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5.xml" ContentType="application/vnd.openxmlformats-officedocument.presentationml.notesSlide+xml"/>
  <Override PartName="/ppt/theme/themeOverride2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4" r:id="rId3"/>
    <p:sldId id="348" r:id="rId4"/>
    <p:sldId id="331" r:id="rId5"/>
    <p:sldId id="320" r:id="rId6"/>
    <p:sldId id="322" r:id="rId7"/>
    <p:sldId id="332" r:id="rId8"/>
    <p:sldId id="325" r:id="rId9"/>
    <p:sldId id="349" r:id="rId10"/>
    <p:sldId id="321" r:id="rId11"/>
    <p:sldId id="328" r:id="rId12"/>
    <p:sldId id="330" r:id="rId13"/>
    <p:sldId id="350" r:id="rId14"/>
    <p:sldId id="323" r:id="rId15"/>
    <p:sldId id="324" r:id="rId16"/>
    <p:sldId id="326" r:id="rId17"/>
    <p:sldId id="327" r:id="rId18"/>
    <p:sldId id="333" r:id="rId19"/>
    <p:sldId id="335" r:id="rId20"/>
    <p:sldId id="351" r:id="rId21"/>
    <p:sldId id="276" r:id="rId22"/>
    <p:sldId id="334" r:id="rId23"/>
    <p:sldId id="336" r:id="rId24"/>
    <p:sldId id="337" r:id="rId25"/>
    <p:sldId id="352" r:id="rId2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AC71"/>
    <a:srgbClr val="FAFAFA"/>
    <a:srgbClr val="F8F8F8"/>
    <a:srgbClr val="F6F6F6"/>
    <a:srgbClr val="F5F5F5"/>
    <a:srgbClr val="F9F9F9"/>
    <a:srgbClr val="FBFBFB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7" d="100"/>
          <a:sy n="107" d="100"/>
        </p:scale>
        <p:origin x="-648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6016ABC-859F-4CE7-A392-CD5C9EA18A5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8916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FEB1CA2-7BD0-4607-B57F-8217C0C6BC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7457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0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2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3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4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5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6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7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8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9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0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1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2.xm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3.xml"/></Relationships>
</file>

<file path=ppt/notesSlides/_rels/notesSlide2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4.xml"/></Relationships>
</file>

<file path=ppt/notesSlides/_rels/notesSlide2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5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6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7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8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853AF5ED-E5C7-4DDF-8C95-645EFCE1B0CC}" type="slidenum">
              <a:rPr lang="zh-CN" altLang="en-US" sz="1200"/>
              <a:pPr algn="r" eaLnBrk="1" hangingPunct="1"/>
              <a:t>1</a:t>
            </a:fld>
            <a:endParaRPr lang="zh-CN" altLang="en-US" sz="12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915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A28FE8C-F5B9-4147-873C-1950F965096D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10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5018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F59867AB-2010-461B-AA3C-F5E841CE9F79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11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512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06B1E9A6-2F8E-4566-90AF-C5EF40A96590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12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5222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6BC0C5A7-0B44-479D-9D7E-49321118B248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13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5325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7F9FB1E8-3491-448F-B6B3-0B98E8951223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14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5427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E2B14B6A-3B92-46C6-8D5B-A953ED6F40E0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15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553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8E6B3121-A7D9-4C0B-BBA8-1E520698C2B7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16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5632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37CACCF6-6601-4EEF-96D1-DFA80B3D74F0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17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573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3E6A282-0ECB-418C-A2ED-DEE33F374FE0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18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5837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3B9D6C45-10F8-48A4-9E31-ED2F8D6C61B1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19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096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450026B8-1253-4A32-AA4C-4DC941872DE0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2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5939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6BA271E6-5BB0-4451-9374-5FF5300C6099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20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6042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6D3A72A9-69A7-41A3-BF6D-6D6F481CB708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21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4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614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40DDCB53-FC31-4113-933F-E5BBD7BFF741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22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6246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CB0D1DB4-980A-4CEA-BDCC-E8940BBF3730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23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6349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95AD9FA-A0C2-466C-86DE-2040C4E691B2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24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451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6451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5DE028CD-28B9-40B1-AA46-A64D73FC251A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25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198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6D216C01-7F0E-4CFE-BA63-63C98CF74404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3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301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138D04A5-EAC3-43F9-A6C1-4D6D458964ED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4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403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9F1D0AA-468E-454A-95E4-925C6E05AFDC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5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506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190C79F0-1D4B-4328-A8F2-1EA2820A4B49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6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608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28BF89E8-AED1-414C-B8ED-394024A0111C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7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71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76FA8D1E-D7CF-4834-9D1A-F290067CF5F4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8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标题字体为：方正超粗黑简体</a:t>
            </a:r>
          </a:p>
        </p:txBody>
      </p:sp>
      <p:sp>
        <p:nvSpPr>
          <p:cNvPr id="4813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FB68FC3D-749B-4E63-9295-8C9EAA0163EF}" type="slidenum">
              <a:rPr lang="zh-CN" altLang="en-US" sz="1200">
                <a:solidFill>
                  <a:srgbClr val="000000"/>
                </a:solidFill>
              </a:rPr>
              <a:pPr algn="r" eaLnBrk="1" hangingPunct="1"/>
              <a:t>9</a:t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F37FF-D890-4BB2-A803-E5FBC593EAC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FF71C-7151-498E-88AD-96F94A1748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484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842F8-E348-496D-A412-0BCB7682A07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7A767-6E8A-4A33-A2AF-58D40D2018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253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1D47B-2410-4488-9371-F4CC3884CD0C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03A55-C4DC-4F79-AE88-3F12BD1DB6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742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9D001-C7F6-414C-9531-D3DE3CDDDD6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0BF26-D846-435E-AF2F-4BF7CA3FEA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660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B2A04-2B9D-4032-81C4-2F602ADA6BA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92D1E-CAC7-43A8-BC00-953C13F1D2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0661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2CBFF-3CBB-4589-9F9B-71379FE75D6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F49A3-22A4-4A85-9AD5-A9281E0E2F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651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2BF9F-ECA9-454E-B592-79C2BF78F4B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90692-102C-41A6-8276-BAA79F4CF9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369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9E900-005E-4AE7-9FDA-F7D66A4FC22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FBEBF-7E85-49A9-8D1A-F1B6F53892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755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E4B36-7E31-4365-9AE6-C388F489DB3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B0FF2-527D-4D1D-8981-A481A6C49A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06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B107C-E66C-4539-A926-36A6BD51794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92EC7-81C5-447B-8272-677C99EB50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471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BDE54-A90A-4583-9E02-F677E19B208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9DD81-C3AD-4AF0-BC1D-EFAD0E62BC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399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281"/>
          <p:cNvGrpSpPr>
            <a:grpSpLocks/>
          </p:cNvGrpSpPr>
          <p:nvPr/>
        </p:nvGrpSpPr>
        <p:grpSpPr bwMode="auto">
          <a:xfrm>
            <a:off x="-3175" y="2287588"/>
            <a:ext cx="4914900" cy="4400550"/>
            <a:chOff x="0" y="0"/>
            <a:chExt cx="5327650" cy="4770438"/>
          </a:xfrm>
        </p:grpSpPr>
        <p:pic>
          <p:nvPicPr>
            <p:cNvPr id="12293" name="Group 205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40" y="381707"/>
              <a:ext cx="5332028" cy="4387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4" name="Freeform 206"/>
            <p:cNvSpPr>
              <a:spLocks/>
            </p:cNvSpPr>
            <p:nvPr/>
          </p:nvSpPr>
          <p:spPr bwMode="auto">
            <a:xfrm>
              <a:off x="596900" y="1789112"/>
              <a:ext cx="11113" cy="30163"/>
            </a:xfrm>
            <a:custGeom>
              <a:avLst/>
              <a:gdLst>
                <a:gd name="T0" fmla="*/ 2147483647 w 3"/>
                <a:gd name="T1" fmla="*/ 2147483647 h 8"/>
                <a:gd name="T2" fmla="*/ 2147483647 w 3"/>
                <a:gd name="T3" fmla="*/ 2147483647 h 8"/>
                <a:gd name="T4" fmla="*/ 2147483647 w 3"/>
                <a:gd name="T5" fmla="*/ 2147483647 h 8"/>
                <a:gd name="T6" fmla="*/ 0 w 3"/>
                <a:gd name="T7" fmla="*/ 0 h 8"/>
                <a:gd name="T8" fmla="*/ 2147483647 w 3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8">
                  <a:moveTo>
                    <a:pt x="1" y="8"/>
                  </a:moveTo>
                  <a:cubicBezTo>
                    <a:pt x="2" y="8"/>
                    <a:pt x="3" y="8"/>
                    <a:pt x="3" y="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lnTo>
                    <a:pt x="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5" name="Freeform 207"/>
            <p:cNvSpPr>
              <a:spLocks noEditPoints="1"/>
            </p:cNvSpPr>
            <p:nvPr/>
          </p:nvSpPr>
          <p:spPr bwMode="auto">
            <a:xfrm>
              <a:off x="487363" y="1651000"/>
              <a:ext cx="230188" cy="263525"/>
            </a:xfrm>
            <a:custGeom>
              <a:avLst/>
              <a:gdLst>
                <a:gd name="T0" fmla="*/ 2147483647 w 61"/>
                <a:gd name="T1" fmla="*/ 2147483647 h 70"/>
                <a:gd name="T2" fmla="*/ 2147483647 w 61"/>
                <a:gd name="T3" fmla="*/ 2147483647 h 70"/>
                <a:gd name="T4" fmla="*/ 2147483647 w 61"/>
                <a:gd name="T5" fmla="*/ 2147483647 h 70"/>
                <a:gd name="T6" fmla="*/ 2147483647 w 61"/>
                <a:gd name="T7" fmla="*/ 2147483647 h 70"/>
                <a:gd name="T8" fmla="*/ 2147483647 w 61"/>
                <a:gd name="T9" fmla="*/ 2147483647 h 70"/>
                <a:gd name="T10" fmla="*/ 2147483647 w 61"/>
                <a:gd name="T11" fmla="*/ 2147483647 h 70"/>
                <a:gd name="T12" fmla="*/ 2147483647 w 61"/>
                <a:gd name="T13" fmla="*/ 2147483647 h 70"/>
                <a:gd name="T14" fmla="*/ 2147483647 w 61"/>
                <a:gd name="T15" fmla="*/ 2147483647 h 70"/>
                <a:gd name="T16" fmla="*/ 2147483647 w 61"/>
                <a:gd name="T17" fmla="*/ 2147483647 h 70"/>
                <a:gd name="T18" fmla="*/ 2147483647 w 61"/>
                <a:gd name="T19" fmla="*/ 2147483647 h 70"/>
                <a:gd name="T20" fmla="*/ 2147483647 w 61"/>
                <a:gd name="T21" fmla="*/ 2147483647 h 70"/>
                <a:gd name="T22" fmla="*/ 2147483647 w 61"/>
                <a:gd name="T23" fmla="*/ 2147483647 h 70"/>
                <a:gd name="T24" fmla="*/ 2147483647 w 61"/>
                <a:gd name="T25" fmla="*/ 2147483647 h 70"/>
                <a:gd name="T26" fmla="*/ 2147483647 w 61"/>
                <a:gd name="T27" fmla="*/ 2147483647 h 70"/>
                <a:gd name="T28" fmla="*/ 2147483647 w 61"/>
                <a:gd name="T29" fmla="*/ 2147483647 h 70"/>
                <a:gd name="T30" fmla="*/ 2147483647 w 61"/>
                <a:gd name="T31" fmla="*/ 2147483647 h 70"/>
                <a:gd name="T32" fmla="*/ 2147483647 w 61"/>
                <a:gd name="T33" fmla="*/ 2147483647 h 70"/>
                <a:gd name="T34" fmla="*/ 2147483647 w 61"/>
                <a:gd name="T35" fmla="*/ 2147483647 h 70"/>
                <a:gd name="T36" fmla="*/ 2147483647 w 61"/>
                <a:gd name="T37" fmla="*/ 2147483647 h 70"/>
                <a:gd name="T38" fmla="*/ 2147483647 w 61"/>
                <a:gd name="T39" fmla="*/ 2147483647 h 70"/>
                <a:gd name="T40" fmla="*/ 2147483647 w 61"/>
                <a:gd name="T41" fmla="*/ 2147483647 h 70"/>
                <a:gd name="T42" fmla="*/ 2147483647 w 61"/>
                <a:gd name="T43" fmla="*/ 2147483647 h 70"/>
                <a:gd name="T44" fmla="*/ 2147483647 w 61"/>
                <a:gd name="T45" fmla="*/ 2147483647 h 70"/>
                <a:gd name="T46" fmla="*/ 2147483647 w 61"/>
                <a:gd name="T47" fmla="*/ 2147483647 h 70"/>
                <a:gd name="T48" fmla="*/ 2147483647 w 61"/>
                <a:gd name="T49" fmla="*/ 2147483647 h 70"/>
                <a:gd name="T50" fmla="*/ 2147483647 w 61"/>
                <a:gd name="T51" fmla="*/ 2147483647 h 70"/>
                <a:gd name="T52" fmla="*/ 2147483647 w 61"/>
                <a:gd name="T53" fmla="*/ 2147483647 h 70"/>
                <a:gd name="T54" fmla="*/ 2147483647 w 61"/>
                <a:gd name="T55" fmla="*/ 2147483647 h 70"/>
                <a:gd name="T56" fmla="*/ 2147483647 w 61"/>
                <a:gd name="T57" fmla="*/ 2147483647 h 70"/>
                <a:gd name="T58" fmla="*/ 2147483647 w 61"/>
                <a:gd name="T59" fmla="*/ 2147483647 h 70"/>
                <a:gd name="T60" fmla="*/ 2147483647 w 61"/>
                <a:gd name="T61" fmla="*/ 2147483647 h 70"/>
                <a:gd name="T62" fmla="*/ 2147483647 w 61"/>
                <a:gd name="T63" fmla="*/ 2147483647 h 70"/>
                <a:gd name="T64" fmla="*/ 2147483647 w 61"/>
                <a:gd name="T65" fmla="*/ 2147483647 h 70"/>
                <a:gd name="T66" fmla="*/ 2147483647 w 61"/>
                <a:gd name="T67" fmla="*/ 2147483647 h 70"/>
                <a:gd name="T68" fmla="*/ 2147483647 w 61"/>
                <a:gd name="T69" fmla="*/ 2147483647 h 70"/>
                <a:gd name="T70" fmla="*/ 2147483647 w 61"/>
                <a:gd name="T71" fmla="*/ 2147483647 h 70"/>
                <a:gd name="T72" fmla="*/ 2147483647 w 61"/>
                <a:gd name="T73" fmla="*/ 2147483647 h 70"/>
                <a:gd name="T74" fmla="*/ 2147483647 w 61"/>
                <a:gd name="T75" fmla="*/ 2147483647 h 70"/>
                <a:gd name="T76" fmla="*/ 2147483647 w 61"/>
                <a:gd name="T77" fmla="*/ 2147483647 h 70"/>
                <a:gd name="T78" fmla="*/ 2147483647 w 61"/>
                <a:gd name="T79" fmla="*/ 2147483647 h 70"/>
                <a:gd name="T80" fmla="*/ 2147483647 w 61"/>
                <a:gd name="T81" fmla="*/ 2147483647 h 70"/>
                <a:gd name="T82" fmla="*/ 2147483647 w 61"/>
                <a:gd name="T83" fmla="*/ 2147483647 h 70"/>
                <a:gd name="T84" fmla="*/ 2147483647 w 61"/>
                <a:gd name="T85" fmla="*/ 2147483647 h 70"/>
                <a:gd name="T86" fmla="*/ 2147483647 w 61"/>
                <a:gd name="T87" fmla="*/ 2147483647 h 70"/>
                <a:gd name="T88" fmla="*/ 2147483647 w 61"/>
                <a:gd name="T89" fmla="*/ 2147483647 h 70"/>
                <a:gd name="T90" fmla="*/ 2147483647 w 61"/>
                <a:gd name="T91" fmla="*/ 2147483647 h 70"/>
                <a:gd name="T92" fmla="*/ 2147483647 w 61"/>
                <a:gd name="T93" fmla="*/ 2147483647 h 70"/>
                <a:gd name="T94" fmla="*/ 2147483647 w 61"/>
                <a:gd name="T95" fmla="*/ 2147483647 h 70"/>
                <a:gd name="T96" fmla="*/ 2147483647 w 61"/>
                <a:gd name="T97" fmla="*/ 2147483647 h 70"/>
                <a:gd name="T98" fmla="*/ 2147483647 w 61"/>
                <a:gd name="T99" fmla="*/ 2147483647 h 70"/>
                <a:gd name="T100" fmla="*/ 2147483647 w 61"/>
                <a:gd name="T101" fmla="*/ 2147483647 h 70"/>
                <a:gd name="T102" fmla="*/ 2147483647 w 61"/>
                <a:gd name="T103" fmla="*/ 2147483647 h 70"/>
                <a:gd name="T104" fmla="*/ 2147483647 w 61"/>
                <a:gd name="T105" fmla="*/ 2147483647 h 70"/>
                <a:gd name="T106" fmla="*/ 2147483647 w 61"/>
                <a:gd name="T107" fmla="*/ 2147483647 h 70"/>
                <a:gd name="T108" fmla="*/ 2147483647 w 61"/>
                <a:gd name="T109" fmla="*/ 2147483647 h 70"/>
                <a:gd name="T110" fmla="*/ 2147483647 w 61"/>
                <a:gd name="T111" fmla="*/ 2147483647 h 70"/>
                <a:gd name="T112" fmla="*/ 2147483647 w 61"/>
                <a:gd name="T113" fmla="*/ 2147483647 h 70"/>
                <a:gd name="T114" fmla="*/ 2147483647 w 61"/>
                <a:gd name="T115" fmla="*/ 2147483647 h 70"/>
                <a:gd name="T116" fmla="*/ 2147483647 w 61"/>
                <a:gd name="T117" fmla="*/ 2147483647 h 70"/>
                <a:gd name="T118" fmla="*/ 2147483647 w 61"/>
                <a:gd name="T119" fmla="*/ 2147483647 h 7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1" h="70">
                  <a:moveTo>
                    <a:pt x="35" y="1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7" y="4"/>
                    <a:pt x="0" y="26"/>
                    <a:pt x="1" y="35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5" y="64"/>
                    <a:pt x="13" y="70"/>
                    <a:pt x="23" y="69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4" y="65"/>
                    <a:pt x="61" y="57"/>
                    <a:pt x="59" y="4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19"/>
                    <a:pt x="44" y="0"/>
                    <a:pt x="35" y="1"/>
                  </a:cubicBezTo>
                  <a:close/>
                  <a:moveTo>
                    <a:pt x="39" y="45"/>
                  </a:moveTo>
                  <a:cubicBezTo>
                    <a:pt x="39" y="46"/>
                    <a:pt x="38" y="47"/>
                    <a:pt x="37" y="47"/>
                  </a:cubicBezTo>
                  <a:cubicBezTo>
                    <a:pt x="37" y="48"/>
                    <a:pt x="36" y="48"/>
                    <a:pt x="35" y="49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5"/>
                    <a:pt x="35" y="55"/>
                  </a:cubicBezTo>
                  <a:cubicBezTo>
                    <a:pt x="34" y="55"/>
                    <a:pt x="34" y="55"/>
                    <a:pt x="33" y="54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2" y="50"/>
                    <a:pt x="31" y="50"/>
                    <a:pt x="30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5"/>
                    <a:pt x="30" y="56"/>
                    <a:pt x="30" y="56"/>
                  </a:cubicBezTo>
                  <a:cubicBezTo>
                    <a:pt x="29" y="56"/>
                    <a:pt x="28" y="55"/>
                    <a:pt x="28" y="54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6" y="50"/>
                    <a:pt x="25" y="50"/>
                  </a:cubicBezTo>
                  <a:cubicBezTo>
                    <a:pt x="23" y="50"/>
                    <a:pt x="22" y="50"/>
                    <a:pt x="22" y="49"/>
                  </a:cubicBezTo>
                  <a:cubicBezTo>
                    <a:pt x="21" y="49"/>
                    <a:pt x="21" y="49"/>
                    <a:pt x="21" y="48"/>
                  </a:cubicBezTo>
                  <a:cubicBezTo>
                    <a:pt x="21" y="48"/>
                    <a:pt x="21" y="47"/>
                    <a:pt x="21" y="47"/>
                  </a:cubicBezTo>
                  <a:cubicBezTo>
                    <a:pt x="21" y="46"/>
                    <a:pt x="21" y="46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5"/>
                    <a:pt x="24" y="45"/>
                    <a:pt x="25" y="45"/>
                  </a:cubicBezTo>
                  <a:cubicBezTo>
                    <a:pt x="26" y="45"/>
                    <a:pt x="26" y="45"/>
                    <a:pt x="27" y="45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4" y="36"/>
                    <a:pt x="23" y="35"/>
                  </a:cubicBezTo>
                  <a:cubicBezTo>
                    <a:pt x="22" y="34"/>
                    <a:pt x="22" y="34"/>
                    <a:pt x="21" y="33"/>
                  </a:cubicBezTo>
                  <a:cubicBezTo>
                    <a:pt x="20" y="32"/>
                    <a:pt x="20" y="31"/>
                    <a:pt x="20" y="30"/>
                  </a:cubicBezTo>
                  <a:cubicBezTo>
                    <a:pt x="20" y="29"/>
                    <a:pt x="20" y="28"/>
                    <a:pt x="20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7"/>
                    <a:pt x="24" y="17"/>
                    <a:pt x="25" y="17"/>
                  </a:cubicBezTo>
                  <a:cubicBezTo>
                    <a:pt x="26" y="17"/>
                    <a:pt x="26" y="17"/>
                    <a:pt x="26" y="1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1"/>
                    <a:pt x="33" y="21"/>
                    <a:pt x="34" y="21"/>
                  </a:cubicBezTo>
                  <a:cubicBezTo>
                    <a:pt x="34" y="21"/>
                    <a:pt x="35" y="21"/>
                    <a:pt x="35" y="21"/>
                  </a:cubicBezTo>
                  <a:cubicBezTo>
                    <a:pt x="35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2"/>
                  </a:cubicBezTo>
                  <a:cubicBezTo>
                    <a:pt x="36" y="22"/>
                    <a:pt x="36" y="23"/>
                    <a:pt x="36" y="23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6"/>
                    <a:pt x="35" y="26"/>
                  </a:cubicBezTo>
                  <a:cubicBezTo>
                    <a:pt x="35" y="26"/>
                    <a:pt x="34" y="25"/>
                    <a:pt x="33" y="25"/>
                  </a:cubicBezTo>
                  <a:cubicBezTo>
                    <a:pt x="33" y="25"/>
                    <a:pt x="33" y="25"/>
                    <a:pt x="32" y="25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5" y="34"/>
                    <a:pt x="36" y="35"/>
                    <a:pt x="37" y="35"/>
                  </a:cubicBezTo>
                  <a:cubicBezTo>
                    <a:pt x="39" y="37"/>
                    <a:pt x="40" y="38"/>
                    <a:pt x="40" y="40"/>
                  </a:cubicBezTo>
                  <a:cubicBezTo>
                    <a:pt x="40" y="42"/>
                    <a:pt x="40" y="43"/>
                    <a:pt x="39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6" name="Freeform 208"/>
            <p:cNvSpPr>
              <a:spLocks/>
            </p:cNvSpPr>
            <p:nvPr/>
          </p:nvSpPr>
          <p:spPr bwMode="auto">
            <a:xfrm>
              <a:off x="5049838" y="950912"/>
              <a:ext cx="93663" cy="71438"/>
            </a:xfrm>
            <a:custGeom>
              <a:avLst/>
              <a:gdLst>
                <a:gd name="T0" fmla="*/ 2147483647 w 25"/>
                <a:gd name="T1" fmla="*/ 2147483647 h 19"/>
                <a:gd name="T2" fmla="*/ 2147483647 w 25"/>
                <a:gd name="T3" fmla="*/ 2147483647 h 19"/>
                <a:gd name="T4" fmla="*/ 2147483647 w 25"/>
                <a:gd name="T5" fmla="*/ 2147483647 h 19"/>
                <a:gd name="T6" fmla="*/ 2147483647 w 25"/>
                <a:gd name="T7" fmla="*/ 2147483647 h 19"/>
                <a:gd name="T8" fmla="*/ 2147483647 w 25"/>
                <a:gd name="T9" fmla="*/ 0 h 19"/>
                <a:gd name="T10" fmla="*/ 2147483647 w 25"/>
                <a:gd name="T11" fmla="*/ 2147483647 h 19"/>
                <a:gd name="T12" fmla="*/ 2147483647 w 25"/>
                <a:gd name="T13" fmla="*/ 2147483647 h 19"/>
                <a:gd name="T14" fmla="*/ 2147483647 w 25"/>
                <a:gd name="T15" fmla="*/ 2147483647 h 19"/>
                <a:gd name="T16" fmla="*/ 0 w 25"/>
                <a:gd name="T17" fmla="*/ 2147483647 h 19"/>
                <a:gd name="T18" fmla="*/ 2147483647 w 25"/>
                <a:gd name="T19" fmla="*/ 2147483647 h 19"/>
                <a:gd name="T20" fmla="*/ 2147483647 w 25"/>
                <a:gd name="T21" fmla="*/ 2147483647 h 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5" h="19">
                  <a:moveTo>
                    <a:pt x="12" y="18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0"/>
                    <a:pt x="23" y="0"/>
                  </a:cubicBezTo>
                  <a:cubicBezTo>
                    <a:pt x="22" y="0"/>
                    <a:pt x="18" y="1"/>
                    <a:pt x="15" y="1"/>
                  </a:cubicBezTo>
                  <a:cubicBezTo>
                    <a:pt x="12" y="1"/>
                    <a:pt x="10" y="2"/>
                    <a:pt x="10" y="2"/>
                  </a:cubicBezTo>
                  <a:cubicBezTo>
                    <a:pt x="7" y="2"/>
                    <a:pt x="3" y="2"/>
                    <a:pt x="2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5" y="19"/>
                    <a:pt x="5" y="19"/>
                    <a:pt x="5" y="19"/>
                  </a:cubicBezTo>
                  <a:lnTo>
                    <a:pt x="1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7" name="Freeform 209"/>
            <p:cNvSpPr>
              <a:spLocks/>
            </p:cNvSpPr>
            <p:nvPr/>
          </p:nvSpPr>
          <p:spPr bwMode="auto">
            <a:xfrm>
              <a:off x="5140325" y="992187"/>
              <a:ext cx="93663" cy="65088"/>
            </a:xfrm>
            <a:custGeom>
              <a:avLst/>
              <a:gdLst>
                <a:gd name="T0" fmla="*/ 2147483647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2147483647 h 17"/>
                <a:gd name="T6" fmla="*/ 2147483647 w 25"/>
                <a:gd name="T7" fmla="*/ 2147483647 h 17"/>
                <a:gd name="T8" fmla="*/ 2147483647 w 25"/>
                <a:gd name="T9" fmla="*/ 2147483647 h 17"/>
                <a:gd name="T10" fmla="*/ 2147483647 w 25"/>
                <a:gd name="T11" fmla="*/ 2147483647 h 17"/>
                <a:gd name="T12" fmla="*/ 2147483647 w 25"/>
                <a:gd name="T13" fmla="*/ 2147483647 h 17"/>
                <a:gd name="T14" fmla="*/ 2147483647 w 25"/>
                <a:gd name="T15" fmla="*/ 2147483647 h 17"/>
                <a:gd name="T16" fmla="*/ 2147483647 w 25"/>
                <a:gd name="T17" fmla="*/ 2147483647 h 17"/>
                <a:gd name="T18" fmla="*/ 2147483647 w 25"/>
                <a:gd name="T19" fmla="*/ 2147483647 h 17"/>
                <a:gd name="T20" fmla="*/ 2147483647 w 25"/>
                <a:gd name="T21" fmla="*/ 2147483647 h 17"/>
                <a:gd name="T22" fmla="*/ 2147483647 w 25"/>
                <a:gd name="T23" fmla="*/ 2147483647 h 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" h="17">
                  <a:moveTo>
                    <a:pt x="24" y="8"/>
                  </a:moveTo>
                  <a:cubicBezTo>
                    <a:pt x="17" y="0"/>
                    <a:pt x="4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15" y="8"/>
                    <a:pt x="19" y="16"/>
                    <a:pt x="21" y="16"/>
                  </a:cubicBezTo>
                  <a:cubicBezTo>
                    <a:pt x="22" y="17"/>
                    <a:pt x="22" y="15"/>
                    <a:pt x="22" y="15"/>
                  </a:cubicBezTo>
                  <a:cubicBezTo>
                    <a:pt x="20" y="9"/>
                    <a:pt x="13" y="7"/>
                    <a:pt x="8" y="6"/>
                  </a:cubicBezTo>
                  <a:cubicBezTo>
                    <a:pt x="17" y="5"/>
                    <a:pt x="21" y="9"/>
                    <a:pt x="23" y="9"/>
                  </a:cubicBezTo>
                  <a:cubicBezTo>
                    <a:pt x="25" y="9"/>
                    <a:pt x="24" y="8"/>
                    <a:pt x="24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8" name="Freeform 210"/>
            <p:cNvSpPr>
              <a:spLocks/>
            </p:cNvSpPr>
            <p:nvPr/>
          </p:nvSpPr>
          <p:spPr bwMode="auto">
            <a:xfrm>
              <a:off x="5113338" y="1117600"/>
              <a:ext cx="12700" cy="25400"/>
            </a:xfrm>
            <a:custGeom>
              <a:avLst/>
              <a:gdLst>
                <a:gd name="T0" fmla="*/ 0 w 3"/>
                <a:gd name="T1" fmla="*/ 2147483647 h 7"/>
                <a:gd name="T2" fmla="*/ 2147483647 w 3"/>
                <a:gd name="T3" fmla="*/ 2147483647 h 7"/>
                <a:gd name="T4" fmla="*/ 2147483647 w 3"/>
                <a:gd name="T5" fmla="*/ 0 h 7"/>
                <a:gd name="T6" fmla="*/ 0 w 3"/>
                <a:gd name="T7" fmla="*/ 2147483647 h 7"/>
                <a:gd name="T8" fmla="*/ 0 w 3"/>
                <a:gd name="T9" fmla="*/ 2147483647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7">
                  <a:moveTo>
                    <a:pt x="0" y="7"/>
                  </a:moveTo>
                  <a:cubicBezTo>
                    <a:pt x="1" y="7"/>
                    <a:pt x="2" y="7"/>
                    <a:pt x="3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9" name="Freeform 211"/>
            <p:cNvSpPr>
              <a:spLocks/>
            </p:cNvSpPr>
            <p:nvPr/>
          </p:nvSpPr>
          <p:spPr bwMode="auto">
            <a:xfrm>
              <a:off x="5118100" y="1162050"/>
              <a:ext cx="14288" cy="30163"/>
            </a:xfrm>
            <a:custGeom>
              <a:avLst/>
              <a:gdLst>
                <a:gd name="T0" fmla="*/ 2147483647 w 4"/>
                <a:gd name="T1" fmla="*/ 2147483647 h 8"/>
                <a:gd name="T2" fmla="*/ 2147483647 w 4"/>
                <a:gd name="T3" fmla="*/ 2147483647 h 8"/>
                <a:gd name="T4" fmla="*/ 2147483647 w 4"/>
                <a:gd name="T5" fmla="*/ 2147483647 h 8"/>
                <a:gd name="T6" fmla="*/ 0 w 4"/>
                <a:gd name="T7" fmla="*/ 0 h 8"/>
                <a:gd name="T8" fmla="*/ 2147483647 w 4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8">
                  <a:moveTo>
                    <a:pt x="1" y="8"/>
                  </a:moveTo>
                  <a:cubicBezTo>
                    <a:pt x="2" y="8"/>
                    <a:pt x="3" y="8"/>
                    <a:pt x="4" y="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lnTo>
                    <a:pt x="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0" name="Freeform 212"/>
            <p:cNvSpPr>
              <a:spLocks noEditPoints="1"/>
            </p:cNvSpPr>
            <p:nvPr/>
          </p:nvSpPr>
          <p:spPr bwMode="auto">
            <a:xfrm>
              <a:off x="5008563" y="1019175"/>
              <a:ext cx="230188" cy="266700"/>
            </a:xfrm>
            <a:custGeom>
              <a:avLst/>
              <a:gdLst>
                <a:gd name="T0" fmla="*/ 2147483647 w 61"/>
                <a:gd name="T1" fmla="*/ 2147483647 h 71"/>
                <a:gd name="T2" fmla="*/ 2147483647 w 61"/>
                <a:gd name="T3" fmla="*/ 2147483647 h 71"/>
                <a:gd name="T4" fmla="*/ 2147483647 w 61"/>
                <a:gd name="T5" fmla="*/ 2147483647 h 71"/>
                <a:gd name="T6" fmla="*/ 2147483647 w 61"/>
                <a:gd name="T7" fmla="*/ 2147483647 h 71"/>
                <a:gd name="T8" fmla="*/ 2147483647 w 61"/>
                <a:gd name="T9" fmla="*/ 2147483647 h 71"/>
                <a:gd name="T10" fmla="*/ 2147483647 w 61"/>
                <a:gd name="T11" fmla="*/ 2147483647 h 71"/>
                <a:gd name="T12" fmla="*/ 2147483647 w 61"/>
                <a:gd name="T13" fmla="*/ 2147483647 h 71"/>
                <a:gd name="T14" fmla="*/ 2147483647 w 61"/>
                <a:gd name="T15" fmla="*/ 2147483647 h 71"/>
                <a:gd name="T16" fmla="*/ 2147483647 w 61"/>
                <a:gd name="T17" fmla="*/ 2147483647 h 71"/>
                <a:gd name="T18" fmla="*/ 2147483647 w 61"/>
                <a:gd name="T19" fmla="*/ 2147483647 h 71"/>
                <a:gd name="T20" fmla="*/ 2147483647 w 61"/>
                <a:gd name="T21" fmla="*/ 2147483647 h 71"/>
                <a:gd name="T22" fmla="*/ 2147483647 w 61"/>
                <a:gd name="T23" fmla="*/ 2147483647 h 71"/>
                <a:gd name="T24" fmla="*/ 2147483647 w 61"/>
                <a:gd name="T25" fmla="*/ 2147483647 h 71"/>
                <a:gd name="T26" fmla="*/ 2147483647 w 61"/>
                <a:gd name="T27" fmla="*/ 2147483647 h 71"/>
                <a:gd name="T28" fmla="*/ 2147483647 w 61"/>
                <a:gd name="T29" fmla="*/ 2147483647 h 71"/>
                <a:gd name="T30" fmla="*/ 2147483647 w 61"/>
                <a:gd name="T31" fmla="*/ 2147483647 h 71"/>
                <a:gd name="T32" fmla="*/ 2147483647 w 61"/>
                <a:gd name="T33" fmla="*/ 2147483647 h 71"/>
                <a:gd name="T34" fmla="*/ 2147483647 w 61"/>
                <a:gd name="T35" fmla="*/ 2147483647 h 71"/>
                <a:gd name="T36" fmla="*/ 2147483647 w 61"/>
                <a:gd name="T37" fmla="*/ 2147483647 h 71"/>
                <a:gd name="T38" fmla="*/ 2147483647 w 61"/>
                <a:gd name="T39" fmla="*/ 2147483647 h 71"/>
                <a:gd name="T40" fmla="*/ 2147483647 w 61"/>
                <a:gd name="T41" fmla="*/ 2147483647 h 71"/>
                <a:gd name="T42" fmla="*/ 2147483647 w 61"/>
                <a:gd name="T43" fmla="*/ 2147483647 h 71"/>
                <a:gd name="T44" fmla="*/ 2147483647 w 61"/>
                <a:gd name="T45" fmla="*/ 2147483647 h 71"/>
                <a:gd name="T46" fmla="*/ 2147483647 w 61"/>
                <a:gd name="T47" fmla="*/ 2147483647 h 71"/>
                <a:gd name="T48" fmla="*/ 2147483647 w 61"/>
                <a:gd name="T49" fmla="*/ 2147483647 h 71"/>
                <a:gd name="T50" fmla="*/ 2147483647 w 61"/>
                <a:gd name="T51" fmla="*/ 2147483647 h 71"/>
                <a:gd name="T52" fmla="*/ 2147483647 w 61"/>
                <a:gd name="T53" fmla="*/ 2147483647 h 71"/>
                <a:gd name="T54" fmla="*/ 2147483647 w 61"/>
                <a:gd name="T55" fmla="*/ 2147483647 h 71"/>
                <a:gd name="T56" fmla="*/ 2147483647 w 61"/>
                <a:gd name="T57" fmla="*/ 2147483647 h 71"/>
                <a:gd name="T58" fmla="*/ 2147483647 w 61"/>
                <a:gd name="T59" fmla="*/ 2147483647 h 71"/>
                <a:gd name="T60" fmla="*/ 2147483647 w 61"/>
                <a:gd name="T61" fmla="*/ 2147483647 h 71"/>
                <a:gd name="T62" fmla="*/ 2147483647 w 61"/>
                <a:gd name="T63" fmla="*/ 2147483647 h 71"/>
                <a:gd name="T64" fmla="*/ 2147483647 w 61"/>
                <a:gd name="T65" fmla="*/ 2147483647 h 71"/>
                <a:gd name="T66" fmla="*/ 2147483647 w 61"/>
                <a:gd name="T67" fmla="*/ 2147483647 h 71"/>
                <a:gd name="T68" fmla="*/ 2147483647 w 61"/>
                <a:gd name="T69" fmla="*/ 2147483647 h 71"/>
                <a:gd name="T70" fmla="*/ 2147483647 w 61"/>
                <a:gd name="T71" fmla="*/ 2147483647 h 71"/>
                <a:gd name="T72" fmla="*/ 2147483647 w 61"/>
                <a:gd name="T73" fmla="*/ 2147483647 h 71"/>
                <a:gd name="T74" fmla="*/ 2147483647 w 61"/>
                <a:gd name="T75" fmla="*/ 2147483647 h 71"/>
                <a:gd name="T76" fmla="*/ 2147483647 w 61"/>
                <a:gd name="T77" fmla="*/ 2147483647 h 71"/>
                <a:gd name="T78" fmla="*/ 2147483647 w 61"/>
                <a:gd name="T79" fmla="*/ 2147483647 h 71"/>
                <a:gd name="T80" fmla="*/ 2147483647 w 61"/>
                <a:gd name="T81" fmla="*/ 2147483647 h 71"/>
                <a:gd name="T82" fmla="*/ 2147483647 w 61"/>
                <a:gd name="T83" fmla="*/ 2147483647 h 71"/>
                <a:gd name="T84" fmla="*/ 2147483647 w 61"/>
                <a:gd name="T85" fmla="*/ 2147483647 h 71"/>
                <a:gd name="T86" fmla="*/ 2147483647 w 61"/>
                <a:gd name="T87" fmla="*/ 2147483647 h 71"/>
                <a:gd name="T88" fmla="*/ 2147483647 w 61"/>
                <a:gd name="T89" fmla="*/ 2147483647 h 71"/>
                <a:gd name="T90" fmla="*/ 2147483647 w 61"/>
                <a:gd name="T91" fmla="*/ 2147483647 h 71"/>
                <a:gd name="T92" fmla="*/ 2147483647 w 61"/>
                <a:gd name="T93" fmla="*/ 2147483647 h 71"/>
                <a:gd name="T94" fmla="*/ 2147483647 w 61"/>
                <a:gd name="T95" fmla="*/ 2147483647 h 71"/>
                <a:gd name="T96" fmla="*/ 2147483647 w 61"/>
                <a:gd name="T97" fmla="*/ 2147483647 h 71"/>
                <a:gd name="T98" fmla="*/ 2147483647 w 61"/>
                <a:gd name="T99" fmla="*/ 2147483647 h 71"/>
                <a:gd name="T100" fmla="*/ 2147483647 w 61"/>
                <a:gd name="T101" fmla="*/ 2147483647 h 71"/>
                <a:gd name="T102" fmla="*/ 2147483647 w 61"/>
                <a:gd name="T103" fmla="*/ 2147483647 h 71"/>
                <a:gd name="T104" fmla="*/ 2147483647 w 61"/>
                <a:gd name="T105" fmla="*/ 2147483647 h 71"/>
                <a:gd name="T106" fmla="*/ 2147483647 w 61"/>
                <a:gd name="T107" fmla="*/ 2147483647 h 71"/>
                <a:gd name="T108" fmla="*/ 2147483647 w 61"/>
                <a:gd name="T109" fmla="*/ 2147483647 h 71"/>
                <a:gd name="T110" fmla="*/ 2147483647 w 61"/>
                <a:gd name="T111" fmla="*/ 2147483647 h 71"/>
                <a:gd name="T112" fmla="*/ 2147483647 w 61"/>
                <a:gd name="T113" fmla="*/ 2147483647 h 71"/>
                <a:gd name="T114" fmla="*/ 2147483647 w 61"/>
                <a:gd name="T115" fmla="*/ 2147483647 h 71"/>
                <a:gd name="T116" fmla="*/ 2147483647 w 61"/>
                <a:gd name="T117" fmla="*/ 2147483647 h 71"/>
                <a:gd name="T118" fmla="*/ 2147483647 w 61"/>
                <a:gd name="T119" fmla="*/ 2147483647 h 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1" h="71">
                  <a:moveTo>
                    <a:pt x="35" y="2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7" y="5"/>
                    <a:pt x="0" y="26"/>
                    <a:pt x="2" y="3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5" y="65"/>
                    <a:pt x="14" y="71"/>
                    <a:pt x="2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4" y="66"/>
                    <a:pt x="61" y="58"/>
                    <a:pt x="60" y="48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6" y="19"/>
                    <a:pt x="44" y="0"/>
                    <a:pt x="35" y="2"/>
                  </a:cubicBezTo>
                  <a:close/>
                  <a:moveTo>
                    <a:pt x="40" y="45"/>
                  </a:moveTo>
                  <a:cubicBezTo>
                    <a:pt x="39" y="46"/>
                    <a:pt x="39" y="47"/>
                    <a:pt x="38" y="48"/>
                  </a:cubicBezTo>
                  <a:cubicBezTo>
                    <a:pt x="37" y="49"/>
                    <a:pt x="36" y="49"/>
                    <a:pt x="36" y="49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5"/>
                    <a:pt x="36" y="56"/>
                    <a:pt x="35" y="56"/>
                  </a:cubicBezTo>
                  <a:cubicBezTo>
                    <a:pt x="34" y="56"/>
                    <a:pt x="34" y="55"/>
                    <a:pt x="34" y="55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2" y="50"/>
                    <a:pt x="32" y="51"/>
                    <a:pt x="31" y="51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6"/>
                    <a:pt x="31" y="56"/>
                    <a:pt x="30" y="56"/>
                  </a:cubicBezTo>
                  <a:cubicBezTo>
                    <a:pt x="29" y="56"/>
                    <a:pt x="29" y="56"/>
                    <a:pt x="29" y="55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1"/>
                    <a:pt x="25" y="51"/>
                  </a:cubicBezTo>
                  <a:cubicBezTo>
                    <a:pt x="23" y="51"/>
                    <a:pt x="22" y="50"/>
                    <a:pt x="22" y="50"/>
                  </a:cubicBezTo>
                  <a:cubicBezTo>
                    <a:pt x="22" y="50"/>
                    <a:pt x="22" y="50"/>
                    <a:pt x="22" y="49"/>
                  </a:cubicBezTo>
                  <a:cubicBezTo>
                    <a:pt x="22" y="49"/>
                    <a:pt x="22" y="48"/>
                    <a:pt x="22" y="48"/>
                  </a:cubicBezTo>
                  <a:cubicBezTo>
                    <a:pt x="22" y="47"/>
                    <a:pt x="22" y="47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6"/>
                    <a:pt x="24" y="46"/>
                    <a:pt x="25" y="46"/>
                  </a:cubicBezTo>
                  <a:cubicBezTo>
                    <a:pt x="26" y="46"/>
                    <a:pt x="27" y="46"/>
                    <a:pt x="28" y="4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4" y="36"/>
                    <a:pt x="23" y="36"/>
                  </a:cubicBezTo>
                  <a:cubicBezTo>
                    <a:pt x="22" y="35"/>
                    <a:pt x="22" y="34"/>
                    <a:pt x="21" y="34"/>
                  </a:cubicBezTo>
                  <a:cubicBezTo>
                    <a:pt x="21" y="33"/>
                    <a:pt x="20" y="32"/>
                    <a:pt x="20" y="30"/>
                  </a:cubicBezTo>
                  <a:cubicBezTo>
                    <a:pt x="20" y="29"/>
                    <a:pt x="20" y="28"/>
                    <a:pt x="20" y="28"/>
                  </a:cubicBezTo>
                  <a:cubicBezTo>
                    <a:pt x="21" y="27"/>
                    <a:pt x="21" y="26"/>
                    <a:pt x="22" y="25"/>
                  </a:cubicBezTo>
                  <a:cubicBezTo>
                    <a:pt x="23" y="24"/>
                    <a:pt x="24" y="24"/>
                    <a:pt x="25" y="23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26" y="17"/>
                    <a:pt x="27" y="18"/>
                    <a:pt x="27" y="19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29" y="22"/>
                    <a:pt x="29" y="22"/>
                  </a:cubicBezTo>
                  <a:cubicBezTo>
                    <a:pt x="29" y="22"/>
                    <a:pt x="30" y="22"/>
                    <a:pt x="30" y="2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30" y="17"/>
                    <a:pt x="30" y="17"/>
                  </a:cubicBezTo>
                  <a:cubicBezTo>
                    <a:pt x="31" y="17"/>
                    <a:pt x="32" y="17"/>
                    <a:pt x="32" y="18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4" y="22"/>
                    <a:pt x="3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7" y="22"/>
                    <a:pt x="37" y="23"/>
                  </a:cubicBezTo>
                  <a:cubicBezTo>
                    <a:pt x="37" y="23"/>
                    <a:pt x="37" y="24"/>
                    <a:pt x="37" y="24"/>
                  </a:cubicBezTo>
                  <a:cubicBezTo>
                    <a:pt x="37" y="25"/>
                    <a:pt x="36" y="25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5"/>
                    <a:pt x="37" y="35"/>
                    <a:pt x="38" y="36"/>
                  </a:cubicBezTo>
                  <a:cubicBezTo>
                    <a:pt x="39" y="38"/>
                    <a:pt x="40" y="39"/>
                    <a:pt x="40" y="41"/>
                  </a:cubicBezTo>
                  <a:cubicBezTo>
                    <a:pt x="40" y="43"/>
                    <a:pt x="40" y="44"/>
                    <a:pt x="40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1" name="Freeform 213"/>
            <p:cNvSpPr>
              <a:spLocks noEditPoints="1"/>
            </p:cNvSpPr>
            <p:nvPr/>
          </p:nvSpPr>
          <p:spPr bwMode="auto">
            <a:xfrm>
              <a:off x="706438" y="2233612"/>
              <a:ext cx="134938" cy="139700"/>
            </a:xfrm>
            <a:custGeom>
              <a:avLst/>
              <a:gdLst>
                <a:gd name="T0" fmla="*/ 2147483647 w 36"/>
                <a:gd name="T1" fmla="*/ 2147483647 h 37"/>
                <a:gd name="T2" fmla="*/ 2147483647 w 36"/>
                <a:gd name="T3" fmla="*/ 2147483647 h 37"/>
                <a:gd name="T4" fmla="*/ 2147483647 w 36"/>
                <a:gd name="T5" fmla="*/ 2147483647 h 37"/>
                <a:gd name="T6" fmla="*/ 2147483647 w 36"/>
                <a:gd name="T7" fmla="*/ 2147483647 h 37"/>
                <a:gd name="T8" fmla="*/ 2147483647 w 36"/>
                <a:gd name="T9" fmla="*/ 2147483647 h 37"/>
                <a:gd name="T10" fmla="*/ 2147483647 w 36"/>
                <a:gd name="T11" fmla="*/ 2147483647 h 37"/>
                <a:gd name="T12" fmla="*/ 2147483647 w 36"/>
                <a:gd name="T13" fmla="*/ 2147483647 h 37"/>
                <a:gd name="T14" fmla="*/ 2147483647 w 36"/>
                <a:gd name="T15" fmla="*/ 2147483647 h 37"/>
                <a:gd name="T16" fmla="*/ 2147483647 w 36"/>
                <a:gd name="T17" fmla="*/ 2147483647 h 37"/>
                <a:gd name="T18" fmla="*/ 2147483647 w 36"/>
                <a:gd name="T19" fmla="*/ 2147483647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" h="37">
                  <a:moveTo>
                    <a:pt x="15" y="2"/>
                  </a:moveTo>
                  <a:cubicBezTo>
                    <a:pt x="6" y="3"/>
                    <a:pt x="0" y="12"/>
                    <a:pt x="1" y="21"/>
                  </a:cubicBezTo>
                  <a:cubicBezTo>
                    <a:pt x="2" y="31"/>
                    <a:pt x="11" y="37"/>
                    <a:pt x="20" y="36"/>
                  </a:cubicBezTo>
                  <a:cubicBezTo>
                    <a:pt x="30" y="34"/>
                    <a:pt x="36" y="26"/>
                    <a:pt x="35" y="16"/>
                  </a:cubicBezTo>
                  <a:cubicBezTo>
                    <a:pt x="34" y="7"/>
                    <a:pt x="25" y="0"/>
                    <a:pt x="15" y="2"/>
                  </a:cubicBezTo>
                  <a:close/>
                  <a:moveTo>
                    <a:pt x="20" y="32"/>
                  </a:moveTo>
                  <a:cubicBezTo>
                    <a:pt x="12" y="34"/>
                    <a:pt x="5" y="28"/>
                    <a:pt x="4" y="21"/>
                  </a:cubicBezTo>
                  <a:cubicBezTo>
                    <a:pt x="3" y="13"/>
                    <a:pt x="8" y="6"/>
                    <a:pt x="16" y="5"/>
                  </a:cubicBezTo>
                  <a:cubicBezTo>
                    <a:pt x="23" y="4"/>
                    <a:pt x="30" y="9"/>
                    <a:pt x="32" y="17"/>
                  </a:cubicBezTo>
                  <a:cubicBezTo>
                    <a:pt x="33" y="24"/>
                    <a:pt x="27" y="31"/>
                    <a:pt x="20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2" name="Freeform 214"/>
            <p:cNvSpPr>
              <a:spLocks noEditPoints="1"/>
            </p:cNvSpPr>
            <p:nvPr/>
          </p:nvSpPr>
          <p:spPr bwMode="auto">
            <a:xfrm>
              <a:off x="750888" y="2259012"/>
              <a:ext cx="44450" cy="87313"/>
            </a:xfrm>
            <a:custGeom>
              <a:avLst/>
              <a:gdLst>
                <a:gd name="T0" fmla="*/ 2147483647 w 12"/>
                <a:gd name="T1" fmla="*/ 2147483647 h 23"/>
                <a:gd name="T2" fmla="*/ 2147483647 w 12"/>
                <a:gd name="T3" fmla="*/ 2147483647 h 23"/>
                <a:gd name="T4" fmla="*/ 2147483647 w 12"/>
                <a:gd name="T5" fmla="*/ 2147483647 h 23"/>
                <a:gd name="T6" fmla="*/ 2147483647 w 12"/>
                <a:gd name="T7" fmla="*/ 2147483647 h 23"/>
                <a:gd name="T8" fmla="*/ 2147483647 w 12"/>
                <a:gd name="T9" fmla="*/ 2147483647 h 23"/>
                <a:gd name="T10" fmla="*/ 2147483647 w 12"/>
                <a:gd name="T11" fmla="*/ 2147483647 h 23"/>
                <a:gd name="T12" fmla="*/ 2147483647 w 12"/>
                <a:gd name="T13" fmla="*/ 2147483647 h 23"/>
                <a:gd name="T14" fmla="*/ 2147483647 w 12"/>
                <a:gd name="T15" fmla="*/ 2147483647 h 23"/>
                <a:gd name="T16" fmla="*/ 2147483647 w 12"/>
                <a:gd name="T17" fmla="*/ 2147483647 h 23"/>
                <a:gd name="T18" fmla="*/ 2147483647 w 12"/>
                <a:gd name="T19" fmla="*/ 2147483647 h 23"/>
                <a:gd name="T20" fmla="*/ 2147483647 w 12"/>
                <a:gd name="T21" fmla="*/ 2147483647 h 23"/>
                <a:gd name="T22" fmla="*/ 2147483647 w 12"/>
                <a:gd name="T23" fmla="*/ 2147483647 h 23"/>
                <a:gd name="T24" fmla="*/ 2147483647 w 12"/>
                <a:gd name="T25" fmla="*/ 0 h 23"/>
                <a:gd name="T26" fmla="*/ 2147483647 w 12"/>
                <a:gd name="T27" fmla="*/ 2147483647 h 23"/>
                <a:gd name="T28" fmla="*/ 2147483647 w 12"/>
                <a:gd name="T29" fmla="*/ 2147483647 h 23"/>
                <a:gd name="T30" fmla="*/ 2147483647 w 12"/>
                <a:gd name="T31" fmla="*/ 2147483647 h 23"/>
                <a:gd name="T32" fmla="*/ 2147483647 w 12"/>
                <a:gd name="T33" fmla="*/ 2147483647 h 23"/>
                <a:gd name="T34" fmla="*/ 2147483647 w 12"/>
                <a:gd name="T35" fmla="*/ 2147483647 h 23"/>
                <a:gd name="T36" fmla="*/ 2147483647 w 12"/>
                <a:gd name="T37" fmla="*/ 2147483647 h 23"/>
                <a:gd name="T38" fmla="*/ 2147483647 w 12"/>
                <a:gd name="T39" fmla="*/ 2147483647 h 23"/>
                <a:gd name="T40" fmla="*/ 2147483647 w 12"/>
                <a:gd name="T41" fmla="*/ 2147483647 h 23"/>
                <a:gd name="T42" fmla="*/ 2147483647 w 12"/>
                <a:gd name="T43" fmla="*/ 2147483647 h 23"/>
                <a:gd name="T44" fmla="*/ 2147483647 w 12"/>
                <a:gd name="T45" fmla="*/ 2147483647 h 23"/>
                <a:gd name="T46" fmla="*/ 0 w 12"/>
                <a:gd name="T47" fmla="*/ 2147483647 h 23"/>
                <a:gd name="T48" fmla="*/ 2147483647 w 12"/>
                <a:gd name="T49" fmla="*/ 2147483647 h 23"/>
                <a:gd name="T50" fmla="*/ 2147483647 w 12"/>
                <a:gd name="T51" fmla="*/ 2147483647 h 23"/>
                <a:gd name="T52" fmla="*/ 2147483647 w 12"/>
                <a:gd name="T53" fmla="*/ 2147483647 h 23"/>
                <a:gd name="T54" fmla="*/ 2147483647 w 12"/>
                <a:gd name="T55" fmla="*/ 2147483647 h 23"/>
                <a:gd name="T56" fmla="*/ 2147483647 w 12"/>
                <a:gd name="T57" fmla="*/ 2147483647 h 23"/>
                <a:gd name="T58" fmla="*/ 2147483647 w 12"/>
                <a:gd name="T59" fmla="*/ 2147483647 h 23"/>
                <a:gd name="T60" fmla="*/ 2147483647 w 12"/>
                <a:gd name="T61" fmla="*/ 2147483647 h 23"/>
                <a:gd name="T62" fmla="*/ 2147483647 w 12"/>
                <a:gd name="T63" fmla="*/ 2147483647 h 23"/>
                <a:gd name="T64" fmla="*/ 2147483647 w 12"/>
                <a:gd name="T65" fmla="*/ 2147483647 h 23"/>
                <a:gd name="T66" fmla="*/ 2147483647 w 12"/>
                <a:gd name="T67" fmla="*/ 2147483647 h 23"/>
                <a:gd name="T68" fmla="*/ 2147483647 w 12"/>
                <a:gd name="T69" fmla="*/ 2147483647 h 23"/>
                <a:gd name="T70" fmla="*/ 2147483647 w 12"/>
                <a:gd name="T71" fmla="*/ 2147483647 h 23"/>
                <a:gd name="T72" fmla="*/ 2147483647 w 12"/>
                <a:gd name="T73" fmla="*/ 2147483647 h 23"/>
                <a:gd name="T74" fmla="*/ 2147483647 w 12"/>
                <a:gd name="T75" fmla="*/ 2147483647 h 23"/>
                <a:gd name="T76" fmla="*/ 2147483647 w 12"/>
                <a:gd name="T77" fmla="*/ 2147483647 h 23"/>
                <a:gd name="T78" fmla="*/ 2147483647 w 12"/>
                <a:gd name="T79" fmla="*/ 2147483647 h 23"/>
                <a:gd name="T80" fmla="*/ 2147483647 w 12"/>
                <a:gd name="T81" fmla="*/ 2147483647 h 23"/>
                <a:gd name="T82" fmla="*/ 2147483647 w 12"/>
                <a:gd name="T83" fmla="*/ 2147483647 h 23"/>
                <a:gd name="T84" fmla="*/ 2147483647 w 12"/>
                <a:gd name="T85" fmla="*/ 2147483647 h 23"/>
                <a:gd name="T86" fmla="*/ 2147483647 w 12"/>
                <a:gd name="T87" fmla="*/ 2147483647 h 23"/>
                <a:gd name="T88" fmla="*/ 2147483647 w 12"/>
                <a:gd name="T89" fmla="*/ 2147483647 h 23"/>
                <a:gd name="T90" fmla="*/ 2147483647 w 12"/>
                <a:gd name="T91" fmla="*/ 2147483647 h 23"/>
                <a:gd name="T92" fmla="*/ 2147483647 w 12"/>
                <a:gd name="T93" fmla="*/ 2147483647 h 23"/>
                <a:gd name="T94" fmla="*/ 2147483647 w 12"/>
                <a:gd name="T95" fmla="*/ 2147483647 h 23"/>
                <a:gd name="T96" fmla="*/ 2147483647 w 12"/>
                <a:gd name="T97" fmla="*/ 2147483647 h 23"/>
                <a:gd name="T98" fmla="*/ 2147483647 w 12"/>
                <a:gd name="T99" fmla="*/ 2147483647 h 23"/>
                <a:gd name="T100" fmla="*/ 2147483647 w 12"/>
                <a:gd name="T101" fmla="*/ 2147483647 h 23"/>
                <a:gd name="T102" fmla="*/ 2147483647 w 12"/>
                <a:gd name="T103" fmla="*/ 2147483647 h 23"/>
                <a:gd name="T104" fmla="*/ 2147483647 w 12"/>
                <a:gd name="T105" fmla="*/ 2147483647 h 23"/>
                <a:gd name="T106" fmla="*/ 2147483647 w 12"/>
                <a:gd name="T107" fmla="*/ 2147483647 h 23"/>
                <a:gd name="T108" fmla="*/ 2147483647 w 12"/>
                <a:gd name="T109" fmla="*/ 2147483647 h 23"/>
                <a:gd name="T110" fmla="*/ 2147483647 w 12"/>
                <a:gd name="T111" fmla="*/ 2147483647 h 23"/>
                <a:gd name="T112" fmla="*/ 2147483647 w 12"/>
                <a:gd name="T113" fmla="*/ 2147483647 h 23"/>
                <a:gd name="T114" fmla="*/ 2147483647 w 12"/>
                <a:gd name="T115" fmla="*/ 2147483647 h 23"/>
                <a:gd name="T116" fmla="*/ 2147483647 w 12"/>
                <a:gd name="T117" fmla="*/ 2147483647 h 23"/>
                <a:gd name="T118" fmla="*/ 2147483647 w 12"/>
                <a:gd name="T119" fmla="*/ 2147483647 h 23"/>
                <a:gd name="T120" fmla="*/ 2147483647 w 12"/>
                <a:gd name="T121" fmla="*/ 2147483647 h 2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2" h="23">
                  <a:moveTo>
                    <a:pt x="8" y="10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6" y="0"/>
                    <a:pt x="5" y="1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8"/>
                    <a:pt x="4" y="18"/>
                    <a:pt x="4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8" y="20"/>
                    <a:pt x="8" y="2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3"/>
                    <a:pt x="10" y="23"/>
                  </a:cubicBezTo>
                  <a:cubicBezTo>
                    <a:pt x="10" y="23"/>
                    <a:pt x="10" y="23"/>
                    <a:pt x="10" y="22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1" y="19"/>
                    <a:pt x="11" y="18"/>
                  </a:cubicBezTo>
                  <a:cubicBezTo>
                    <a:pt x="11" y="18"/>
                    <a:pt x="12" y="17"/>
                    <a:pt x="12" y="17"/>
                  </a:cubicBezTo>
                  <a:cubicBezTo>
                    <a:pt x="12" y="16"/>
                    <a:pt x="12" y="15"/>
                    <a:pt x="12" y="14"/>
                  </a:cubicBezTo>
                  <a:cubicBezTo>
                    <a:pt x="12" y="13"/>
                    <a:pt x="12" y="12"/>
                    <a:pt x="11" y="12"/>
                  </a:cubicBezTo>
                  <a:cubicBezTo>
                    <a:pt x="10" y="11"/>
                    <a:pt x="9" y="11"/>
                    <a:pt x="8" y="10"/>
                  </a:cubicBezTo>
                  <a:close/>
                  <a:moveTo>
                    <a:pt x="5" y="6"/>
                  </a:moveTo>
                  <a:cubicBezTo>
                    <a:pt x="5" y="6"/>
                    <a:pt x="6" y="6"/>
                    <a:pt x="6" y="6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9"/>
                  </a:cubicBezTo>
                  <a:lnTo>
                    <a:pt x="5" y="6"/>
                  </a:lnTo>
                  <a:close/>
                  <a:moveTo>
                    <a:pt x="6" y="17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7" y="13"/>
                    <a:pt x="7" y="1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7"/>
                    <a:pt x="7" y="17"/>
                    <a:pt x="6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3" name="Freeform 215"/>
            <p:cNvSpPr>
              <a:spLocks noEditPoints="1"/>
            </p:cNvSpPr>
            <p:nvPr/>
          </p:nvSpPr>
          <p:spPr bwMode="auto">
            <a:xfrm>
              <a:off x="4719638" y="0"/>
              <a:ext cx="239713" cy="244475"/>
            </a:xfrm>
            <a:custGeom>
              <a:avLst/>
              <a:gdLst>
                <a:gd name="T0" fmla="*/ 2147483647 w 64"/>
                <a:gd name="T1" fmla="*/ 2147483647 h 65"/>
                <a:gd name="T2" fmla="*/ 2147483647 w 64"/>
                <a:gd name="T3" fmla="*/ 2147483647 h 65"/>
                <a:gd name="T4" fmla="*/ 2147483647 w 64"/>
                <a:gd name="T5" fmla="*/ 2147483647 h 65"/>
                <a:gd name="T6" fmla="*/ 2147483647 w 64"/>
                <a:gd name="T7" fmla="*/ 2147483647 h 65"/>
                <a:gd name="T8" fmla="*/ 2147483647 w 64"/>
                <a:gd name="T9" fmla="*/ 2147483647 h 65"/>
                <a:gd name="T10" fmla="*/ 2147483647 w 64"/>
                <a:gd name="T11" fmla="*/ 2147483647 h 65"/>
                <a:gd name="T12" fmla="*/ 2147483647 w 64"/>
                <a:gd name="T13" fmla="*/ 2147483647 h 65"/>
                <a:gd name="T14" fmla="*/ 2147483647 w 64"/>
                <a:gd name="T15" fmla="*/ 2147483647 h 65"/>
                <a:gd name="T16" fmla="*/ 2147483647 w 64"/>
                <a:gd name="T17" fmla="*/ 2147483647 h 65"/>
                <a:gd name="T18" fmla="*/ 2147483647 w 64"/>
                <a:gd name="T19" fmla="*/ 2147483647 h 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4" h="65">
                  <a:moveTo>
                    <a:pt x="28" y="3"/>
                  </a:moveTo>
                  <a:cubicBezTo>
                    <a:pt x="11" y="5"/>
                    <a:pt x="0" y="20"/>
                    <a:pt x="2" y="37"/>
                  </a:cubicBezTo>
                  <a:cubicBezTo>
                    <a:pt x="5" y="53"/>
                    <a:pt x="20" y="65"/>
                    <a:pt x="37" y="62"/>
                  </a:cubicBezTo>
                  <a:cubicBezTo>
                    <a:pt x="53" y="60"/>
                    <a:pt x="64" y="44"/>
                    <a:pt x="62" y="28"/>
                  </a:cubicBezTo>
                  <a:cubicBezTo>
                    <a:pt x="59" y="11"/>
                    <a:pt x="44" y="0"/>
                    <a:pt x="28" y="3"/>
                  </a:cubicBezTo>
                  <a:close/>
                  <a:moveTo>
                    <a:pt x="36" y="56"/>
                  </a:moveTo>
                  <a:cubicBezTo>
                    <a:pt x="22" y="58"/>
                    <a:pt x="10" y="49"/>
                    <a:pt x="8" y="36"/>
                  </a:cubicBezTo>
                  <a:cubicBezTo>
                    <a:pt x="6" y="23"/>
                    <a:pt x="15" y="10"/>
                    <a:pt x="28" y="8"/>
                  </a:cubicBezTo>
                  <a:cubicBezTo>
                    <a:pt x="42" y="6"/>
                    <a:pt x="54" y="16"/>
                    <a:pt x="56" y="29"/>
                  </a:cubicBezTo>
                  <a:cubicBezTo>
                    <a:pt x="58" y="42"/>
                    <a:pt x="49" y="54"/>
                    <a:pt x="36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4" name="Freeform 216"/>
            <p:cNvSpPr>
              <a:spLocks noEditPoints="1"/>
            </p:cNvSpPr>
            <p:nvPr/>
          </p:nvSpPr>
          <p:spPr bwMode="auto">
            <a:xfrm>
              <a:off x="4802188" y="46037"/>
              <a:ext cx="79375" cy="153988"/>
            </a:xfrm>
            <a:custGeom>
              <a:avLst/>
              <a:gdLst>
                <a:gd name="T0" fmla="*/ 2147483647 w 21"/>
                <a:gd name="T1" fmla="*/ 2147483647 h 41"/>
                <a:gd name="T2" fmla="*/ 2147483647 w 21"/>
                <a:gd name="T3" fmla="*/ 2147483647 h 41"/>
                <a:gd name="T4" fmla="*/ 2147483647 w 21"/>
                <a:gd name="T5" fmla="*/ 2147483647 h 41"/>
                <a:gd name="T6" fmla="*/ 2147483647 w 21"/>
                <a:gd name="T7" fmla="*/ 2147483647 h 41"/>
                <a:gd name="T8" fmla="*/ 2147483647 w 21"/>
                <a:gd name="T9" fmla="*/ 2147483647 h 41"/>
                <a:gd name="T10" fmla="*/ 2147483647 w 21"/>
                <a:gd name="T11" fmla="*/ 2147483647 h 41"/>
                <a:gd name="T12" fmla="*/ 2147483647 w 21"/>
                <a:gd name="T13" fmla="*/ 2147483647 h 41"/>
                <a:gd name="T14" fmla="*/ 2147483647 w 21"/>
                <a:gd name="T15" fmla="*/ 2147483647 h 41"/>
                <a:gd name="T16" fmla="*/ 2147483647 w 21"/>
                <a:gd name="T17" fmla="*/ 2147483647 h 41"/>
                <a:gd name="T18" fmla="*/ 2147483647 w 21"/>
                <a:gd name="T19" fmla="*/ 2147483647 h 41"/>
                <a:gd name="T20" fmla="*/ 2147483647 w 21"/>
                <a:gd name="T21" fmla="*/ 2147483647 h 41"/>
                <a:gd name="T22" fmla="*/ 2147483647 w 21"/>
                <a:gd name="T23" fmla="*/ 2147483647 h 41"/>
                <a:gd name="T24" fmla="*/ 2147483647 w 21"/>
                <a:gd name="T25" fmla="*/ 0 h 41"/>
                <a:gd name="T26" fmla="*/ 2147483647 w 21"/>
                <a:gd name="T27" fmla="*/ 2147483647 h 41"/>
                <a:gd name="T28" fmla="*/ 2147483647 w 21"/>
                <a:gd name="T29" fmla="*/ 2147483647 h 41"/>
                <a:gd name="T30" fmla="*/ 2147483647 w 21"/>
                <a:gd name="T31" fmla="*/ 2147483647 h 41"/>
                <a:gd name="T32" fmla="*/ 2147483647 w 21"/>
                <a:gd name="T33" fmla="*/ 2147483647 h 41"/>
                <a:gd name="T34" fmla="*/ 2147483647 w 21"/>
                <a:gd name="T35" fmla="*/ 2147483647 h 41"/>
                <a:gd name="T36" fmla="*/ 2147483647 w 21"/>
                <a:gd name="T37" fmla="*/ 2147483647 h 41"/>
                <a:gd name="T38" fmla="*/ 2147483647 w 21"/>
                <a:gd name="T39" fmla="*/ 2147483647 h 41"/>
                <a:gd name="T40" fmla="*/ 2147483647 w 21"/>
                <a:gd name="T41" fmla="*/ 2147483647 h 41"/>
                <a:gd name="T42" fmla="*/ 2147483647 w 21"/>
                <a:gd name="T43" fmla="*/ 2147483647 h 41"/>
                <a:gd name="T44" fmla="*/ 2147483647 w 21"/>
                <a:gd name="T45" fmla="*/ 2147483647 h 41"/>
                <a:gd name="T46" fmla="*/ 0 w 21"/>
                <a:gd name="T47" fmla="*/ 2147483647 h 41"/>
                <a:gd name="T48" fmla="*/ 2147483647 w 21"/>
                <a:gd name="T49" fmla="*/ 2147483647 h 41"/>
                <a:gd name="T50" fmla="*/ 2147483647 w 21"/>
                <a:gd name="T51" fmla="*/ 2147483647 h 41"/>
                <a:gd name="T52" fmla="*/ 2147483647 w 21"/>
                <a:gd name="T53" fmla="*/ 2147483647 h 41"/>
                <a:gd name="T54" fmla="*/ 2147483647 w 21"/>
                <a:gd name="T55" fmla="*/ 2147483647 h 41"/>
                <a:gd name="T56" fmla="*/ 2147483647 w 21"/>
                <a:gd name="T57" fmla="*/ 2147483647 h 41"/>
                <a:gd name="T58" fmla="*/ 2147483647 w 21"/>
                <a:gd name="T59" fmla="*/ 2147483647 h 41"/>
                <a:gd name="T60" fmla="*/ 2147483647 w 21"/>
                <a:gd name="T61" fmla="*/ 2147483647 h 41"/>
                <a:gd name="T62" fmla="*/ 2147483647 w 21"/>
                <a:gd name="T63" fmla="*/ 2147483647 h 41"/>
                <a:gd name="T64" fmla="*/ 2147483647 w 21"/>
                <a:gd name="T65" fmla="*/ 2147483647 h 41"/>
                <a:gd name="T66" fmla="*/ 2147483647 w 21"/>
                <a:gd name="T67" fmla="*/ 2147483647 h 41"/>
                <a:gd name="T68" fmla="*/ 2147483647 w 21"/>
                <a:gd name="T69" fmla="*/ 2147483647 h 41"/>
                <a:gd name="T70" fmla="*/ 2147483647 w 21"/>
                <a:gd name="T71" fmla="*/ 2147483647 h 41"/>
                <a:gd name="T72" fmla="*/ 2147483647 w 21"/>
                <a:gd name="T73" fmla="*/ 2147483647 h 41"/>
                <a:gd name="T74" fmla="*/ 2147483647 w 21"/>
                <a:gd name="T75" fmla="*/ 2147483647 h 41"/>
                <a:gd name="T76" fmla="*/ 2147483647 w 21"/>
                <a:gd name="T77" fmla="*/ 2147483647 h 41"/>
                <a:gd name="T78" fmla="*/ 2147483647 w 21"/>
                <a:gd name="T79" fmla="*/ 2147483647 h 41"/>
                <a:gd name="T80" fmla="*/ 2147483647 w 21"/>
                <a:gd name="T81" fmla="*/ 2147483647 h 41"/>
                <a:gd name="T82" fmla="*/ 2147483647 w 21"/>
                <a:gd name="T83" fmla="*/ 2147483647 h 41"/>
                <a:gd name="T84" fmla="*/ 2147483647 w 21"/>
                <a:gd name="T85" fmla="*/ 2147483647 h 41"/>
                <a:gd name="T86" fmla="*/ 2147483647 w 21"/>
                <a:gd name="T87" fmla="*/ 2147483647 h 41"/>
                <a:gd name="T88" fmla="*/ 2147483647 w 21"/>
                <a:gd name="T89" fmla="*/ 2147483647 h 41"/>
                <a:gd name="T90" fmla="*/ 2147483647 w 21"/>
                <a:gd name="T91" fmla="*/ 2147483647 h 41"/>
                <a:gd name="T92" fmla="*/ 2147483647 w 21"/>
                <a:gd name="T93" fmla="*/ 2147483647 h 41"/>
                <a:gd name="T94" fmla="*/ 2147483647 w 21"/>
                <a:gd name="T95" fmla="*/ 2147483647 h 41"/>
                <a:gd name="T96" fmla="*/ 2147483647 w 21"/>
                <a:gd name="T97" fmla="*/ 2147483647 h 41"/>
                <a:gd name="T98" fmla="*/ 2147483647 w 21"/>
                <a:gd name="T99" fmla="*/ 2147483647 h 41"/>
                <a:gd name="T100" fmla="*/ 2147483647 w 21"/>
                <a:gd name="T101" fmla="*/ 2147483647 h 41"/>
                <a:gd name="T102" fmla="*/ 2147483647 w 21"/>
                <a:gd name="T103" fmla="*/ 2147483647 h 41"/>
                <a:gd name="T104" fmla="*/ 2147483647 w 21"/>
                <a:gd name="T105" fmla="*/ 2147483647 h 41"/>
                <a:gd name="T106" fmla="*/ 2147483647 w 21"/>
                <a:gd name="T107" fmla="*/ 2147483647 h 41"/>
                <a:gd name="T108" fmla="*/ 2147483647 w 21"/>
                <a:gd name="T109" fmla="*/ 2147483647 h 41"/>
                <a:gd name="T110" fmla="*/ 2147483647 w 21"/>
                <a:gd name="T111" fmla="*/ 2147483647 h 41"/>
                <a:gd name="T112" fmla="*/ 2147483647 w 21"/>
                <a:gd name="T113" fmla="*/ 2147483647 h 41"/>
                <a:gd name="T114" fmla="*/ 2147483647 w 21"/>
                <a:gd name="T115" fmla="*/ 2147483647 h 41"/>
                <a:gd name="T116" fmla="*/ 2147483647 w 21"/>
                <a:gd name="T117" fmla="*/ 2147483647 h 41"/>
                <a:gd name="T118" fmla="*/ 2147483647 w 21"/>
                <a:gd name="T119" fmla="*/ 2147483647 h 41"/>
                <a:gd name="T120" fmla="*/ 2147483647 w 21"/>
                <a:gd name="T121" fmla="*/ 2147483647 h 4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" h="41">
                  <a:moveTo>
                    <a:pt x="14" y="18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4" y="10"/>
                  </a:cubicBezTo>
                  <a:cubicBezTo>
                    <a:pt x="15" y="10"/>
                    <a:pt x="16" y="10"/>
                    <a:pt x="16" y="10"/>
                  </a:cubicBezTo>
                  <a:cubicBezTo>
                    <a:pt x="16" y="10"/>
                    <a:pt x="17" y="10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4" y="5"/>
                    <a:pt x="13" y="5"/>
                    <a:pt x="12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8" y="6"/>
                    <a:pt x="7" y="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3" y="8"/>
                    <a:pt x="2" y="9"/>
                  </a:cubicBezTo>
                  <a:cubicBezTo>
                    <a:pt x="1" y="9"/>
                    <a:pt x="1" y="10"/>
                    <a:pt x="1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1" y="16"/>
                    <a:pt x="1" y="17"/>
                    <a:pt x="2" y="18"/>
                  </a:cubicBezTo>
                  <a:cubicBezTo>
                    <a:pt x="2" y="18"/>
                    <a:pt x="3" y="19"/>
                    <a:pt x="4" y="20"/>
                  </a:cubicBezTo>
                  <a:cubicBezTo>
                    <a:pt x="4" y="20"/>
                    <a:pt x="5" y="21"/>
                    <a:pt x="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7" y="30"/>
                    <a:pt x="6" y="30"/>
                  </a:cubicBezTo>
                  <a:cubicBezTo>
                    <a:pt x="5" y="30"/>
                    <a:pt x="4" y="30"/>
                    <a:pt x="3" y="30"/>
                  </a:cubicBezTo>
                  <a:cubicBezTo>
                    <a:pt x="3" y="30"/>
                    <a:pt x="3" y="30"/>
                    <a:pt x="3" y="31"/>
                  </a:cubicBezTo>
                  <a:cubicBezTo>
                    <a:pt x="2" y="31"/>
                    <a:pt x="2" y="31"/>
                    <a:pt x="2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4"/>
                    <a:pt x="2" y="34"/>
                    <a:pt x="3" y="35"/>
                  </a:cubicBezTo>
                  <a:cubicBezTo>
                    <a:pt x="3" y="35"/>
                    <a:pt x="4" y="35"/>
                    <a:pt x="6" y="35"/>
                  </a:cubicBezTo>
                  <a:cubicBezTo>
                    <a:pt x="7" y="35"/>
                    <a:pt x="8" y="35"/>
                    <a:pt x="9" y="35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0"/>
                    <a:pt x="11" y="41"/>
                    <a:pt x="11" y="41"/>
                  </a:cubicBezTo>
                  <a:cubicBezTo>
                    <a:pt x="12" y="41"/>
                    <a:pt x="12" y="40"/>
                    <a:pt x="12" y="39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5"/>
                    <a:pt x="13" y="34"/>
                    <a:pt x="14" y="3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0"/>
                    <a:pt x="16" y="40"/>
                    <a:pt x="16" y="40"/>
                  </a:cubicBezTo>
                  <a:cubicBezTo>
                    <a:pt x="17" y="40"/>
                    <a:pt x="18" y="39"/>
                    <a:pt x="18" y="38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8" y="33"/>
                    <a:pt x="19" y="32"/>
                  </a:cubicBezTo>
                  <a:cubicBezTo>
                    <a:pt x="20" y="31"/>
                    <a:pt x="20" y="30"/>
                    <a:pt x="21" y="29"/>
                  </a:cubicBezTo>
                  <a:cubicBezTo>
                    <a:pt x="21" y="28"/>
                    <a:pt x="21" y="27"/>
                    <a:pt x="21" y="25"/>
                  </a:cubicBezTo>
                  <a:cubicBezTo>
                    <a:pt x="21" y="23"/>
                    <a:pt x="20" y="21"/>
                    <a:pt x="18" y="20"/>
                  </a:cubicBezTo>
                  <a:cubicBezTo>
                    <a:pt x="17" y="19"/>
                    <a:pt x="16" y="18"/>
                    <a:pt x="14" y="18"/>
                  </a:cubicBezTo>
                  <a:close/>
                  <a:moveTo>
                    <a:pt x="8" y="10"/>
                  </a:moveTo>
                  <a:cubicBezTo>
                    <a:pt x="9" y="10"/>
                    <a:pt x="10" y="10"/>
                    <a:pt x="11" y="1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0" y="17"/>
                    <a:pt x="9" y="16"/>
                  </a:cubicBezTo>
                  <a:lnTo>
                    <a:pt x="8" y="10"/>
                  </a:lnTo>
                  <a:close/>
                  <a:moveTo>
                    <a:pt x="11" y="30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2" y="23"/>
                    <a:pt x="13" y="23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2" y="30"/>
                    <a:pt x="11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5" name="Freeform 217"/>
            <p:cNvSpPr>
              <a:spLocks noEditPoints="1"/>
            </p:cNvSpPr>
            <p:nvPr/>
          </p:nvSpPr>
          <p:spPr bwMode="auto">
            <a:xfrm>
              <a:off x="938213" y="1766887"/>
              <a:ext cx="379413" cy="379413"/>
            </a:xfrm>
            <a:custGeom>
              <a:avLst/>
              <a:gdLst>
                <a:gd name="T0" fmla="*/ 2147483647 w 101"/>
                <a:gd name="T1" fmla="*/ 2147483647 h 101"/>
                <a:gd name="T2" fmla="*/ 2147483647 w 101"/>
                <a:gd name="T3" fmla="*/ 2147483647 h 101"/>
                <a:gd name="T4" fmla="*/ 2147483647 w 101"/>
                <a:gd name="T5" fmla="*/ 2147483647 h 101"/>
                <a:gd name="T6" fmla="*/ 2147483647 w 101"/>
                <a:gd name="T7" fmla="*/ 2147483647 h 101"/>
                <a:gd name="T8" fmla="*/ 2147483647 w 101"/>
                <a:gd name="T9" fmla="*/ 2147483647 h 101"/>
                <a:gd name="T10" fmla="*/ 2147483647 w 101"/>
                <a:gd name="T11" fmla="*/ 2147483647 h 101"/>
                <a:gd name="T12" fmla="*/ 2147483647 w 101"/>
                <a:gd name="T13" fmla="*/ 2147483647 h 101"/>
                <a:gd name="T14" fmla="*/ 2147483647 w 101"/>
                <a:gd name="T15" fmla="*/ 2147483647 h 101"/>
                <a:gd name="T16" fmla="*/ 2147483647 w 101"/>
                <a:gd name="T17" fmla="*/ 2147483647 h 101"/>
                <a:gd name="T18" fmla="*/ 2147483647 w 101"/>
                <a:gd name="T19" fmla="*/ 2147483647 h 101"/>
                <a:gd name="T20" fmla="*/ 2147483647 w 101"/>
                <a:gd name="T21" fmla="*/ 2147483647 h 101"/>
                <a:gd name="T22" fmla="*/ 2147483647 w 101"/>
                <a:gd name="T23" fmla="*/ 0 h 101"/>
                <a:gd name="T24" fmla="*/ 2147483647 w 101"/>
                <a:gd name="T25" fmla="*/ 2147483647 h 101"/>
                <a:gd name="T26" fmla="*/ 2147483647 w 101"/>
                <a:gd name="T27" fmla="*/ 2147483647 h 101"/>
                <a:gd name="T28" fmla="*/ 2147483647 w 101"/>
                <a:gd name="T29" fmla="*/ 2147483647 h 101"/>
                <a:gd name="T30" fmla="*/ 2147483647 w 101"/>
                <a:gd name="T31" fmla="*/ 2147483647 h 101"/>
                <a:gd name="T32" fmla="*/ 2147483647 w 101"/>
                <a:gd name="T33" fmla="*/ 2147483647 h 101"/>
                <a:gd name="T34" fmla="*/ 2147483647 w 101"/>
                <a:gd name="T35" fmla="*/ 2147483647 h 101"/>
                <a:gd name="T36" fmla="*/ 2147483647 w 101"/>
                <a:gd name="T37" fmla="*/ 2147483647 h 101"/>
                <a:gd name="T38" fmla="*/ 2147483647 w 101"/>
                <a:gd name="T39" fmla="*/ 2147483647 h 101"/>
                <a:gd name="T40" fmla="*/ 2147483647 w 101"/>
                <a:gd name="T41" fmla="*/ 2147483647 h 101"/>
                <a:gd name="T42" fmla="*/ 2147483647 w 101"/>
                <a:gd name="T43" fmla="*/ 2147483647 h 101"/>
                <a:gd name="T44" fmla="*/ 2147483647 w 101"/>
                <a:gd name="T45" fmla="*/ 2147483647 h 101"/>
                <a:gd name="T46" fmla="*/ 2147483647 w 101"/>
                <a:gd name="T47" fmla="*/ 2147483647 h 101"/>
                <a:gd name="T48" fmla="*/ 2147483647 w 101"/>
                <a:gd name="T49" fmla="*/ 2147483647 h 101"/>
                <a:gd name="T50" fmla="*/ 2147483647 w 101"/>
                <a:gd name="T51" fmla="*/ 2147483647 h 101"/>
                <a:gd name="T52" fmla="*/ 2147483647 w 101"/>
                <a:gd name="T53" fmla="*/ 2147483647 h 101"/>
                <a:gd name="T54" fmla="*/ 2147483647 w 101"/>
                <a:gd name="T55" fmla="*/ 2147483647 h 101"/>
                <a:gd name="T56" fmla="*/ 2147483647 w 101"/>
                <a:gd name="T57" fmla="*/ 2147483647 h 101"/>
                <a:gd name="T58" fmla="*/ 2147483647 w 101"/>
                <a:gd name="T59" fmla="*/ 2147483647 h 101"/>
                <a:gd name="T60" fmla="*/ 2147483647 w 101"/>
                <a:gd name="T61" fmla="*/ 2147483647 h 101"/>
                <a:gd name="T62" fmla="*/ 2147483647 w 101"/>
                <a:gd name="T63" fmla="*/ 2147483647 h 101"/>
                <a:gd name="T64" fmla="*/ 2147483647 w 101"/>
                <a:gd name="T65" fmla="*/ 2147483647 h 101"/>
                <a:gd name="T66" fmla="*/ 2147483647 w 101"/>
                <a:gd name="T67" fmla="*/ 2147483647 h 101"/>
                <a:gd name="T68" fmla="*/ 2147483647 w 101"/>
                <a:gd name="T69" fmla="*/ 2147483647 h 101"/>
                <a:gd name="T70" fmla="*/ 2147483647 w 101"/>
                <a:gd name="T71" fmla="*/ 2147483647 h 101"/>
                <a:gd name="T72" fmla="*/ 2147483647 w 101"/>
                <a:gd name="T73" fmla="*/ 2147483647 h 101"/>
                <a:gd name="T74" fmla="*/ 2147483647 w 101"/>
                <a:gd name="T75" fmla="*/ 2147483647 h 101"/>
                <a:gd name="T76" fmla="*/ 2147483647 w 101"/>
                <a:gd name="T77" fmla="*/ 2147483647 h 101"/>
                <a:gd name="T78" fmla="*/ 2147483647 w 101"/>
                <a:gd name="T79" fmla="*/ 2147483647 h 101"/>
                <a:gd name="T80" fmla="*/ 2147483647 w 101"/>
                <a:gd name="T81" fmla="*/ 2147483647 h 101"/>
                <a:gd name="T82" fmla="*/ 2147483647 w 101"/>
                <a:gd name="T83" fmla="*/ 2147483647 h 101"/>
                <a:gd name="T84" fmla="*/ 2147483647 w 101"/>
                <a:gd name="T85" fmla="*/ 2147483647 h 101"/>
                <a:gd name="T86" fmla="*/ 2147483647 w 101"/>
                <a:gd name="T87" fmla="*/ 2147483647 h 101"/>
                <a:gd name="T88" fmla="*/ 2147483647 w 101"/>
                <a:gd name="T89" fmla="*/ 2147483647 h 101"/>
                <a:gd name="T90" fmla="*/ 2147483647 w 101"/>
                <a:gd name="T91" fmla="*/ 2147483647 h 101"/>
                <a:gd name="T92" fmla="*/ 2147483647 w 101"/>
                <a:gd name="T93" fmla="*/ 2147483647 h 101"/>
                <a:gd name="T94" fmla="*/ 2147483647 w 101"/>
                <a:gd name="T95" fmla="*/ 2147483647 h 101"/>
                <a:gd name="T96" fmla="*/ 2147483647 w 101"/>
                <a:gd name="T97" fmla="*/ 2147483647 h 101"/>
                <a:gd name="T98" fmla="*/ 2147483647 w 101"/>
                <a:gd name="T99" fmla="*/ 2147483647 h 101"/>
                <a:gd name="T100" fmla="*/ 2147483647 w 101"/>
                <a:gd name="T101" fmla="*/ 2147483647 h 101"/>
                <a:gd name="T102" fmla="*/ 2147483647 w 101"/>
                <a:gd name="T103" fmla="*/ 2147483647 h 101"/>
                <a:gd name="T104" fmla="*/ 2147483647 w 101"/>
                <a:gd name="T105" fmla="*/ 2147483647 h 101"/>
                <a:gd name="T106" fmla="*/ 2147483647 w 101"/>
                <a:gd name="T107" fmla="*/ 2147483647 h 1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1" h="101">
                  <a:moveTo>
                    <a:pt x="95" y="46"/>
                  </a:moveTo>
                  <a:cubicBezTo>
                    <a:pt x="88" y="45"/>
                    <a:pt x="88" y="45"/>
                    <a:pt x="88" y="45"/>
                  </a:cubicBezTo>
                  <a:cubicBezTo>
                    <a:pt x="87" y="43"/>
                    <a:pt x="87" y="40"/>
                    <a:pt x="86" y="38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5" y="31"/>
                    <a:pt x="96" y="27"/>
                    <a:pt x="94" y="24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7" y="14"/>
                    <a:pt x="82" y="14"/>
                    <a:pt x="79" y="16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1" y="19"/>
                    <a:pt x="69" y="18"/>
                    <a:pt x="67" y="17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6"/>
                    <a:pt x="66" y="2"/>
                    <a:pt x="62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1" y="0"/>
                    <a:pt x="47" y="2"/>
                    <a:pt x="47" y="6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3" y="13"/>
                    <a:pt x="41" y="14"/>
                    <a:pt x="38" y="15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2" y="6"/>
                    <a:pt x="28" y="5"/>
                    <a:pt x="25" y="8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5" y="15"/>
                    <a:pt x="14" y="19"/>
                    <a:pt x="17" y="22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9"/>
                    <a:pt x="17" y="32"/>
                    <a:pt x="16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6" y="32"/>
                    <a:pt x="3" y="35"/>
                    <a:pt x="2" y="39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50"/>
                    <a:pt x="3" y="54"/>
                    <a:pt x="7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8"/>
                    <a:pt x="14" y="61"/>
                    <a:pt x="14" y="63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7" y="69"/>
                    <a:pt x="6" y="73"/>
                    <a:pt x="8" y="77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5" y="86"/>
                    <a:pt x="20" y="87"/>
                    <a:pt x="23" y="84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30" y="83"/>
                    <a:pt x="32" y="84"/>
                    <a:pt x="34" y="85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5"/>
                    <a:pt x="36" y="98"/>
                    <a:pt x="39" y="99"/>
                  </a:cubicBezTo>
                  <a:cubicBezTo>
                    <a:pt x="47" y="100"/>
                    <a:pt x="47" y="100"/>
                    <a:pt x="47" y="100"/>
                  </a:cubicBezTo>
                  <a:cubicBezTo>
                    <a:pt x="51" y="101"/>
                    <a:pt x="55" y="98"/>
                    <a:pt x="55" y="9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9" y="88"/>
                    <a:pt x="61" y="87"/>
                    <a:pt x="64" y="86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70" y="94"/>
                    <a:pt x="74" y="95"/>
                    <a:pt x="77" y="93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7" y="86"/>
                    <a:pt x="87" y="82"/>
                    <a:pt x="85" y="78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2" y="71"/>
                    <a:pt x="84" y="69"/>
                    <a:pt x="85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5" y="68"/>
                    <a:pt x="99" y="66"/>
                    <a:pt x="100" y="62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1" y="50"/>
                    <a:pt x="99" y="47"/>
                    <a:pt x="95" y="46"/>
                  </a:cubicBezTo>
                  <a:close/>
                  <a:moveTo>
                    <a:pt x="61" y="66"/>
                  </a:moveTo>
                  <a:cubicBezTo>
                    <a:pt x="53" y="72"/>
                    <a:pt x="41" y="70"/>
                    <a:pt x="35" y="62"/>
                  </a:cubicBezTo>
                  <a:cubicBezTo>
                    <a:pt x="29" y="53"/>
                    <a:pt x="31" y="42"/>
                    <a:pt x="39" y="35"/>
                  </a:cubicBezTo>
                  <a:cubicBezTo>
                    <a:pt x="47" y="29"/>
                    <a:pt x="59" y="31"/>
                    <a:pt x="65" y="40"/>
                  </a:cubicBezTo>
                  <a:cubicBezTo>
                    <a:pt x="72" y="48"/>
                    <a:pt x="70" y="60"/>
                    <a:pt x="61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6" name="Freeform 218"/>
            <p:cNvSpPr>
              <a:spLocks noEditPoints="1"/>
            </p:cNvSpPr>
            <p:nvPr/>
          </p:nvSpPr>
          <p:spPr bwMode="auto">
            <a:xfrm>
              <a:off x="860425" y="2222500"/>
              <a:ext cx="134938" cy="131763"/>
            </a:xfrm>
            <a:custGeom>
              <a:avLst/>
              <a:gdLst>
                <a:gd name="T0" fmla="*/ 2147483647 w 36"/>
                <a:gd name="T1" fmla="*/ 2147483647 h 35"/>
                <a:gd name="T2" fmla="*/ 2147483647 w 36"/>
                <a:gd name="T3" fmla="*/ 2147483647 h 35"/>
                <a:gd name="T4" fmla="*/ 2147483647 w 36"/>
                <a:gd name="T5" fmla="*/ 2147483647 h 35"/>
                <a:gd name="T6" fmla="*/ 2147483647 w 36"/>
                <a:gd name="T7" fmla="*/ 2147483647 h 35"/>
                <a:gd name="T8" fmla="*/ 2147483647 w 36"/>
                <a:gd name="T9" fmla="*/ 2147483647 h 35"/>
                <a:gd name="T10" fmla="*/ 2147483647 w 36"/>
                <a:gd name="T11" fmla="*/ 2147483647 h 35"/>
                <a:gd name="T12" fmla="*/ 2147483647 w 36"/>
                <a:gd name="T13" fmla="*/ 2147483647 h 35"/>
                <a:gd name="T14" fmla="*/ 2147483647 w 36"/>
                <a:gd name="T15" fmla="*/ 2147483647 h 35"/>
                <a:gd name="T16" fmla="*/ 2147483647 w 36"/>
                <a:gd name="T17" fmla="*/ 2147483647 h 35"/>
                <a:gd name="T18" fmla="*/ 2147483647 w 36"/>
                <a:gd name="T19" fmla="*/ 2147483647 h 35"/>
                <a:gd name="T20" fmla="*/ 2147483647 w 36"/>
                <a:gd name="T21" fmla="*/ 2147483647 h 35"/>
                <a:gd name="T22" fmla="*/ 2147483647 w 36"/>
                <a:gd name="T23" fmla="*/ 0 h 35"/>
                <a:gd name="T24" fmla="*/ 2147483647 w 36"/>
                <a:gd name="T25" fmla="*/ 2147483647 h 35"/>
                <a:gd name="T26" fmla="*/ 2147483647 w 36"/>
                <a:gd name="T27" fmla="*/ 2147483647 h 35"/>
                <a:gd name="T28" fmla="*/ 2147483647 w 36"/>
                <a:gd name="T29" fmla="*/ 2147483647 h 35"/>
                <a:gd name="T30" fmla="*/ 2147483647 w 36"/>
                <a:gd name="T31" fmla="*/ 2147483647 h 35"/>
                <a:gd name="T32" fmla="*/ 2147483647 w 36"/>
                <a:gd name="T33" fmla="*/ 2147483647 h 35"/>
                <a:gd name="T34" fmla="*/ 2147483647 w 36"/>
                <a:gd name="T35" fmla="*/ 2147483647 h 35"/>
                <a:gd name="T36" fmla="*/ 2147483647 w 36"/>
                <a:gd name="T37" fmla="*/ 2147483647 h 35"/>
                <a:gd name="T38" fmla="*/ 2147483647 w 36"/>
                <a:gd name="T39" fmla="*/ 2147483647 h 35"/>
                <a:gd name="T40" fmla="*/ 2147483647 w 36"/>
                <a:gd name="T41" fmla="*/ 2147483647 h 35"/>
                <a:gd name="T42" fmla="*/ 2147483647 w 36"/>
                <a:gd name="T43" fmla="*/ 2147483647 h 35"/>
                <a:gd name="T44" fmla="*/ 2147483647 w 36"/>
                <a:gd name="T45" fmla="*/ 2147483647 h 35"/>
                <a:gd name="T46" fmla="*/ 2147483647 w 36"/>
                <a:gd name="T47" fmla="*/ 2147483647 h 35"/>
                <a:gd name="T48" fmla="*/ 2147483647 w 36"/>
                <a:gd name="T49" fmla="*/ 2147483647 h 35"/>
                <a:gd name="T50" fmla="*/ 2147483647 w 36"/>
                <a:gd name="T51" fmla="*/ 2147483647 h 35"/>
                <a:gd name="T52" fmla="*/ 2147483647 w 36"/>
                <a:gd name="T53" fmla="*/ 2147483647 h 35"/>
                <a:gd name="T54" fmla="*/ 2147483647 w 36"/>
                <a:gd name="T55" fmla="*/ 2147483647 h 35"/>
                <a:gd name="T56" fmla="*/ 2147483647 w 36"/>
                <a:gd name="T57" fmla="*/ 2147483647 h 35"/>
                <a:gd name="T58" fmla="*/ 2147483647 w 36"/>
                <a:gd name="T59" fmla="*/ 2147483647 h 35"/>
                <a:gd name="T60" fmla="*/ 2147483647 w 36"/>
                <a:gd name="T61" fmla="*/ 2147483647 h 35"/>
                <a:gd name="T62" fmla="*/ 2147483647 w 36"/>
                <a:gd name="T63" fmla="*/ 2147483647 h 35"/>
                <a:gd name="T64" fmla="*/ 2147483647 w 36"/>
                <a:gd name="T65" fmla="*/ 2147483647 h 35"/>
                <a:gd name="T66" fmla="*/ 2147483647 w 36"/>
                <a:gd name="T67" fmla="*/ 2147483647 h 35"/>
                <a:gd name="T68" fmla="*/ 2147483647 w 36"/>
                <a:gd name="T69" fmla="*/ 2147483647 h 35"/>
                <a:gd name="T70" fmla="*/ 2147483647 w 36"/>
                <a:gd name="T71" fmla="*/ 2147483647 h 35"/>
                <a:gd name="T72" fmla="*/ 2147483647 w 36"/>
                <a:gd name="T73" fmla="*/ 2147483647 h 35"/>
                <a:gd name="T74" fmla="*/ 2147483647 w 36"/>
                <a:gd name="T75" fmla="*/ 2147483647 h 35"/>
                <a:gd name="T76" fmla="*/ 2147483647 w 36"/>
                <a:gd name="T77" fmla="*/ 2147483647 h 35"/>
                <a:gd name="T78" fmla="*/ 2147483647 w 36"/>
                <a:gd name="T79" fmla="*/ 2147483647 h 35"/>
                <a:gd name="T80" fmla="*/ 2147483647 w 36"/>
                <a:gd name="T81" fmla="*/ 2147483647 h 35"/>
                <a:gd name="T82" fmla="*/ 2147483647 w 36"/>
                <a:gd name="T83" fmla="*/ 2147483647 h 35"/>
                <a:gd name="T84" fmla="*/ 2147483647 w 36"/>
                <a:gd name="T85" fmla="*/ 2147483647 h 35"/>
                <a:gd name="T86" fmla="*/ 2147483647 w 36"/>
                <a:gd name="T87" fmla="*/ 2147483647 h 35"/>
                <a:gd name="T88" fmla="*/ 2147483647 w 36"/>
                <a:gd name="T89" fmla="*/ 2147483647 h 35"/>
                <a:gd name="T90" fmla="*/ 2147483647 w 36"/>
                <a:gd name="T91" fmla="*/ 2147483647 h 35"/>
                <a:gd name="T92" fmla="*/ 2147483647 w 36"/>
                <a:gd name="T93" fmla="*/ 2147483647 h 35"/>
                <a:gd name="T94" fmla="*/ 2147483647 w 36"/>
                <a:gd name="T95" fmla="*/ 2147483647 h 35"/>
                <a:gd name="T96" fmla="*/ 2147483647 w 36"/>
                <a:gd name="T97" fmla="*/ 2147483647 h 35"/>
                <a:gd name="T98" fmla="*/ 2147483647 w 36"/>
                <a:gd name="T99" fmla="*/ 2147483647 h 35"/>
                <a:gd name="T100" fmla="*/ 2147483647 w 36"/>
                <a:gd name="T101" fmla="*/ 2147483647 h 35"/>
                <a:gd name="T102" fmla="*/ 2147483647 w 36"/>
                <a:gd name="T103" fmla="*/ 2147483647 h 35"/>
                <a:gd name="T104" fmla="*/ 2147483647 w 36"/>
                <a:gd name="T105" fmla="*/ 2147483647 h 35"/>
                <a:gd name="T106" fmla="*/ 2147483647 w 36"/>
                <a:gd name="T107" fmla="*/ 2147483647 h 3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6" h="35">
                  <a:moveTo>
                    <a:pt x="35" y="12"/>
                  </a:moveTo>
                  <a:cubicBezTo>
                    <a:pt x="34" y="11"/>
                    <a:pt x="33" y="10"/>
                    <a:pt x="32" y="10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0"/>
                    <a:pt x="28" y="9"/>
                    <a:pt x="28" y="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29" y="4"/>
                    <a:pt x="28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3" y="1"/>
                    <a:pt x="22" y="3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6" y="0"/>
                    <a:pt x="15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2"/>
                    <a:pt x="11" y="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6"/>
                    <a:pt x="10" y="7"/>
                    <a:pt x="9" y="8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4" y="6"/>
                    <a:pt x="4" y="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2"/>
                    <a:pt x="3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4" y="16"/>
                    <a:pt x="4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8"/>
                    <a:pt x="0" y="19"/>
                    <a:pt x="1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4"/>
                    <a:pt x="3" y="25"/>
                    <a:pt x="4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7" y="26"/>
                    <a:pt x="8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0"/>
                    <a:pt x="7" y="31"/>
                    <a:pt x="8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4"/>
                    <a:pt x="13" y="34"/>
                    <a:pt x="14" y="32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6" y="31"/>
                    <a:pt x="16" y="31"/>
                    <a:pt x="17" y="31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4"/>
                    <a:pt x="20" y="35"/>
                    <a:pt x="21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6" y="32"/>
                    <a:pt x="25" y="31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8"/>
                    <a:pt x="26" y="28"/>
                    <a:pt x="27" y="27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0" y="29"/>
                    <a:pt x="32" y="29"/>
                    <a:pt x="32" y="2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3"/>
                    <a:pt x="33" y="22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1" y="19"/>
                    <a:pt x="31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7"/>
                    <a:pt x="36" y="16"/>
                    <a:pt x="35" y="15"/>
                  </a:cubicBezTo>
                  <a:lnTo>
                    <a:pt x="35" y="12"/>
                  </a:lnTo>
                  <a:close/>
                  <a:moveTo>
                    <a:pt x="19" y="24"/>
                  </a:moveTo>
                  <a:cubicBezTo>
                    <a:pt x="16" y="25"/>
                    <a:pt x="12" y="23"/>
                    <a:pt x="11" y="19"/>
                  </a:cubicBezTo>
                  <a:cubicBezTo>
                    <a:pt x="10" y="16"/>
                    <a:pt x="13" y="12"/>
                    <a:pt x="16" y="11"/>
                  </a:cubicBezTo>
                  <a:cubicBezTo>
                    <a:pt x="20" y="10"/>
                    <a:pt x="23" y="12"/>
                    <a:pt x="24" y="16"/>
                  </a:cubicBezTo>
                  <a:cubicBezTo>
                    <a:pt x="25" y="19"/>
                    <a:pt x="23" y="23"/>
                    <a:pt x="19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7" name="Freeform 219"/>
            <p:cNvSpPr>
              <a:spLocks noEditPoints="1"/>
            </p:cNvSpPr>
            <p:nvPr/>
          </p:nvSpPr>
          <p:spPr bwMode="auto">
            <a:xfrm>
              <a:off x="931863" y="1624012"/>
              <a:ext cx="146050" cy="147638"/>
            </a:xfrm>
            <a:custGeom>
              <a:avLst/>
              <a:gdLst>
                <a:gd name="T0" fmla="*/ 2147483647 w 39"/>
                <a:gd name="T1" fmla="*/ 2147483647 h 39"/>
                <a:gd name="T2" fmla="*/ 2147483647 w 39"/>
                <a:gd name="T3" fmla="*/ 2147483647 h 39"/>
                <a:gd name="T4" fmla="*/ 2147483647 w 39"/>
                <a:gd name="T5" fmla="*/ 2147483647 h 39"/>
                <a:gd name="T6" fmla="*/ 2147483647 w 39"/>
                <a:gd name="T7" fmla="*/ 2147483647 h 39"/>
                <a:gd name="T8" fmla="*/ 2147483647 w 39"/>
                <a:gd name="T9" fmla="*/ 2147483647 h 39"/>
                <a:gd name="T10" fmla="*/ 2147483647 w 39"/>
                <a:gd name="T11" fmla="*/ 2147483647 h 39"/>
                <a:gd name="T12" fmla="*/ 2147483647 w 39"/>
                <a:gd name="T13" fmla="*/ 2147483647 h 39"/>
                <a:gd name="T14" fmla="*/ 2147483647 w 39"/>
                <a:gd name="T15" fmla="*/ 2147483647 h 39"/>
                <a:gd name="T16" fmla="*/ 2147483647 w 39"/>
                <a:gd name="T17" fmla="*/ 2147483647 h 39"/>
                <a:gd name="T18" fmla="*/ 2147483647 w 39"/>
                <a:gd name="T19" fmla="*/ 2147483647 h 39"/>
                <a:gd name="T20" fmla="*/ 2147483647 w 39"/>
                <a:gd name="T21" fmla="*/ 2147483647 h 39"/>
                <a:gd name="T22" fmla="*/ 2147483647 w 39"/>
                <a:gd name="T23" fmla="*/ 0 h 39"/>
                <a:gd name="T24" fmla="*/ 2147483647 w 39"/>
                <a:gd name="T25" fmla="*/ 2147483647 h 39"/>
                <a:gd name="T26" fmla="*/ 2147483647 w 39"/>
                <a:gd name="T27" fmla="*/ 2147483647 h 39"/>
                <a:gd name="T28" fmla="*/ 2147483647 w 39"/>
                <a:gd name="T29" fmla="*/ 2147483647 h 39"/>
                <a:gd name="T30" fmla="*/ 2147483647 w 39"/>
                <a:gd name="T31" fmla="*/ 2147483647 h 39"/>
                <a:gd name="T32" fmla="*/ 2147483647 w 39"/>
                <a:gd name="T33" fmla="*/ 2147483647 h 39"/>
                <a:gd name="T34" fmla="*/ 2147483647 w 39"/>
                <a:gd name="T35" fmla="*/ 2147483647 h 39"/>
                <a:gd name="T36" fmla="*/ 2147483647 w 39"/>
                <a:gd name="T37" fmla="*/ 2147483647 h 39"/>
                <a:gd name="T38" fmla="*/ 2147483647 w 39"/>
                <a:gd name="T39" fmla="*/ 2147483647 h 39"/>
                <a:gd name="T40" fmla="*/ 2147483647 w 39"/>
                <a:gd name="T41" fmla="*/ 2147483647 h 39"/>
                <a:gd name="T42" fmla="*/ 2147483647 w 39"/>
                <a:gd name="T43" fmla="*/ 2147483647 h 39"/>
                <a:gd name="T44" fmla="*/ 2147483647 w 39"/>
                <a:gd name="T45" fmla="*/ 2147483647 h 39"/>
                <a:gd name="T46" fmla="*/ 0 w 39"/>
                <a:gd name="T47" fmla="*/ 2147483647 h 39"/>
                <a:gd name="T48" fmla="*/ 2147483647 w 39"/>
                <a:gd name="T49" fmla="*/ 2147483647 h 39"/>
                <a:gd name="T50" fmla="*/ 2147483647 w 39"/>
                <a:gd name="T51" fmla="*/ 2147483647 h 39"/>
                <a:gd name="T52" fmla="*/ 2147483647 w 39"/>
                <a:gd name="T53" fmla="*/ 2147483647 h 39"/>
                <a:gd name="T54" fmla="*/ 2147483647 w 39"/>
                <a:gd name="T55" fmla="*/ 2147483647 h 39"/>
                <a:gd name="T56" fmla="*/ 2147483647 w 39"/>
                <a:gd name="T57" fmla="*/ 2147483647 h 39"/>
                <a:gd name="T58" fmla="*/ 2147483647 w 39"/>
                <a:gd name="T59" fmla="*/ 2147483647 h 39"/>
                <a:gd name="T60" fmla="*/ 2147483647 w 39"/>
                <a:gd name="T61" fmla="*/ 2147483647 h 39"/>
                <a:gd name="T62" fmla="*/ 2147483647 w 39"/>
                <a:gd name="T63" fmla="*/ 2147483647 h 39"/>
                <a:gd name="T64" fmla="*/ 2147483647 w 39"/>
                <a:gd name="T65" fmla="*/ 2147483647 h 39"/>
                <a:gd name="T66" fmla="*/ 2147483647 w 39"/>
                <a:gd name="T67" fmla="*/ 2147483647 h 39"/>
                <a:gd name="T68" fmla="*/ 2147483647 w 39"/>
                <a:gd name="T69" fmla="*/ 2147483647 h 39"/>
                <a:gd name="T70" fmla="*/ 2147483647 w 39"/>
                <a:gd name="T71" fmla="*/ 2147483647 h 39"/>
                <a:gd name="T72" fmla="*/ 2147483647 w 39"/>
                <a:gd name="T73" fmla="*/ 2147483647 h 39"/>
                <a:gd name="T74" fmla="*/ 2147483647 w 39"/>
                <a:gd name="T75" fmla="*/ 2147483647 h 39"/>
                <a:gd name="T76" fmla="*/ 2147483647 w 39"/>
                <a:gd name="T77" fmla="*/ 2147483647 h 39"/>
                <a:gd name="T78" fmla="*/ 2147483647 w 39"/>
                <a:gd name="T79" fmla="*/ 2147483647 h 39"/>
                <a:gd name="T80" fmla="*/ 2147483647 w 39"/>
                <a:gd name="T81" fmla="*/ 2147483647 h 39"/>
                <a:gd name="T82" fmla="*/ 2147483647 w 39"/>
                <a:gd name="T83" fmla="*/ 2147483647 h 39"/>
                <a:gd name="T84" fmla="*/ 2147483647 w 39"/>
                <a:gd name="T85" fmla="*/ 2147483647 h 39"/>
                <a:gd name="T86" fmla="*/ 2147483647 w 39"/>
                <a:gd name="T87" fmla="*/ 2147483647 h 39"/>
                <a:gd name="T88" fmla="*/ 2147483647 w 39"/>
                <a:gd name="T89" fmla="*/ 2147483647 h 39"/>
                <a:gd name="T90" fmla="*/ 2147483647 w 39"/>
                <a:gd name="T91" fmla="*/ 2147483647 h 39"/>
                <a:gd name="T92" fmla="*/ 2147483647 w 39"/>
                <a:gd name="T93" fmla="*/ 2147483647 h 39"/>
                <a:gd name="T94" fmla="*/ 2147483647 w 39"/>
                <a:gd name="T95" fmla="*/ 2147483647 h 39"/>
                <a:gd name="T96" fmla="*/ 2147483647 w 39"/>
                <a:gd name="T97" fmla="*/ 2147483647 h 39"/>
                <a:gd name="T98" fmla="*/ 2147483647 w 39"/>
                <a:gd name="T99" fmla="*/ 2147483647 h 39"/>
                <a:gd name="T100" fmla="*/ 2147483647 w 39"/>
                <a:gd name="T101" fmla="*/ 2147483647 h 39"/>
                <a:gd name="T102" fmla="*/ 2147483647 w 39"/>
                <a:gd name="T103" fmla="*/ 2147483647 h 39"/>
                <a:gd name="T104" fmla="*/ 2147483647 w 39"/>
                <a:gd name="T105" fmla="*/ 2147483647 h 39"/>
                <a:gd name="T106" fmla="*/ 2147483647 w 39"/>
                <a:gd name="T107" fmla="*/ 2147483647 h 3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1" y="11"/>
                    <a:pt x="31" y="10"/>
                    <a:pt x="3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2" y="4"/>
                    <a:pt x="31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8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4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2" y="14"/>
                    <a:pt x="3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6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3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8" y="29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4" y="37"/>
                    <a:pt x="14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38"/>
                    <a:pt x="21" y="39"/>
                    <a:pt x="23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1"/>
                    <a:pt x="28" y="31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32"/>
                    <a:pt x="34" y="32"/>
                    <a:pt x="35" y="30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2"/>
                    <a:pt x="34" y="21"/>
                    <a:pt x="34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7"/>
                    <a:pt x="38" y="16"/>
                  </a:cubicBezTo>
                  <a:lnTo>
                    <a:pt x="38" y="13"/>
                  </a:lnTo>
                  <a:close/>
                  <a:moveTo>
                    <a:pt x="21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1"/>
                    <a:pt x="25" y="25"/>
                    <a:pt x="21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8" name="Freeform 220"/>
            <p:cNvSpPr>
              <a:spLocks noEditPoints="1"/>
            </p:cNvSpPr>
            <p:nvPr/>
          </p:nvSpPr>
          <p:spPr bwMode="auto">
            <a:xfrm>
              <a:off x="2787650" y="1414462"/>
              <a:ext cx="146050" cy="146050"/>
            </a:xfrm>
            <a:custGeom>
              <a:avLst/>
              <a:gdLst>
                <a:gd name="T0" fmla="*/ 2147483647 w 39"/>
                <a:gd name="T1" fmla="*/ 2147483647 h 39"/>
                <a:gd name="T2" fmla="*/ 2147483647 w 39"/>
                <a:gd name="T3" fmla="*/ 2147483647 h 39"/>
                <a:gd name="T4" fmla="*/ 2147483647 w 39"/>
                <a:gd name="T5" fmla="*/ 2147483647 h 39"/>
                <a:gd name="T6" fmla="*/ 2147483647 w 39"/>
                <a:gd name="T7" fmla="*/ 2147483647 h 39"/>
                <a:gd name="T8" fmla="*/ 2147483647 w 39"/>
                <a:gd name="T9" fmla="*/ 2147483647 h 39"/>
                <a:gd name="T10" fmla="*/ 2147483647 w 39"/>
                <a:gd name="T11" fmla="*/ 2147483647 h 39"/>
                <a:gd name="T12" fmla="*/ 2147483647 w 39"/>
                <a:gd name="T13" fmla="*/ 2147483647 h 39"/>
                <a:gd name="T14" fmla="*/ 2147483647 w 39"/>
                <a:gd name="T15" fmla="*/ 2147483647 h 39"/>
                <a:gd name="T16" fmla="*/ 2147483647 w 39"/>
                <a:gd name="T17" fmla="*/ 2147483647 h 39"/>
                <a:gd name="T18" fmla="*/ 2147483647 w 39"/>
                <a:gd name="T19" fmla="*/ 2147483647 h 39"/>
                <a:gd name="T20" fmla="*/ 2147483647 w 39"/>
                <a:gd name="T21" fmla="*/ 2147483647 h 39"/>
                <a:gd name="T22" fmla="*/ 2147483647 w 39"/>
                <a:gd name="T23" fmla="*/ 2147483647 h 39"/>
                <a:gd name="T24" fmla="*/ 2147483647 w 39"/>
                <a:gd name="T25" fmla="*/ 2147483647 h 39"/>
                <a:gd name="T26" fmla="*/ 2147483647 w 39"/>
                <a:gd name="T27" fmla="*/ 2147483647 h 39"/>
                <a:gd name="T28" fmla="*/ 2147483647 w 39"/>
                <a:gd name="T29" fmla="*/ 2147483647 h 39"/>
                <a:gd name="T30" fmla="*/ 2147483647 w 39"/>
                <a:gd name="T31" fmla="*/ 2147483647 h 39"/>
                <a:gd name="T32" fmla="*/ 2147483647 w 39"/>
                <a:gd name="T33" fmla="*/ 2147483647 h 39"/>
                <a:gd name="T34" fmla="*/ 2147483647 w 39"/>
                <a:gd name="T35" fmla="*/ 2147483647 h 39"/>
                <a:gd name="T36" fmla="*/ 2147483647 w 39"/>
                <a:gd name="T37" fmla="*/ 2147483647 h 39"/>
                <a:gd name="T38" fmla="*/ 2147483647 w 39"/>
                <a:gd name="T39" fmla="*/ 2147483647 h 39"/>
                <a:gd name="T40" fmla="*/ 2147483647 w 39"/>
                <a:gd name="T41" fmla="*/ 2147483647 h 39"/>
                <a:gd name="T42" fmla="*/ 2147483647 w 39"/>
                <a:gd name="T43" fmla="*/ 2147483647 h 39"/>
                <a:gd name="T44" fmla="*/ 2147483647 w 39"/>
                <a:gd name="T45" fmla="*/ 2147483647 h 39"/>
                <a:gd name="T46" fmla="*/ 0 w 39"/>
                <a:gd name="T47" fmla="*/ 2147483647 h 39"/>
                <a:gd name="T48" fmla="*/ 2147483647 w 39"/>
                <a:gd name="T49" fmla="*/ 2147483647 h 39"/>
                <a:gd name="T50" fmla="*/ 2147483647 w 39"/>
                <a:gd name="T51" fmla="*/ 2147483647 h 39"/>
                <a:gd name="T52" fmla="*/ 2147483647 w 39"/>
                <a:gd name="T53" fmla="*/ 2147483647 h 39"/>
                <a:gd name="T54" fmla="*/ 2147483647 w 39"/>
                <a:gd name="T55" fmla="*/ 2147483647 h 39"/>
                <a:gd name="T56" fmla="*/ 2147483647 w 39"/>
                <a:gd name="T57" fmla="*/ 2147483647 h 39"/>
                <a:gd name="T58" fmla="*/ 2147483647 w 39"/>
                <a:gd name="T59" fmla="*/ 2147483647 h 39"/>
                <a:gd name="T60" fmla="*/ 2147483647 w 39"/>
                <a:gd name="T61" fmla="*/ 2147483647 h 39"/>
                <a:gd name="T62" fmla="*/ 2147483647 w 39"/>
                <a:gd name="T63" fmla="*/ 2147483647 h 39"/>
                <a:gd name="T64" fmla="*/ 2147483647 w 39"/>
                <a:gd name="T65" fmla="*/ 2147483647 h 39"/>
                <a:gd name="T66" fmla="*/ 2147483647 w 39"/>
                <a:gd name="T67" fmla="*/ 2147483647 h 39"/>
                <a:gd name="T68" fmla="*/ 2147483647 w 39"/>
                <a:gd name="T69" fmla="*/ 2147483647 h 39"/>
                <a:gd name="T70" fmla="*/ 2147483647 w 39"/>
                <a:gd name="T71" fmla="*/ 2147483647 h 39"/>
                <a:gd name="T72" fmla="*/ 2147483647 w 39"/>
                <a:gd name="T73" fmla="*/ 2147483647 h 39"/>
                <a:gd name="T74" fmla="*/ 2147483647 w 39"/>
                <a:gd name="T75" fmla="*/ 2147483647 h 39"/>
                <a:gd name="T76" fmla="*/ 2147483647 w 39"/>
                <a:gd name="T77" fmla="*/ 2147483647 h 39"/>
                <a:gd name="T78" fmla="*/ 2147483647 w 39"/>
                <a:gd name="T79" fmla="*/ 2147483647 h 39"/>
                <a:gd name="T80" fmla="*/ 2147483647 w 39"/>
                <a:gd name="T81" fmla="*/ 2147483647 h 39"/>
                <a:gd name="T82" fmla="*/ 2147483647 w 39"/>
                <a:gd name="T83" fmla="*/ 2147483647 h 39"/>
                <a:gd name="T84" fmla="*/ 2147483647 w 39"/>
                <a:gd name="T85" fmla="*/ 2147483647 h 39"/>
                <a:gd name="T86" fmla="*/ 2147483647 w 39"/>
                <a:gd name="T87" fmla="*/ 2147483647 h 39"/>
                <a:gd name="T88" fmla="*/ 2147483647 w 39"/>
                <a:gd name="T89" fmla="*/ 2147483647 h 39"/>
                <a:gd name="T90" fmla="*/ 2147483647 w 39"/>
                <a:gd name="T91" fmla="*/ 2147483647 h 39"/>
                <a:gd name="T92" fmla="*/ 2147483647 w 39"/>
                <a:gd name="T93" fmla="*/ 2147483647 h 39"/>
                <a:gd name="T94" fmla="*/ 2147483647 w 39"/>
                <a:gd name="T95" fmla="*/ 2147483647 h 39"/>
                <a:gd name="T96" fmla="*/ 2147483647 w 39"/>
                <a:gd name="T97" fmla="*/ 2147483647 h 39"/>
                <a:gd name="T98" fmla="*/ 2147483647 w 39"/>
                <a:gd name="T99" fmla="*/ 2147483647 h 39"/>
                <a:gd name="T100" fmla="*/ 2147483647 w 39"/>
                <a:gd name="T101" fmla="*/ 2147483647 h 39"/>
                <a:gd name="T102" fmla="*/ 2147483647 w 39"/>
                <a:gd name="T103" fmla="*/ 2147483647 h 39"/>
                <a:gd name="T104" fmla="*/ 2147483647 w 39"/>
                <a:gd name="T105" fmla="*/ 2147483647 h 39"/>
                <a:gd name="T106" fmla="*/ 2147483647 w 39"/>
                <a:gd name="T107" fmla="*/ 2147483647 h 3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9" h="39">
                  <a:moveTo>
                    <a:pt x="38" y="14"/>
                  </a:moveTo>
                  <a:cubicBezTo>
                    <a:pt x="38" y="12"/>
                    <a:pt x="36" y="11"/>
                    <a:pt x="35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1" y="12"/>
                    <a:pt x="31" y="11"/>
                    <a:pt x="30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2"/>
                    <a:pt x="25" y="2"/>
                    <a:pt x="24" y="3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1"/>
                    <a:pt x="18" y="0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1" y="3"/>
                    <a:pt x="11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5" y="7"/>
                    <a:pt x="4" y="9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2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22"/>
                    <a:pt x="0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7"/>
                    <a:pt x="3" y="28"/>
                    <a:pt x="4" y="2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8" y="29"/>
                    <a:pt x="9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5"/>
                    <a:pt x="8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4" y="38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8"/>
                    <a:pt x="21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8" y="36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29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3"/>
                    <a:pt x="35" y="32"/>
                    <a:pt x="35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7" y="26"/>
                    <a:pt x="36" y="25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2"/>
                    <a:pt x="34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0"/>
                    <a:pt x="39" y="18"/>
                    <a:pt x="39" y="17"/>
                  </a:cubicBezTo>
                  <a:lnTo>
                    <a:pt x="38" y="14"/>
                  </a:lnTo>
                  <a:close/>
                  <a:moveTo>
                    <a:pt x="21" y="27"/>
                  </a:moveTo>
                  <a:cubicBezTo>
                    <a:pt x="17" y="28"/>
                    <a:pt x="13" y="26"/>
                    <a:pt x="12" y="22"/>
                  </a:cubicBezTo>
                  <a:cubicBezTo>
                    <a:pt x="11" y="18"/>
                    <a:pt x="14" y="14"/>
                    <a:pt x="17" y="13"/>
                  </a:cubicBezTo>
                  <a:cubicBezTo>
                    <a:pt x="21" y="12"/>
                    <a:pt x="25" y="14"/>
                    <a:pt x="26" y="18"/>
                  </a:cubicBezTo>
                  <a:cubicBezTo>
                    <a:pt x="27" y="22"/>
                    <a:pt x="25" y="26"/>
                    <a:pt x="21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9" name="Freeform 221"/>
            <p:cNvSpPr>
              <a:spLocks noEditPoints="1"/>
            </p:cNvSpPr>
            <p:nvPr/>
          </p:nvSpPr>
          <p:spPr bwMode="auto">
            <a:xfrm>
              <a:off x="3441700" y="1038225"/>
              <a:ext cx="146050" cy="146050"/>
            </a:xfrm>
            <a:custGeom>
              <a:avLst/>
              <a:gdLst>
                <a:gd name="T0" fmla="*/ 2147483647 w 39"/>
                <a:gd name="T1" fmla="*/ 2147483647 h 39"/>
                <a:gd name="T2" fmla="*/ 2147483647 w 39"/>
                <a:gd name="T3" fmla="*/ 2147483647 h 39"/>
                <a:gd name="T4" fmla="*/ 2147483647 w 39"/>
                <a:gd name="T5" fmla="*/ 2147483647 h 39"/>
                <a:gd name="T6" fmla="*/ 2147483647 w 39"/>
                <a:gd name="T7" fmla="*/ 2147483647 h 39"/>
                <a:gd name="T8" fmla="*/ 2147483647 w 39"/>
                <a:gd name="T9" fmla="*/ 2147483647 h 39"/>
                <a:gd name="T10" fmla="*/ 2147483647 w 39"/>
                <a:gd name="T11" fmla="*/ 2147483647 h 39"/>
                <a:gd name="T12" fmla="*/ 2147483647 w 39"/>
                <a:gd name="T13" fmla="*/ 2147483647 h 39"/>
                <a:gd name="T14" fmla="*/ 2147483647 w 39"/>
                <a:gd name="T15" fmla="*/ 2147483647 h 39"/>
                <a:gd name="T16" fmla="*/ 2147483647 w 39"/>
                <a:gd name="T17" fmla="*/ 2147483647 h 39"/>
                <a:gd name="T18" fmla="*/ 2147483647 w 39"/>
                <a:gd name="T19" fmla="*/ 2147483647 h 39"/>
                <a:gd name="T20" fmla="*/ 2147483647 w 39"/>
                <a:gd name="T21" fmla="*/ 2147483647 h 39"/>
                <a:gd name="T22" fmla="*/ 2147483647 w 39"/>
                <a:gd name="T23" fmla="*/ 0 h 39"/>
                <a:gd name="T24" fmla="*/ 2147483647 w 39"/>
                <a:gd name="T25" fmla="*/ 2147483647 h 39"/>
                <a:gd name="T26" fmla="*/ 2147483647 w 39"/>
                <a:gd name="T27" fmla="*/ 2147483647 h 39"/>
                <a:gd name="T28" fmla="*/ 2147483647 w 39"/>
                <a:gd name="T29" fmla="*/ 2147483647 h 39"/>
                <a:gd name="T30" fmla="*/ 2147483647 w 39"/>
                <a:gd name="T31" fmla="*/ 2147483647 h 39"/>
                <a:gd name="T32" fmla="*/ 2147483647 w 39"/>
                <a:gd name="T33" fmla="*/ 2147483647 h 39"/>
                <a:gd name="T34" fmla="*/ 2147483647 w 39"/>
                <a:gd name="T35" fmla="*/ 2147483647 h 39"/>
                <a:gd name="T36" fmla="*/ 2147483647 w 39"/>
                <a:gd name="T37" fmla="*/ 2147483647 h 39"/>
                <a:gd name="T38" fmla="*/ 2147483647 w 39"/>
                <a:gd name="T39" fmla="*/ 2147483647 h 39"/>
                <a:gd name="T40" fmla="*/ 2147483647 w 39"/>
                <a:gd name="T41" fmla="*/ 2147483647 h 39"/>
                <a:gd name="T42" fmla="*/ 2147483647 w 39"/>
                <a:gd name="T43" fmla="*/ 2147483647 h 39"/>
                <a:gd name="T44" fmla="*/ 2147483647 w 39"/>
                <a:gd name="T45" fmla="*/ 2147483647 h 39"/>
                <a:gd name="T46" fmla="*/ 2147483647 w 39"/>
                <a:gd name="T47" fmla="*/ 2147483647 h 39"/>
                <a:gd name="T48" fmla="*/ 2147483647 w 39"/>
                <a:gd name="T49" fmla="*/ 2147483647 h 39"/>
                <a:gd name="T50" fmla="*/ 2147483647 w 39"/>
                <a:gd name="T51" fmla="*/ 2147483647 h 39"/>
                <a:gd name="T52" fmla="*/ 2147483647 w 39"/>
                <a:gd name="T53" fmla="*/ 2147483647 h 39"/>
                <a:gd name="T54" fmla="*/ 2147483647 w 39"/>
                <a:gd name="T55" fmla="*/ 2147483647 h 39"/>
                <a:gd name="T56" fmla="*/ 2147483647 w 39"/>
                <a:gd name="T57" fmla="*/ 2147483647 h 39"/>
                <a:gd name="T58" fmla="*/ 2147483647 w 39"/>
                <a:gd name="T59" fmla="*/ 2147483647 h 39"/>
                <a:gd name="T60" fmla="*/ 2147483647 w 39"/>
                <a:gd name="T61" fmla="*/ 2147483647 h 39"/>
                <a:gd name="T62" fmla="*/ 2147483647 w 39"/>
                <a:gd name="T63" fmla="*/ 2147483647 h 39"/>
                <a:gd name="T64" fmla="*/ 2147483647 w 39"/>
                <a:gd name="T65" fmla="*/ 2147483647 h 39"/>
                <a:gd name="T66" fmla="*/ 2147483647 w 39"/>
                <a:gd name="T67" fmla="*/ 2147483647 h 39"/>
                <a:gd name="T68" fmla="*/ 2147483647 w 39"/>
                <a:gd name="T69" fmla="*/ 2147483647 h 39"/>
                <a:gd name="T70" fmla="*/ 2147483647 w 39"/>
                <a:gd name="T71" fmla="*/ 2147483647 h 39"/>
                <a:gd name="T72" fmla="*/ 2147483647 w 39"/>
                <a:gd name="T73" fmla="*/ 2147483647 h 39"/>
                <a:gd name="T74" fmla="*/ 2147483647 w 39"/>
                <a:gd name="T75" fmla="*/ 2147483647 h 39"/>
                <a:gd name="T76" fmla="*/ 2147483647 w 39"/>
                <a:gd name="T77" fmla="*/ 2147483647 h 39"/>
                <a:gd name="T78" fmla="*/ 2147483647 w 39"/>
                <a:gd name="T79" fmla="*/ 2147483647 h 39"/>
                <a:gd name="T80" fmla="*/ 2147483647 w 39"/>
                <a:gd name="T81" fmla="*/ 2147483647 h 39"/>
                <a:gd name="T82" fmla="*/ 2147483647 w 39"/>
                <a:gd name="T83" fmla="*/ 2147483647 h 39"/>
                <a:gd name="T84" fmla="*/ 2147483647 w 39"/>
                <a:gd name="T85" fmla="*/ 2147483647 h 39"/>
                <a:gd name="T86" fmla="*/ 2147483647 w 39"/>
                <a:gd name="T87" fmla="*/ 2147483647 h 39"/>
                <a:gd name="T88" fmla="*/ 2147483647 w 39"/>
                <a:gd name="T89" fmla="*/ 2147483647 h 39"/>
                <a:gd name="T90" fmla="*/ 2147483647 w 39"/>
                <a:gd name="T91" fmla="*/ 2147483647 h 39"/>
                <a:gd name="T92" fmla="*/ 2147483647 w 39"/>
                <a:gd name="T93" fmla="*/ 2147483647 h 39"/>
                <a:gd name="T94" fmla="*/ 2147483647 w 39"/>
                <a:gd name="T95" fmla="*/ 2147483647 h 39"/>
                <a:gd name="T96" fmla="*/ 2147483647 w 39"/>
                <a:gd name="T97" fmla="*/ 2147483647 h 39"/>
                <a:gd name="T98" fmla="*/ 2147483647 w 39"/>
                <a:gd name="T99" fmla="*/ 2147483647 h 39"/>
                <a:gd name="T100" fmla="*/ 2147483647 w 39"/>
                <a:gd name="T101" fmla="*/ 2147483647 h 39"/>
                <a:gd name="T102" fmla="*/ 2147483647 w 39"/>
                <a:gd name="T103" fmla="*/ 2147483647 h 39"/>
                <a:gd name="T104" fmla="*/ 2147483647 w 39"/>
                <a:gd name="T105" fmla="*/ 2147483647 h 39"/>
                <a:gd name="T106" fmla="*/ 2147483647 w 39"/>
                <a:gd name="T107" fmla="*/ 2147483647 h 3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8" y="12"/>
                    <a:pt x="36" y="11"/>
                    <a:pt x="35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5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18" y="0"/>
                    <a:pt x="17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1"/>
                    <a:pt x="11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" y="7"/>
                    <a:pt x="5" y="7"/>
                    <a:pt x="4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20"/>
                    <a:pt x="0" y="21"/>
                    <a:pt x="1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7"/>
                    <a:pt x="3" y="28"/>
                    <a:pt x="5" y="2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8" y="29"/>
                    <a:pt x="9" y="30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3"/>
                    <a:pt x="7" y="35"/>
                    <a:pt x="9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4" y="37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8"/>
                    <a:pt x="22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8" y="36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30" y="30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2"/>
                    <a:pt x="35" y="32"/>
                    <a:pt x="36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8" y="25"/>
                    <a:pt x="36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1"/>
                    <a:pt x="34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19"/>
                    <a:pt x="39" y="18"/>
                    <a:pt x="39" y="16"/>
                  </a:cubicBezTo>
                  <a:lnTo>
                    <a:pt x="38" y="13"/>
                  </a:lnTo>
                  <a:close/>
                  <a:moveTo>
                    <a:pt x="21" y="27"/>
                  </a:moveTo>
                  <a:cubicBezTo>
                    <a:pt x="17" y="28"/>
                    <a:pt x="13" y="25"/>
                    <a:pt x="12" y="21"/>
                  </a:cubicBezTo>
                  <a:cubicBezTo>
                    <a:pt x="11" y="17"/>
                    <a:pt x="14" y="13"/>
                    <a:pt x="18" y="12"/>
                  </a:cubicBezTo>
                  <a:cubicBezTo>
                    <a:pt x="22" y="12"/>
                    <a:pt x="26" y="14"/>
                    <a:pt x="27" y="18"/>
                  </a:cubicBezTo>
                  <a:cubicBezTo>
                    <a:pt x="28" y="22"/>
                    <a:pt x="25" y="26"/>
                    <a:pt x="21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0" name="Freeform 222"/>
            <p:cNvSpPr>
              <a:spLocks noEditPoints="1"/>
            </p:cNvSpPr>
            <p:nvPr/>
          </p:nvSpPr>
          <p:spPr bwMode="auto">
            <a:xfrm>
              <a:off x="5181600" y="2057400"/>
              <a:ext cx="146050" cy="142875"/>
            </a:xfrm>
            <a:custGeom>
              <a:avLst/>
              <a:gdLst>
                <a:gd name="T0" fmla="*/ 2147483647 w 39"/>
                <a:gd name="T1" fmla="*/ 2147483647 h 38"/>
                <a:gd name="T2" fmla="*/ 2147483647 w 39"/>
                <a:gd name="T3" fmla="*/ 2147483647 h 38"/>
                <a:gd name="T4" fmla="*/ 2147483647 w 39"/>
                <a:gd name="T5" fmla="*/ 2147483647 h 38"/>
                <a:gd name="T6" fmla="*/ 2147483647 w 39"/>
                <a:gd name="T7" fmla="*/ 2147483647 h 38"/>
                <a:gd name="T8" fmla="*/ 2147483647 w 39"/>
                <a:gd name="T9" fmla="*/ 2147483647 h 38"/>
                <a:gd name="T10" fmla="*/ 2147483647 w 39"/>
                <a:gd name="T11" fmla="*/ 2147483647 h 38"/>
                <a:gd name="T12" fmla="*/ 2147483647 w 39"/>
                <a:gd name="T13" fmla="*/ 2147483647 h 38"/>
                <a:gd name="T14" fmla="*/ 2147483647 w 39"/>
                <a:gd name="T15" fmla="*/ 2147483647 h 38"/>
                <a:gd name="T16" fmla="*/ 2147483647 w 39"/>
                <a:gd name="T17" fmla="*/ 2147483647 h 38"/>
                <a:gd name="T18" fmla="*/ 2147483647 w 39"/>
                <a:gd name="T19" fmla="*/ 2147483647 h 38"/>
                <a:gd name="T20" fmla="*/ 2147483647 w 39"/>
                <a:gd name="T21" fmla="*/ 2147483647 h 38"/>
                <a:gd name="T22" fmla="*/ 2147483647 w 39"/>
                <a:gd name="T23" fmla="*/ 0 h 38"/>
                <a:gd name="T24" fmla="*/ 2147483647 w 39"/>
                <a:gd name="T25" fmla="*/ 2147483647 h 38"/>
                <a:gd name="T26" fmla="*/ 2147483647 w 39"/>
                <a:gd name="T27" fmla="*/ 2147483647 h 38"/>
                <a:gd name="T28" fmla="*/ 2147483647 w 39"/>
                <a:gd name="T29" fmla="*/ 2147483647 h 38"/>
                <a:gd name="T30" fmla="*/ 2147483647 w 39"/>
                <a:gd name="T31" fmla="*/ 2147483647 h 38"/>
                <a:gd name="T32" fmla="*/ 2147483647 w 39"/>
                <a:gd name="T33" fmla="*/ 2147483647 h 38"/>
                <a:gd name="T34" fmla="*/ 2147483647 w 39"/>
                <a:gd name="T35" fmla="*/ 2147483647 h 38"/>
                <a:gd name="T36" fmla="*/ 2147483647 w 39"/>
                <a:gd name="T37" fmla="*/ 2147483647 h 38"/>
                <a:gd name="T38" fmla="*/ 2147483647 w 39"/>
                <a:gd name="T39" fmla="*/ 2147483647 h 38"/>
                <a:gd name="T40" fmla="*/ 2147483647 w 39"/>
                <a:gd name="T41" fmla="*/ 2147483647 h 38"/>
                <a:gd name="T42" fmla="*/ 2147483647 w 39"/>
                <a:gd name="T43" fmla="*/ 2147483647 h 38"/>
                <a:gd name="T44" fmla="*/ 2147483647 w 39"/>
                <a:gd name="T45" fmla="*/ 2147483647 h 38"/>
                <a:gd name="T46" fmla="*/ 0 w 39"/>
                <a:gd name="T47" fmla="*/ 2147483647 h 38"/>
                <a:gd name="T48" fmla="*/ 2147483647 w 39"/>
                <a:gd name="T49" fmla="*/ 2147483647 h 38"/>
                <a:gd name="T50" fmla="*/ 2147483647 w 39"/>
                <a:gd name="T51" fmla="*/ 2147483647 h 38"/>
                <a:gd name="T52" fmla="*/ 2147483647 w 39"/>
                <a:gd name="T53" fmla="*/ 2147483647 h 38"/>
                <a:gd name="T54" fmla="*/ 2147483647 w 39"/>
                <a:gd name="T55" fmla="*/ 2147483647 h 38"/>
                <a:gd name="T56" fmla="*/ 2147483647 w 39"/>
                <a:gd name="T57" fmla="*/ 2147483647 h 38"/>
                <a:gd name="T58" fmla="*/ 2147483647 w 39"/>
                <a:gd name="T59" fmla="*/ 2147483647 h 38"/>
                <a:gd name="T60" fmla="*/ 2147483647 w 39"/>
                <a:gd name="T61" fmla="*/ 2147483647 h 38"/>
                <a:gd name="T62" fmla="*/ 2147483647 w 39"/>
                <a:gd name="T63" fmla="*/ 2147483647 h 38"/>
                <a:gd name="T64" fmla="*/ 2147483647 w 39"/>
                <a:gd name="T65" fmla="*/ 2147483647 h 38"/>
                <a:gd name="T66" fmla="*/ 2147483647 w 39"/>
                <a:gd name="T67" fmla="*/ 2147483647 h 38"/>
                <a:gd name="T68" fmla="*/ 2147483647 w 39"/>
                <a:gd name="T69" fmla="*/ 2147483647 h 38"/>
                <a:gd name="T70" fmla="*/ 2147483647 w 39"/>
                <a:gd name="T71" fmla="*/ 2147483647 h 38"/>
                <a:gd name="T72" fmla="*/ 2147483647 w 39"/>
                <a:gd name="T73" fmla="*/ 2147483647 h 38"/>
                <a:gd name="T74" fmla="*/ 2147483647 w 39"/>
                <a:gd name="T75" fmla="*/ 2147483647 h 38"/>
                <a:gd name="T76" fmla="*/ 2147483647 w 39"/>
                <a:gd name="T77" fmla="*/ 2147483647 h 38"/>
                <a:gd name="T78" fmla="*/ 2147483647 w 39"/>
                <a:gd name="T79" fmla="*/ 2147483647 h 38"/>
                <a:gd name="T80" fmla="*/ 2147483647 w 39"/>
                <a:gd name="T81" fmla="*/ 2147483647 h 38"/>
                <a:gd name="T82" fmla="*/ 2147483647 w 39"/>
                <a:gd name="T83" fmla="*/ 2147483647 h 38"/>
                <a:gd name="T84" fmla="*/ 2147483647 w 39"/>
                <a:gd name="T85" fmla="*/ 2147483647 h 38"/>
                <a:gd name="T86" fmla="*/ 2147483647 w 39"/>
                <a:gd name="T87" fmla="*/ 2147483647 h 38"/>
                <a:gd name="T88" fmla="*/ 2147483647 w 39"/>
                <a:gd name="T89" fmla="*/ 2147483647 h 38"/>
                <a:gd name="T90" fmla="*/ 2147483647 w 39"/>
                <a:gd name="T91" fmla="*/ 2147483647 h 38"/>
                <a:gd name="T92" fmla="*/ 2147483647 w 39"/>
                <a:gd name="T93" fmla="*/ 2147483647 h 38"/>
                <a:gd name="T94" fmla="*/ 2147483647 w 39"/>
                <a:gd name="T95" fmla="*/ 2147483647 h 38"/>
                <a:gd name="T96" fmla="*/ 2147483647 w 39"/>
                <a:gd name="T97" fmla="*/ 2147483647 h 38"/>
                <a:gd name="T98" fmla="*/ 2147483647 w 39"/>
                <a:gd name="T99" fmla="*/ 2147483647 h 38"/>
                <a:gd name="T100" fmla="*/ 2147483647 w 39"/>
                <a:gd name="T101" fmla="*/ 2147483647 h 38"/>
                <a:gd name="T102" fmla="*/ 2147483647 w 39"/>
                <a:gd name="T103" fmla="*/ 2147483647 h 38"/>
                <a:gd name="T104" fmla="*/ 2147483647 w 39"/>
                <a:gd name="T105" fmla="*/ 2147483647 h 38"/>
                <a:gd name="T106" fmla="*/ 2147483647 w 39"/>
                <a:gd name="T107" fmla="*/ 2147483647 h 3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9" h="38">
                  <a:moveTo>
                    <a:pt x="37" y="13"/>
                  </a:moveTo>
                  <a:cubicBezTo>
                    <a:pt x="37" y="11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0"/>
                    <a:pt x="30" y="9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5" y="1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4"/>
                    <a:pt x="20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0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0" y="7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6"/>
                    <a:pt x="3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2"/>
                    <a:pt x="1" y="13"/>
                    <a:pt x="3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7"/>
                    <a:pt x="4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9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2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8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2"/>
                    <a:pt x="6" y="34"/>
                    <a:pt x="8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7"/>
                    <a:pt x="13" y="37"/>
                    <a:pt x="14" y="3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8"/>
                    <a:pt x="21" y="38"/>
                    <a:pt x="22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0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2" y="32"/>
                    <a:pt x="34" y="32"/>
                    <a:pt x="35" y="30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6"/>
                    <a:pt x="37" y="25"/>
                    <a:pt x="35" y="24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7"/>
                    <a:pt x="38" y="16"/>
                  </a:cubicBezTo>
                  <a:lnTo>
                    <a:pt x="37" y="13"/>
                  </a:lnTo>
                  <a:close/>
                  <a:moveTo>
                    <a:pt x="20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3"/>
                    <a:pt x="26" y="17"/>
                  </a:cubicBezTo>
                  <a:cubicBezTo>
                    <a:pt x="27" y="21"/>
                    <a:pt x="24" y="25"/>
                    <a:pt x="20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1" name="Freeform 223"/>
            <p:cNvSpPr>
              <a:spLocks noEditPoints="1"/>
            </p:cNvSpPr>
            <p:nvPr/>
          </p:nvSpPr>
          <p:spPr bwMode="auto">
            <a:xfrm>
              <a:off x="4614863" y="1646237"/>
              <a:ext cx="146050" cy="147638"/>
            </a:xfrm>
            <a:custGeom>
              <a:avLst/>
              <a:gdLst>
                <a:gd name="T0" fmla="*/ 2147483647 w 39"/>
                <a:gd name="T1" fmla="*/ 2147483647 h 39"/>
                <a:gd name="T2" fmla="*/ 2147483647 w 39"/>
                <a:gd name="T3" fmla="*/ 2147483647 h 39"/>
                <a:gd name="T4" fmla="*/ 2147483647 w 39"/>
                <a:gd name="T5" fmla="*/ 2147483647 h 39"/>
                <a:gd name="T6" fmla="*/ 2147483647 w 39"/>
                <a:gd name="T7" fmla="*/ 2147483647 h 39"/>
                <a:gd name="T8" fmla="*/ 2147483647 w 39"/>
                <a:gd name="T9" fmla="*/ 2147483647 h 39"/>
                <a:gd name="T10" fmla="*/ 2147483647 w 39"/>
                <a:gd name="T11" fmla="*/ 2147483647 h 39"/>
                <a:gd name="T12" fmla="*/ 2147483647 w 39"/>
                <a:gd name="T13" fmla="*/ 2147483647 h 39"/>
                <a:gd name="T14" fmla="*/ 2147483647 w 39"/>
                <a:gd name="T15" fmla="*/ 2147483647 h 39"/>
                <a:gd name="T16" fmla="*/ 2147483647 w 39"/>
                <a:gd name="T17" fmla="*/ 2147483647 h 39"/>
                <a:gd name="T18" fmla="*/ 2147483647 w 39"/>
                <a:gd name="T19" fmla="*/ 2147483647 h 39"/>
                <a:gd name="T20" fmla="*/ 2147483647 w 39"/>
                <a:gd name="T21" fmla="*/ 2147483647 h 39"/>
                <a:gd name="T22" fmla="*/ 2147483647 w 39"/>
                <a:gd name="T23" fmla="*/ 0 h 39"/>
                <a:gd name="T24" fmla="*/ 2147483647 w 39"/>
                <a:gd name="T25" fmla="*/ 2147483647 h 39"/>
                <a:gd name="T26" fmla="*/ 2147483647 w 39"/>
                <a:gd name="T27" fmla="*/ 2147483647 h 39"/>
                <a:gd name="T28" fmla="*/ 2147483647 w 39"/>
                <a:gd name="T29" fmla="*/ 2147483647 h 39"/>
                <a:gd name="T30" fmla="*/ 2147483647 w 39"/>
                <a:gd name="T31" fmla="*/ 2147483647 h 39"/>
                <a:gd name="T32" fmla="*/ 2147483647 w 39"/>
                <a:gd name="T33" fmla="*/ 2147483647 h 39"/>
                <a:gd name="T34" fmla="*/ 2147483647 w 39"/>
                <a:gd name="T35" fmla="*/ 2147483647 h 39"/>
                <a:gd name="T36" fmla="*/ 2147483647 w 39"/>
                <a:gd name="T37" fmla="*/ 2147483647 h 39"/>
                <a:gd name="T38" fmla="*/ 2147483647 w 39"/>
                <a:gd name="T39" fmla="*/ 2147483647 h 39"/>
                <a:gd name="T40" fmla="*/ 2147483647 w 39"/>
                <a:gd name="T41" fmla="*/ 2147483647 h 39"/>
                <a:gd name="T42" fmla="*/ 2147483647 w 39"/>
                <a:gd name="T43" fmla="*/ 2147483647 h 39"/>
                <a:gd name="T44" fmla="*/ 2147483647 w 39"/>
                <a:gd name="T45" fmla="*/ 2147483647 h 39"/>
                <a:gd name="T46" fmla="*/ 0 w 39"/>
                <a:gd name="T47" fmla="*/ 2147483647 h 39"/>
                <a:gd name="T48" fmla="*/ 2147483647 w 39"/>
                <a:gd name="T49" fmla="*/ 2147483647 h 39"/>
                <a:gd name="T50" fmla="*/ 2147483647 w 39"/>
                <a:gd name="T51" fmla="*/ 2147483647 h 39"/>
                <a:gd name="T52" fmla="*/ 2147483647 w 39"/>
                <a:gd name="T53" fmla="*/ 2147483647 h 39"/>
                <a:gd name="T54" fmla="*/ 2147483647 w 39"/>
                <a:gd name="T55" fmla="*/ 2147483647 h 39"/>
                <a:gd name="T56" fmla="*/ 2147483647 w 39"/>
                <a:gd name="T57" fmla="*/ 2147483647 h 39"/>
                <a:gd name="T58" fmla="*/ 2147483647 w 39"/>
                <a:gd name="T59" fmla="*/ 2147483647 h 39"/>
                <a:gd name="T60" fmla="*/ 2147483647 w 39"/>
                <a:gd name="T61" fmla="*/ 2147483647 h 39"/>
                <a:gd name="T62" fmla="*/ 2147483647 w 39"/>
                <a:gd name="T63" fmla="*/ 2147483647 h 39"/>
                <a:gd name="T64" fmla="*/ 2147483647 w 39"/>
                <a:gd name="T65" fmla="*/ 2147483647 h 39"/>
                <a:gd name="T66" fmla="*/ 2147483647 w 39"/>
                <a:gd name="T67" fmla="*/ 2147483647 h 39"/>
                <a:gd name="T68" fmla="*/ 2147483647 w 39"/>
                <a:gd name="T69" fmla="*/ 2147483647 h 39"/>
                <a:gd name="T70" fmla="*/ 2147483647 w 39"/>
                <a:gd name="T71" fmla="*/ 2147483647 h 39"/>
                <a:gd name="T72" fmla="*/ 2147483647 w 39"/>
                <a:gd name="T73" fmla="*/ 2147483647 h 39"/>
                <a:gd name="T74" fmla="*/ 2147483647 w 39"/>
                <a:gd name="T75" fmla="*/ 2147483647 h 39"/>
                <a:gd name="T76" fmla="*/ 2147483647 w 39"/>
                <a:gd name="T77" fmla="*/ 2147483647 h 39"/>
                <a:gd name="T78" fmla="*/ 2147483647 w 39"/>
                <a:gd name="T79" fmla="*/ 2147483647 h 39"/>
                <a:gd name="T80" fmla="*/ 2147483647 w 39"/>
                <a:gd name="T81" fmla="*/ 2147483647 h 39"/>
                <a:gd name="T82" fmla="*/ 2147483647 w 39"/>
                <a:gd name="T83" fmla="*/ 2147483647 h 39"/>
                <a:gd name="T84" fmla="*/ 2147483647 w 39"/>
                <a:gd name="T85" fmla="*/ 2147483647 h 39"/>
                <a:gd name="T86" fmla="*/ 2147483647 w 39"/>
                <a:gd name="T87" fmla="*/ 2147483647 h 39"/>
                <a:gd name="T88" fmla="*/ 2147483647 w 39"/>
                <a:gd name="T89" fmla="*/ 2147483647 h 39"/>
                <a:gd name="T90" fmla="*/ 2147483647 w 39"/>
                <a:gd name="T91" fmla="*/ 2147483647 h 39"/>
                <a:gd name="T92" fmla="*/ 2147483647 w 39"/>
                <a:gd name="T93" fmla="*/ 2147483647 h 39"/>
                <a:gd name="T94" fmla="*/ 2147483647 w 39"/>
                <a:gd name="T95" fmla="*/ 2147483647 h 39"/>
                <a:gd name="T96" fmla="*/ 2147483647 w 39"/>
                <a:gd name="T97" fmla="*/ 2147483647 h 39"/>
                <a:gd name="T98" fmla="*/ 2147483647 w 39"/>
                <a:gd name="T99" fmla="*/ 2147483647 h 39"/>
                <a:gd name="T100" fmla="*/ 2147483647 w 39"/>
                <a:gd name="T101" fmla="*/ 2147483647 h 39"/>
                <a:gd name="T102" fmla="*/ 2147483647 w 39"/>
                <a:gd name="T103" fmla="*/ 2147483647 h 39"/>
                <a:gd name="T104" fmla="*/ 2147483647 w 39"/>
                <a:gd name="T105" fmla="*/ 2147483647 h 39"/>
                <a:gd name="T106" fmla="*/ 2147483647 w 39"/>
                <a:gd name="T107" fmla="*/ 2147483647 h 3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1"/>
                    <a:pt x="30" y="10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0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7"/>
                    <a:pt x="3" y="28"/>
                    <a:pt x="4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9"/>
                    <a:pt x="8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3" y="37"/>
                    <a:pt x="14" y="3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21" y="39"/>
                    <a:pt x="22" y="39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7" y="37"/>
                    <a:pt x="28" y="36"/>
                    <a:pt x="27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3" y="32"/>
                    <a:pt x="34" y="32"/>
                    <a:pt x="35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4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8" y="19"/>
                    <a:pt x="39" y="18"/>
                    <a:pt x="38" y="16"/>
                  </a:cubicBezTo>
                  <a:lnTo>
                    <a:pt x="38" y="13"/>
                  </a:lnTo>
                  <a:close/>
                  <a:moveTo>
                    <a:pt x="21" y="27"/>
                  </a:moveTo>
                  <a:cubicBezTo>
                    <a:pt x="17" y="28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2"/>
                    <a:pt x="25" y="26"/>
                    <a:pt x="21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2" name="Freeform 224"/>
            <p:cNvSpPr>
              <a:spLocks noEditPoints="1"/>
            </p:cNvSpPr>
            <p:nvPr/>
          </p:nvSpPr>
          <p:spPr bwMode="auto">
            <a:xfrm>
              <a:off x="4703763" y="947737"/>
              <a:ext cx="106363" cy="101600"/>
            </a:xfrm>
            <a:custGeom>
              <a:avLst/>
              <a:gdLst>
                <a:gd name="T0" fmla="*/ 2147483647 w 28"/>
                <a:gd name="T1" fmla="*/ 2147483647 h 27"/>
                <a:gd name="T2" fmla="*/ 2147483647 w 28"/>
                <a:gd name="T3" fmla="*/ 2147483647 h 27"/>
                <a:gd name="T4" fmla="*/ 2147483647 w 28"/>
                <a:gd name="T5" fmla="*/ 2147483647 h 27"/>
                <a:gd name="T6" fmla="*/ 2147483647 w 28"/>
                <a:gd name="T7" fmla="*/ 2147483647 h 27"/>
                <a:gd name="T8" fmla="*/ 2147483647 w 28"/>
                <a:gd name="T9" fmla="*/ 2147483647 h 27"/>
                <a:gd name="T10" fmla="*/ 2147483647 w 28"/>
                <a:gd name="T11" fmla="*/ 2147483647 h 27"/>
                <a:gd name="T12" fmla="*/ 2147483647 w 28"/>
                <a:gd name="T13" fmla="*/ 2147483647 h 27"/>
                <a:gd name="T14" fmla="*/ 2147483647 w 28"/>
                <a:gd name="T15" fmla="*/ 2147483647 h 27"/>
                <a:gd name="T16" fmla="*/ 2147483647 w 28"/>
                <a:gd name="T17" fmla="*/ 2147483647 h 27"/>
                <a:gd name="T18" fmla="*/ 2147483647 w 28"/>
                <a:gd name="T19" fmla="*/ 2147483647 h 27"/>
                <a:gd name="T20" fmla="*/ 2147483647 w 28"/>
                <a:gd name="T21" fmla="*/ 2147483647 h 27"/>
                <a:gd name="T22" fmla="*/ 2147483647 w 28"/>
                <a:gd name="T23" fmla="*/ 0 h 27"/>
                <a:gd name="T24" fmla="*/ 2147483647 w 28"/>
                <a:gd name="T25" fmla="*/ 2147483647 h 27"/>
                <a:gd name="T26" fmla="*/ 2147483647 w 28"/>
                <a:gd name="T27" fmla="*/ 2147483647 h 27"/>
                <a:gd name="T28" fmla="*/ 2147483647 w 28"/>
                <a:gd name="T29" fmla="*/ 2147483647 h 27"/>
                <a:gd name="T30" fmla="*/ 2147483647 w 28"/>
                <a:gd name="T31" fmla="*/ 2147483647 h 27"/>
                <a:gd name="T32" fmla="*/ 2147483647 w 28"/>
                <a:gd name="T33" fmla="*/ 2147483647 h 27"/>
                <a:gd name="T34" fmla="*/ 2147483647 w 28"/>
                <a:gd name="T35" fmla="*/ 2147483647 h 27"/>
                <a:gd name="T36" fmla="*/ 2147483647 w 28"/>
                <a:gd name="T37" fmla="*/ 2147483647 h 27"/>
                <a:gd name="T38" fmla="*/ 2147483647 w 28"/>
                <a:gd name="T39" fmla="*/ 2147483647 h 27"/>
                <a:gd name="T40" fmla="*/ 2147483647 w 28"/>
                <a:gd name="T41" fmla="*/ 2147483647 h 27"/>
                <a:gd name="T42" fmla="*/ 2147483647 w 28"/>
                <a:gd name="T43" fmla="*/ 2147483647 h 27"/>
                <a:gd name="T44" fmla="*/ 2147483647 w 28"/>
                <a:gd name="T45" fmla="*/ 2147483647 h 27"/>
                <a:gd name="T46" fmla="*/ 2147483647 w 28"/>
                <a:gd name="T47" fmla="*/ 2147483647 h 27"/>
                <a:gd name="T48" fmla="*/ 2147483647 w 28"/>
                <a:gd name="T49" fmla="*/ 2147483647 h 27"/>
                <a:gd name="T50" fmla="*/ 2147483647 w 28"/>
                <a:gd name="T51" fmla="*/ 2147483647 h 27"/>
                <a:gd name="T52" fmla="*/ 2147483647 w 28"/>
                <a:gd name="T53" fmla="*/ 2147483647 h 27"/>
                <a:gd name="T54" fmla="*/ 2147483647 w 28"/>
                <a:gd name="T55" fmla="*/ 2147483647 h 27"/>
                <a:gd name="T56" fmla="*/ 2147483647 w 28"/>
                <a:gd name="T57" fmla="*/ 2147483647 h 27"/>
                <a:gd name="T58" fmla="*/ 2147483647 w 28"/>
                <a:gd name="T59" fmla="*/ 2147483647 h 27"/>
                <a:gd name="T60" fmla="*/ 2147483647 w 28"/>
                <a:gd name="T61" fmla="*/ 2147483647 h 27"/>
                <a:gd name="T62" fmla="*/ 2147483647 w 28"/>
                <a:gd name="T63" fmla="*/ 2147483647 h 27"/>
                <a:gd name="T64" fmla="*/ 2147483647 w 28"/>
                <a:gd name="T65" fmla="*/ 2147483647 h 27"/>
                <a:gd name="T66" fmla="*/ 2147483647 w 28"/>
                <a:gd name="T67" fmla="*/ 2147483647 h 27"/>
                <a:gd name="T68" fmla="*/ 2147483647 w 28"/>
                <a:gd name="T69" fmla="*/ 2147483647 h 27"/>
                <a:gd name="T70" fmla="*/ 2147483647 w 28"/>
                <a:gd name="T71" fmla="*/ 2147483647 h 27"/>
                <a:gd name="T72" fmla="*/ 2147483647 w 28"/>
                <a:gd name="T73" fmla="*/ 2147483647 h 27"/>
                <a:gd name="T74" fmla="*/ 2147483647 w 28"/>
                <a:gd name="T75" fmla="*/ 2147483647 h 27"/>
                <a:gd name="T76" fmla="*/ 2147483647 w 28"/>
                <a:gd name="T77" fmla="*/ 2147483647 h 27"/>
                <a:gd name="T78" fmla="*/ 2147483647 w 28"/>
                <a:gd name="T79" fmla="*/ 2147483647 h 27"/>
                <a:gd name="T80" fmla="*/ 2147483647 w 28"/>
                <a:gd name="T81" fmla="*/ 2147483647 h 27"/>
                <a:gd name="T82" fmla="*/ 2147483647 w 28"/>
                <a:gd name="T83" fmla="*/ 2147483647 h 27"/>
                <a:gd name="T84" fmla="*/ 2147483647 w 28"/>
                <a:gd name="T85" fmla="*/ 2147483647 h 27"/>
                <a:gd name="T86" fmla="*/ 2147483647 w 28"/>
                <a:gd name="T87" fmla="*/ 2147483647 h 27"/>
                <a:gd name="T88" fmla="*/ 2147483647 w 28"/>
                <a:gd name="T89" fmla="*/ 2147483647 h 27"/>
                <a:gd name="T90" fmla="*/ 2147483647 w 28"/>
                <a:gd name="T91" fmla="*/ 2147483647 h 27"/>
                <a:gd name="T92" fmla="*/ 2147483647 w 28"/>
                <a:gd name="T93" fmla="*/ 2147483647 h 27"/>
                <a:gd name="T94" fmla="*/ 2147483647 w 28"/>
                <a:gd name="T95" fmla="*/ 2147483647 h 27"/>
                <a:gd name="T96" fmla="*/ 2147483647 w 28"/>
                <a:gd name="T97" fmla="*/ 2147483647 h 27"/>
                <a:gd name="T98" fmla="*/ 2147483647 w 28"/>
                <a:gd name="T99" fmla="*/ 2147483647 h 27"/>
                <a:gd name="T100" fmla="*/ 2147483647 w 28"/>
                <a:gd name="T101" fmla="*/ 2147483647 h 27"/>
                <a:gd name="T102" fmla="*/ 2147483647 w 28"/>
                <a:gd name="T103" fmla="*/ 2147483647 h 27"/>
                <a:gd name="T104" fmla="*/ 2147483647 w 28"/>
                <a:gd name="T105" fmla="*/ 2147483647 h 27"/>
                <a:gd name="T106" fmla="*/ 2147483647 w 28"/>
                <a:gd name="T107" fmla="*/ 2147483647 h 2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8" h="27">
                  <a:moveTo>
                    <a:pt x="27" y="9"/>
                  </a:moveTo>
                  <a:cubicBezTo>
                    <a:pt x="27" y="8"/>
                    <a:pt x="26" y="8"/>
                    <a:pt x="25" y="8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8"/>
                    <a:pt x="22" y="7"/>
                    <a:pt x="21" y="7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2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8" y="1"/>
                    <a:pt x="17" y="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8" y="2"/>
                    <a:pt x="8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6"/>
                    <a:pt x="7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3" y="5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9"/>
                    <a:pt x="2" y="10"/>
                    <a:pt x="2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1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20"/>
                    <a:pt x="3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6" y="20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10" y="26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5" y="27"/>
                    <a:pt x="16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6"/>
                    <a:pt x="20" y="25"/>
                    <a:pt x="20" y="24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2"/>
                    <a:pt x="20" y="22"/>
                    <a:pt x="21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24" y="22"/>
                    <a:pt x="25" y="22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7" y="19"/>
                    <a:pt x="26" y="18"/>
                    <a:pt x="25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5"/>
                    <a:pt x="24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8" y="13"/>
                    <a:pt x="27" y="11"/>
                  </a:cubicBezTo>
                  <a:lnTo>
                    <a:pt x="27" y="9"/>
                  </a:lnTo>
                  <a:close/>
                  <a:moveTo>
                    <a:pt x="15" y="19"/>
                  </a:moveTo>
                  <a:cubicBezTo>
                    <a:pt x="12" y="19"/>
                    <a:pt x="9" y="18"/>
                    <a:pt x="9" y="15"/>
                  </a:cubicBezTo>
                  <a:cubicBezTo>
                    <a:pt x="8" y="12"/>
                    <a:pt x="10" y="9"/>
                    <a:pt x="13" y="9"/>
                  </a:cubicBezTo>
                  <a:cubicBezTo>
                    <a:pt x="15" y="8"/>
                    <a:pt x="18" y="10"/>
                    <a:pt x="19" y="13"/>
                  </a:cubicBezTo>
                  <a:cubicBezTo>
                    <a:pt x="19" y="15"/>
                    <a:pt x="18" y="18"/>
                    <a:pt x="15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3" name="Freeform 225"/>
            <p:cNvSpPr>
              <a:spLocks noEditPoints="1"/>
            </p:cNvSpPr>
            <p:nvPr/>
          </p:nvSpPr>
          <p:spPr bwMode="auto">
            <a:xfrm>
              <a:off x="5208588" y="2466975"/>
              <a:ext cx="100013" cy="101600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2147483647 h 27"/>
                <a:gd name="T8" fmla="*/ 2147483647 w 27"/>
                <a:gd name="T9" fmla="*/ 2147483647 h 27"/>
                <a:gd name="T10" fmla="*/ 2147483647 w 27"/>
                <a:gd name="T11" fmla="*/ 2147483647 h 27"/>
                <a:gd name="T12" fmla="*/ 2147483647 w 27"/>
                <a:gd name="T13" fmla="*/ 2147483647 h 27"/>
                <a:gd name="T14" fmla="*/ 2147483647 w 27"/>
                <a:gd name="T15" fmla="*/ 2147483647 h 27"/>
                <a:gd name="T16" fmla="*/ 2147483647 w 27"/>
                <a:gd name="T17" fmla="*/ 2147483647 h 27"/>
                <a:gd name="T18" fmla="*/ 2147483647 w 27"/>
                <a:gd name="T19" fmla="*/ 2147483647 h 27"/>
                <a:gd name="T20" fmla="*/ 2147483647 w 27"/>
                <a:gd name="T21" fmla="*/ 2147483647 h 27"/>
                <a:gd name="T22" fmla="*/ 2147483647 w 27"/>
                <a:gd name="T23" fmla="*/ 0 h 27"/>
                <a:gd name="T24" fmla="*/ 2147483647 w 27"/>
                <a:gd name="T25" fmla="*/ 2147483647 h 27"/>
                <a:gd name="T26" fmla="*/ 2147483647 w 27"/>
                <a:gd name="T27" fmla="*/ 2147483647 h 27"/>
                <a:gd name="T28" fmla="*/ 2147483647 w 27"/>
                <a:gd name="T29" fmla="*/ 2147483647 h 27"/>
                <a:gd name="T30" fmla="*/ 2147483647 w 27"/>
                <a:gd name="T31" fmla="*/ 2147483647 h 27"/>
                <a:gd name="T32" fmla="*/ 2147483647 w 27"/>
                <a:gd name="T33" fmla="*/ 2147483647 h 27"/>
                <a:gd name="T34" fmla="*/ 2147483647 w 27"/>
                <a:gd name="T35" fmla="*/ 2147483647 h 27"/>
                <a:gd name="T36" fmla="*/ 2147483647 w 27"/>
                <a:gd name="T37" fmla="*/ 2147483647 h 27"/>
                <a:gd name="T38" fmla="*/ 2147483647 w 27"/>
                <a:gd name="T39" fmla="*/ 2147483647 h 27"/>
                <a:gd name="T40" fmla="*/ 2147483647 w 27"/>
                <a:gd name="T41" fmla="*/ 2147483647 h 27"/>
                <a:gd name="T42" fmla="*/ 2147483647 w 27"/>
                <a:gd name="T43" fmla="*/ 2147483647 h 27"/>
                <a:gd name="T44" fmla="*/ 2147483647 w 27"/>
                <a:gd name="T45" fmla="*/ 2147483647 h 27"/>
                <a:gd name="T46" fmla="*/ 0 w 27"/>
                <a:gd name="T47" fmla="*/ 2147483647 h 27"/>
                <a:gd name="T48" fmla="*/ 2147483647 w 27"/>
                <a:gd name="T49" fmla="*/ 2147483647 h 27"/>
                <a:gd name="T50" fmla="*/ 2147483647 w 27"/>
                <a:gd name="T51" fmla="*/ 2147483647 h 27"/>
                <a:gd name="T52" fmla="*/ 2147483647 w 27"/>
                <a:gd name="T53" fmla="*/ 2147483647 h 27"/>
                <a:gd name="T54" fmla="*/ 2147483647 w 27"/>
                <a:gd name="T55" fmla="*/ 2147483647 h 27"/>
                <a:gd name="T56" fmla="*/ 2147483647 w 27"/>
                <a:gd name="T57" fmla="*/ 2147483647 h 27"/>
                <a:gd name="T58" fmla="*/ 2147483647 w 27"/>
                <a:gd name="T59" fmla="*/ 2147483647 h 27"/>
                <a:gd name="T60" fmla="*/ 2147483647 w 27"/>
                <a:gd name="T61" fmla="*/ 2147483647 h 27"/>
                <a:gd name="T62" fmla="*/ 2147483647 w 27"/>
                <a:gd name="T63" fmla="*/ 2147483647 h 27"/>
                <a:gd name="T64" fmla="*/ 2147483647 w 27"/>
                <a:gd name="T65" fmla="*/ 2147483647 h 27"/>
                <a:gd name="T66" fmla="*/ 2147483647 w 27"/>
                <a:gd name="T67" fmla="*/ 2147483647 h 27"/>
                <a:gd name="T68" fmla="*/ 2147483647 w 27"/>
                <a:gd name="T69" fmla="*/ 2147483647 h 27"/>
                <a:gd name="T70" fmla="*/ 2147483647 w 27"/>
                <a:gd name="T71" fmla="*/ 2147483647 h 27"/>
                <a:gd name="T72" fmla="*/ 2147483647 w 27"/>
                <a:gd name="T73" fmla="*/ 2147483647 h 27"/>
                <a:gd name="T74" fmla="*/ 2147483647 w 27"/>
                <a:gd name="T75" fmla="*/ 2147483647 h 27"/>
                <a:gd name="T76" fmla="*/ 2147483647 w 27"/>
                <a:gd name="T77" fmla="*/ 2147483647 h 27"/>
                <a:gd name="T78" fmla="*/ 2147483647 w 27"/>
                <a:gd name="T79" fmla="*/ 2147483647 h 27"/>
                <a:gd name="T80" fmla="*/ 2147483647 w 27"/>
                <a:gd name="T81" fmla="*/ 2147483647 h 27"/>
                <a:gd name="T82" fmla="*/ 2147483647 w 27"/>
                <a:gd name="T83" fmla="*/ 2147483647 h 27"/>
                <a:gd name="T84" fmla="*/ 2147483647 w 27"/>
                <a:gd name="T85" fmla="*/ 2147483647 h 27"/>
                <a:gd name="T86" fmla="*/ 2147483647 w 27"/>
                <a:gd name="T87" fmla="*/ 2147483647 h 27"/>
                <a:gd name="T88" fmla="*/ 2147483647 w 27"/>
                <a:gd name="T89" fmla="*/ 2147483647 h 27"/>
                <a:gd name="T90" fmla="*/ 2147483647 w 27"/>
                <a:gd name="T91" fmla="*/ 2147483647 h 27"/>
                <a:gd name="T92" fmla="*/ 2147483647 w 27"/>
                <a:gd name="T93" fmla="*/ 2147483647 h 27"/>
                <a:gd name="T94" fmla="*/ 2147483647 w 27"/>
                <a:gd name="T95" fmla="*/ 2147483647 h 27"/>
                <a:gd name="T96" fmla="*/ 2147483647 w 27"/>
                <a:gd name="T97" fmla="*/ 2147483647 h 27"/>
                <a:gd name="T98" fmla="*/ 2147483647 w 27"/>
                <a:gd name="T99" fmla="*/ 2147483647 h 27"/>
                <a:gd name="T100" fmla="*/ 2147483647 w 27"/>
                <a:gd name="T101" fmla="*/ 2147483647 h 27"/>
                <a:gd name="T102" fmla="*/ 2147483647 w 27"/>
                <a:gd name="T103" fmla="*/ 2147483647 h 27"/>
                <a:gd name="T104" fmla="*/ 2147483647 w 27"/>
                <a:gd name="T105" fmla="*/ 2147483647 h 27"/>
                <a:gd name="T106" fmla="*/ 2147483647 w 27"/>
                <a:gd name="T107" fmla="*/ 2147483647 h 2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7" h="27">
                  <a:moveTo>
                    <a:pt x="26" y="9"/>
                  </a:moveTo>
                  <a:cubicBezTo>
                    <a:pt x="26" y="8"/>
                    <a:pt x="25" y="8"/>
                    <a:pt x="24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7"/>
                    <a:pt x="21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7" y="1"/>
                    <a:pt x="17" y="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7" y="5"/>
                    <a:pt x="7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10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20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5" y="24"/>
                    <a:pt x="6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10" y="26"/>
                    <a:pt x="10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7"/>
                    <a:pt x="15" y="27"/>
                    <a:pt x="16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5"/>
                    <a:pt x="19" y="24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20" y="22"/>
                    <a:pt x="20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24" y="22"/>
                    <a:pt x="25" y="21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8"/>
                    <a:pt x="25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4" y="15"/>
                    <a:pt x="24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3"/>
                    <a:pt x="27" y="12"/>
                    <a:pt x="27" y="11"/>
                  </a:cubicBezTo>
                  <a:lnTo>
                    <a:pt x="26" y="9"/>
                  </a:lnTo>
                  <a:close/>
                  <a:moveTo>
                    <a:pt x="15" y="19"/>
                  </a:moveTo>
                  <a:cubicBezTo>
                    <a:pt x="12" y="19"/>
                    <a:pt x="9" y="18"/>
                    <a:pt x="8" y="15"/>
                  </a:cubicBezTo>
                  <a:cubicBezTo>
                    <a:pt x="8" y="12"/>
                    <a:pt x="9" y="9"/>
                    <a:pt x="12" y="9"/>
                  </a:cubicBezTo>
                  <a:cubicBezTo>
                    <a:pt x="15" y="8"/>
                    <a:pt x="18" y="10"/>
                    <a:pt x="18" y="12"/>
                  </a:cubicBezTo>
                  <a:cubicBezTo>
                    <a:pt x="19" y="15"/>
                    <a:pt x="17" y="18"/>
                    <a:pt x="15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4" name="Freeform 226"/>
            <p:cNvSpPr>
              <a:spLocks noEditPoints="1"/>
            </p:cNvSpPr>
            <p:nvPr/>
          </p:nvSpPr>
          <p:spPr bwMode="auto">
            <a:xfrm>
              <a:off x="4733925" y="609600"/>
              <a:ext cx="101600" cy="104775"/>
            </a:xfrm>
            <a:custGeom>
              <a:avLst/>
              <a:gdLst>
                <a:gd name="T0" fmla="*/ 2147483647 w 27"/>
                <a:gd name="T1" fmla="*/ 2147483647 h 28"/>
                <a:gd name="T2" fmla="*/ 2147483647 w 27"/>
                <a:gd name="T3" fmla="*/ 2147483647 h 28"/>
                <a:gd name="T4" fmla="*/ 2147483647 w 27"/>
                <a:gd name="T5" fmla="*/ 2147483647 h 28"/>
                <a:gd name="T6" fmla="*/ 2147483647 w 27"/>
                <a:gd name="T7" fmla="*/ 2147483647 h 28"/>
                <a:gd name="T8" fmla="*/ 2147483647 w 27"/>
                <a:gd name="T9" fmla="*/ 2147483647 h 28"/>
                <a:gd name="T10" fmla="*/ 2147483647 w 27"/>
                <a:gd name="T11" fmla="*/ 2147483647 h 28"/>
                <a:gd name="T12" fmla="*/ 2147483647 w 27"/>
                <a:gd name="T13" fmla="*/ 2147483647 h 28"/>
                <a:gd name="T14" fmla="*/ 2147483647 w 27"/>
                <a:gd name="T15" fmla="*/ 2147483647 h 28"/>
                <a:gd name="T16" fmla="*/ 2147483647 w 27"/>
                <a:gd name="T17" fmla="*/ 2147483647 h 28"/>
                <a:gd name="T18" fmla="*/ 2147483647 w 27"/>
                <a:gd name="T19" fmla="*/ 2147483647 h 28"/>
                <a:gd name="T20" fmla="*/ 2147483647 w 27"/>
                <a:gd name="T21" fmla="*/ 2147483647 h 28"/>
                <a:gd name="T22" fmla="*/ 2147483647 w 27"/>
                <a:gd name="T23" fmla="*/ 2147483647 h 28"/>
                <a:gd name="T24" fmla="*/ 2147483647 w 27"/>
                <a:gd name="T25" fmla="*/ 2147483647 h 28"/>
                <a:gd name="T26" fmla="*/ 2147483647 w 27"/>
                <a:gd name="T27" fmla="*/ 2147483647 h 28"/>
                <a:gd name="T28" fmla="*/ 2147483647 w 27"/>
                <a:gd name="T29" fmla="*/ 2147483647 h 28"/>
                <a:gd name="T30" fmla="*/ 2147483647 w 27"/>
                <a:gd name="T31" fmla="*/ 2147483647 h 28"/>
                <a:gd name="T32" fmla="*/ 2147483647 w 27"/>
                <a:gd name="T33" fmla="*/ 2147483647 h 28"/>
                <a:gd name="T34" fmla="*/ 2147483647 w 27"/>
                <a:gd name="T35" fmla="*/ 2147483647 h 28"/>
                <a:gd name="T36" fmla="*/ 2147483647 w 27"/>
                <a:gd name="T37" fmla="*/ 2147483647 h 28"/>
                <a:gd name="T38" fmla="*/ 2147483647 w 27"/>
                <a:gd name="T39" fmla="*/ 2147483647 h 28"/>
                <a:gd name="T40" fmla="*/ 2147483647 w 27"/>
                <a:gd name="T41" fmla="*/ 2147483647 h 28"/>
                <a:gd name="T42" fmla="*/ 2147483647 w 27"/>
                <a:gd name="T43" fmla="*/ 2147483647 h 28"/>
                <a:gd name="T44" fmla="*/ 2147483647 w 27"/>
                <a:gd name="T45" fmla="*/ 2147483647 h 28"/>
                <a:gd name="T46" fmla="*/ 0 w 27"/>
                <a:gd name="T47" fmla="*/ 2147483647 h 28"/>
                <a:gd name="T48" fmla="*/ 0 w 27"/>
                <a:gd name="T49" fmla="*/ 2147483647 h 28"/>
                <a:gd name="T50" fmla="*/ 2147483647 w 27"/>
                <a:gd name="T51" fmla="*/ 2147483647 h 28"/>
                <a:gd name="T52" fmla="*/ 2147483647 w 27"/>
                <a:gd name="T53" fmla="*/ 2147483647 h 28"/>
                <a:gd name="T54" fmla="*/ 2147483647 w 27"/>
                <a:gd name="T55" fmla="*/ 2147483647 h 28"/>
                <a:gd name="T56" fmla="*/ 2147483647 w 27"/>
                <a:gd name="T57" fmla="*/ 2147483647 h 28"/>
                <a:gd name="T58" fmla="*/ 2147483647 w 27"/>
                <a:gd name="T59" fmla="*/ 2147483647 h 28"/>
                <a:gd name="T60" fmla="*/ 2147483647 w 27"/>
                <a:gd name="T61" fmla="*/ 2147483647 h 28"/>
                <a:gd name="T62" fmla="*/ 2147483647 w 27"/>
                <a:gd name="T63" fmla="*/ 2147483647 h 28"/>
                <a:gd name="T64" fmla="*/ 2147483647 w 27"/>
                <a:gd name="T65" fmla="*/ 2147483647 h 28"/>
                <a:gd name="T66" fmla="*/ 2147483647 w 27"/>
                <a:gd name="T67" fmla="*/ 2147483647 h 28"/>
                <a:gd name="T68" fmla="*/ 2147483647 w 27"/>
                <a:gd name="T69" fmla="*/ 2147483647 h 28"/>
                <a:gd name="T70" fmla="*/ 2147483647 w 27"/>
                <a:gd name="T71" fmla="*/ 2147483647 h 28"/>
                <a:gd name="T72" fmla="*/ 2147483647 w 27"/>
                <a:gd name="T73" fmla="*/ 2147483647 h 28"/>
                <a:gd name="T74" fmla="*/ 2147483647 w 27"/>
                <a:gd name="T75" fmla="*/ 2147483647 h 28"/>
                <a:gd name="T76" fmla="*/ 2147483647 w 27"/>
                <a:gd name="T77" fmla="*/ 2147483647 h 28"/>
                <a:gd name="T78" fmla="*/ 2147483647 w 27"/>
                <a:gd name="T79" fmla="*/ 2147483647 h 28"/>
                <a:gd name="T80" fmla="*/ 2147483647 w 27"/>
                <a:gd name="T81" fmla="*/ 2147483647 h 28"/>
                <a:gd name="T82" fmla="*/ 2147483647 w 27"/>
                <a:gd name="T83" fmla="*/ 2147483647 h 28"/>
                <a:gd name="T84" fmla="*/ 2147483647 w 27"/>
                <a:gd name="T85" fmla="*/ 2147483647 h 28"/>
                <a:gd name="T86" fmla="*/ 2147483647 w 27"/>
                <a:gd name="T87" fmla="*/ 2147483647 h 28"/>
                <a:gd name="T88" fmla="*/ 2147483647 w 27"/>
                <a:gd name="T89" fmla="*/ 2147483647 h 28"/>
                <a:gd name="T90" fmla="*/ 2147483647 w 27"/>
                <a:gd name="T91" fmla="*/ 2147483647 h 28"/>
                <a:gd name="T92" fmla="*/ 2147483647 w 27"/>
                <a:gd name="T93" fmla="*/ 2147483647 h 28"/>
                <a:gd name="T94" fmla="*/ 2147483647 w 27"/>
                <a:gd name="T95" fmla="*/ 2147483647 h 28"/>
                <a:gd name="T96" fmla="*/ 2147483647 w 27"/>
                <a:gd name="T97" fmla="*/ 2147483647 h 28"/>
                <a:gd name="T98" fmla="*/ 2147483647 w 27"/>
                <a:gd name="T99" fmla="*/ 2147483647 h 28"/>
                <a:gd name="T100" fmla="*/ 2147483647 w 27"/>
                <a:gd name="T101" fmla="*/ 2147483647 h 28"/>
                <a:gd name="T102" fmla="*/ 2147483647 w 27"/>
                <a:gd name="T103" fmla="*/ 2147483647 h 28"/>
                <a:gd name="T104" fmla="*/ 2147483647 w 27"/>
                <a:gd name="T105" fmla="*/ 2147483647 h 28"/>
                <a:gd name="T106" fmla="*/ 2147483647 w 27"/>
                <a:gd name="T107" fmla="*/ 2147483647 h 2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7" h="28">
                  <a:moveTo>
                    <a:pt x="26" y="10"/>
                  </a:moveTo>
                  <a:cubicBezTo>
                    <a:pt x="26" y="9"/>
                    <a:pt x="25" y="8"/>
                    <a:pt x="24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8"/>
                    <a:pt x="21" y="8"/>
                    <a:pt x="21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5"/>
                    <a:pt x="22" y="4"/>
                    <a:pt x="21" y="3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7" y="2"/>
                    <a:pt x="17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2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6"/>
                    <a:pt x="6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10"/>
                    <a:pt x="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9"/>
                    <a:pt x="2" y="20"/>
                    <a:pt x="3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0"/>
                    <a:pt x="5" y="21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4" y="25"/>
                    <a:pt x="5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7"/>
                    <a:pt x="9" y="26"/>
                    <a:pt x="10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2" y="24"/>
                    <a:pt x="13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4" y="28"/>
                    <a:pt x="15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6"/>
                    <a:pt x="19" y="25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9" y="22"/>
                    <a:pt x="20" y="22"/>
                    <a:pt x="20" y="22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3"/>
                    <a:pt x="24" y="23"/>
                    <a:pt x="24" y="22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19"/>
                    <a:pt x="26" y="18"/>
                    <a:pt x="25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5"/>
                    <a:pt x="23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6" y="14"/>
                    <a:pt x="27" y="13"/>
                    <a:pt x="27" y="12"/>
                  </a:cubicBezTo>
                  <a:lnTo>
                    <a:pt x="26" y="10"/>
                  </a:lnTo>
                  <a:close/>
                  <a:moveTo>
                    <a:pt x="14" y="19"/>
                  </a:moveTo>
                  <a:cubicBezTo>
                    <a:pt x="11" y="20"/>
                    <a:pt x="9" y="18"/>
                    <a:pt x="8" y="15"/>
                  </a:cubicBezTo>
                  <a:cubicBezTo>
                    <a:pt x="7" y="13"/>
                    <a:pt x="9" y="10"/>
                    <a:pt x="12" y="9"/>
                  </a:cubicBezTo>
                  <a:cubicBezTo>
                    <a:pt x="15" y="8"/>
                    <a:pt x="17" y="10"/>
                    <a:pt x="18" y="13"/>
                  </a:cubicBezTo>
                  <a:cubicBezTo>
                    <a:pt x="19" y="16"/>
                    <a:pt x="17" y="18"/>
                    <a:pt x="14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5" name="Freeform 227"/>
            <p:cNvSpPr>
              <a:spLocks noEditPoints="1"/>
            </p:cNvSpPr>
            <p:nvPr/>
          </p:nvSpPr>
          <p:spPr bwMode="auto">
            <a:xfrm>
              <a:off x="4395788" y="1695450"/>
              <a:ext cx="147638" cy="147638"/>
            </a:xfrm>
            <a:custGeom>
              <a:avLst/>
              <a:gdLst>
                <a:gd name="T0" fmla="*/ 2147483647 w 39"/>
                <a:gd name="T1" fmla="*/ 2147483647 h 39"/>
                <a:gd name="T2" fmla="*/ 2147483647 w 39"/>
                <a:gd name="T3" fmla="*/ 2147483647 h 39"/>
                <a:gd name="T4" fmla="*/ 2147483647 w 39"/>
                <a:gd name="T5" fmla="*/ 2147483647 h 39"/>
                <a:gd name="T6" fmla="*/ 2147483647 w 39"/>
                <a:gd name="T7" fmla="*/ 2147483647 h 39"/>
                <a:gd name="T8" fmla="*/ 2147483647 w 39"/>
                <a:gd name="T9" fmla="*/ 2147483647 h 39"/>
                <a:gd name="T10" fmla="*/ 2147483647 w 39"/>
                <a:gd name="T11" fmla="*/ 2147483647 h 39"/>
                <a:gd name="T12" fmla="*/ 2147483647 w 39"/>
                <a:gd name="T13" fmla="*/ 2147483647 h 39"/>
                <a:gd name="T14" fmla="*/ 2147483647 w 39"/>
                <a:gd name="T15" fmla="*/ 2147483647 h 39"/>
                <a:gd name="T16" fmla="*/ 2147483647 w 39"/>
                <a:gd name="T17" fmla="*/ 2147483647 h 39"/>
                <a:gd name="T18" fmla="*/ 2147483647 w 39"/>
                <a:gd name="T19" fmla="*/ 2147483647 h 39"/>
                <a:gd name="T20" fmla="*/ 2147483647 w 39"/>
                <a:gd name="T21" fmla="*/ 2147483647 h 39"/>
                <a:gd name="T22" fmla="*/ 2147483647 w 39"/>
                <a:gd name="T23" fmla="*/ 2147483647 h 39"/>
                <a:gd name="T24" fmla="*/ 2147483647 w 39"/>
                <a:gd name="T25" fmla="*/ 2147483647 h 39"/>
                <a:gd name="T26" fmla="*/ 2147483647 w 39"/>
                <a:gd name="T27" fmla="*/ 2147483647 h 39"/>
                <a:gd name="T28" fmla="*/ 2147483647 w 39"/>
                <a:gd name="T29" fmla="*/ 2147483647 h 39"/>
                <a:gd name="T30" fmla="*/ 2147483647 w 39"/>
                <a:gd name="T31" fmla="*/ 2147483647 h 39"/>
                <a:gd name="T32" fmla="*/ 2147483647 w 39"/>
                <a:gd name="T33" fmla="*/ 2147483647 h 39"/>
                <a:gd name="T34" fmla="*/ 2147483647 w 39"/>
                <a:gd name="T35" fmla="*/ 2147483647 h 39"/>
                <a:gd name="T36" fmla="*/ 2147483647 w 39"/>
                <a:gd name="T37" fmla="*/ 2147483647 h 39"/>
                <a:gd name="T38" fmla="*/ 2147483647 w 39"/>
                <a:gd name="T39" fmla="*/ 2147483647 h 39"/>
                <a:gd name="T40" fmla="*/ 2147483647 w 39"/>
                <a:gd name="T41" fmla="*/ 2147483647 h 39"/>
                <a:gd name="T42" fmla="*/ 2147483647 w 39"/>
                <a:gd name="T43" fmla="*/ 2147483647 h 39"/>
                <a:gd name="T44" fmla="*/ 2147483647 w 39"/>
                <a:gd name="T45" fmla="*/ 2147483647 h 39"/>
                <a:gd name="T46" fmla="*/ 2147483647 w 39"/>
                <a:gd name="T47" fmla="*/ 2147483647 h 39"/>
                <a:gd name="T48" fmla="*/ 2147483647 w 39"/>
                <a:gd name="T49" fmla="*/ 2147483647 h 39"/>
                <a:gd name="T50" fmla="*/ 2147483647 w 39"/>
                <a:gd name="T51" fmla="*/ 2147483647 h 39"/>
                <a:gd name="T52" fmla="*/ 2147483647 w 39"/>
                <a:gd name="T53" fmla="*/ 2147483647 h 39"/>
                <a:gd name="T54" fmla="*/ 2147483647 w 39"/>
                <a:gd name="T55" fmla="*/ 2147483647 h 39"/>
                <a:gd name="T56" fmla="*/ 2147483647 w 39"/>
                <a:gd name="T57" fmla="*/ 2147483647 h 39"/>
                <a:gd name="T58" fmla="*/ 2147483647 w 39"/>
                <a:gd name="T59" fmla="*/ 2147483647 h 39"/>
                <a:gd name="T60" fmla="*/ 2147483647 w 39"/>
                <a:gd name="T61" fmla="*/ 2147483647 h 39"/>
                <a:gd name="T62" fmla="*/ 2147483647 w 39"/>
                <a:gd name="T63" fmla="*/ 2147483647 h 39"/>
                <a:gd name="T64" fmla="*/ 2147483647 w 39"/>
                <a:gd name="T65" fmla="*/ 2147483647 h 39"/>
                <a:gd name="T66" fmla="*/ 2147483647 w 39"/>
                <a:gd name="T67" fmla="*/ 2147483647 h 39"/>
                <a:gd name="T68" fmla="*/ 2147483647 w 39"/>
                <a:gd name="T69" fmla="*/ 2147483647 h 39"/>
                <a:gd name="T70" fmla="*/ 2147483647 w 39"/>
                <a:gd name="T71" fmla="*/ 2147483647 h 39"/>
                <a:gd name="T72" fmla="*/ 2147483647 w 39"/>
                <a:gd name="T73" fmla="*/ 2147483647 h 39"/>
                <a:gd name="T74" fmla="*/ 2147483647 w 39"/>
                <a:gd name="T75" fmla="*/ 2147483647 h 39"/>
                <a:gd name="T76" fmla="*/ 2147483647 w 39"/>
                <a:gd name="T77" fmla="*/ 2147483647 h 39"/>
                <a:gd name="T78" fmla="*/ 2147483647 w 39"/>
                <a:gd name="T79" fmla="*/ 2147483647 h 39"/>
                <a:gd name="T80" fmla="*/ 2147483647 w 39"/>
                <a:gd name="T81" fmla="*/ 2147483647 h 39"/>
                <a:gd name="T82" fmla="*/ 2147483647 w 39"/>
                <a:gd name="T83" fmla="*/ 2147483647 h 39"/>
                <a:gd name="T84" fmla="*/ 2147483647 w 39"/>
                <a:gd name="T85" fmla="*/ 2147483647 h 39"/>
                <a:gd name="T86" fmla="*/ 2147483647 w 39"/>
                <a:gd name="T87" fmla="*/ 2147483647 h 39"/>
                <a:gd name="T88" fmla="*/ 2147483647 w 39"/>
                <a:gd name="T89" fmla="*/ 2147483647 h 39"/>
                <a:gd name="T90" fmla="*/ 2147483647 w 39"/>
                <a:gd name="T91" fmla="*/ 2147483647 h 39"/>
                <a:gd name="T92" fmla="*/ 2147483647 w 39"/>
                <a:gd name="T93" fmla="*/ 2147483647 h 39"/>
                <a:gd name="T94" fmla="*/ 2147483647 w 39"/>
                <a:gd name="T95" fmla="*/ 2147483647 h 39"/>
                <a:gd name="T96" fmla="*/ 2147483647 w 39"/>
                <a:gd name="T97" fmla="*/ 2147483647 h 39"/>
                <a:gd name="T98" fmla="*/ 2147483647 w 39"/>
                <a:gd name="T99" fmla="*/ 2147483647 h 39"/>
                <a:gd name="T100" fmla="*/ 2147483647 w 39"/>
                <a:gd name="T101" fmla="*/ 2147483647 h 39"/>
                <a:gd name="T102" fmla="*/ 2147483647 w 39"/>
                <a:gd name="T103" fmla="*/ 2147483647 h 39"/>
                <a:gd name="T104" fmla="*/ 2147483647 w 39"/>
                <a:gd name="T105" fmla="*/ 2147483647 h 39"/>
                <a:gd name="T106" fmla="*/ 2147483647 w 39"/>
                <a:gd name="T107" fmla="*/ 2147483647 h 3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9" h="39">
                  <a:moveTo>
                    <a:pt x="38" y="14"/>
                  </a:moveTo>
                  <a:cubicBezTo>
                    <a:pt x="38" y="12"/>
                    <a:pt x="36" y="11"/>
                    <a:pt x="35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2"/>
                    <a:pt x="31" y="11"/>
                    <a:pt x="31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7"/>
                    <a:pt x="32" y="5"/>
                    <a:pt x="31" y="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7" y="2"/>
                    <a:pt x="26" y="2"/>
                    <a:pt x="25" y="4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2" y="5"/>
                    <a:pt x="21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8" y="0"/>
                    <a:pt x="17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1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8"/>
                    <a:pt x="10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5" y="7"/>
                    <a:pt x="4" y="9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3"/>
                    <a:pt x="2" y="14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" y="20"/>
                    <a:pt x="0" y="22"/>
                    <a:pt x="1" y="23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8"/>
                    <a:pt x="3" y="28"/>
                    <a:pt x="5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3"/>
                    <a:pt x="7" y="35"/>
                    <a:pt x="9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3" y="38"/>
                    <a:pt x="14" y="38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9"/>
                    <a:pt x="22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38"/>
                    <a:pt x="28" y="37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30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3"/>
                    <a:pt x="35" y="32"/>
                    <a:pt x="36" y="31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7"/>
                    <a:pt x="38" y="26"/>
                    <a:pt x="36" y="25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2"/>
                    <a:pt x="34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9" y="20"/>
                    <a:pt x="39" y="18"/>
                    <a:pt x="39" y="17"/>
                  </a:cubicBezTo>
                  <a:lnTo>
                    <a:pt x="38" y="14"/>
                  </a:lnTo>
                  <a:close/>
                  <a:moveTo>
                    <a:pt x="21" y="27"/>
                  </a:moveTo>
                  <a:cubicBezTo>
                    <a:pt x="17" y="28"/>
                    <a:pt x="14" y="26"/>
                    <a:pt x="13" y="22"/>
                  </a:cubicBezTo>
                  <a:cubicBezTo>
                    <a:pt x="12" y="18"/>
                    <a:pt x="14" y="14"/>
                    <a:pt x="18" y="13"/>
                  </a:cubicBezTo>
                  <a:cubicBezTo>
                    <a:pt x="22" y="12"/>
                    <a:pt x="26" y="14"/>
                    <a:pt x="27" y="18"/>
                  </a:cubicBezTo>
                  <a:cubicBezTo>
                    <a:pt x="28" y="22"/>
                    <a:pt x="25" y="26"/>
                    <a:pt x="21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6" name="Freeform 228"/>
            <p:cNvSpPr>
              <a:spLocks noEditPoints="1"/>
            </p:cNvSpPr>
            <p:nvPr/>
          </p:nvSpPr>
          <p:spPr bwMode="auto">
            <a:xfrm>
              <a:off x="3870325" y="804862"/>
              <a:ext cx="206375" cy="206375"/>
            </a:xfrm>
            <a:custGeom>
              <a:avLst/>
              <a:gdLst>
                <a:gd name="T0" fmla="*/ 2147483647 w 55"/>
                <a:gd name="T1" fmla="*/ 2147483647 h 55"/>
                <a:gd name="T2" fmla="*/ 2147483647 w 55"/>
                <a:gd name="T3" fmla="*/ 2147483647 h 55"/>
                <a:gd name="T4" fmla="*/ 2147483647 w 55"/>
                <a:gd name="T5" fmla="*/ 2147483647 h 55"/>
                <a:gd name="T6" fmla="*/ 2147483647 w 55"/>
                <a:gd name="T7" fmla="*/ 2147483647 h 55"/>
                <a:gd name="T8" fmla="*/ 2147483647 w 55"/>
                <a:gd name="T9" fmla="*/ 2147483647 h 55"/>
                <a:gd name="T10" fmla="*/ 2147483647 w 55"/>
                <a:gd name="T11" fmla="*/ 2147483647 h 55"/>
                <a:gd name="T12" fmla="*/ 2147483647 w 55"/>
                <a:gd name="T13" fmla="*/ 2147483647 h 55"/>
                <a:gd name="T14" fmla="*/ 2147483647 w 55"/>
                <a:gd name="T15" fmla="*/ 2147483647 h 55"/>
                <a:gd name="T16" fmla="*/ 2147483647 w 55"/>
                <a:gd name="T17" fmla="*/ 2147483647 h 55"/>
                <a:gd name="T18" fmla="*/ 2147483647 w 55"/>
                <a:gd name="T19" fmla="*/ 2147483647 h 55"/>
                <a:gd name="T20" fmla="*/ 2147483647 w 55"/>
                <a:gd name="T21" fmla="*/ 2147483647 h 55"/>
                <a:gd name="T22" fmla="*/ 2147483647 w 55"/>
                <a:gd name="T23" fmla="*/ 0 h 55"/>
                <a:gd name="T24" fmla="*/ 2147483647 w 55"/>
                <a:gd name="T25" fmla="*/ 2147483647 h 55"/>
                <a:gd name="T26" fmla="*/ 2147483647 w 55"/>
                <a:gd name="T27" fmla="*/ 2147483647 h 55"/>
                <a:gd name="T28" fmla="*/ 2147483647 w 55"/>
                <a:gd name="T29" fmla="*/ 2147483647 h 55"/>
                <a:gd name="T30" fmla="*/ 2147483647 w 55"/>
                <a:gd name="T31" fmla="*/ 2147483647 h 55"/>
                <a:gd name="T32" fmla="*/ 2147483647 w 55"/>
                <a:gd name="T33" fmla="*/ 2147483647 h 55"/>
                <a:gd name="T34" fmla="*/ 2147483647 w 55"/>
                <a:gd name="T35" fmla="*/ 2147483647 h 55"/>
                <a:gd name="T36" fmla="*/ 2147483647 w 55"/>
                <a:gd name="T37" fmla="*/ 2147483647 h 55"/>
                <a:gd name="T38" fmla="*/ 2147483647 w 55"/>
                <a:gd name="T39" fmla="*/ 2147483647 h 55"/>
                <a:gd name="T40" fmla="*/ 2147483647 w 55"/>
                <a:gd name="T41" fmla="*/ 2147483647 h 55"/>
                <a:gd name="T42" fmla="*/ 2147483647 w 55"/>
                <a:gd name="T43" fmla="*/ 2147483647 h 55"/>
                <a:gd name="T44" fmla="*/ 2147483647 w 55"/>
                <a:gd name="T45" fmla="*/ 2147483647 h 55"/>
                <a:gd name="T46" fmla="*/ 2147483647 w 55"/>
                <a:gd name="T47" fmla="*/ 2147483647 h 55"/>
                <a:gd name="T48" fmla="*/ 2147483647 w 55"/>
                <a:gd name="T49" fmla="*/ 2147483647 h 55"/>
                <a:gd name="T50" fmla="*/ 2147483647 w 55"/>
                <a:gd name="T51" fmla="*/ 2147483647 h 55"/>
                <a:gd name="T52" fmla="*/ 2147483647 w 55"/>
                <a:gd name="T53" fmla="*/ 2147483647 h 55"/>
                <a:gd name="T54" fmla="*/ 2147483647 w 55"/>
                <a:gd name="T55" fmla="*/ 2147483647 h 55"/>
                <a:gd name="T56" fmla="*/ 2147483647 w 55"/>
                <a:gd name="T57" fmla="*/ 2147483647 h 55"/>
                <a:gd name="T58" fmla="*/ 2147483647 w 55"/>
                <a:gd name="T59" fmla="*/ 2147483647 h 55"/>
                <a:gd name="T60" fmla="*/ 2147483647 w 55"/>
                <a:gd name="T61" fmla="*/ 2147483647 h 55"/>
                <a:gd name="T62" fmla="*/ 2147483647 w 55"/>
                <a:gd name="T63" fmla="*/ 2147483647 h 55"/>
                <a:gd name="T64" fmla="*/ 2147483647 w 55"/>
                <a:gd name="T65" fmla="*/ 2147483647 h 55"/>
                <a:gd name="T66" fmla="*/ 2147483647 w 55"/>
                <a:gd name="T67" fmla="*/ 2147483647 h 55"/>
                <a:gd name="T68" fmla="*/ 2147483647 w 55"/>
                <a:gd name="T69" fmla="*/ 2147483647 h 55"/>
                <a:gd name="T70" fmla="*/ 2147483647 w 55"/>
                <a:gd name="T71" fmla="*/ 2147483647 h 55"/>
                <a:gd name="T72" fmla="*/ 2147483647 w 55"/>
                <a:gd name="T73" fmla="*/ 2147483647 h 55"/>
                <a:gd name="T74" fmla="*/ 2147483647 w 55"/>
                <a:gd name="T75" fmla="*/ 2147483647 h 55"/>
                <a:gd name="T76" fmla="*/ 2147483647 w 55"/>
                <a:gd name="T77" fmla="*/ 2147483647 h 55"/>
                <a:gd name="T78" fmla="*/ 2147483647 w 55"/>
                <a:gd name="T79" fmla="*/ 2147483647 h 55"/>
                <a:gd name="T80" fmla="*/ 2147483647 w 55"/>
                <a:gd name="T81" fmla="*/ 2147483647 h 55"/>
                <a:gd name="T82" fmla="*/ 2147483647 w 55"/>
                <a:gd name="T83" fmla="*/ 2147483647 h 55"/>
                <a:gd name="T84" fmla="*/ 2147483647 w 55"/>
                <a:gd name="T85" fmla="*/ 2147483647 h 55"/>
                <a:gd name="T86" fmla="*/ 2147483647 w 55"/>
                <a:gd name="T87" fmla="*/ 2147483647 h 55"/>
                <a:gd name="T88" fmla="*/ 2147483647 w 55"/>
                <a:gd name="T89" fmla="*/ 2147483647 h 55"/>
                <a:gd name="T90" fmla="*/ 2147483647 w 55"/>
                <a:gd name="T91" fmla="*/ 2147483647 h 55"/>
                <a:gd name="T92" fmla="*/ 2147483647 w 55"/>
                <a:gd name="T93" fmla="*/ 2147483647 h 55"/>
                <a:gd name="T94" fmla="*/ 2147483647 w 55"/>
                <a:gd name="T95" fmla="*/ 2147483647 h 55"/>
                <a:gd name="T96" fmla="*/ 2147483647 w 55"/>
                <a:gd name="T97" fmla="*/ 2147483647 h 55"/>
                <a:gd name="T98" fmla="*/ 2147483647 w 55"/>
                <a:gd name="T99" fmla="*/ 2147483647 h 55"/>
                <a:gd name="T100" fmla="*/ 2147483647 w 55"/>
                <a:gd name="T101" fmla="*/ 2147483647 h 55"/>
                <a:gd name="T102" fmla="*/ 2147483647 w 55"/>
                <a:gd name="T103" fmla="*/ 2147483647 h 55"/>
                <a:gd name="T104" fmla="*/ 2147483647 w 55"/>
                <a:gd name="T105" fmla="*/ 2147483647 h 55"/>
                <a:gd name="T106" fmla="*/ 2147483647 w 55"/>
                <a:gd name="T107" fmla="*/ 2147483647 h 5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5" h="55">
                  <a:moveTo>
                    <a:pt x="54" y="18"/>
                  </a:moveTo>
                  <a:cubicBezTo>
                    <a:pt x="53" y="16"/>
                    <a:pt x="51" y="15"/>
                    <a:pt x="49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6"/>
                    <a:pt x="44" y="15"/>
                    <a:pt x="43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6" y="8"/>
                    <a:pt x="45" y="6"/>
                    <a:pt x="44" y="5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8" y="2"/>
                    <a:pt x="36" y="2"/>
                    <a:pt x="35" y="4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1" y="7"/>
                    <a:pt x="30" y="7"/>
                    <a:pt x="29" y="7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1"/>
                    <a:pt x="25" y="0"/>
                    <a:pt x="23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2"/>
                    <a:pt x="16" y="4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0"/>
                    <a:pt x="15" y="11"/>
                    <a:pt x="14" y="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9"/>
                    <a:pt x="7" y="9"/>
                    <a:pt x="5" y="1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7"/>
                    <a:pt x="3" y="19"/>
                    <a:pt x="5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7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1" y="28"/>
                    <a:pt x="0" y="30"/>
                    <a:pt x="1" y="32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8"/>
                    <a:pt x="4" y="39"/>
                    <a:pt x="6" y="3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9"/>
                    <a:pt x="11" y="40"/>
                    <a:pt x="12" y="41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6"/>
                    <a:pt x="10" y="48"/>
                    <a:pt x="12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3"/>
                    <a:pt x="20" y="52"/>
                    <a:pt x="21" y="50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8"/>
                    <a:pt x="25" y="48"/>
                    <a:pt x="27" y="48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3"/>
                    <a:pt x="30" y="55"/>
                    <a:pt x="32" y="54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8" y="53"/>
                    <a:pt x="40" y="51"/>
                    <a:pt x="39" y="49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9" y="44"/>
                    <a:pt x="41" y="43"/>
                    <a:pt x="41" y="42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7" y="45"/>
                    <a:pt x="49" y="45"/>
                    <a:pt x="50" y="43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3" y="38"/>
                    <a:pt x="53" y="35"/>
                    <a:pt x="51" y="34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8" y="31"/>
                    <a:pt x="48" y="30"/>
                    <a:pt x="48" y="28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7"/>
                    <a:pt x="55" y="25"/>
                    <a:pt x="55" y="23"/>
                  </a:cubicBezTo>
                  <a:lnTo>
                    <a:pt x="54" y="18"/>
                  </a:lnTo>
                  <a:close/>
                  <a:moveTo>
                    <a:pt x="30" y="37"/>
                  </a:moveTo>
                  <a:cubicBezTo>
                    <a:pt x="24" y="39"/>
                    <a:pt x="19" y="35"/>
                    <a:pt x="17" y="30"/>
                  </a:cubicBezTo>
                  <a:cubicBezTo>
                    <a:pt x="16" y="24"/>
                    <a:pt x="19" y="19"/>
                    <a:pt x="25" y="17"/>
                  </a:cubicBezTo>
                  <a:cubicBezTo>
                    <a:pt x="30" y="16"/>
                    <a:pt x="36" y="19"/>
                    <a:pt x="37" y="25"/>
                  </a:cubicBezTo>
                  <a:cubicBezTo>
                    <a:pt x="39" y="30"/>
                    <a:pt x="35" y="36"/>
                    <a:pt x="30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7" name="Freeform 229"/>
            <p:cNvSpPr>
              <a:spLocks noEditPoints="1"/>
            </p:cNvSpPr>
            <p:nvPr/>
          </p:nvSpPr>
          <p:spPr bwMode="auto">
            <a:xfrm>
              <a:off x="4373563" y="206375"/>
              <a:ext cx="146050" cy="147638"/>
            </a:xfrm>
            <a:custGeom>
              <a:avLst/>
              <a:gdLst>
                <a:gd name="T0" fmla="*/ 2147483647 w 39"/>
                <a:gd name="T1" fmla="*/ 2147483647 h 39"/>
                <a:gd name="T2" fmla="*/ 2147483647 w 39"/>
                <a:gd name="T3" fmla="*/ 2147483647 h 39"/>
                <a:gd name="T4" fmla="*/ 2147483647 w 39"/>
                <a:gd name="T5" fmla="*/ 2147483647 h 39"/>
                <a:gd name="T6" fmla="*/ 2147483647 w 39"/>
                <a:gd name="T7" fmla="*/ 2147483647 h 39"/>
                <a:gd name="T8" fmla="*/ 2147483647 w 39"/>
                <a:gd name="T9" fmla="*/ 2147483647 h 39"/>
                <a:gd name="T10" fmla="*/ 2147483647 w 39"/>
                <a:gd name="T11" fmla="*/ 2147483647 h 39"/>
                <a:gd name="T12" fmla="*/ 2147483647 w 39"/>
                <a:gd name="T13" fmla="*/ 2147483647 h 39"/>
                <a:gd name="T14" fmla="*/ 2147483647 w 39"/>
                <a:gd name="T15" fmla="*/ 2147483647 h 39"/>
                <a:gd name="T16" fmla="*/ 2147483647 w 39"/>
                <a:gd name="T17" fmla="*/ 2147483647 h 39"/>
                <a:gd name="T18" fmla="*/ 2147483647 w 39"/>
                <a:gd name="T19" fmla="*/ 2147483647 h 39"/>
                <a:gd name="T20" fmla="*/ 2147483647 w 39"/>
                <a:gd name="T21" fmla="*/ 2147483647 h 39"/>
                <a:gd name="T22" fmla="*/ 2147483647 w 39"/>
                <a:gd name="T23" fmla="*/ 0 h 39"/>
                <a:gd name="T24" fmla="*/ 2147483647 w 39"/>
                <a:gd name="T25" fmla="*/ 2147483647 h 39"/>
                <a:gd name="T26" fmla="*/ 2147483647 w 39"/>
                <a:gd name="T27" fmla="*/ 2147483647 h 39"/>
                <a:gd name="T28" fmla="*/ 2147483647 w 39"/>
                <a:gd name="T29" fmla="*/ 2147483647 h 39"/>
                <a:gd name="T30" fmla="*/ 2147483647 w 39"/>
                <a:gd name="T31" fmla="*/ 2147483647 h 39"/>
                <a:gd name="T32" fmla="*/ 2147483647 w 39"/>
                <a:gd name="T33" fmla="*/ 2147483647 h 39"/>
                <a:gd name="T34" fmla="*/ 2147483647 w 39"/>
                <a:gd name="T35" fmla="*/ 2147483647 h 39"/>
                <a:gd name="T36" fmla="*/ 2147483647 w 39"/>
                <a:gd name="T37" fmla="*/ 2147483647 h 39"/>
                <a:gd name="T38" fmla="*/ 2147483647 w 39"/>
                <a:gd name="T39" fmla="*/ 2147483647 h 39"/>
                <a:gd name="T40" fmla="*/ 2147483647 w 39"/>
                <a:gd name="T41" fmla="*/ 2147483647 h 39"/>
                <a:gd name="T42" fmla="*/ 2147483647 w 39"/>
                <a:gd name="T43" fmla="*/ 2147483647 h 39"/>
                <a:gd name="T44" fmla="*/ 2147483647 w 39"/>
                <a:gd name="T45" fmla="*/ 2147483647 h 39"/>
                <a:gd name="T46" fmla="*/ 0 w 39"/>
                <a:gd name="T47" fmla="*/ 2147483647 h 39"/>
                <a:gd name="T48" fmla="*/ 2147483647 w 39"/>
                <a:gd name="T49" fmla="*/ 2147483647 h 39"/>
                <a:gd name="T50" fmla="*/ 2147483647 w 39"/>
                <a:gd name="T51" fmla="*/ 2147483647 h 39"/>
                <a:gd name="T52" fmla="*/ 2147483647 w 39"/>
                <a:gd name="T53" fmla="*/ 2147483647 h 39"/>
                <a:gd name="T54" fmla="*/ 2147483647 w 39"/>
                <a:gd name="T55" fmla="*/ 2147483647 h 39"/>
                <a:gd name="T56" fmla="*/ 2147483647 w 39"/>
                <a:gd name="T57" fmla="*/ 2147483647 h 39"/>
                <a:gd name="T58" fmla="*/ 2147483647 w 39"/>
                <a:gd name="T59" fmla="*/ 2147483647 h 39"/>
                <a:gd name="T60" fmla="*/ 2147483647 w 39"/>
                <a:gd name="T61" fmla="*/ 2147483647 h 39"/>
                <a:gd name="T62" fmla="*/ 2147483647 w 39"/>
                <a:gd name="T63" fmla="*/ 2147483647 h 39"/>
                <a:gd name="T64" fmla="*/ 2147483647 w 39"/>
                <a:gd name="T65" fmla="*/ 2147483647 h 39"/>
                <a:gd name="T66" fmla="*/ 2147483647 w 39"/>
                <a:gd name="T67" fmla="*/ 2147483647 h 39"/>
                <a:gd name="T68" fmla="*/ 2147483647 w 39"/>
                <a:gd name="T69" fmla="*/ 2147483647 h 39"/>
                <a:gd name="T70" fmla="*/ 2147483647 w 39"/>
                <a:gd name="T71" fmla="*/ 2147483647 h 39"/>
                <a:gd name="T72" fmla="*/ 2147483647 w 39"/>
                <a:gd name="T73" fmla="*/ 2147483647 h 39"/>
                <a:gd name="T74" fmla="*/ 2147483647 w 39"/>
                <a:gd name="T75" fmla="*/ 2147483647 h 39"/>
                <a:gd name="T76" fmla="*/ 2147483647 w 39"/>
                <a:gd name="T77" fmla="*/ 2147483647 h 39"/>
                <a:gd name="T78" fmla="*/ 2147483647 w 39"/>
                <a:gd name="T79" fmla="*/ 2147483647 h 39"/>
                <a:gd name="T80" fmla="*/ 2147483647 w 39"/>
                <a:gd name="T81" fmla="*/ 2147483647 h 39"/>
                <a:gd name="T82" fmla="*/ 2147483647 w 39"/>
                <a:gd name="T83" fmla="*/ 2147483647 h 39"/>
                <a:gd name="T84" fmla="*/ 2147483647 w 39"/>
                <a:gd name="T85" fmla="*/ 2147483647 h 39"/>
                <a:gd name="T86" fmla="*/ 2147483647 w 39"/>
                <a:gd name="T87" fmla="*/ 2147483647 h 39"/>
                <a:gd name="T88" fmla="*/ 2147483647 w 39"/>
                <a:gd name="T89" fmla="*/ 2147483647 h 39"/>
                <a:gd name="T90" fmla="*/ 2147483647 w 39"/>
                <a:gd name="T91" fmla="*/ 2147483647 h 39"/>
                <a:gd name="T92" fmla="*/ 2147483647 w 39"/>
                <a:gd name="T93" fmla="*/ 2147483647 h 39"/>
                <a:gd name="T94" fmla="*/ 2147483647 w 39"/>
                <a:gd name="T95" fmla="*/ 2147483647 h 39"/>
                <a:gd name="T96" fmla="*/ 2147483647 w 39"/>
                <a:gd name="T97" fmla="*/ 2147483647 h 39"/>
                <a:gd name="T98" fmla="*/ 2147483647 w 39"/>
                <a:gd name="T99" fmla="*/ 2147483647 h 39"/>
                <a:gd name="T100" fmla="*/ 2147483647 w 39"/>
                <a:gd name="T101" fmla="*/ 2147483647 h 39"/>
                <a:gd name="T102" fmla="*/ 2147483647 w 39"/>
                <a:gd name="T103" fmla="*/ 2147483647 h 39"/>
                <a:gd name="T104" fmla="*/ 2147483647 w 39"/>
                <a:gd name="T105" fmla="*/ 2147483647 h 39"/>
                <a:gd name="T106" fmla="*/ 2147483647 w 39"/>
                <a:gd name="T107" fmla="*/ 2147483647 h 3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0"/>
                    <a:pt x="30" y="10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4"/>
                    <a:pt x="3" y="14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3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9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2" y="37"/>
                    <a:pt x="13" y="37"/>
                    <a:pt x="14" y="3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8"/>
                    <a:pt x="21" y="39"/>
                    <a:pt x="22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2" y="32"/>
                    <a:pt x="34" y="32"/>
                    <a:pt x="35" y="31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8"/>
                    <a:pt x="38" y="16"/>
                  </a:cubicBezTo>
                  <a:lnTo>
                    <a:pt x="38" y="13"/>
                  </a:lnTo>
                  <a:close/>
                  <a:moveTo>
                    <a:pt x="21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1"/>
                    <a:pt x="25" y="25"/>
                    <a:pt x="21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8" name="Freeform 230"/>
            <p:cNvSpPr>
              <a:spLocks noEditPoints="1"/>
            </p:cNvSpPr>
            <p:nvPr/>
          </p:nvSpPr>
          <p:spPr bwMode="auto">
            <a:xfrm>
              <a:off x="855663" y="1176337"/>
              <a:ext cx="79375" cy="76200"/>
            </a:xfrm>
            <a:custGeom>
              <a:avLst/>
              <a:gdLst>
                <a:gd name="T0" fmla="*/ 2147483647 w 21"/>
                <a:gd name="T1" fmla="*/ 2147483647 h 20"/>
                <a:gd name="T2" fmla="*/ 2147483647 w 21"/>
                <a:gd name="T3" fmla="*/ 2147483647 h 20"/>
                <a:gd name="T4" fmla="*/ 2147483647 w 21"/>
                <a:gd name="T5" fmla="*/ 2147483647 h 20"/>
                <a:gd name="T6" fmla="*/ 2147483647 w 21"/>
                <a:gd name="T7" fmla="*/ 2147483647 h 20"/>
                <a:gd name="T8" fmla="*/ 2147483647 w 21"/>
                <a:gd name="T9" fmla="*/ 2147483647 h 20"/>
                <a:gd name="T10" fmla="*/ 2147483647 w 21"/>
                <a:gd name="T11" fmla="*/ 2147483647 h 20"/>
                <a:gd name="T12" fmla="*/ 2147483647 w 21"/>
                <a:gd name="T13" fmla="*/ 2147483647 h 20"/>
                <a:gd name="T14" fmla="*/ 2147483647 w 21"/>
                <a:gd name="T15" fmla="*/ 2147483647 h 20"/>
                <a:gd name="T16" fmla="*/ 2147483647 w 21"/>
                <a:gd name="T17" fmla="*/ 2147483647 h 20"/>
                <a:gd name="T18" fmla="*/ 2147483647 w 21"/>
                <a:gd name="T19" fmla="*/ 2147483647 h 20"/>
                <a:gd name="T20" fmla="*/ 2147483647 w 21"/>
                <a:gd name="T21" fmla="*/ 2147483647 h 20"/>
                <a:gd name="T22" fmla="*/ 2147483647 w 21"/>
                <a:gd name="T23" fmla="*/ 0 h 20"/>
                <a:gd name="T24" fmla="*/ 2147483647 w 21"/>
                <a:gd name="T25" fmla="*/ 0 h 20"/>
                <a:gd name="T26" fmla="*/ 2147483647 w 21"/>
                <a:gd name="T27" fmla="*/ 2147483647 h 20"/>
                <a:gd name="T28" fmla="*/ 2147483647 w 21"/>
                <a:gd name="T29" fmla="*/ 2147483647 h 20"/>
                <a:gd name="T30" fmla="*/ 2147483647 w 21"/>
                <a:gd name="T31" fmla="*/ 2147483647 h 20"/>
                <a:gd name="T32" fmla="*/ 2147483647 w 21"/>
                <a:gd name="T33" fmla="*/ 2147483647 h 20"/>
                <a:gd name="T34" fmla="*/ 2147483647 w 21"/>
                <a:gd name="T35" fmla="*/ 2147483647 h 20"/>
                <a:gd name="T36" fmla="*/ 2147483647 w 21"/>
                <a:gd name="T37" fmla="*/ 2147483647 h 20"/>
                <a:gd name="T38" fmla="*/ 2147483647 w 21"/>
                <a:gd name="T39" fmla="*/ 2147483647 h 20"/>
                <a:gd name="T40" fmla="*/ 2147483647 w 21"/>
                <a:gd name="T41" fmla="*/ 2147483647 h 20"/>
                <a:gd name="T42" fmla="*/ 2147483647 w 21"/>
                <a:gd name="T43" fmla="*/ 2147483647 h 20"/>
                <a:gd name="T44" fmla="*/ 2147483647 w 21"/>
                <a:gd name="T45" fmla="*/ 2147483647 h 20"/>
                <a:gd name="T46" fmla="*/ 0 w 21"/>
                <a:gd name="T47" fmla="*/ 2147483647 h 20"/>
                <a:gd name="T48" fmla="*/ 0 w 21"/>
                <a:gd name="T49" fmla="*/ 2147483647 h 20"/>
                <a:gd name="T50" fmla="*/ 2147483647 w 21"/>
                <a:gd name="T51" fmla="*/ 2147483647 h 20"/>
                <a:gd name="T52" fmla="*/ 2147483647 w 21"/>
                <a:gd name="T53" fmla="*/ 2147483647 h 20"/>
                <a:gd name="T54" fmla="*/ 2147483647 w 21"/>
                <a:gd name="T55" fmla="*/ 2147483647 h 20"/>
                <a:gd name="T56" fmla="*/ 2147483647 w 21"/>
                <a:gd name="T57" fmla="*/ 2147483647 h 20"/>
                <a:gd name="T58" fmla="*/ 2147483647 w 21"/>
                <a:gd name="T59" fmla="*/ 2147483647 h 20"/>
                <a:gd name="T60" fmla="*/ 2147483647 w 21"/>
                <a:gd name="T61" fmla="*/ 2147483647 h 20"/>
                <a:gd name="T62" fmla="*/ 2147483647 w 21"/>
                <a:gd name="T63" fmla="*/ 2147483647 h 20"/>
                <a:gd name="T64" fmla="*/ 2147483647 w 21"/>
                <a:gd name="T65" fmla="*/ 2147483647 h 20"/>
                <a:gd name="T66" fmla="*/ 2147483647 w 21"/>
                <a:gd name="T67" fmla="*/ 2147483647 h 20"/>
                <a:gd name="T68" fmla="*/ 2147483647 w 21"/>
                <a:gd name="T69" fmla="*/ 2147483647 h 20"/>
                <a:gd name="T70" fmla="*/ 2147483647 w 21"/>
                <a:gd name="T71" fmla="*/ 2147483647 h 20"/>
                <a:gd name="T72" fmla="*/ 2147483647 w 21"/>
                <a:gd name="T73" fmla="*/ 2147483647 h 20"/>
                <a:gd name="T74" fmla="*/ 2147483647 w 21"/>
                <a:gd name="T75" fmla="*/ 2147483647 h 20"/>
                <a:gd name="T76" fmla="*/ 2147483647 w 21"/>
                <a:gd name="T77" fmla="*/ 2147483647 h 20"/>
                <a:gd name="T78" fmla="*/ 2147483647 w 21"/>
                <a:gd name="T79" fmla="*/ 2147483647 h 20"/>
                <a:gd name="T80" fmla="*/ 2147483647 w 21"/>
                <a:gd name="T81" fmla="*/ 2147483647 h 20"/>
                <a:gd name="T82" fmla="*/ 2147483647 w 21"/>
                <a:gd name="T83" fmla="*/ 2147483647 h 20"/>
                <a:gd name="T84" fmla="*/ 2147483647 w 21"/>
                <a:gd name="T85" fmla="*/ 2147483647 h 20"/>
                <a:gd name="T86" fmla="*/ 2147483647 w 21"/>
                <a:gd name="T87" fmla="*/ 2147483647 h 20"/>
                <a:gd name="T88" fmla="*/ 2147483647 w 21"/>
                <a:gd name="T89" fmla="*/ 2147483647 h 20"/>
                <a:gd name="T90" fmla="*/ 2147483647 w 21"/>
                <a:gd name="T91" fmla="*/ 2147483647 h 20"/>
                <a:gd name="T92" fmla="*/ 2147483647 w 21"/>
                <a:gd name="T93" fmla="*/ 2147483647 h 20"/>
                <a:gd name="T94" fmla="*/ 2147483647 w 21"/>
                <a:gd name="T95" fmla="*/ 2147483647 h 20"/>
                <a:gd name="T96" fmla="*/ 2147483647 w 21"/>
                <a:gd name="T97" fmla="*/ 2147483647 h 20"/>
                <a:gd name="T98" fmla="*/ 2147483647 w 21"/>
                <a:gd name="T99" fmla="*/ 2147483647 h 20"/>
                <a:gd name="T100" fmla="*/ 2147483647 w 21"/>
                <a:gd name="T101" fmla="*/ 2147483647 h 20"/>
                <a:gd name="T102" fmla="*/ 2147483647 w 21"/>
                <a:gd name="T103" fmla="*/ 2147483647 h 20"/>
                <a:gd name="T104" fmla="*/ 2147483647 w 21"/>
                <a:gd name="T105" fmla="*/ 2147483647 h 20"/>
                <a:gd name="T106" fmla="*/ 2147483647 w 21"/>
                <a:gd name="T107" fmla="*/ 2147483647 h 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1" h="20">
                  <a:moveTo>
                    <a:pt x="20" y="7"/>
                  </a:moveTo>
                  <a:cubicBezTo>
                    <a:pt x="20" y="6"/>
                    <a:pt x="19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5"/>
                    <a:pt x="16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1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2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0"/>
                    <a:pt x="7" y="20"/>
                    <a:pt x="7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11" y="20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5" y="19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8" y="17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4"/>
                    <a:pt x="20" y="13"/>
                    <a:pt x="19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10"/>
                    <a:pt x="21" y="9"/>
                    <a:pt x="20" y="8"/>
                  </a:cubicBezTo>
                  <a:lnTo>
                    <a:pt x="20" y="7"/>
                  </a:lnTo>
                  <a:close/>
                  <a:moveTo>
                    <a:pt x="11" y="14"/>
                  </a:moveTo>
                  <a:cubicBezTo>
                    <a:pt x="9" y="14"/>
                    <a:pt x="7" y="13"/>
                    <a:pt x="6" y="11"/>
                  </a:cubicBezTo>
                  <a:cubicBezTo>
                    <a:pt x="6" y="9"/>
                    <a:pt x="7" y="7"/>
                    <a:pt x="9" y="6"/>
                  </a:cubicBezTo>
                  <a:cubicBezTo>
                    <a:pt x="11" y="6"/>
                    <a:pt x="13" y="7"/>
                    <a:pt x="14" y="9"/>
                  </a:cubicBezTo>
                  <a:cubicBezTo>
                    <a:pt x="14" y="11"/>
                    <a:pt x="13" y="13"/>
                    <a:pt x="11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9" name="Freeform 231"/>
            <p:cNvSpPr>
              <a:spLocks/>
            </p:cNvSpPr>
            <p:nvPr/>
          </p:nvSpPr>
          <p:spPr bwMode="auto">
            <a:xfrm>
              <a:off x="1693863" y="1654175"/>
              <a:ext cx="128588" cy="128588"/>
            </a:xfrm>
            <a:custGeom>
              <a:avLst/>
              <a:gdLst>
                <a:gd name="T0" fmla="*/ 0 w 81"/>
                <a:gd name="T1" fmla="*/ 2147483647 h 81"/>
                <a:gd name="T2" fmla="*/ 2147483647 w 81"/>
                <a:gd name="T3" fmla="*/ 2147483647 h 81"/>
                <a:gd name="T4" fmla="*/ 2147483647 w 81"/>
                <a:gd name="T5" fmla="*/ 2147483647 h 81"/>
                <a:gd name="T6" fmla="*/ 2147483647 w 81"/>
                <a:gd name="T7" fmla="*/ 2147483647 h 81"/>
                <a:gd name="T8" fmla="*/ 2147483647 w 81"/>
                <a:gd name="T9" fmla="*/ 2147483647 h 81"/>
                <a:gd name="T10" fmla="*/ 2147483647 w 81"/>
                <a:gd name="T11" fmla="*/ 2147483647 h 81"/>
                <a:gd name="T12" fmla="*/ 2147483647 w 81"/>
                <a:gd name="T13" fmla="*/ 0 h 81"/>
                <a:gd name="T14" fmla="*/ 2147483647 w 81"/>
                <a:gd name="T15" fmla="*/ 2147483647 h 81"/>
                <a:gd name="T16" fmla="*/ 0 w 81"/>
                <a:gd name="T17" fmla="*/ 2147483647 h 8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" h="81">
                  <a:moveTo>
                    <a:pt x="0" y="31"/>
                  </a:moveTo>
                  <a:lnTo>
                    <a:pt x="3" y="62"/>
                  </a:lnTo>
                  <a:lnTo>
                    <a:pt x="29" y="81"/>
                  </a:lnTo>
                  <a:lnTo>
                    <a:pt x="59" y="78"/>
                  </a:lnTo>
                  <a:lnTo>
                    <a:pt x="81" y="52"/>
                  </a:lnTo>
                  <a:lnTo>
                    <a:pt x="76" y="22"/>
                  </a:lnTo>
                  <a:lnTo>
                    <a:pt x="50" y="0"/>
                  </a:lnTo>
                  <a:lnTo>
                    <a:pt x="19" y="5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0" name="Freeform 232"/>
            <p:cNvSpPr>
              <a:spLocks/>
            </p:cNvSpPr>
            <p:nvPr/>
          </p:nvSpPr>
          <p:spPr bwMode="auto">
            <a:xfrm>
              <a:off x="1473200" y="1485900"/>
              <a:ext cx="371475" cy="333375"/>
            </a:xfrm>
            <a:custGeom>
              <a:avLst/>
              <a:gdLst>
                <a:gd name="T0" fmla="*/ 2147483647 w 99"/>
                <a:gd name="T1" fmla="*/ 2147483647 h 89"/>
                <a:gd name="T2" fmla="*/ 2147483647 w 99"/>
                <a:gd name="T3" fmla="*/ 2147483647 h 89"/>
                <a:gd name="T4" fmla="*/ 2147483647 w 99"/>
                <a:gd name="T5" fmla="*/ 2147483647 h 89"/>
                <a:gd name="T6" fmla="*/ 2147483647 w 99"/>
                <a:gd name="T7" fmla="*/ 2147483647 h 89"/>
                <a:gd name="T8" fmla="*/ 2147483647 w 99"/>
                <a:gd name="T9" fmla="*/ 2147483647 h 89"/>
                <a:gd name="T10" fmla="*/ 2147483647 w 99"/>
                <a:gd name="T11" fmla="*/ 2147483647 h 89"/>
                <a:gd name="T12" fmla="*/ 2147483647 w 99"/>
                <a:gd name="T13" fmla="*/ 2147483647 h 89"/>
                <a:gd name="T14" fmla="*/ 2147483647 w 99"/>
                <a:gd name="T15" fmla="*/ 2147483647 h 89"/>
                <a:gd name="T16" fmla="*/ 2147483647 w 99"/>
                <a:gd name="T17" fmla="*/ 2147483647 h 89"/>
                <a:gd name="T18" fmla="*/ 2147483647 w 99"/>
                <a:gd name="T19" fmla="*/ 2147483647 h 89"/>
                <a:gd name="T20" fmla="*/ 2147483647 w 99"/>
                <a:gd name="T21" fmla="*/ 2147483647 h 89"/>
                <a:gd name="T22" fmla="*/ 2147483647 w 99"/>
                <a:gd name="T23" fmla="*/ 2147483647 h 89"/>
                <a:gd name="T24" fmla="*/ 2147483647 w 99"/>
                <a:gd name="T25" fmla="*/ 2147483647 h 89"/>
                <a:gd name="T26" fmla="*/ 2147483647 w 99"/>
                <a:gd name="T27" fmla="*/ 2147483647 h 89"/>
                <a:gd name="T28" fmla="*/ 2147483647 w 99"/>
                <a:gd name="T29" fmla="*/ 2147483647 h 89"/>
                <a:gd name="T30" fmla="*/ 2147483647 w 99"/>
                <a:gd name="T31" fmla="*/ 2147483647 h 89"/>
                <a:gd name="T32" fmla="*/ 2147483647 w 99"/>
                <a:gd name="T33" fmla="*/ 2147483647 h 89"/>
                <a:gd name="T34" fmla="*/ 2147483647 w 99"/>
                <a:gd name="T35" fmla="*/ 2147483647 h 89"/>
                <a:gd name="T36" fmla="*/ 2147483647 w 99"/>
                <a:gd name="T37" fmla="*/ 2147483647 h 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9" h="89">
                  <a:moveTo>
                    <a:pt x="46" y="84"/>
                  </a:moveTo>
                  <a:cubicBezTo>
                    <a:pt x="69" y="89"/>
                    <a:pt x="69" y="89"/>
                    <a:pt x="69" y="89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9" y="29"/>
                    <a:pt x="73" y="3"/>
                    <a:pt x="44" y="2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4" y="1"/>
                    <a:pt x="12" y="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1" y="22"/>
                    <a:pt x="3" y="24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18" y="75"/>
                    <a:pt x="46" y="84"/>
                    <a:pt x="46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1" name="Freeform 233"/>
            <p:cNvSpPr>
              <a:spLocks/>
            </p:cNvSpPr>
            <p:nvPr/>
          </p:nvSpPr>
          <p:spPr bwMode="auto">
            <a:xfrm>
              <a:off x="4400550" y="496887"/>
              <a:ext cx="127000" cy="127000"/>
            </a:xfrm>
            <a:custGeom>
              <a:avLst/>
              <a:gdLst>
                <a:gd name="T0" fmla="*/ 0 w 80"/>
                <a:gd name="T1" fmla="*/ 2147483647 h 80"/>
                <a:gd name="T2" fmla="*/ 2147483647 w 80"/>
                <a:gd name="T3" fmla="*/ 2147483647 h 80"/>
                <a:gd name="T4" fmla="*/ 2147483647 w 80"/>
                <a:gd name="T5" fmla="*/ 2147483647 h 80"/>
                <a:gd name="T6" fmla="*/ 2147483647 w 80"/>
                <a:gd name="T7" fmla="*/ 2147483647 h 80"/>
                <a:gd name="T8" fmla="*/ 2147483647 w 80"/>
                <a:gd name="T9" fmla="*/ 2147483647 h 80"/>
                <a:gd name="T10" fmla="*/ 2147483647 w 80"/>
                <a:gd name="T11" fmla="*/ 2147483647 h 80"/>
                <a:gd name="T12" fmla="*/ 2147483647 w 80"/>
                <a:gd name="T13" fmla="*/ 0 h 80"/>
                <a:gd name="T14" fmla="*/ 2147483647 w 80"/>
                <a:gd name="T15" fmla="*/ 2147483647 h 80"/>
                <a:gd name="T16" fmla="*/ 0 w 80"/>
                <a:gd name="T17" fmla="*/ 2147483647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0" h="80">
                  <a:moveTo>
                    <a:pt x="0" y="31"/>
                  </a:moveTo>
                  <a:lnTo>
                    <a:pt x="4" y="61"/>
                  </a:lnTo>
                  <a:lnTo>
                    <a:pt x="28" y="80"/>
                  </a:lnTo>
                  <a:lnTo>
                    <a:pt x="61" y="78"/>
                  </a:lnTo>
                  <a:lnTo>
                    <a:pt x="80" y="52"/>
                  </a:lnTo>
                  <a:lnTo>
                    <a:pt x="75" y="21"/>
                  </a:lnTo>
                  <a:lnTo>
                    <a:pt x="49" y="0"/>
                  </a:lnTo>
                  <a:lnTo>
                    <a:pt x="19" y="5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2" name="Freeform 234"/>
            <p:cNvSpPr>
              <a:spLocks/>
            </p:cNvSpPr>
            <p:nvPr/>
          </p:nvSpPr>
          <p:spPr bwMode="auto">
            <a:xfrm>
              <a:off x="4181475" y="327025"/>
              <a:ext cx="373063" cy="334963"/>
            </a:xfrm>
            <a:custGeom>
              <a:avLst/>
              <a:gdLst>
                <a:gd name="T0" fmla="*/ 2147483647 w 99"/>
                <a:gd name="T1" fmla="*/ 2147483647 h 89"/>
                <a:gd name="T2" fmla="*/ 2147483647 w 99"/>
                <a:gd name="T3" fmla="*/ 2147483647 h 89"/>
                <a:gd name="T4" fmla="*/ 2147483647 w 99"/>
                <a:gd name="T5" fmla="*/ 2147483647 h 89"/>
                <a:gd name="T6" fmla="*/ 2147483647 w 99"/>
                <a:gd name="T7" fmla="*/ 2147483647 h 89"/>
                <a:gd name="T8" fmla="*/ 2147483647 w 99"/>
                <a:gd name="T9" fmla="*/ 2147483647 h 89"/>
                <a:gd name="T10" fmla="*/ 2147483647 w 99"/>
                <a:gd name="T11" fmla="*/ 2147483647 h 89"/>
                <a:gd name="T12" fmla="*/ 2147483647 w 99"/>
                <a:gd name="T13" fmla="*/ 2147483647 h 89"/>
                <a:gd name="T14" fmla="*/ 2147483647 w 99"/>
                <a:gd name="T15" fmla="*/ 2147483647 h 89"/>
                <a:gd name="T16" fmla="*/ 2147483647 w 99"/>
                <a:gd name="T17" fmla="*/ 2147483647 h 89"/>
                <a:gd name="T18" fmla="*/ 2147483647 w 99"/>
                <a:gd name="T19" fmla="*/ 2147483647 h 89"/>
                <a:gd name="T20" fmla="*/ 2147483647 w 99"/>
                <a:gd name="T21" fmla="*/ 2147483647 h 89"/>
                <a:gd name="T22" fmla="*/ 2147483647 w 99"/>
                <a:gd name="T23" fmla="*/ 2147483647 h 89"/>
                <a:gd name="T24" fmla="*/ 2147483647 w 99"/>
                <a:gd name="T25" fmla="*/ 2147483647 h 89"/>
                <a:gd name="T26" fmla="*/ 2147483647 w 99"/>
                <a:gd name="T27" fmla="*/ 2147483647 h 89"/>
                <a:gd name="T28" fmla="*/ 2147483647 w 99"/>
                <a:gd name="T29" fmla="*/ 2147483647 h 89"/>
                <a:gd name="T30" fmla="*/ 2147483647 w 99"/>
                <a:gd name="T31" fmla="*/ 2147483647 h 89"/>
                <a:gd name="T32" fmla="*/ 2147483647 w 99"/>
                <a:gd name="T33" fmla="*/ 2147483647 h 89"/>
                <a:gd name="T34" fmla="*/ 2147483647 w 99"/>
                <a:gd name="T35" fmla="*/ 2147483647 h 89"/>
                <a:gd name="T36" fmla="*/ 2147483647 w 99"/>
                <a:gd name="T37" fmla="*/ 2147483647 h 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9" h="89">
                  <a:moveTo>
                    <a:pt x="46" y="84"/>
                  </a:moveTo>
                  <a:cubicBezTo>
                    <a:pt x="68" y="89"/>
                    <a:pt x="68" y="89"/>
                    <a:pt x="68" y="89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29"/>
                    <a:pt x="73" y="3"/>
                    <a:pt x="43" y="2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3" y="1"/>
                    <a:pt x="11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3" y="2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17" y="75"/>
                    <a:pt x="46" y="84"/>
                    <a:pt x="46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3" name="Freeform 235"/>
            <p:cNvSpPr>
              <a:spLocks noEditPoints="1"/>
            </p:cNvSpPr>
            <p:nvPr/>
          </p:nvSpPr>
          <p:spPr bwMode="auto">
            <a:xfrm>
              <a:off x="3865563" y="2098675"/>
              <a:ext cx="260350" cy="258763"/>
            </a:xfrm>
            <a:custGeom>
              <a:avLst/>
              <a:gdLst>
                <a:gd name="T0" fmla="*/ 2147483647 w 69"/>
                <a:gd name="T1" fmla="*/ 2147483647 h 69"/>
                <a:gd name="T2" fmla="*/ 2147483647 w 69"/>
                <a:gd name="T3" fmla="*/ 2147483647 h 69"/>
                <a:gd name="T4" fmla="*/ 2147483647 w 69"/>
                <a:gd name="T5" fmla="*/ 2147483647 h 69"/>
                <a:gd name="T6" fmla="*/ 2147483647 w 69"/>
                <a:gd name="T7" fmla="*/ 2147483647 h 69"/>
                <a:gd name="T8" fmla="*/ 2147483647 w 69"/>
                <a:gd name="T9" fmla="*/ 2147483647 h 69"/>
                <a:gd name="T10" fmla="*/ 2147483647 w 69"/>
                <a:gd name="T11" fmla="*/ 2147483647 h 69"/>
                <a:gd name="T12" fmla="*/ 2147483647 w 69"/>
                <a:gd name="T13" fmla="*/ 2147483647 h 69"/>
                <a:gd name="T14" fmla="*/ 2147483647 w 69"/>
                <a:gd name="T15" fmla="*/ 2147483647 h 69"/>
                <a:gd name="T16" fmla="*/ 2147483647 w 69"/>
                <a:gd name="T17" fmla="*/ 2147483647 h 69"/>
                <a:gd name="T18" fmla="*/ 2147483647 w 69"/>
                <a:gd name="T19" fmla="*/ 2147483647 h 69"/>
                <a:gd name="T20" fmla="*/ 2147483647 w 69"/>
                <a:gd name="T21" fmla="*/ 2147483647 h 69"/>
                <a:gd name="T22" fmla="*/ 2147483647 w 69"/>
                <a:gd name="T23" fmla="*/ 2147483647 h 69"/>
                <a:gd name="T24" fmla="*/ 2147483647 w 69"/>
                <a:gd name="T25" fmla="*/ 2147483647 h 69"/>
                <a:gd name="T26" fmla="*/ 2147483647 w 69"/>
                <a:gd name="T27" fmla="*/ 2147483647 h 69"/>
                <a:gd name="T28" fmla="*/ 2147483647 w 69"/>
                <a:gd name="T29" fmla="*/ 2147483647 h 69"/>
                <a:gd name="T30" fmla="*/ 2147483647 w 69"/>
                <a:gd name="T31" fmla="*/ 2147483647 h 69"/>
                <a:gd name="T32" fmla="*/ 2147483647 w 69"/>
                <a:gd name="T33" fmla="*/ 2147483647 h 69"/>
                <a:gd name="T34" fmla="*/ 2147483647 w 69"/>
                <a:gd name="T35" fmla="*/ 2147483647 h 69"/>
                <a:gd name="T36" fmla="*/ 2147483647 w 69"/>
                <a:gd name="T37" fmla="*/ 2147483647 h 69"/>
                <a:gd name="T38" fmla="*/ 2147483647 w 69"/>
                <a:gd name="T39" fmla="*/ 2147483647 h 69"/>
                <a:gd name="T40" fmla="*/ 2147483647 w 69"/>
                <a:gd name="T41" fmla="*/ 2147483647 h 69"/>
                <a:gd name="T42" fmla="*/ 2147483647 w 69"/>
                <a:gd name="T43" fmla="*/ 2147483647 h 69"/>
                <a:gd name="T44" fmla="*/ 2147483647 w 69"/>
                <a:gd name="T45" fmla="*/ 2147483647 h 69"/>
                <a:gd name="T46" fmla="*/ 2147483647 w 69"/>
                <a:gd name="T47" fmla="*/ 2147483647 h 69"/>
                <a:gd name="T48" fmla="*/ 2147483647 w 69"/>
                <a:gd name="T49" fmla="*/ 2147483647 h 69"/>
                <a:gd name="T50" fmla="*/ 2147483647 w 69"/>
                <a:gd name="T51" fmla="*/ 2147483647 h 69"/>
                <a:gd name="T52" fmla="*/ 2147483647 w 69"/>
                <a:gd name="T53" fmla="*/ 2147483647 h 69"/>
                <a:gd name="T54" fmla="*/ 2147483647 w 69"/>
                <a:gd name="T55" fmla="*/ 2147483647 h 69"/>
                <a:gd name="T56" fmla="*/ 2147483647 w 69"/>
                <a:gd name="T57" fmla="*/ 2147483647 h 69"/>
                <a:gd name="T58" fmla="*/ 2147483647 w 69"/>
                <a:gd name="T59" fmla="*/ 2147483647 h 69"/>
                <a:gd name="T60" fmla="*/ 2147483647 w 69"/>
                <a:gd name="T61" fmla="*/ 2147483647 h 69"/>
                <a:gd name="T62" fmla="*/ 2147483647 w 69"/>
                <a:gd name="T63" fmla="*/ 2147483647 h 69"/>
                <a:gd name="T64" fmla="*/ 2147483647 w 69"/>
                <a:gd name="T65" fmla="*/ 2147483647 h 69"/>
                <a:gd name="T66" fmla="*/ 2147483647 w 69"/>
                <a:gd name="T67" fmla="*/ 2147483647 h 69"/>
                <a:gd name="T68" fmla="*/ 2147483647 w 69"/>
                <a:gd name="T69" fmla="*/ 2147483647 h 69"/>
                <a:gd name="T70" fmla="*/ 2147483647 w 69"/>
                <a:gd name="T71" fmla="*/ 2147483647 h 69"/>
                <a:gd name="T72" fmla="*/ 2147483647 w 69"/>
                <a:gd name="T73" fmla="*/ 2147483647 h 69"/>
                <a:gd name="T74" fmla="*/ 2147483647 w 69"/>
                <a:gd name="T75" fmla="*/ 2147483647 h 69"/>
                <a:gd name="T76" fmla="*/ 2147483647 w 69"/>
                <a:gd name="T77" fmla="*/ 2147483647 h 69"/>
                <a:gd name="T78" fmla="*/ 2147483647 w 69"/>
                <a:gd name="T79" fmla="*/ 2147483647 h 69"/>
                <a:gd name="T80" fmla="*/ 2147483647 w 69"/>
                <a:gd name="T81" fmla="*/ 2147483647 h 69"/>
                <a:gd name="T82" fmla="*/ 2147483647 w 69"/>
                <a:gd name="T83" fmla="*/ 2147483647 h 69"/>
                <a:gd name="T84" fmla="*/ 2147483647 w 69"/>
                <a:gd name="T85" fmla="*/ 2147483647 h 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" h="69">
                  <a:moveTo>
                    <a:pt x="39" y="2"/>
                  </a:moveTo>
                  <a:cubicBezTo>
                    <a:pt x="21" y="0"/>
                    <a:pt x="5" y="12"/>
                    <a:pt x="2" y="30"/>
                  </a:cubicBezTo>
                  <a:cubicBezTo>
                    <a:pt x="0" y="48"/>
                    <a:pt x="12" y="64"/>
                    <a:pt x="30" y="67"/>
                  </a:cubicBezTo>
                  <a:cubicBezTo>
                    <a:pt x="47" y="69"/>
                    <a:pt x="64" y="57"/>
                    <a:pt x="67" y="39"/>
                  </a:cubicBezTo>
                  <a:cubicBezTo>
                    <a:pt x="69" y="22"/>
                    <a:pt x="57" y="5"/>
                    <a:pt x="39" y="2"/>
                  </a:cubicBezTo>
                  <a:close/>
                  <a:moveTo>
                    <a:pt x="53" y="55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51"/>
                    <a:pt x="48" y="51"/>
                    <a:pt x="47" y="52"/>
                  </a:cubicBezTo>
                  <a:cubicBezTo>
                    <a:pt x="46" y="52"/>
                    <a:pt x="46" y="54"/>
                    <a:pt x="47" y="55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7" y="59"/>
                    <a:pt x="45" y="60"/>
                    <a:pt x="43" y="61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7"/>
                    <a:pt x="41" y="56"/>
                    <a:pt x="40" y="57"/>
                  </a:cubicBezTo>
                  <a:cubicBezTo>
                    <a:pt x="39" y="57"/>
                    <a:pt x="39" y="58"/>
                    <a:pt x="39" y="5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7" y="62"/>
                    <a:pt x="35" y="62"/>
                    <a:pt x="33" y="6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7"/>
                    <a:pt x="33" y="56"/>
                    <a:pt x="31" y="56"/>
                  </a:cubicBezTo>
                  <a:cubicBezTo>
                    <a:pt x="30" y="55"/>
                    <a:pt x="29" y="56"/>
                    <a:pt x="29" y="57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6" y="61"/>
                    <a:pt x="24" y="60"/>
                    <a:pt x="22" y="59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5"/>
                    <a:pt x="24" y="55"/>
                    <a:pt x="23" y="54"/>
                  </a:cubicBezTo>
                  <a:cubicBezTo>
                    <a:pt x="22" y="54"/>
                    <a:pt x="21" y="54"/>
                    <a:pt x="21" y="5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6"/>
                    <a:pt x="15" y="55"/>
                    <a:pt x="14" y="53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8" y="50"/>
                    <a:pt x="18" y="48"/>
                    <a:pt x="17" y="47"/>
                  </a:cubicBezTo>
                  <a:cubicBezTo>
                    <a:pt x="17" y="46"/>
                    <a:pt x="15" y="46"/>
                    <a:pt x="14" y="47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47"/>
                    <a:pt x="9" y="45"/>
                    <a:pt x="8" y="4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2"/>
                    <a:pt x="13" y="41"/>
                    <a:pt x="12" y="40"/>
                  </a:cubicBezTo>
                  <a:cubicBezTo>
                    <a:pt x="12" y="39"/>
                    <a:pt x="11" y="39"/>
                    <a:pt x="11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8"/>
                    <a:pt x="7" y="35"/>
                    <a:pt x="7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3" y="33"/>
                    <a:pt x="13" y="31"/>
                  </a:cubicBezTo>
                  <a:cubicBezTo>
                    <a:pt x="14" y="30"/>
                    <a:pt x="13" y="29"/>
                    <a:pt x="12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9" y="24"/>
                    <a:pt x="10" y="22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4"/>
                    <a:pt x="15" y="24"/>
                    <a:pt x="15" y="23"/>
                  </a:cubicBezTo>
                  <a:cubicBezTo>
                    <a:pt x="15" y="23"/>
                    <a:pt x="15" y="22"/>
                    <a:pt x="14" y="2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7"/>
                    <a:pt x="14" y="15"/>
                    <a:pt x="16" y="14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1" y="18"/>
                    <a:pt x="22" y="17"/>
                  </a:cubicBezTo>
                  <a:cubicBezTo>
                    <a:pt x="23" y="17"/>
                    <a:pt x="23" y="15"/>
                    <a:pt x="22" y="1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0"/>
                    <a:pt x="24" y="9"/>
                    <a:pt x="26" y="8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8" y="13"/>
                    <a:pt x="29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1" y="7"/>
                    <a:pt x="34" y="7"/>
                    <a:pt x="36" y="7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2"/>
                    <a:pt x="36" y="13"/>
                    <a:pt x="38" y="13"/>
                  </a:cubicBezTo>
                  <a:cubicBezTo>
                    <a:pt x="39" y="14"/>
                    <a:pt x="40" y="13"/>
                    <a:pt x="40" y="12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3" y="8"/>
                    <a:pt x="45" y="9"/>
                    <a:pt x="47" y="1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4"/>
                    <a:pt x="45" y="15"/>
                    <a:pt x="46" y="15"/>
                  </a:cubicBezTo>
                  <a:cubicBezTo>
                    <a:pt x="47" y="16"/>
                    <a:pt x="48" y="15"/>
                    <a:pt x="48" y="15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13"/>
                    <a:pt x="54" y="15"/>
                    <a:pt x="55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20"/>
                    <a:pt x="51" y="21"/>
                    <a:pt x="52" y="22"/>
                  </a:cubicBezTo>
                  <a:cubicBezTo>
                    <a:pt x="52" y="23"/>
                    <a:pt x="54" y="23"/>
                    <a:pt x="55" y="22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9" y="22"/>
                    <a:pt x="60" y="24"/>
                    <a:pt x="61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6" y="29"/>
                    <a:pt x="56" y="29"/>
                  </a:cubicBezTo>
                  <a:cubicBezTo>
                    <a:pt x="57" y="30"/>
                    <a:pt x="57" y="31"/>
                    <a:pt x="58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2"/>
                    <a:pt x="62" y="34"/>
                    <a:pt x="62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7" y="36"/>
                    <a:pt x="56" y="36"/>
                    <a:pt x="56" y="38"/>
                  </a:cubicBezTo>
                  <a:cubicBezTo>
                    <a:pt x="55" y="39"/>
                    <a:pt x="56" y="40"/>
                    <a:pt x="57" y="4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3"/>
                    <a:pt x="60" y="45"/>
                    <a:pt x="59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5"/>
                    <a:pt x="54" y="45"/>
                    <a:pt x="54" y="46"/>
                  </a:cubicBezTo>
                  <a:cubicBezTo>
                    <a:pt x="54" y="47"/>
                    <a:pt x="54" y="48"/>
                    <a:pt x="54" y="48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6" y="52"/>
                    <a:pt x="54" y="54"/>
                    <a:pt x="53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4" name="Freeform 236"/>
            <p:cNvSpPr>
              <a:spLocks/>
            </p:cNvSpPr>
            <p:nvPr/>
          </p:nvSpPr>
          <p:spPr bwMode="auto">
            <a:xfrm>
              <a:off x="3975100" y="2154237"/>
              <a:ext cx="38100" cy="90488"/>
            </a:xfrm>
            <a:custGeom>
              <a:avLst/>
              <a:gdLst>
                <a:gd name="T0" fmla="*/ 2147483647 w 10"/>
                <a:gd name="T1" fmla="*/ 2147483647 h 24"/>
                <a:gd name="T2" fmla="*/ 2147483647 w 10"/>
                <a:gd name="T3" fmla="*/ 2147483647 h 24"/>
                <a:gd name="T4" fmla="*/ 2147483647 w 10"/>
                <a:gd name="T5" fmla="*/ 0 h 24"/>
                <a:gd name="T6" fmla="*/ 2147483647 w 10"/>
                <a:gd name="T7" fmla="*/ 2147483647 h 24"/>
                <a:gd name="T8" fmla="*/ 2147483647 w 10"/>
                <a:gd name="T9" fmla="*/ 2147483647 h 24"/>
                <a:gd name="T10" fmla="*/ 2147483647 w 10"/>
                <a:gd name="T11" fmla="*/ 2147483647 h 24"/>
                <a:gd name="T12" fmla="*/ 2147483647 w 10"/>
                <a:gd name="T13" fmla="*/ 2147483647 h 24"/>
                <a:gd name="T14" fmla="*/ 2147483647 w 10"/>
                <a:gd name="T15" fmla="*/ 2147483647 h 24"/>
                <a:gd name="T16" fmla="*/ 2147483647 w 10"/>
                <a:gd name="T17" fmla="*/ 2147483647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24">
                  <a:moveTo>
                    <a:pt x="8" y="15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0"/>
                  </a:cubicBezTo>
                  <a:cubicBezTo>
                    <a:pt x="7" y="0"/>
                    <a:pt x="7" y="1"/>
                    <a:pt x="6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7"/>
                    <a:pt x="1" y="19"/>
                  </a:cubicBezTo>
                  <a:cubicBezTo>
                    <a:pt x="0" y="21"/>
                    <a:pt x="2" y="24"/>
                    <a:pt x="5" y="24"/>
                  </a:cubicBezTo>
                  <a:cubicBezTo>
                    <a:pt x="7" y="24"/>
                    <a:pt x="10" y="23"/>
                    <a:pt x="10" y="20"/>
                  </a:cubicBezTo>
                  <a:cubicBezTo>
                    <a:pt x="10" y="18"/>
                    <a:pt x="9" y="16"/>
                    <a:pt x="8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5" name="Freeform 237"/>
            <p:cNvSpPr>
              <a:spLocks/>
            </p:cNvSpPr>
            <p:nvPr/>
          </p:nvSpPr>
          <p:spPr bwMode="auto">
            <a:xfrm>
              <a:off x="3975100" y="2247900"/>
              <a:ext cx="26988" cy="46038"/>
            </a:xfrm>
            <a:custGeom>
              <a:avLst/>
              <a:gdLst>
                <a:gd name="T0" fmla="*/ 2147483647 w 7"/>
                <a:gd name="T1" fmla="*/ 0 h 12"/>
                <a:gd name="T2" fmla="*/ 2147483647 w 7"/>
                <a:gd name="T3" fmla="*/ 2147483647 h 12"/>
                <a:gd name="T4" fmla="*/ 2147483647 w 7"/>
                <a:gd name="T5" fmla="*/ 2147483647 h 12"/>
                <a:gd name="T6" fmla="*/ 2147483647 w 7"/>
                <a:gd name="T7" fmla="*/ 2147483647 h 12"/>
                <a:gd name="T8" fmla="*/ 2147483647 w 7"/>
                <a:gd name="T9" fmla="*/ 2147483647 h 12"/>
                <a:gd name="T10" fmla="*/ 2147483647 w 7"/>
                <a:gd name="T11" fmla="*/ 2147483647 h 12"/>
                <a:gd name="T12" fmla="*/ 2147483647 w 7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12">
                  <a:moveTo>
                    <a:pt x="2" y="0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1" y="12"/>
                    <a:pt x="3" y="12"/>
                  </a:cubicBezTo>
                  <a:cubicBezTo>
                    <a:pt x="4" y="12"/>
                    <a:pt x="6" y="12"/>
                    <a:pt x="6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6" name="Freeform 238"/>
            <p:cNvSpPr>
              <a:spLocks/>
            </p:cNvSpPr>
            <p:nvPr/>
          </p:nvSpPr>
          <p:spPr bwMode="auto">
            <a:xfrm>
              <a:off x="4002088" y="2068512"/>
              <a:ext cx="25400" cy="49213"/>
            </a:xfrm>
            <a:custGeom>
              <a:avLst/>
              <a:gdLst>
                <a:gd name="T0" fmla="*/ 2147483647 w 7"/>
                <a:gd name="T1" fmla="*/ 2147483647 h 13"/>
                <a:gd name="T2" fmla="*/ 2147483647 w 7"/>
                <a:gd name="T3" fmla="*/ 2147483647 h 13"/>
                <a:gd name="T4" fmla="*/ 2147483647 w 7"/>
                <a:gd name="T5" fmla="*/ 2147483647 h 13"/>
                <a:gd name="T6" fmla="*/ 2147483647 w 7"/>
                <a:gd name="T7" fmla="*/ 2147483647 h 13"/>
                <a:gd name="T8" fmla="*/ 0 w 7"/>
                <a:gd name="T9" fmla="*/ 2147483647 h 13"/>
                <a:gd name="T10" fmla="*/ 2147483647 w 7"/>
                <a:gd name="T11" fmla="*/ 2147483647 h 13"/>
                <a:gd name="T12" fmla="*/ 2147483647 w 7"/>
                <a:gd name="T13" fmla="*/ 2147483647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13">
                  <a:moveTo>
                    <a:pt x="5" y="1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5" y="12"/>
                    <a:pt x="5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7" name="Freeform 239"/>
            <p:cNvSpPr>
              <a:spLocks noEditPoints="1"/>
            </p:cNvSpPr>
            <p:nvPr/>
          </p:nvSpPr>
          <p:spPr bwMode="auto">
            <a:xfrm>
              <a:off x="3975100" y="2027237"/>
              <a:ext cx="90488" cy="77788"/>
            </a:xfrm>
            <a:custGeom>
              <a:avLst/>
              <a:gdLst>
                <a:gd name="T0" fmla="*/ 2147483647 w 24"/>
                <a:gd name="T1" fmla="*/ 2147483647 h 21"/>
                <a:gd name="T2" fmla="*/ 0 w 24"/>
                <a:gd name="T3" fmla="*/ 2147483647 h 21"/>
                <a:gd name="T4" fmla="*/ 2147483647 w 24"/>
                <a:gd name="T5" fmla="*/ 2147483647 h 21"/>
                <a:gd name="T6" fmla="*/ 2147483647 w 24"/>
                <a:gd name="T7" fmla="*/ 2147483647 h 21"/>
                <a:gd name="T8" fmla="*/ 2147483647 w 24"/>
                <a:gd name="T9" fmla="*/ 2147483647 h 21"/>
                <a:gd name="T10" fmla="*/ 2147483647 w 24"/>
                <a:gd name="T11" fmla="*/ 2147483647 h 21"/>
                <a:gd name="T12" fmla="*/ 2147483647 w 24"/>
                <a:gd name="T13" fmla="*/ 2147483647 h 21"/>
                <a:gd name="T14" fmla="*/ 2147483647 w 24"/>
                <a:gd name="T15" fmla="*/ 2147483647 h 21"/>
                <a:gd name="T16" fmla="*/ 2147483647 w 24"/>
                <a:gd name="T17" fmla="*/ 2147483647 h 21"/>
                <a:gd name="T18" fmla="*/ 2147483647 w 24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" h="21">
                  <a:moveTo>
                    <a:pt x="13" y="1"/>
                  </a:moveTo>
                  <a:cubicBezTo>
                    <a:pt x="7" y="0"/>
                    <a:pt x="1" y="4"/>
                    <a:pt x="0" y="9"/>
                  </a:cubicBezTo>
                  <a:cubicBezTo>
                    <a:pt x="0" y="14"/>
                    <a:pt x="4" y="19"/>
                    <a:pt x="10" y="20"/>
                  </a:cubicBezTo>
                  <a:cubicBezTo>
                    <a:pt x="17" y="21"/>
                    <a:pt x="23" y="18"/>
                    <a:pt x="23" y="12"/>
                  </a:cubicBezTo>
                  <a:cubicBezTo>
                    <a:pt x="24" y="7"/>
                    <a:pt x="20" y="2"/>
                    <a:pt x="13" y="1"/>
                  </a:cubicBezTo>
                  <a:close/>
                  <a:moveTo>
                    <a:pt x="11" y="17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5" y="6"/>
                    <a:pt x="9" y="4"/>
                    <a:pt x="13" y="5"/>
                  </a:cubicBezTo>
                  <a:cubicBezTo>
                    <a:pt x="17" y="5"/>
                    <a:pt x="20" y="8"/>
                    <a:pt x="19" y="12"/>
                  </a:cubicBezTo>
                  <a:cubicBezTo>
                    <a:pt x="19" y="15"/>
                    <a:pt x="15" y="17"/>
                    <a:pt x="11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8" name="Freeform 240"/>
            <p:cNvSpPr>
              <a:spLocks noEditPoints="1"/>
            </p:cNvSpPr>
            <p:nvPr/>
          </p:nvSpPr>
          <p:spPr bwMode="auto">
            <a:xfrm>
              <a:off x="4851400" y="2038350"/>
              <a:ext cx="258763" cy="258763"/>
            </a:xfrm>
            <a:custGeom>
              <a:avLst/>
              <a:gdLst>
                <a:gd name="T0" fmla="*/ 2147483647 w 69"/>
                <a:gd name="T1" fmla="*/ 2147483647 h 69"/>
                <a:gd name="T2" fmla="*/ 2147483647 w 69"/>
                <a:gd name="T3" fmla="*/ 2147483647 h 69"/>
                <a:gd name="T4" fmla="*/ 2147483647 w 69"/>
                <a:gd name="T5" fmla="*/ 2147483647 h 69"/>
                <a:gd name="T6" fmla="*/ 2147483647 w 69"/>
                <a:gd name="T7" fmla="*/ 2147483647 h 69"/>
                <a:gd name="T8" fmla="*/ 2147483647 w 69"/>
                <a:gd name="T9" fmla="*/ 2147483647 h 69"/>
                <a:gd name="T10" fmla="*/ 2147483647 w 69"/>
                <a:gd name="T11" fmla="*/ 2147483647 h 69"/>
                <a:gd name="T12" fmla="*/ 2147483647 w 69"/>
                <a:gd name="T13" fmla="*/ 2147483647 h 69"/>
                <a:gd name="T14" fmla="*/ 2147483647 w 69"/>
                <a:gd name="T15" fmla="*/ 2147483647 h 69"/>
                <a:gd name="T16" fmla="*/ 2147483647 w 69"/>
                <a:gd name="T17" fmla="*/ 2147483647 h 69"/>
                <a:gd name="T18" fmla="*/ 2147483647 w 69"/>
                <a:gd name="T19" fmla="*/ 2147483647 h 69"/>
                <a:gd name="T20" fmla="*/ 2147483647 w 69"/>
                <a:gd name="T21" fmla="*/ 2147483647 h 69"/>
                <a:gd name="T22" fmla="*/ 2147483647 w 69"/>
                <a:gd name="T23" fmla="*/ 2147483647 h 69"/>
                <a:gd name="T24" fmla="*/ 2147483647 w 69"/>
                <a:gd name="T25" fmla="*/ 2147483647 h 69"/>
                <a:gd name="T26" fmla="*/ 2147483647 w 69"/>
                <a:gd name="T27" fmla="*/ 2147483647 h 69"/>
                <a:gd name="T28" fmla="*/ 2147483647 w 69"/>
                <a:gd name="T29" fmla="*/ 2147483647 h 69"/>
                <a:gd name="T30" fmla="*/ 2147483647 w 69"/>
                <a:gd name="T31" fmla="*/ 2147483647 h 69"/>
                <a:gd name="T32" fmla="*/ 2147483647 w 69"/>
                <a:gd name="T33" fmla="*/ 2147483647 h 69"/>
                <a:gd name="T34" fmla="*/ 2147483647 w 69"/>
                <a:gd name="T35" fmla="*/ 2147483647 h 69"/>
                <a:gd name="T36" fmla="*/ 2147483647 w 69"/>
                <a:gd name="T37" fmla="*/ 2147483647 h 69"/>
                <a:gd name="T38" fmla="*/ 2147483647 w 69"/>
                <a:gd name="T39" fmla="*/ 2147483647 h 69"/>
                <a:gd name="T40" fmla="*/ 2147483647 w 69"/>
                <a:gd name="T41" fmla="*/ 2147483647 h 69"/>
                <a:gd name="T42" fmla="*/ 2147483647 w 69"/>
                <a:gd name="T43" fmla="*/ 2147483647 h 69"/>
                <a:gd name="T44" fmla="*/ 2147483647 w 69"/>
                <a:gd name="T45" fmla="*/ 2147483647 h 69"/>
                <a:gd name="T46" fmla="*/ 2147483647 w 69"/>
                <a:gd name="T47" fmla="*/ 2147483647 h 69"/>
                <a:gd name="T48" fmla="*/ 2147483647 w 69"/>
                <a:gd name="T49" fmla="*/ 2147483647 h 69"/>
                <a:gd name="T50" fmla="*/ 2147483647 w 69"/>
                <a:gd name="T51" fmla="*/ 2147483647 h 69"/>
                <a:gd name="T52" fmla="*/ 2147483647 w 69"/>
                <a:gd name="T53" fmla="*/ 2147483647 h 69"/>
                <a:gd name="T54" fmla="*/ 2147483647 w 69"/>
                <a:gd name="T55" fmla="*/ 2147483647 h 69"/>
                <a:gd name="T56" fmla="*/ 2147483647 w 69"/>
                <a:gd name="T57" fmla="*/ 2147483647 h 69"/>
                <a:gd name="T58" fmla="*/ 2147483647 w 69"/>
                <a:gd name="T59" fmla="*/ 2147483647 h 69"/>
                <a:gd name="T60" fmla="*/ 2147483647 w 69"/>
                <a:gd name="T61" fmla="*/ 2147483647 h 69"/>
                <a:gd name="T62" fmla="*/ 2147483647 w 69"/>
                <a:gd name="T63" fmla="*/ 2147483647 h 69"/>
                <a:gd name="T64" fmla="*/ 2147483647 w 69"/>
                <a:gd name="T65" fmla="*/ 2147483647 h 69"/>
                <a:gd name="T66" fmla="*/ 2147483647 w 69"/>
                <a:gd name="T67" fmla="*/ 2147483647 h 69"/>
                <a:gd name="T68" fmla="*/ 2147483647 w 69"/>
                <a:gd name="T69" fmla="*/ 2147483647 h 69"/>
                <a:gd name="T70" fmla="*/ 2147483647 w 69"/>
                <a:gd name="T71" fmla="*/ 2147483647 h 69"/>
                <a:gd name="T72" fmla="*/ 2147483647 w 69"/>
                <a:gd name="T73" fmla="*/ 2147483647 h 69"/>
                <a:gd name="T74" fmla="*/ 2147483647 w 69"/>
                <a:gd name="T75" fmla="*/ 2147483647 h 69"/>
                <a:gd name="T76" fmla="*/ 2147483647 w 69"/>
                <a:gd name="T77" fmla="*/ 2147483647 h 69"/>
                <a:gd name="T78" fmla="*/ 2147483647 w 69"/>
                <a:gd name="T79" fmla="*/ 2147483647 h 69"/>
                <a:gd name="T80" fmla="*/ 2147483647 w 69"/>
                <a:gd name="T81" fmla="*/ 2147483647 h 69"/>
                <a:gd name="T82" fmla="*/ 2147483647 w 69"/>
                <a:gd name="T83" fmla="*/ 2147483647 h 69"/>
                <a:gd name="T84" fmla="*/ 2147483647 w 69"/>
                <a:gd name="T85" fmla="*/ 2147483647 h 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" h="69">
                  <a:moveTo>
                    <a:pt x="39" y="2"/>
                  </a:moveTo>
                  <a:cubicBezTo>
                    <a:pt x="21" y="0"/>
                    <a:pt x="5" y="12"/>
                    <a:pt x="2" y="30"/>
                  </a:cubicBezTo>
                  <a:cubicBezTo>
                    <a:pt x="0" y="47"/>
                    <a:pt x="12" y="64"/>
                    <a:pt x="30" y="67"/>
                  </a:cubicBezTo>
                  <a:cubicBezTo>
                    <a:pt x="47" y="69"/>
                    <a:pt x="64" y="57"/>
                    <a:pt x="67" y="39"/>
                  </a:cubicBezTo>
                  <a:cubicBezTo>
                    <a:pt x="69" y="21"/>
                    <a:pt x="57" y="5"/>
                    <a:pt x="39" y="2"/>
                  </a:cubicBezTo>
                  <a:close/>
                  <a:moveTo>
                    <a:pt x="53" y="55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51"/>
                    <a:pt x="48" y="51"/>
                    <a:pt x="47" y="51"/>
                  </a:cubicBezTo>
                  <a:cubicBezTo>
                    <a:pt x="46" y="52"/>
                    <a:pt x="46" y="54"/>
                    <a:pt x="47" y="55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7" y="59"/>
                    <a:pt x="45" y="60"/>
                    <a:pt x="43" y="61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7"/>
                    <a:pt x="41" y="56"/>
                    <a:pt x="40" y="56"/>
                  </a:cubicBezTo>
                  <a:cubicBezTo>
                    <a:pt x="39" y="57"/>
                    <a:pt x="39" y="57"/>
                    <a:pt x="39" y="5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7" y="62"/>
                    <a:pt x="35" y="62"/>
                    <a:pt x="33" y="6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7"/>
                    <a:pt x="33" y="56"/>
                    <a:pt x="31" y="55"/>
                  </a:cubicBezTo>
                  <a:cubicBezTo>
                    <a:pt x="30" y="55"/>
                    <a:pt x="29" y="56"/>
                    <a:pt x="29" y="57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6" y="61"/>
                    <a:pt x="24" y="60"/>
                    <a:pt x="22" y="59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5"/>
                    <a:pt x="24" y="54"/>
                    <a:pt x="23" y="54"/>
                  </a:cubicBezTo>
                  <a:cubicBezTo>
                    <a:pt x="22" y="54"/>
                    <a:pt x="21" y="54"/>
                    <a:pt x="21" y="54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7" y="56"/>
                    <a:pt x="15" y="54"/>
                    <a:pt x="14" y="53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8" y="49"/>
                    <a:pt x="18" y="48"/>
                    <a:pt x="17" y="47"/>
                  </a:cubicBezTo>
                  <a:cubicBezTo>
                    <a:pt x="17" y="46"/>
                    <a:pt x="15" y="46"/>
                    <a:pt x="14" y="47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47"/>
                    <a:pt x="9" y="45"/>
                    <a:pt x="8" y="4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2"/>
                    <a:pt x="13" y="41"/>
                    <a:pt x="12" y="40"/>
                  </a:cubicBezTo>
                  <a:cubicBezTo>
                    <a:pt x="12" y="39"/>
                    <a:pt x="11" y="39"/>
                    <a:pt x="11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7"/>
                    <a:pt x="7" y="35"/>
                    <a:pt x="7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3" y="33"/>
                    <a:pt x="13" y="31"/>
                  </a:cubicBezTo>
                  <a:cubicBezTo>
                    <a:pt x="14" y="30"/>
                    <a:pt x="13" y="29"/>
                    <a:pt x="12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9" y="24"/>
                    <a:pt x="10" y="22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4"/>
                    <a:pt x="15" y="24"/>
                    <a:pt x="15" y="23"/>
                  </a:cubicBezTo>
                  <a:cubicBezTo>
                    <a:pt x="15" y="22"/>
                    <a:pt x="15" y="21"/>
                    <a:pt x="14" y="2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7"/>
                    <a:pt x="14" y="15"/>
                    <a:pt x="16" y="14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1" y="18"/>
                    <a:pt x="22" y="17"/>
                  </a:cubicBezTo>
                  <a:cubicBezTo>
                    <a:pt x="23" y="17"/>
                    <a:pt x="23" y="15"/>
                    <a:pt x="22" y="1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0"/>
                    <a:pt x="24" y="9"/>
                    <a:pt x="26" y="8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8" y="13"/>
                    <a:pt x="29" y="13"/>
                  </a:cubicBezTo>
                  <a:cubicBezTo>
                    <a:pt x="30" y="12"/>
                    <a:pt x="30" y="12"/>
                    <a:pt x="30" y="1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1" y="7"/>
                    <a:pt x="34" y="7"/>
                    <a:pt x="36" y="7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2"/>
                    <a:pt x="36" y="13"/>
                    <a:pt x="38" y="13"/>
                  </a:cubicBezTo>
                  <a:cubicBezTo>
                    <a:pt x="39" y="14"/>
                    <a:pt x="40" y="13"/>
                    <a:pt x="40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8"/>
                    <a:pt x="45" y="9"/>
                    <a:pt x="47" y="1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4"/>
                    <a:pt x="45" y="15"/>
                    <a:pt x="46" y="15"/>
                  </a:cubicBezTo>
                  <a:cubicBezTo>
                    <a:pt x="47" y="16"/>
                    <a:pt x="48" y="15"/>
                    <a:pt x="48" y="15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2" y="13"/>
                    <a:pt x="54" y="14"/>
                    <a:pt x="55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19"/>
                    <a:pt x="51" y="21"/>
                    <a:pt x="52" y="22"/>
                  </a:cubicBezTo>
                  <a:cubicBezTo>
                    <a:pt x="52" y="23"/>
                    <a:pt x="54" y="23"/>
                    <a:pt x="55" y="22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9" y="22"/>
                    <a:pt x="60" y="24"/>
                    <a:pt x="61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6" y="28"/>
                    <a:pt x="56" y="29"/>
                  </a:cubicBezTo>
                  <a:cubicBezTo>
                    <a:pt x="57" y="30"/>
                    <a:pt x="57" y="30"/>
                    <a:pt x="58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32"/>
                    <a:pt x="62" y="34"/>
                    <a:pt x="62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7" y="35"/>
                    <a:pt x="56" y="36"/>
                    <a:pt x="56" y="37"/>
                  </a:cubicBezTo>
                  <a:cubicBezTo>
                    <a:pt x="55" y="39"/>
                    <a:pt x="56" y="40"/>
                    <a:pt x="57" y="4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3"/>
                    <a:pt x="60" y="45"/>
                    <a:pt x="59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5" y="45"/>
                    <a:pt x="54" y="45"/>
                    <a:pt x="54" y="46"/>
                  </a:cubicBezTo>
                  <a:cubicBezTo>
                    <a:pt x="54" y="47"/>
                    <a:pt x="54" y="48"/>
                    <a:pt x="54" y="48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6" y="52"/>
                    <a:pt x="54" y="54"/>
                    <a:pt x="53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9" name="Freeform 241"/>
            <p:cNvSpPr>
              <a:spLocks/>
            </p:cNvSpPr>
            <p:nvPr/>
          </p:nvSpPr>
          <p:spPr bwMode="auto">
            <a:xfrm>
              <a:off x="4959350" y="2093912"/>
              <a:ext cx="38100" cy="90488"/>
            </a:xfrm>
            <a:custGeom>
              <a:avLst/>
              <a:gdLst>
                <a:gd name="T0" fmla="*/ 2147483647 w 10"/>
                <a:gd name="T1" fmla="*/ 2147483647 h 24"/>
                <a:gd name="T2" fmla="*/ 2147483647 w 10"/>
                <a:gd name="T3" fmla="*/ 2147483647 h 24"/>
                <a:gd name="T4" fmla="*/ 2147483647 w 10"/>
                <a:gd name="T5" fmla="*/ 0 h 24"/>
                <a:gd name="T6" fmla="*/ 2147483647 w 10"/>
                <a:gd name="T7" fmla="*/ 2147483647 h 24"/>
                <a:gd name="T8" fmla="*/ 2147483647 w 10"/>
                <a:gd name="T9" fmla="*/ 2147483647 h 24"/>
                <a:gd name="T10" fmla="*/ 2147483647 w 10"/>
                <a:gd name="T11" fmla="*/ 2147483647 h 24"/>
                <a:gd name="T12" fmla="*/ 2147483647 w 10"/>
                <a:gd name="T13" fmla="*/ 2147483647 h 24"/>
                <a:gd name="T14" fmla="*/ 2147483647 w 10"/>
                <a:gd name="T15" fmla="*/ 2147483647 h 24"/>
                <a:gd name="T16" fmla="*/ 2147483647 w 10"/>
                <a:gd name="T17" fmla="*/ 2147483647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24">
                  <a:moveTo>
                    <a:pt x="8" y="15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7" y="0"/>
                    <a:pt x="7" y="1"/>
                    <a:pt x="6" y="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5"/>
                    <a:pt x="1" y="16"/>
                    <a:pt x="1" y="18"/>
                  </a:cubicBezTo>
                  <a:cubicBezTo>
                    <a:pt x="0" y="21"/>
                    <a:pt x="2" y="23"/>
                    <a:pt x="5" y="24"/>
                  </a:cubicBezTo>
                  <a:cubicBezTo>
                    <a:pt x="7" y="24"/>
                    <a:pt x="10" y="22"/>
                    <a:pt x="10" y="20"/>
                  </a:cubicBezTo>
                  <a:cubicBezTo>
                    <a:pt x="10" y="18"/>
                    <a:pt x="9" y="16"/>
                    <a:pt x="8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0" name="Freeform 242"/>
            <p:cNvSpPr>
              <a:spLocks/>
            </p:cNvSpPr>
            <p:nvPr/>
          </p:nvSpPr>
          <p:spPr bwMode="auto">
            <a:xfrm>
              <a:off x="4959350" y="2187575"/>
              <a:ext cx="26988" cy="46038"/>
            </a:xfrm>
            <a:custGeom>
              <a:avLst/>
              <a:gdLst>
                <a:gd name="T0" fmla="*/ 2147483647 w 7"/>
                <a:gd name="T1" fmla="*/ 0 h 12"/>
                <a:gd name="T2" fmla="*/ 2147483647 w 7"/>
                <a:gd name="T3" fmla="*/ 2147483647 h 12"/>
                <a:gd name="T4" fmla="*/ 2147483647 w 7"/>
                <a:gd name="T5" fmla="*/ 2147483647 h 12"/>
                <a:gd name="T6" fmla="*/ 2147483647 w 7"/>
                <a:gd name="T7" fmla="*/ 2147483647 h 12"/>
                <a:gd name="T8" fmla="*/ 2147483647 w 7"/>
                <a:gd name="T9" fmla="*/ 2147483647 h 12"/>
                <a:gd name="T10" fmla="*/ 2147483647 w 7"/>
                <a:gd name="T11" fmla="*/ 2147483647 h 12"/>
                <a:gd name="T12" fmla="*/ 2147483647 w 7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12">
                  <a:moveTo>
                    <a:pt x="2" y="0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1" y="12"/>
                    <a:pt x="3" y="12"/>
                  </a:cubicBezTo>
                  <a:cubicBezTo>
                    <a:pt x="4" y="12"/>
                    <a:pt x="6" y="11"/>
                    <a:pt x="6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1" name="Freeform 243"/>
            <p:cNvSpPr>
              <a:spLocks/>
            </p:cNvSpPr>
            <p:nvPr/>
          </p:nvSpPr>
          <p:spPr bwMode="auto">
            <a:xfrm>
              <a:off x="4986338" y="2008187"/>
              <a:ext cx="25400" cy="49213"/>
            </a:xfrm>
            <a:custGeom>
              <a:avLst/>
              <a:gdLst>
                <a:gd name="T0" fmla="*/ 2147483647 w 7"/>
                <a:gd name="T1" fmla="*/ 2147483647 h 13"/>
                <a:gd name="T2" fmla="*/ 2147483647 w 7"/>
                <a:gd name="T3" fmla="*/ 2147483647 h 13"/>
                <a:gd name="T4" fmla="*/ 2147483647 w 7"/>
                <a:gd name="T5" fmla="*/ 0 h 13"/>
                <a:gd name="T6" fmla="*/ 2147483647 w 7"/>
                <a:gd name="T7" fmla="*/ 2147483647 h 13"/>
                <a:gd name="T8" fmla="*/ 0 w 7"/>
                <a:gd name="T9" fmla="*/ 2147483647 h 13"/>
                <a:gd name="T10" fmla="*/ 2147483647 w 7"/>
                <a:gd name="T11" fmla="*/ 2147483647 h 13"/>
                <a:gd name="T12" fmla="*/ 2147483647 w 7"/>
                <a:gd name="T13" fmla="*/ 2147483647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13">
                  <a:moveTo>
                    <a:pt x="5" y="1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1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5" y="12"/>
                    <a:pt x="5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2" name="Freeform 244"/>
            <p:cNvSpPr>
              <a:spLocks noEditPoints="1"/>
            </p:cNvSpPr>
            <p:nvPr/>
          </p:nvSpPr>
          <p:spPr bwMode="auto">
            <a:xfrm>
              <a:off x="4959350" y="1966912"/>
              <a:ext cx="90488" cy="79375"/>
            </a:xfrm>
            <a:custGeom>
              <a:avLst/>
              <a:gdLst>
                <a:gd name="T0" fmla="*/ 2147483647 w 24"/>
                <a:gd name="T1" fmla="*/ 2147483647 h 21"/>
                <a:gd name="T2" fmla="*/ 0 w 24"/>
                <a:gd name="T3" fmla="*/ 2147483647 h 21"/>
                <a:gd name="T4" fmla="*/ 2147483647 w 24"/>
                <a:gd name="T5" fmla="*/ 2147483647 h 21"/>
                <a:gd name="T6" fmla="*/ 2147483647 w 24"/>
                <a:gd name="T7" fmla="*/ 2147483647 h 21"/>
                <a:gd name="T8" fmla="*/ 2147483647 w 24"/>
                <a:gd name="T9" fmla="*/ 2147483647 h 21"/>
                <a:gd name="T10" fmla="*/ 2147483647 w 24"/>
                <a:gd name="T11" fmla="*/ 2147483647 h 21"/>
                <a:gd name="T12" fmla="*/ 2147483647 w 24"/>
                <a:gd name="T13" fmla="*/ 2147483647 h 21"/>
                <a:gd name="T14" fmla="*/ 2147483647 w 24"/>
                <a:gd name="T15" fmla="*/ 2147483647 h 21"/>
                <a:gd name="T16" fmla="*/ 2147483647 w 24"/>
                <a:gd name="T17" fmla="*/ 2147483647 h 21"/>
                <a:gd name="T18" fmla="*/ 2147483647 w 24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" h="21">
                  <a:moveTo>
                    <a:pt x="13" y="1"/>
                  </a:moveTo>
                  <a:cubicBezTo>
                    <a:pt x="7" y="0"/>
                    <a:pt x="1" y="4"/>
                    <a:pt x="0" y="9"/>
                  </a:cubicBezTo>
                  <a:cubicBezTo>
                    <a:pt x="0" y="14"/>
                    <a:pt x="4" y="19"/>
                    <a:pt x="10" y="20"/>
                  </a:cubicBezTo>
                  <a:cubicBezTo>
                    <a:pt x="17" y="21"/>
                    <a:pt x="23" y="17"/>
                    <a:pt x="23" y="12"/>
                  </a:cubicBezTo>
                  <a:cubicBezTo>
                    <a:pt x="24" y="7"/>
                    <a:pt x="20" y="2"/>
                    <a:pt x="13" y="1"/>
                  </a:cubicBezTo>
                  <a:close/>
                  <a:moveTo>
                    <a:pt x="11" y="17"/>
                  </a:moveTo>
                  <a:cubicBezTo>
                    <a:pt x="7" y="16"/>
                    <a:pt x="4" y="13"/>
                    <a:pt x="4" y="9"/>
                  </a:cubicBezTo>
                  <a:cubicBezTo>
                    <a:pt x="5" y="6"/>
                    <a:pt x="9" y="4"/>
                    <a:pt x="13" y="5"/>
                  </a:cubicBezTo>
                  <a:cubicBezTo>
                    <a:pt x="17" y="5"/>
                    <a:pt x="20" y="8"/>
                    <a:pt x="19" y="12"/>
                  </a:cubicBezTo>
                  <a:cubicBezTo>
                    <a:pt x="19" y="15"/>
                    <a:pt x="15" y="17"/>
                    <a:pt x="11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3" name="Freeform 245"/>
            <p:cNvSpPr>
              <a:spLocks noEditPoints="1"/>
            </p:cNvSpPr>
            <p:nvPr/>
          </p:nvSpPr>
          <p:spPr bwMode="auto">
            <a:xfrm>
              <a:off x="3298825" y="714375"/>
              <a:ext cx="288925" cy="296863"/>
            </a:xfrm>
            <a:custGeom>
              <a:avLst/>
              <a:gdLst>
                <a:gd name="T0" fmla="*/ 2147483647 w 77"/>
                <a:gd name="T1" fmla="*/ 2147483647 h 79"/>
                <a:gd name="T2" fmla="*/ 2147483647 w 77"/>
                <a:gd name="T3" fmla="*/ 2147483647 h 79"/>
                <a:gd name="T4" fmla="*/ 2147483647 w 77"/>
                <a:gd name="T5" fmla="*/ 2147483647 h 79"/>
                <a:gd name="T6" fmla="*/ 2147483647 w 77"/>
                <a:gd name="T7" fmla="*/ 2147483647 h 79"/>
                <a:gd name="T8" fmla="*/ 2147483647 w 77"/>
                <a:gd name="T9" fmla="*/ 2147483647 h 79"/>
                <a:gd name="T10" fmla="*/ 2147483647 w 77"/>
                <a:gd name="T11" fmla="*/ 2147483647 h 79"/>
                <a:gd name="T12" fmla="*/ 2147483647 w 77"/>
                <a:gd name="T13" fmla="*/ 2147483647 h 79"/>
                <a:gd name="T14" fmla="*/ 2147483647 w 77"/>
                <a:gd name="T15" fmla="*/ 2147483647 h 79"/>
                <a:gd name="T16" fmla="*/ 2147483647 w 77"/>
                <a:gd name="T17" fmla="*/ 2147483647 h 79"/>
                <a:gd name="T18" fmla="*/ 2147483647 w 77"/>
                <a:gd name="T19" fmla="*/ 2147483647 h 79"/>
                <a:gd name="T20" fmla="*/ 2147483647 w 77"/>
                <a:gd name="T21" fmla="*/ 2147483647 h 79"/>
                <a:gd name="T22" fmla="*/ 0 w 77"/>
                <a:gd name="T23" fmla="*/ 2147483647 h 79"/>
                <a:gd name="T24" fmla="*/ 2147483647 w 77"/>
                <a:gd name="T25" fmla="*/ 2147483647 h 79"/>
                <a:gd name="T26" fmla="*/ 2147483647 w 77"/>
                <a:gd name="T27" fmla="*/ 2147483647 h 79"/>
                <a:gd name="T28" fmla="*/ 2147483647 w 77"/>
                <a:gd name="T29" fmla="*/ 2147483647 h 79"/>
                <a:gd name="T30" fmla="*/ 2147483647 w 77"/>
                <a:gd name="T31" fmla="*/ 2147483647 h 79"/>
                <a:gd name="T32" fmla="*/ 2147483647 w 77"/>
                <a:gd name="T33" fmla="*/ 2147483647 h 79"/>
                <a:gd name="T34" fmla="*/ 2147483647 w 77"/>
                <a:gd name="T35" fmla="*/ 2147483647 h 79"/>
                <a:gd name="T36" fmla="*/ 2147483647 w 77"/>
                <a:gd name="T37" fmla="*/ 2147483647 h 79"/>
                <a:gd name="T38" fmla="*/ 2147483647 w 77"/>
                <a:gd name="T39" fmla="*/ 2147483647 h 79"/>
                <a:gd name="T40" fmla="*/ 2147483647 w 77"/>
                <a:gd name="T41" fmla="*/ 2147483647 h 79"/>
                <a:gd name="T42" fmla="*/ 2147483647 w 77"/>
                <a:gd name="T43" fmla="*/ 2147483647 h 79"/>
                <a:gd name="T44" fmla="*/ 2147483647 w 77"/>
                <a:gd name="T45" fmla="*/ 2147483647 h 79"/>
                <a:gd name="T46" fmla="*/ 2147483647 w 77"/>
                <a:gd name="T47" fmla="*/ 2147483647 h 79"/>
                <a:gd name="T48" fmla="*/ 2147483647 w 77"/>
                <a:gd name="T49" fmla="*/ 2147483647 h 79"/>
                <a:gd name="T50" fmla="*/ 2147483647 w 77"/>
                <a:gd name="T51" fmla="*/ 2147483647 h 79"/>
                <a:gd name="T52" fmla="*/ 2147483647 w 77"/>
                <a:gd name="T53" fmla="*/ 2147483647 h 79"/>
                <a:gd name="T54" fmla="*/ 2147483647 w 77"/>
                <a:gd name="T55" fmla="*/ 2147483647 h 79"/>
                <a:gd name="T56" fmla="*/ 2147483647 w 77"/>
                <a:gd name="T57" fmla="*/ 2147483647 h 79"/>
                <a:gd name="T58" fmla="*/ 2147483647 w 77"/>
                <a:gd name="T59" fmla="*/ 2147483647 h 79"/>
                <a:gd name="T60" fmla="*/ 2147483647 w 77"/>
                <a:gd name="T61" fmla="*/ 2147483647 h 79"/>
                <a:gd name="T62" fmla="*/ 2147483647 w 77"/>
                <a:gd name="T63" fmla="*/ 2147483647 h 79"/>
                <a:gd name="T64" fmla="*/ 2147483647 w 77"/>
                <a:gd name="T65" fmla="*/ 2147483647 h 79"/>
                <a:gd name="T66" fmla="*/ 2147483647 w 77"/>
                <a:gd name="T67" fmla="*/ 2147483647 h 79"/>
                <a:gd name="T68" fmla="*/ 2147483647 w 77"/>
                <a:gd name="T69" fmla="*/ 2147483647 h 79"/>
                <a:gd name="T70" fmla="*/ 2147483647 w 77"/>
                <a:gd name="T71" fmla="*/ 2147483647 h 79"/>
                <a:gd name="T72" fmla="*/ 2147483647 w 77"/>
                <a:gd name="T73" fmla="*/ 2147483647 h 79"/>
                <a:gd name="T74" fmla="*/ 2147483647 w 77"/>
                <a:gd name="T75" fmla="*/ 2147483647 h 79"/>
                <a:gd name="T76" fmla="*/ 2147483647 w 77"/>
                <a:gd name="T77" fmla="*/ 2147483647 h 79"/>
                <a:gd name="T78" fmla="*/ 2147483647 w 77"/>
                <a:gd name="T79" fmla="*/ 2147483647 h 79"/>
                <a:gd name="T80" fmla="*/ 2147483647 w 77"/>
                <a:gd name="T81" fmla="*/ 2147483647 h 79"/>
                <a:gd name="T82" fmla="*/ 2147483647 w 77"/>
                <a:gd name="T83" fmla="*/ 2147483647 h 79"/>
                <a:gd name="T84" fmla="*/ 2147483647 w 77"/>
                <a:gd name="T85" fmla="*/ 2147483647 h 79"/>
                <a:gd name="T86" fmla="*/ 2147483647 w 77"/>
                <a:gd name="T87" fmla="*/ 2147483647 h 79"/>
                <a:gd name="T88" fmla="*/ 2147483647 w 77"/>
                <a:gd name="T89" fmla="*/ 2147483647 h 79"/>
                <a:gd name="T90" fmla="*/ 2147483647 w 77"/>
                <a:gd name="T91" fmla="*/ 2147483647 h 79"/>
                <a:gd name="T92" fmla="*/ 2147483647 w 77"/>
                <a:gd name="T93" fmla="*/ 2147483647 h 79"/>
                <a:gd name="T94" fmla="*/ 2147483647 w 77"/>
                <a:gd name="T95" fmla="*/ 2147483647 h 7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77" h="79">
                  <a:moveTo>
                    <a:pt x="74" y="36"/>
                  </a:moveTo>
                  <a:cubicBezTo>
                    <a:pt x="72" y="33"/>
                    <a:pt x="72" y="33"/>
                    <a:pt x="72" y="33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7"/>
                    <a:pt x="74" y="5"/>
                    <a:pt x="72" y="5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8" y="3"/>
                    <a:pt x="56" y="5"/>
                    <a:pt x="56" y="7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7" y="1"/>
                    <a:pt x="40" y="0"/>
                    <a:pt x="36" y="3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8"/>
                    <a:pt x="1" y="31"/>
                    <a:pt x="5" y="3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70"/>
                    <a:pt x="3" y="70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4" y="79"/>
                    <a:pt x="66" y="78"/>
                    <a:pt x="66" y="76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6" y="42"/>
                    <a:pt x="77" y="40"/>
                    <a:pt x="74" y="36"/>
                  </a:cubicBezTo>
                  <a:close/>
                  <a:moveTo>
                    <a:pt x="28" y="68"/>
                  </a:moveTo>
                  <a:cubicBezTo>
                    <a:pt x="9" y="65"/>
                    <a:pt x="9" y="65"/>
                    <a:pt x="9" y="65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1"/>
                    <a:pt x="14" y="39"/>
                    <a:pt x="16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0" y="42"/>
                    <a:pt x="32" y="44"/>
                    <a:pt x="31" y="46"/>
                  </a:cubicBezTo>
                  <a:lnTo>
                    <a:pt x="28" y="68"/>
                  </a:lnTo>
                  <a:close/>
                  <a:moveTo>
                    <a:pt x="47" y="63"/>
                  </a:moveTo>
                  <a:cubicBezTo>
                    <a:pt x="43" y="62"/>
                    <a:pt x="43" y="62"/>
                    <a:pt x="43" y="62"/>
                  </a:cubicBezTo>
                  <a:cubicBezTo>
                    <a:pt x="41" y="62"/>
                    <a:pt x="40" y="60"/>
                    <a:pt x="40" y="58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9" y="56"/>
                    <a:pt x="49" y="56"/>
                    <a:pt x="49" y="56"/>
                  </a:cubicBezTo>
                  <a:lnTo>
                    <a:pt x="47" y="63"/>
                  </a:lnTo>
                  <a:close/>
                  <a:moveTo>
                    <a:pt x="49" y="52"/>
                  </a:moveTo>
                  <a:cubicBezTo>
                    <a:pt x="41" y="51"/>
                    <a:pt x="41" y="51"/>
                    <a:pt x="41" y="51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5"/>
                    <a:pt x="44" y="44"/>
                    <a:pt x="46" y="44"/>
                  </a:cubicBezTo>
                  <a:cubicBezTo>
                    <a:pt x="50" y="44"/>
                    <a:pt x="50" y="44"/>
                    <a:pt x="50" y="44"/>
                  </a:cubicBezTo>
                  <a:lnTo>
                    <a:pt x="49" y="52"/>
                  </a:lnTo>
                  <a:close/>
                  <a:moveTo>
                    <a:pt x="60" y="61"/>
                  </a:moveTo>
                  <a:cubicBezTo>
                    <a:pt x="59" y="63"/>
                    <a:pt x="57" y="64"/>
                    <a:pt x="55" y="64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60" y="57"/>
                    <a:pt x="60" y="57"/>
                    <a:pt x="60" y="57"/>
                  </a:cubicBezTo>
                  <a:lnTo>
                    <a:pt x="60" y="61"/>
                  </a:lnTo>
                  <a:close/>
                  <a:moveTo>
                    <a:pt x="61" y="54"/>
                  </a:moveTo>
                  <a:cubicBezTo>
                    <a:pt x="53" y="52"/>
                    <a:pt x="53" y="52"/>
                    <a:pt x="53" y="52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0" y="46"/>
                    <a:pt x="62" y="48"/>
                    <a:pt x="61" y="50"/>
                  </a:cubicBezTo>
                  <a:lnTo>
                    <a:pt x="61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4" name="Freeform 246"/>
            <p:cNvSpPr>
              <a:spLocks noEditPoints="1"/>
            </p:cNvSpPr>
            <p:nvPr/>
          </p:nvSpPr>
          <p:spPr bwMode="auto">
            <a:xfrm>
              <a:off x="2070100" y="1387475"/>
              <a:ext cx="150813" cy="288925"/>
            </a:xfrm>
            <a:custGeom>
              <a:avLst/>
              <a:gdLst>
                <a:gd name="T0" fmla="*/ 2147483647 w 40"/>
                <a:gd name="T1" fmla="*/ 2147483647 h 77"/>
                <a:gd name="T2" fmla="*/ 2147483647 w 40"/>
                <a:gd name="T3" fmla="*/ 2147483647 h 77"/>
                <a:gd name="T4" fmla="*/ 2147483647 w 40"/>
                <a:gd name="T5" fmla="*/ 2147483647 h 77"/>
                <a:gd name="T6" fmla="*/ 2147483647 w 40"/>
                <a:gd name="T7" fmla="*/ 2147483647 h 77"/>
                <a:gd name="T8" fmla="*/ 2147483647 w 40"/>
                <a:gd name="T9" fmla="*/ 2147483647 h 77"/>
                <a:gd name="T10" fmla="*/ 2147483647 w 40"/>
                <a:gd name="T11" fmla="*/ 2147483647 h 77"/>
                <a:gd name="T12" fmla="*/ 2147483647 w 40"/>
                <a:gd name="T13" fmla="*/ 2147483647 h 77"/>
                <a:gd name="T14" fmla="*/ 2147483647 w 40"/>
                <a:gd name="T15" fmla="*/ 2147483647 h 77"/>
                <a:gd name="T16" fmla="*/ 2147483647 w 40"/>
                <a:gd name="T17" fmla="*/ 2147483647 h 77"/>
                <a:gd name="T18" fmla="*/ 2147483647 w 40"/>
                <a:gd name="T19" fmla="*/ 2147483647 h 77"/>
                <a:gd name="T20" fmla="*/ 2147483647 w 40"/>
                <a:gd name="T21" fmla="*/ 2147483647 h 77"/>
                <a:gd name="T22" fmla="*/ 2147483647 w 40"/>
                <a:gd name="T23" fmla="*/ 2147483647 h 77"/>
                <a:gd name="T24" fmla="*/ 2147483647 w 40"/>
                <a:gd name="T25" fmla="*/ 2147483647 h 77"/>
                <a:gd name="T26" fmla="*/ 2147483647 w 40"/>
                <a:gd name="T27" fmla="*/ 0 h 77"/>
                <a:gd name="T28" fmla="*/ 2147483647 w 40"/>
                <a:gd name="T29" fmla="*/ 2147483647 h 77"/>
                <a:gd name="T30" fmla="*/ 2147483647 w 40"/>
                <a:gd name="T31" fmla="*/ 2147483647 h 77"/>
                <a:gd name="T32" fmla="*/ 2147483647 w 40"/>
                <a:gd name="T33" fmla="*/ 2147483647 h 77"/>
                <a:gd name="T34" fmla="*/ 2147483647 w 40"/>
                <a:gd name="T35" fmla="*/ 2147483647 h 77"/>
                <a:gd name="T36" fmla="*/ 2147483647 w 40"/>
                <a:gd name="T37" fmla="*/ 2147483647 h 77"/>
                <a:gd name="T38" fmla="*/ 2147483647 w 40"/>
                <a:gd name="T39" fmla="*/ 2147483647 h 77"/>
                <a:gd name="T40" fmla="*/ 2147483647 w 40"/>
                <a:gd name="T41" fmla="*/ 2147483647 h 77"/>
                <a:gd name="T42" fmla="*/ 2147483647 w 40"/>
                <a:gd name="T43" fmla="*/ 2147483647 h 77"/>
                <a:gd name="T44" fmla="*/ 2147483647 w 40"/>
                <a:gd name="T45" fmla="*/ 2147483647 h 77"/>
                <a:gd name="T46" fmla="*/ 2147483647 w 40"/>
                <a:gd name="T47" fmla="*/ 2147483647 h 77"/>
                <a:gd name="T48" fmla="*/ 0 w 40"/>
                <a:gd name="T49" fmla="*/ 2147483647 h 77"/>
                <a:gd name="T50" fmla="*/ 2147483647 w 40"/>
                <a:gd name="T51" fmla="*/ 2147483647 h 77"/>
                <a:gd name="T52" fmla="*/ 2147483647 w 40"/>
                <a:gd name="T53" fmla="*/ 2147483647 h 77"/>
                <a:gd name="T54" fmla="*/ 2147483647 w 40"/>
                <a:gd name="T55" fmla="*/ 2147483647 h 77"/>
                <a:gd name="T56" fmla="*/ 2147483647 w 40"/>
                <a:gd name="T57" fmla="*/ 2147483647 h 77"/>
                <a:gd name="T58" fmla="*/ 2147483647 w 40"/>
                <a:gd name="T59" fmla="*/ 2147483647 h 77"/>
                <a:gd name="T60" fmla="*/ 2147483647 w 40"/>
                <a:gd name="T61" fmla="*/ 2147483647 h 77"/>
                <a:gd name="T62" fmla="*/ 2147483647 w 40"/>
                <a:gd name="T63" fmla="*/ 2147483647 h 77"/>
                <a:gd name="T64" fmla="*/ 2147483647 w 40"/>
                <a:gd name="T65" fmla="*/ 2147483647 h 77"/>
                <a:gd name="T66" fmla="*/ 2147483647 w 40"/>
                <a:gd name="T67" fmla="*/ 2147483647 h 77"/>
                <a:gd name="T68" fmla="*/ 2147483647 w 40"/>
                <a:gd name="T69" fmla="*/ 2147483647 h 77"/>
                <a:gd name="T70" fmla="*/ 2147483647 w 40"/>
                <a:gd name="T71" fmla="*/ 2147483647 h 77"/>
                <a:gd name="T72" fmla="*/ 2147483647 w 40"/>
                <a:gd name="T73" fmla="*/ 2147483647 h 77"/>
                <a:gd name="T74" fmla="*/ 2147483647 w 40"/>
                <a:gd name="T75" fmla="*/ 2147483647 h 77"/>
                <a:gd name="T76" fmla="*/ 2147483647 w 40"/>
                <a:gd name="T77" fmla="*/ 2147483647 h 77"/>
                <a:gd name="T78" fmla="*/ 2147483647 w 40"/>
                <a:gd name="T79" fmla="*/ 2147483647 h 77"/>
                <a:gd name="T80" fmla="*/ 2147483647 w 40"/>
                <a:gd name="T81" fmla="*/ 2147483647 h 77"/>
                <a:gd name="T82" fmla="*/ 2147483647 w 40"/>
                <a:gd name="T83" fmla="*/ 2147483647 h 77"/>
                <a:gd name="T84" fmla="*/ 2147483647 w 40"/>
                <a:gd name="T85" fmla="*/ 2147483647 h 77"/>
                <a:gd name="T86" fmla="*/ 2147483647 w 40"/>
                <a:gd name="T87" fmla="*/ 2147483647 h 77"/>
                <a:gd name="T88" fmla="*/ 2147483647 w 40"/>
                <a:gd name="T89" fmla="*/ 2147483647 h 77"/>
                <a:gd name="T90" fmla="*/ 2147483647 w 40"/>
                <a:gd name="T91" fmla="*/ 2147483647 h 77"/>
                <a:gd name="T92" fmla="*/ 2147483647 w 40"/>
                <a:gd name="T93" fmla="*/ 2147483647 h 77"/>
                <a:gd name="T94" fmla="*/ 2147483647 w 40"/>
                <a:gd name="T95" fmla="*/ 2147483647 h 77"/>
                <a:gd name="T96" fmla="*/ 2147483647 w 40"/>
                <a:gd name="T97" fmla="*/ 2147483647 h 77"/>
                <a:gd name="T98" fmla="*/ 2147483647 w 40"/>
                <a:gd name="T99" fmla="*/ 2147483647 h 77"/>
                <a:gd name="T100" fmla="*/ 2147483647 w 40"/>
                <a:gd name="T101" fmla="*/ 2147483647 h 77"/>
                <a:gd name="T102" fmla="*/ 2147483647 w 40"/>
                <a:gd name="T103" fmla="*/ 2147483647 h 77"/>
                <a:gd name="T104" fmla="*/ 2147483647 w 40"/>
                <a:gd name="T105" fmla="*/ 2147483647 h 77"/>
                <a:gd name="T106" fmla="*/ 2147483647 w 40"/>
                <a:gd name="T107" fmla="*/ 2147483647 h 77"/>
                <a:gd name="T108" fmla="*/ 2147483647 w 40"/>
                <a:gd name="T109" fmla="*/ 2147483647 h 77"/>
                <a:gd name="T110" fmla="*/ 2147483647 w 40"/>
                <a:gd name="T111" fmla="*/ 2147483647 h 77"/>
                <a:gd name="T112" fmla="*/ 2147483647 w 40"/>
                <a:gd name="T113" fmla="*/ 2147483647 h 77"/>
                <a:gd name="T114" fmla="*/ 2147483647 w 40"/>
                <a:gd name="T115" fmla="*/ 2147483647 h 77"/>
                <a:gd name="T116" fmla="*/ 2147483647 w 40"/>
                <a:gd name="T117" fmla="*/ 2147483647 h 77"/>
                <a:gd name="T118" fmla="*/ 2147483647 w 40"/>
                <a:gd name="T119" fmla="*/ 2147483647 h 77"/>
                <a:gd name="T120" fmla="*/ 2147483647 w 40"/>
                <a:gd name="T121" fmla="*/ 2147483647 h 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0" h="77">
                  <a:moveTo>
                    <a:pt x="34" y="38"/>
                  </a:moveTo>
                  <a:cubicBezTo>
                    <a:pt x="32" y="36"/>
                    <a:pt x="30" y="35"/>
                    <a:pt x="27" y="33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6" y="18"/>
                  </a:cubicBezTo>
                  <a:cubicBezTo>
                    <a:pt x="27" y="18"/>
                    <a:pt x="29" y="18"/>
                    <a:pt x="30" y="18"/>
                  </a:cubicBezTo>
                  <a:cubicBezTo>
                    <a:pt x="31" y="19"/>
                    <a:pt x="31" y="18"/>
                    <a:pt x="31" y="17"/>
                  </a:cubicBezTo>
                  <a:cubicBezTo>
                    <a:pt x="32" y="16"/>
                    <a:pt x="32" y="15"/>
                    <a:pt x="32" y="14"/>
                  </a:cubicBezTo>
                  <a:cubicBezTo>
                    <a:pt x="32" y="13"/>
                    <a:pt x="32" y="12"/>
                    <a:pt x="32" y="11"/>
                  </a:cubicBezTo>
                  <a:cubicBezTo>
                    <a:pt x="32" y="10"/>
                    <a:pt x="32" y="10"/>
                    <a:pt x="31" y="10"/>
                  </a:cubicBezTo>
                  <a:cubicBezTo>
                    <a:pt x="31" y="9"/>
                    <a:pt x="30" y="9"/>
                    <a:pt x="30" y="9"/>
                  </a:cubicBezTo>
                  <a:cubicBezTo>
                    <a:pt x="29" y="9"/>
                    <a:pt x="28" y="9"/>
                    <a:pt x="27" y="9"/>
                  </a:cubicBezTo>
                  <a:cubicBezTo>
                    <a:pt x="26" y="9"/>
                    <a:pt x="25" y="9"/>
                    <a:pt x="23" y="9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18" y="0"/>
                    <a:pt x="18" y="1"/>
                    <a:pt x="18" y="3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6" y="10"/>
                    <a:pt x="15" y="10"/>
                    <a:pt x="14" y="1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1" y="1"/>
                    <a:pt x="10" y="1"/>
                  </a:cubicBezTo>
                  <a:cubicBezTo>
                    <a:pt x="9" y="1"/>
                    <a:pt x="8" y="3"/>
                    <a:pt x="8" y="4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3"/>
                    <a:pt x="5" y="14"/>
                    <a:pt x="4" y="16"/>
                  </a:cubicBezTo>
                  <a:cubicBezTo>
                    <a:pt x="2" y="17"/>
                    <a:pt x="1" y="19"/>
                    <a:pt x="1" y="21"/>
                  </a:cubicBezTo>
                  <a:cubicBezTo>
                    <a:pt x="0" y="23"/>
                    <a:pt x="0" y="24"/>
                    <a:pt x="0" y="26"/>
                  </a:cubicBezTo>
                  <a:cubicBezTo>
                    <a:pt x="1" y="29"/>
                    <a:pt x="1" y="31"/>
                    <a:pt x="2" y="33"/>
                  </a:cubicBezTo>
                  <a:cubicBezTo>
                    <a:pt x="3" y="34"/>
                    <a:pt x="5" y="36"/>
                    <a:pt x="6" y="37"/>
                  </a:cubicBezTo>
                  <a:cubicBezTo>
                    <a:pt x="8" y="38"/>
                    <a:pt x="9" y="39"/>
                    <a:pt x="11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3" y="57"/>
                    <a:pt x="12" y="57"/>
                    <a:pt x="10" y="57"/>
                  </a:cubicBezTo>
                  <a:cubicBezTo>
                    <a:pt x="8" y="57"/>
                    <a:pt x="6" y="56"/>
                    <a:pt x="5" y="56"/>
                  </a:cubicBezTo>
                  <a:cubicBezTo>
                    <a:pt x="4" y="56"/>
                    <a:pt x="4" y="56"/>
                    <a:pt x="4" y="57"/>
                  </a:cubicBezTo>
                  <a:cubicBezTo>
                    <a:pt x="3" y="58"/>
                    <a:pt x="3" y="59"/>
                    <a:pt x="3" y="60"/>
                  </a:cubicBezTo>
                  <a:cubicBezTo>
                    <a:pt x="3" y="61"/>
                    <a:pt x="3" y="62"/>
                    <a:pt x="3" y="63"/>
                  </a:cubicBezTo>
                  <a:cubicBezTo>
                    <a:pt x="3" y="64"/>
                    <a:pt x="3" y="64"/>
                    <a:pt x="4" y="65"/>
                  </a:cubicBezTo>
                  <a:cubicBezTo>
                    <a:pt x="5" y="65"/>
                    <a:pt x="7" y="66"/>
                    <a:pt x="9" y="66"/>
                  </a:cubicBezTo>
                  <a:cubicBezTo>
                    <a:pt x="11" y="66"/>
                    <a:pt x="13" y="66"/>
                    <a:pt x="16" y="66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6"/>
                    <a:pt x="18" y="77"/>
                    <a:pt x="20" y="77"/>
                  </a:cubicBezTo>
                  <a:cubicBezTo>
                    <a:pt x="21" y="77"/>
                    <a:pt x="22" y="75"/>
                    <a:pt x="22" y="74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65"/>
                    <a:pt x="24" y="65"/>
                    <a:pt x="26" y="65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7" y="75"/>
                    <a:pt x="28" y="76"/>
                    <a:pt x="29" y="76"/>
                  </a:cubicBezTo>
                  <a:cubicBezTo>
                    <a:pt x="31" y="75"/>
                    <a:pt x="32" y="74"/>
                    <a:pt x="32" y="73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2" y="62"/>
                    <a:pt x="33" y="62"/>
                    <a:pt x="34" y="61"/>
                  </a:cubicBezTo>
                  <a:cubicBezTo>
                    <a:pt x="36" y="59"/>
                    <a:pt x="37" y="57"/>
                    <a:pt x="38" y="55"/>
                  </a:cubicBezTo>
                  <a:cubicBezTo>
                    <a:pt x="39" y="53"/>
                    <a:pt x="40" y="50"/>
                    <a:pt x="39" y="47"/>
                  </a:cubicBezTo>
                  <a:cubicBezTo>
                    <a:pt x="39" y="43"/>
                    <a:pt x="37" y="40"/>
                    <a:pt x="34" y="38"/>
                  </a:cubicBezTo>
                  <a:close/>
                  <a:moveTo>
                    <a:pt x="15" y="19"/>
                  </a:moveTo>
                  <a:cubicBezTo>
                    <a:pt x="16" y="19"/>
                    <a:pt x="18" y="18"/>
                    <a:pt x="20" y="18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19" y="31"/>
                    <a:pt x="18" y="31"/>
                    <a:pt x="16" y="30"/>
                  </a:cubicBezTo>
                  <a:lnTo>
                    <a:pt x="15" y="19"/>
                  </a:lnTo>
                  <a:close/>
                  <a:moveTo>
                    <a:pt x="20" y="56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20" y="42"/>
                    <a:pt x="21" y="42"/>
                    <a:pt x="23" y="4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6"/>
                    <a:pt x="21" y="56"/>
                    <a:pt x="20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5" name="Freeform 247"/>
            <p:cNvSpPr>
              <a:spLocks noEditPoints="1"/>
            </p:cNvSpPr>
            <p:nvPr/>
          </p:nvSpPr>
          <p:spPr bwMode="auto">
            <a:xfrm>
              <a:off x="5110163" y="1327150"/>
              <a:ext cx="173038" cy="338138"/>
            </a:xfrm>
            <a:custGeom>
              <a:avLst/>
              <a:gdLst>
                <a:gd name="T0" fmla="*/ 2147483647 w 46"/>
                <a:gd name="T1" fmla="*/ 2147483647 h 90"/>
                <a:gd name="T2" fmla="*/ 2147483647 w 46"/>
                <a:gd name="T3" fmla="*/ 2147483647 h 90"/>
                <a:gd name="T4" fmla="*/ 2147483647 w 46"/>
                <a:gd name="T5" fmla="*/ 2147483647 h 90"/>
                <a:gd name="T6" fmla="*/ 2147483647 w 46"/>
                <a:gd name="T7" fmla="*/ 2147483647 h 90"/>
                <a:gd name="T8" fmla="*/ 2147483647 w 46"/>
                <a:gd name="T9" fmla="*/ 2147483647 h 90"/>
                <a:gd name="T10" fmla="*/ 2147483647 w 46"/>
                <a:gd name="T11" fmla="*/ 2147483647 h 90"/>
                <a:gd name="T12" fmla="*/ 2147483647 w 46"/>
                <a:gd name="T13" fmla="*/ 2147483647 h 90"/>
                <a:gd name="T14" fmla="*/ 2147483647 w 46"/>
                <a:gd name="T15" fmla="*/ 2147483647 h 90"/>
                <a:gd name="T16" fmla="*/ 2147483647 w 46"/>
                <a:gd name="T17" fmla="*/ 2147483647 h 90"/>
                <a:gd name="T18" fmla="*/ 2147483647 w 46"/>
                <a:gd name="T19" fmla="*/ 2147483647 h 90"/>
                <a:gd name="T20" fmla="*/ 2147483647 w 46"/>
                <a:gd name="T21" fmla="*/ 2147483647 h 90"/>
                <a:gd name="T22" fmla="*/ 2147483647 w 46"/>
                <a:gd name="T23" fmla="*/ 2147483647 h 90"/>
                <a:gd name="T24" fmla="*/ 2147483647 w 46"/>
                <a:gd name="T25" fmla="*/ 2147483647 h 90"/>
                <a:gd name="T26" fmla="*/ 2147483647 w 46"/>
                <a:gd name="T27" fmla="*/ 0 h 90"/>
                <a:gd name="T28" fmla="*/ 2147483647 w 46"/>
                <a:gd name="T29" fmla="*/ 2147483647 h 90"/>
                <a:gd name="T30" fmla="*/ 2147483647 w 46"/>
                <a:gd name="T31" fmla="*/ 2147483647 h 90"/>
                <a:gd name="T32" fmla="*/ 2147483647 w 46"/>
                <a:gd name="T33" fmla="*/ 2147483647 h 90"/>
                <a:gd name="T34" fmla="*/ 2147483647 w 46"/>
                <a:gd name="T35" fmla="*/ 2147483647 h 90"/>
                <a:gd name="T36" fmla="*/ 2147483647 w 46"/>
                <a:gd name="T37" fmla="*/ 2147483647 h 90"/>
                <a:gd name="T38" fmla="*/ 2147483647 w 46"/>
                <a:gd name="T39" fmla="*/ 2147483647 h 90"/>
                <a:gd name="T40" fmla="*/ 2147483647 w 46"/>
                <a:gd name="T41" fmla="*/ 2147483647 h 90"/>
                <a:gd name="T42" fmla="*/ 2147483647 w 46"/>
                <a:gd name="T43" fmla="*/ 2147483647 h 90"/>
                <a:gd name="T44" fmla="*/ 2147483647 w 46"/>
                <a:gd name="T45" fmla="*/ 2147483647 h 90"/>
                <a:gd name="T46" fmla="*/ 2147483647 w 46"/>
                <a:gd name="T47" fmla="*/ 2147483647 h 90"/>
                <a:gd name="T48" fmla="*/ 0 w 46"/>
                <a:gd name="T49" fmla="*/ 2147483647 h 90"/>
                <a:gd name="T50" fmla="*/ 2147483647 w 46"/>
                <a:gd name="T51" fmla="*/ 2147483647 h 90"/>
                <a:gd name="T52" fmla="*/ 2147483647 w 46"/>
                <a:gd name="T53" fmla="*/ 2147483647 h 90"/>
                <a:gd name="T54" fmla="*/ 2147483647 w 46"/>
                <a:gd name="T55" fmla="*/ 2147483647 h 90"/>
                <a:gd name="T56" fmla="*/ 2147483647 w 46"/>
                <a:gd name="T57" fmla="*/ 2147483647 h 90"/>
                <a:gd name="T58" fmla="*/ 2147483647 w 46"/>
                <a:gd name="T59" fmla="*/ 2147483647 h 90"/>
                <a:gd name="T60" fmla="*/ 2147483647 w 46"/>
                <a:gd name="T61" fmla="*/ 2147483647 h 90"/>
                <a:gd name="T62" fmla="*/ 2147483647 w 46"/>
                <a:gd name="T63" fmla="*/ 2147483647 h 90"/>
                <a:gd name="T64" fmla="*/ 2147483647 w 46"/>
                <a:gd name="T65" fmla="*/ 2147483647 h 90"/>
                <a:gd name="T66" fmla="*/ 2147483647 w 46"/>
                <a:gd name="T67" fmla="*/ 2147483647 h 90"/>
                <a:gd name="T68" fmla="*/ 2147483647 w 46"/>
                <a:gd name="T69" fmla="*/ 2147483647 h 90"/>
                <a:gd name="T70" fmla="*/ 2147483647 w 46"/>
                <a:gd name="T71" fmla="*/ 2147483647 h 90"/>
                <a:gd name="T72" fmla="*/ 2147483647 w 46"/>
                <a:gd name="T73" fmla="*/ 2147483647 h 90"/>
                <a:gd name="T74" fmla="*/ 2147483647 w 46"/>
                <a:gd name="T75" fmla="*/ 2147483647 h 90"/>
                <a:gd name="T76" fmla="*/ 2147483647 w 46"/>
                <a:gd name="T77" fmla="*/ 2147483647 h 90"/>
                <a:gd name="T78" fmla="*/ 2147483647 w 46"/>
                <a:gd name="T79" fmla="*/ 2147483647 h 90"/>
                <a:gd name="T80" fmla="*/ 2147483647 w 46"/>
                <a:gd name="T81" fmla="*/ 2147483647 h 90"/>
                <a:gd name="T82" fmla="*/ 2147483647 w 46"/>
                <a:gd name="T83" fmla="*/ 2147483647 h 90"/>
                <a:gd name="T84" fmla="*/ 2147483647 w 46"/>
                <a:gd name="T85" fmla="*/ 2147483647 h 90"/>
                <a:gd name="T86" fmla="*/ 2147483647 w 46"/>
                <a:gd name="T87" fmla="*/ 2147483647 h 90"/>
                <a:gd name="T88" fmla="*/ 2147483647 w 46"/>
                <a:gd name="T89" fmla="*/ 2147483647 h 90"/>
                <a:gd name="T90" fmla="*/ 2147483647 w 46"/>
                <a:gd name="T91" fmla="*/ 2147483647 h 90"/>
                <a:gd name="T92" fmla="*/ 2147483647 w 46"/>
                <a:gd name="T93" fmla="*/ 2147483647 h 90"/>
                <a:gd name="T94" fmla="*/ 2147483647 w 46"/>
                <a:gd name="T95" fmla="*/ 2147483647 h 90"/>
                <a:gd name="T96" fmla="*/ 2147483647 w 46"/>
                <a:gd name="T97" fmla="*/ 2147483647 h 90"/>
                <a:gd name="T98" fmla="*/ 2147483647 w 46"/>
                <a:gd name="T99" fmla="*/ 2147483647 h 90"/>
                <a:gd name="T100" fmla="*/ 2147483647 w 46"/>
                <a:gd name="T101" fmla="*/ 2147483647 h 90"/>
                <a:gd name="T102" fmla="*/ 2147483647 w 46"/>
                <a:gd name="T103" fmla="*/ 2147483647 h 90"/>
                <a:gd name="T104" fmla="*/ 2147483647 w 46"/>
                <a:gd name="T105" fmla="*/ 2147483647 h 90"/>
                <a:gd name="T106" fmla="*/ 2147483647 w 46"/>
                <a:gd name="T107" fmla="*/ 2147483647 h 90"/>
                <a:gd name="T108" fmla="*/ 2147483647 w 46"/>
                <a:gd name="T109" fmla="*/ 2147483647 h 90"/>
                <a:gd name="T110" fmla="*/ 2147483647 w 46"/>
                <a:gd name="T111" fmla="*/ 2147483647 h 90"/>
                <a:gd name="T112" fmla="*/ 2147483647 w 46"/>
                <a:gd name="T113" fmla="*/ 2147483647 h 90"/>
                <a:gd name="T114" fmla="*/ 2147483647 w 46"/>
                <a:gd name="T115" fmla="*/ 2147483647 h 90"/>
                <a:gd name="T116" fmla="*/ 2147483647 w 46"/>
                <a:gd name="T117" fmla="*/ 2147483647 h 90"/>
                <a:gd name="T118" fmla="*/ 2147483647 w 46"/>
                <a:gd name="T119" fmla="*/ 2147483647 h 90"/>
                <a:gd name="T120" fmla="*/ 2147483647 w 46"/>
                <a:gd name="T121" fmla="*/ 2147483647 h 9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6" h="90">
                  <a:moveTo>
                    <a:pt x="39" y="44"/>
                  </a:moveTo>
                  <a:cubicBezTo>
                    <a:pt x="37" y="42"/>
                    <a:pt x="34" y="41"/>
                    <a:pt x="31" y="3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9" y="21"/>
                    <a:pt x="29" y="21"/>
                    <a:pt x="30" y="21"/>
                  </a:cubicBezTo>
                  <a:cubicBezTo>
                    <a:pt x="32" y="21"/>
                    <a:pt x="34" y="22"/>
                    <a:pt x="35" y="22"/>
                  </a:cubicBezTo>
                  <a:cubicBezTo>
                    <a:pt x="35" y="22"/>
                    <a:pt x="36" y="22"/>
                    <a:pt x="36" y="20"/>
                  </a:cubicBezTo>
                  <a:cubicBezTo>
                    <a:pt x="37" y="19"/>
                    <a:pt x="37" y="18"/>
                    <a:pt x="37" y="17"/>
                  </a:cubicBezTo>
                  <a:cubicBezTo>
                    <a:pt x="37" y="16"/>
                    <a:pt x="37" y="15"/>
                    <a:pt x="37" y="13"/>
                  </a:cubicBezTo>
                  <a:cubicBezTo>
                    <a:pt x="37" y="12"/>
                    <a:pt x="37" y="12"/>
                    <a:pt x="36" y="12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33" y="11"/>
                    <a:pt x="33" y="11"/>
                    <a:pt x="31" y="11"/>
                  </a:cubicBezTo>
                  <a:cubicBezTo>
                    <a:pt x="30" y="11"/>
                    <a:pt x="29" y="11"/>
                    <a:pt x="27" y="11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4" y="0"/>
                    <a:pt x="23" y="0"/>
                  </a:cubicBezTo>
                  <a:cubicBezTo>
                    <a:pt x="21" y="1"/>
                    <a:pt x="20" y="2"/>
                    <a:pt x="20" y="4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9" y="12"/>
                    <a:pt x="17" y="12"/>
                    <a:pt x="16" y="1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3" y="2"/>
                    <a:pt x="12" y="2"/>
                  </a:cubicBezTo>
                  <a:cubicBezTo>
                    <a:pt x="10" y="2"/>
                    <a:pt x="9" y="4"/>
                    <a:pt x="9" y="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6"/>
                    <a:pt x="6" y="17"/>
                    <a:pt x="4" y="19"/>
                  </a:cubicBezTo>
                  <a:cubicBezTo>
                    <a:pt x="3" y="20"/>
                    <a:pt x="1" y="22"/>
                    <a:pt x="1" y="25"/>
                  </a:cubicBezTo>
                  <a:cubicBezTo>
                    <a:pt x="0" y="27"/>
                    <a:pt x="0" y="29"/>
                    <a:pt x="0" y="31"/>
                  </a:cubicBezTo>
                  <a:cubicBezTo>
                    <a:pt x="1" y="34"/>
                    <a:pt x="2" y="36"/>
                    <a:pt x="3" y="38"/>
                  </a:cubicBezTo>
                  <a:cubicBezTo>
                    <a:pt x="4" y="40"/>
                    <a:pt x="5" y="42"/>
                    <a:pt x="7" y="43"/>
                  </a:cubicBezTo>
                  <a:cubicBezTo>
                    <a:pt x="9" y="44"/>
                    <a:pt x="11" y="45"/>
                    <a:pt x="13" y="46"/>
                  </a:cubicBezTo>
                  <a:cubicBezTo>
                    <a:pt x="14" y="46"/>
                    <a:pt x="14" y="46"/>
                    <a:pt x="14" y="4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5" y="67"/>
                    <a:pt x="13" y="67"/>
                    <a:pt x="12" y="66"/>
                  </a:cubicBezTo>
                  <a:cubicBezTo>
                    <a:pt x="9" y="66"/>
                    <a:pt x="7" y="66"/>
                    <a:pt x="5" y="65"/>
                  </a:cubicBezTo>
                  <a:cubicBezTo>
                    <a:pt x="5" y="65"/>
                    <a:pt x="4" y="66"/>
                    <a:pt x="4" y="67"/>
                  </a:cubicBezTo>
                  <a:cubicBezTo>
                    <a:pt x="4" y="68"/>
                    <a:pt x="4" y="69"/>
                    <a:pt x="4" y="70"/>
                  </a:cubicBezTo>
                  <a:cubicBezTo>
                    <a:pt x="3" y="71"/>
                    <a:pt x="3" y="72"/>
                    <a:pt x="3" y="73"/>
                  </a:cubicBezTo>
                  <a:cubicBezTo>
                    <a:pt x="4" y="74"/>
                    <a:pt x="4" y="75"/>
                    <a:pt x="4" y="75"/>
                  </a:cubicBezTo>
                  <a:cubicBezTo>
                    <a:pt x="5" y="76"/>
                    <a:pt x="8" y="77"/>
                    <a:pt x="11" y="77"/>
                  </a:cubicBezTo>
                  <a:cubicBezTo>
                    <a:pt x="13" y="77"/>
                    <a:pt x="15" y="77"/>
                    <a:pt x="18" y="7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9"/>
                    <a:pt x="21" y="90"/>
                    <a:pt x="23" y="89"/>
                  </a:cubicBezTo>
                  <a:cubicBezTo>
                    <a:pt x="24" y="89"/>
                    <a:pt x="25" y="88"/>
                    <a:pt x="25" y="86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6" y="76"/>
                    <a:pt x="28" y="76"/>
                    <a:pt x="30" y="75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7"/>
                    <a:pt x="33" y="88"/>
                    <a:pt x="34" y="88"/>
                  </a:cubicBezTo>
                  <a:cubicBezTo>
                    <a:pt x="36" y="88"/>
                    <a:pt x="37" y="86"/>
                    <a:pt x="37" y="8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7" y="73"/>
                    <a:pt x="38" y="72"/>
                    <a:pt x="40" y="71"/>
                  </a:cubicBezTo>
                  <a:cubicBezTo>
                    <a:pt x="42" y="69"/>
                    <a:pt x="43" y="67"/>
                    <a:pt x="44" y="64"/>
                  </a:cubicBezTo>
                  <a:cubicBezTo>
                    <a:pt x="45" y="62"/>
                    <a:pt x="46" y="59"/>
                    <a:pt x="45" y="55"/>
                  </a:cubicBezTo>
                  <a:cubicBezTo>
                    <a:pt x="45" y="51"/>
                    <a:pt x="43" y="47"/>
                    <a:pt x="39" y="44"/>
                  </a:cubicBezTo>
                  <a:close/>
                  <a:moveTo>
                    <a:pt x="17" y="23"/>
                  </a:moveTo>
                  <a:cubicBezTo>
                    <a:pt x="19" y="22"/>
                    <a:pt x="20" y="22"/>
                    <a:pt x="23" y="21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2" y="37"/>
                    <a:pt x="20" y="36"/>
                    <a:pt x="19" y="36"/>
                  </a:cubicBezTo>
                  <a:lnTo>
                    <a:pt x="17" y="23"/>
                  </a:lnTo>
                  <a:close/>
                  <a:moveTo>
                    <a:pt x="23" y="66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3" y="49"/>
                    <a:pt x="25" y="50"/>
                    <a:pt x="26" y="50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7" y="65"/>
                    <a:pt x="25" y="66"/>
                    <a:pt x="23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6" name="Freeform 248"/>
            <p:cNvSpPr>
              <a:spLocks/>
            </p:cNvSpPr>
            <p:nvPr/>
          </p:nvSpPr>
          <p:spPr bwMode="auto">
            <a:xfrm>
              <a:off x="4156075" y="2233612"/>
              <a:ext cx="90488" cy="153988"/>
            </a:xfrm>
            <a:custGeom>
              <a:avLst/>
              <a:gdLst>
                <a:gd name="T0" fmla="*/ 2147483647 w 24"/>
                <a:gd name="T1" fmla="*/ 2147483647 h 41"/>
                <a:gd name="T2" fmla="*/ 2147483647 w 24"/>
                <a:gd name="T3" fmla="*/ 2147483647 h 41"/>
                <a:gd name="T4" fmla="*/ 2147483647 w 24"/>
                <a:gd name="T5" fmla="*/ 2147483647 h 41"/>
                <a:gd name="T6" fmla="*/ 2147483647 w 24"/>
                <a:gd name="T7" fmla="*/ 2147483647 h 41"/>
                <a:gd name="T8" fmla="*/ 2147483647 w 24"/>
                <a:gd name="T9" fmla="*/ 2147483647 h 41"/>
                <a:gd name="T10" fmla="*/ 2147483647 w 24"/>
                <a:gd name="T11" fmla="*/ 0 h 41"/>
                <a:gd name="T12" fmla="*/ 2147483647 w 24"/>
                <a:gd name="T13" fmla="*/ 2147483647 h 41"/>
                <a:gd name="T14" fmla="*/ 2147483647 w 24"/>
                <a:gd name="T15" fmla="*/ 2147483647 h 41"/>
                <a:gd name="T16" fmla="*/ 2147483647 w 24"/>
                <a:gd name="T17" fmla="*/ 2147483647 h 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" h="41">
                  <a:moveTo>
                    <a:pt x="17" y="36"/>
                  </a:moveTo>
                  <a:cubicBezTo>
                    <a:pt x="17" y="39"/>
                    <a:pt x="14" y="41"/>
                    <a:pt x="11" y="40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2" y="38"/>
                    <a:pt x="0" y="35"/>
                    <a:pt x="1" y="3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2"/>
                    <a:pt x="10" y="0"/>
                    <a:pt x="13" y="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2"/>
                    <a:pt x="24" y="5"/>
                    <a:pt x="23" y="8"/>
                  </a:cubicBezTo>
                  <a:lnTo>
                    <a:pt x="17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7" name="Freeform 249"/>
            <p:cNvSpPr>
              <a:spLocks/>
            </p:cNvSpPr>
            <p:nvPr/>
          </p:nvSpPr>
          <p:spPr bwMode="auto">
            <a:xfrm>
              <a:off x="4241800" y="2211387"/>
              <a:ext cx="98425" cy="190500"/>
            </a:xfrm>
            <a:custGeom>
              <a:avLst/>
              <a:gdLst>
                <a:gd name="T0" fmla="*/ 2147483647 w 26"/>
                <a:gd name="T1" fmla="*/ 2147483647 h 51"/>
                <a:gd name="T2" fmla="*/ 2147483647 w 26"/>
                <a:gd name="T3" fmla="*/ 2147483647 h 51"/>
                <a:gd name="T4" fmla="*/ 2147483647 w 26"/>
                <a:gd name="T5" fmla="*/ 2147483647 h 51"/>
                <a:gd name="T6" fmla="*/ 2147483647 w 26"/>
                <a:gd name="T7" fmla="*/ 2147483647 h 51"/>
                <a:gd name="T8" fmla="*/ 2147483647 w 26"/>
                <a:gd name="T9" fmla="*/ 2147483647 h 51"/>
                <a:gd name="T10" fmla="*/ 2147483647 w 26"/>
                <a:gd name="T11" fmla="*/ 0 h 51"/>
                <a:gd name="T12" fmla="*/ 2147483647 w 26"/>
                <a:gd name="T13" fmla="*/ 2147483647 h 51"/>
                <a:gd name="T14" fmla="*/ 2147483647 w 26"/>
                <a:gd name="T15" fmla="*/ 2147483647 h 51"/>
                <a:gd name="T16" fmla="*/ 2147483647 w 26"/>
                <a:gd name="T17" fmla="*/ 2147483647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" h="51">
                  <a:moveTo>
                    <a:pt x="18" y="47"/>
                  </a:moveTo>
                  <a:cubicBezTo>
                    <a:pt x="17" y="50"/>
                    <a:pt x="14" y="51"/>
                    <a:pt x="11" y="51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49"/>
                    <a:pt x="0" y="46"/>
                    <a:pt x="1" y="4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4" y="2"/>
                    <a:pt x="26" y="5"/>
                    <a:pt x="26" y="8"/>
                  </a:cubicBezTo>
                  <a:lnTo>
                    <a:pt x="18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8" name="Freeform 250"/>
            <p:cNvSpPr>
              <a:spLocks/>
            </p:cNvSpPr>
            <p:nvPr/>
          </p:nvSpPr>
          <p:spPr bwMode="auto">
            <a:xfrm>
              <a:off x="4332288" y="2176462"/>
              <a:ext cx="109538" cy="244475"/>
            </a:xfrm>
            <a:custGeom>
              <a:avLst/>
              <a:gdLst>
                <a:gd name="T0" fmla="*/ 2147483647 w 29"/>
                <a:gd name="T1" fmla="*/ 2147483647 h 65"/>
                <a:gd name="T2" fmla="*/ 2147483647 w 29"/>
                <a:gd name="T3" fmla="*/ 2147483647 h 65"/>
                <a:gd name="T4" fmla="*/ 2147483647 w 29"/>
                <a:gd name="T5" fmla="*/ 2147483647 h 65"/>
                <a:gd name="T6" fmla="*/ 2147483647 w 29"/>
                <a:gd name="T7" fmla="*/ 2147483647 h 65"/>
                <a:gd name="T8" fmla="*/ 2147483647 w 29"/>
                <a:gd name="T9" fmla="*/ 2147483647 h 65"/>
                <a:gd name="T10" fmla="*/ 2147483647 w 29"/>
                <a:gd name="T11" fmla="*/ 0 h 65"/>
                <a:gd name="T12" fmla="*/ 2147483647 w 29"/>
                <a:gd name="T13" fmla="*/ 2147483647 h 65"/>
                <a:gd name="T14" fmla="*/ 2147483647 w 29"/>
                <a:gd name="T15" fmla="*/ 2147483647 h 65"/>
                <a:gd name="T16" fmla="*/ 2147483647 w 29"/>
                <a:gd name="T17" fmla="*/ 2147483647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65">
                  <a:moveTo>
                    <a:pt x="17" y="61"/>
                  </a:moveTo>
                  <a:cubicBezTo>
                    <a:pt x="17" y="64"/>
                    <a:pt x="14" y="65"/>
                    <a:pt x="11" y="65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2" y="63"/>
                    <a:pt x="0" y="60"/>
                    <a:pt x="1" y="5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7" y="2"/>
                    <a:pt x="29" y="5"/>
                    <a:pt x="28" y="8"/>
                  </a:cubicBezTo>
                  <a:lnTo>
                    <a:pt x="17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9" name="Freeform 251"/>
            <p:cNvSpPr>
              <a:spLocks/>
            </p:cNvSpPr>
            <p:nvPr/>
          </p:nvSpPr>
          <p:spPr bwMode="auto">
            <a:xfrm>
              <a:off x="4414838" y="2244725"/>
              <a:ext cx="98425" cy="195263"/>
            </a:xfrm>
            <a:custGeom>
              <a:avLst/>
              <a:gdLst>
                <a:gd name="T0" fmla="*/ 2147483647 w 26"/>
                <a:gd name="T1" fmla="*/ 2147483647 h 52"/>
                <a:gd name="T2" fmla="*/ 2147483647 w 26"/>
                <a:gd name="T3" fmla="*/ 2147483647 h 52"/>
                <a:gd name="T4" fmla="*/ 2147483647 w 26"/>
                <a:gd name="T5" fmla="*/ 2147483647 h 52"/>
                <a:gd name="T6" fmla="*/ 2147483647 w 26"/>
                <a:gd name="T7" fmla="*/ 2147483647 h 52"/>
                <a:gd name="T8" fmla="*/ 2147483647 w 26"/>
                <a:gd name="T9" fmla="*/ 2147483647 h 52"/>
                <a:gd name="T10" fmla="*/ 2147483647 w 26"/>
                <a:gd name="T11" fmla="*/ 2147483647 h 52"/>
                <a:gd name="T12" fmla="*/ 2147483647 w 26"/>
                <a:gd name="T13" fmla="*/ 2147483647 h 52"/>
                <a:gd name="T14" fmla="*/ 2147483647 w 26"/>
                <a:gd name="T15" fmla="*/ 2147483647 h 52"/>
                <a:gd name="T16" fmla="*/ 2147483647 w 26"/>
                <a:gd name="T17" fmla="*/ 2147483647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" h="52">
                  <a:moveTo>
                    <a:pt x="17" y="47"/>
                  </a:moveTo>
                  <a:cubicBezTo>
                    <a:pt x="17" y="50"/>
                    <a:pt x="14" y="52"/>
                    <a:pt x="11" y="51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1" y="4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2"/>
                    <a:pt x="12" y="0"/>
                    <a:pt x="15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4" y="3"/>
                    <a:pt x="26" y="6"/>
                    <a:pt x="25" y="9"/>
                  </a:cubicBezTo>
                  <a:lnTo>
                    <a:pt x="17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0" name="Freeform 252"/>
            <p:cNvSpPr>
              <a:spLocks noEditPoints="1"/>
            </p:cNvSpPr>
            <p:nvPr/>
          </p:nvSpPr>
          <p:spPr bwMode="auto">
            <a:xfrm>
              <a:off x="1852613" y="1425575"/>
              <a:ext cx="176213" cy="176213"/>
            </a:xfrm>
            <a:custGeom>
              <a:avLst/>
              <a:gdLst>
                <a:gd name="T0" fmla="*/ 2147483647 w 47"/>
                <a:gd name="T1" fmla="*/ 2147483647 h 47"/>
                <a:gd name="T2" fmla="*/ 2147483647 w 47"/>
                <a:gd name="T3" fmla="*/ 2147483647 h 47"/>
                <a:gd name="T4" fmla="*/ 2147483647 w 47"/>
                <a:gd name="T5" fmla="*/ 2147483647 h 47"/>
                <a:gd name="T6" fmla="*/ 2147483647 w 47"/>
                <a:gd name="T7" fmla="*/ 2147483647 h 47"/>
                <a:gd name="T8" fmla="*/ 2147483647 w 47"/>
                <a:gd name="T9" fmla="*/ 2147483647 h 47"/>
                <a:gd name="T10" fmla="*/ 2147483647 w 47"/>
                <a:gd name="T11" fmla="*/ 2147483647 h 47"/>
                <a:gd name="T12" fmla="*/ 2147483647 w 47"/>
                <a:gd name="T13" fmla="*/ 2147483647 h 47"/>
                <a:gd name="T14" fmla="*/ 2147483647 w 47"/>
                <a:gd name="T15" fmla="*/ 2147483647 h 47"/>
                <a:gd name="T16" fmla="*/ 2147483647 w 47"/>
                <a:gd name="T17" fmla="*/ 2147483647 h 47"/>
                <a:gd name="T18" fmla="*/ 2147483647 w 47"/>
                <a:gd name="T19" fmla="*/ 2147483647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7" h="47">
                  <a:moveTo>
                    <a:pt x="26" y="2"/>
                  </a:moveTo>
                  <a:cubicBezTo>
                    <a:pt x="15" y="0"/>
                    <a:pt x="3" y="9"/>
                    <a:pt x="2" y="20"/>
                  </a:cubicBezTo>
                  <a:cubicBezTo>
                    <a:pt x="0" y="32"/>
                    <a:pt x="8" y="43"/>
                    <a:pt x="20" y="45"/>
                  </a:cubicBezTo>
                  <a:cubicBezTo>
                    <a:pt x="32" y="47"/>
                    <a:pt x="43" y="39"/>
                    <a:pt x="45" y="27"/>
                  </a:cubicBezTo>
                  <a:cubicBezTo>
                    <a:pt x="47" y="15"/>
                    <a:pt x="38" y="4"/>
                    <a:pt x="26" y="2"/>
                  </a:cubicBezTo>
                  <a:close/>
                  <a:moveTo>
                    <a:pt x="21" y="41"/>
                  </a:moveTo>
                  <a:cubicBezTo>
                    <a:pt x="11" y="39"/>
                    <a:pt x="5" y="31"/>
                    <a:pt x="6" y="21"/>
                  </a:cubicBezTo>
                  <a:cubicBezTo>
                    <a:pt x="7" y="11"/>
                    <a:pt x="16" y="5"/>
                    <a:pt x="26" y="6"/>
                  </a:cubicBezTo>
                  <a:cubicBezTo>
                    <a:pt x="35" y="8"/>
                    <a:pt x="42" y="17"/>
                    <a:pt x="41" y="26"/>
                  </a:cubicBezTo>
                  <a:cubicBezTo>
                    <a:pt x="39" y="36"/>
                    <a:pt x="30" y="42"/>
                    <a:pt x="21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1" name="Freeform 253"/>
            <p:cNvSpPr>
              <a:spLocks/>
            </p:cNvSpPr>
            <p:nvPr/>
          </p:nvSpPr>
          <p:spPr bwMode="auto">
            <a:xfrm>
              <a:off x="1893888" y="1474787"/>
              <a:ext cx="93663" cy="82550"/>
            </a:xfrm>
            <a:custGeom>
              <a:avLst/>
              <a:gdLst>
                <a:gd name="T0" fmla="*/ 2147483647 w 25"/>
                <a:gd name="T1" fmla="*/ 2147483647 h 22"/>
                <a:gd name="T2" fmla="*/ 2147483647 w 25"/>
                <a:gd name="T3" fmla="*/ 2147483647 h 22"/>
                <a:gd name="T4" fmla="*/ 2147483647 w 25"/>
                <a:gd name="T5" fmla="*/ 2147483647 h 22"/>
                <a:gd name="T6" fmla="*/ 2147483647 w 25"/>
                <a:gd name="T7" fmla="*/ 2147483647 h 22"/>
                <a:gd name="T8" fmla="*/ 2147483647 w 25"/>
                <a:gd name="T9" fmla="*/ 2147483647 h 22"/>
                <a:gd name="T10" fmla="*/ 2147483647 w 25"/>
                <a:gd name="T11" fmla="*/ 2147483647 h 22"/>
                <a:gd name="T12" fmla="*/ 2147483647 w 25"/>
                <a:gd name="T13" fmla="*/ 2147483647 h 22"/>
                <a:gd name="T14" fmla="*/ 2147483647 w 25"/>
                <a:gd name="T15" fmla="*/ 2147483647 h 22"/>
                <a:gd name="T16" fmla="*/ 2147483647 w 25"/>
                <a:gd name="T17" fmla="*/ 2147483647 h 22"/>
                <a:gd name="T18" fmla="*/ 2147483647 w 25"/>
                <a:gd name="T19" fmla="*/ 2147483647 h 22"/>
                <a:gd name="T20" fmla="*/ 2147483647 w 25"/>
                <a:gd name="T21" fmla="*/ 2147483647 h 22"/>
                <a:gd name="T22" fmla="*/ 2147483647 w 25"/>
                <a:gd name="T23" fmla="*/ 2147483647 h 22"/>
                <a:gd name="T24" fmla="*/ 2147483647 w 25"/>
                <a:gd name="T25" fmla="*/ 2147483647 h 22"/>
                <a:gd name="T26" fmla="*/ 2147483647 w 25"/>
                <a:gd name="T27" fmla="*/ 2147483647 h 22"/>
                <a:gd name="T28" fmla="*/ 2147483647 w 25"/>
                <a:gd name="T29" fmla="*/ 2147483647 h 22"/>
                <a:gd name="T30" fmla="*/ 2147483647 w 25"/>
                <a:gd name="T31" fmla="*/ 2147483647 h 22"/>
                <a:gd name="T32" fmla="*/ 2147483647 w 25"/>
                <a:gd name="T33" fmla="*/ 2147483647 h 22"/>
                <a:gd name="T34" fmla="*/ 2147483647 w 25"/>
                <a:gd name="T35" fmla="*/ 2147483647 h 22"/>
                <a:gd name="T36" fmla="*/ 2147483647 w 25"/>
                <a:gd name="T37" fmla="*/ 2147483647 h 22"/>
                <a:gd name="T38" fmla="*/ 2147483647 w 25"/>
                <a:gd name="T39" fmla="*/ 2147483647 h 22"/>
                <a:gd name="T40" fmla="*/ 2147483647 w 25"/>
                <a:gd name="T41" fmla="*/ 2147483647 h 22"/>
                <a:gd name="T42" fmla="*/ 2147483647 w 25"/>
                <a:gd name="T43" fmla="*/ 2147483647 h 22"/>
                <a:gd name="T44" fmla="*/ 2147483647 w 25"/>
                <a:gd name="T45" fmla="*/ 2147483647 h 22"/>
                <a:gd name="T46" fmla="*/ 2147483647 w 25"/>
                <a:gd name="T47" fmla="*/ 2147483647 h 22"/>
                <a:gd name="T48" fmla="*/ 0 w 25"/>
                <a:gd name="T49" fmla="*/ 2147483647 h 22"/>
                <a:gd name="T50" fmla="*/ 2147483647 w 25"/>
                <a:gd name="T51" fmla="*/ 2147483647 h 22"/>
                <a:gd name="T52" fmla="*/ 2147483647 w 25"/>
                <a:gd name="T53" fmla="*/ 2147483647 h 22"/>
                <a:gd name="T54" fmla="*/ 2147483647 w 25"/>
                <a:gd name="T55" fmla="*/ 2147483647 h 22"/>
                <a:gd name="T56" fmla="*/ 2147483647 w 25"/>
                <a:gd name="T57" fmla="*/ 2147483647 h 22"/>
                <a:gd name="T58" fmla="*/ 2147483647 w 25"/>
                <a:gd name="T59" fmla="*/ 2147483647 h 22"/>
                <a:gd name="T60" fmla="*/ 2147483647 w 25"/>
                <a:gd name="T61" fmla="*/ 2147483647 h 2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" h="22">
                  <a:moveTo>
                    <a:pt x="14" y="18"/>
                  </a:moveTo>
                  <a:cubicBezTo>
                    <a:pt x="12" y="18"/>
                    <a:pt x="10" y="16"/>
                    <a:pt x="9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5" y="14"/>
                    <a:pt x="15" y="13"/>
                  </a:cubicBezTo>
                  <a:cubicBezTo>
                    <a:pt x="15" y="13"/>
                    <a:pt x="15" y="12"/>
                    <a:pt x="14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0"/>
                    <a:pt x="8" y="10"/>
                  </a:cubicBezTo>
                  <a:cubicBezTo>
                    <a:pt x="8" y="10"/>
                    <a:pt x="8" y="9"/>
                    <a:pt x="9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4" y="4"/>
                    <a:pt x="16" y="4"/>
                  </a:cubicBezTo>
                  <a:cubicBezTo>
                    <a:pt x="18" y="4"/>
                    <a:pt x="19" y="5"/>
                    <a:pt x="20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4"/>
                    <a:pt x="20" y="1"/>
                    <a:pt x="17" y="1"/>
                  </a:cubicBezTo>
                  <a:cubicBezTo>
                    <a:pt x="12" y="0"/>
                    <a:pt x="8" y="2"/>
                    <a:pt x="6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7"/>
                    <a:pt x="9" y="21"/>
                    <a:pt x="14" y="21"/>
                  </a:cubicBezTo>
                  <a:cubicBezTo>
                    <a:pt x="17" y="22"/>
                    <a:pt x="21" y="20"/>
                    <a:pt x="23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8"/>
                    <a:pt x="16" y="18"/>
                    <a:pt x="1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2" name="Freeform 254"/>
            <p:cNvSpPr>
              <a:spLocks noEditPoints="1"/>
            </p:cNvSpPr>
            <p:nvPr/>
          </p:nvSpPr>
          <p:spPr bwMode="auto">
            <a:xfrm>
              <a:off x="3611563" y="827087"/>
              <a:ext cx="176213" cy="177800"/>
            </a:xfrm>
            <a:custGeom>
              <a:avLst/>
              <a:gdLst>
                <a:gd name="T0" fmla="*/ 2147483647 w 47"/>
                <a:gd name="T1" fmla="*/ 2147483647 h 47"/>
                <a:gd name="T2" fmla="*/ 2147483647 w 47"/>
                <a:gd name="T3" fmla="*/ 2147483647 h 47"/>
                <a:gd name="T4" fmla="*/ 2147483647 w 47"/>
                <a:gd name="T5" fmla="*/ 2147483647 h 47"/>
                <a:gd name="T6" fmla="*/ 2147483647 w 47"/>
                <a:gd name="T7" fmla="*/ 2147483647 h 47"/>
                <a:gd name="T8" fmla="*/ 2147483647 w 47"/>
                <a:gd name="T9" fmla="*/ 2147483647 h 47"/>
                <a:gd name="T10" fmla="*/ 2147483647 w 47"/>
                <a:gd name="T11" fmla="*/ 2147483647 h 47"/>
                <a:gd name="T12" fmla="*/ 2147483647 w 47"/>
                <a:gd name="T13" fmla="*/ 2147483647 h 47"/>
                <a:gd name="T14" fmla="*/ 2147483647 w 47"/>
                <a:gd name="T15" fmla="*/ 2147483647 h 47"/>
                <a:gd name="T16" fmla="*/ 2147483647 w 47"/>
                <a:gd name="T17" fmla="*/ 2147483647 h 47"/>
                <a:gd name="T18" fmla="*/ 2147483647 w 47"/>
                <a:gd name="T19" fmla="*/ 2147483647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7" h="47">
                  <a:moveTo>
                    <a:pt x="27" y="2"/>
                  </a:moveTo>
                  <a:cubicBezTo>
                    <a:pt x="15" y="0"/>
                    <a:pt x="4" y="8"/>
                    <a:pt x="2" y="20"/>
                  </a:cubicBezTo>
                  <a:cubicBezTo>
                    <a:pt x="0" y="32"/>
                    <a:pt x="8" y="43"/>
                    <a:pt x="20" y="45"/>
                  </a:cubicBezTo>
                  <a:cubicBezTo>
                    <a:pt x="32" y="47"/>
                    <a:pt x="43" y="38"/>
                    <a:pt x="45" y="26"/>
                  </a:cubicBezTo>
                  <a:cubicBezTo>
                    <a:pt x="47" y="15"/>
                    <a:pt x="38" y="4"/>
                    <a:pt x="27" y="2"/>
                  </a:cubicBezTo>
                  <a:close/>
                  <a:moveTo>
                    <a:pt x="21" y="41"/>
                  </a:moveTo>
                  <a:cubicBezTo>
                    <a:pt x="11" y="39"/>
                    <a:pt x="5" y="30"/>
                    <a:pt x="6" y="21"/>
                  </a:cubicBezTo>
                  <a:cubicBezTo>
                    <a:pt x="8" y="11"/>
                    <a:pt x="16" y="5"/>
                    <a:pt x="26" y="6"/>
                  </a:cubicBezTo>
                  <a:cubicBezTo>
                    <a:pt x="35" y="7"/>
                    <a:pt x="42" y="16"/>
                    <a:pt x="41" y="26"/>
                  </a:cubicBezTo>
                  <a:cubicBezTo>
                    <a:pt x="39" y="35"/>
                    <a:pt x="30" y="42"/>
                    <a:pt x="21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3" name="Freeform 255"/>
            <p:cNvSpPr>
              <a:spLocks/>
            </p:cNvSpPr>
            <p:nvPr/>
          </p:nvSpPr>
          <p:spPr bwMode="auto">
            <a:xfrm>
              <a:off x="3652838" y="876300"/>
              <a:ext cx="93663" cy="82550"/>
            </a:xfrm>
            <a:custGeom>
              <a:avLst/>
              <a:gdLst>
                <a:gd name="T0" fmla="*/ 2147483647 w 25"/>
                <a:gd name="T1" fmla="*/ 2147483647 h 22"/>
                <a:gd name="T2" fmla="*/ 2147483647 w 25"/>
                <a:gd name="T3" fmla="*/ 2147483647 h 22"/>
                <a:gd name="T4" fmla="*/ 2147483647 w 25"/>
                <a:gd name="T5" fmla="*/ 2147483647 h 22"/>
                <a:gd name="T6" fmla="*/ 2147483647 w 25"/>
                <a:gd name="T7" fmla="*/ 2147483647 h 22"/>
                <a:gd name="T8" fmla="*/ 2147483647 w 25"/>
                <a:gd name="T9" fmla="*/ 2147483647 h 22"/>
                <a:gd name="T10" fmla="*/ 2147483647 w 25"/>
                <a:gd name="T11" fmla="*/ 2147483647 h 22"/>
                <a:gd name="T12" fmla="*/ 2147483647 w 25"/>
                <a:gd name="T13" fmla="*/ 2147483647 h 22"/>
                <a:gd name="T14" fmla="*/ 2147483647 w 25"/>
                <a:gd name="T15" fmla="*/ 2147483647 h 22"/>
                <a:gd name="T16" fmla="*/ 2147483647 w 25"/>
                <a:gd name="T17" fmla="*/ 2147483647 h 22"/>
                <a:gd name="T18" fmla="*/ 2147483647 w 25"/>
                <a:gd name="T19" fmla="*/ 2147483647 h 22"/>
                <a:gd name="T20" fmla="*/ 2147483647 w 25"/>
                <a:gd name="T21" fmla="*/ 2147483647 h 22"/>
                <a:gd name="T22" fmla="*/ 2147483647 w 25"/>
                <a:gd name="T23" fmla="*/ 2147483647 h 22"/>
                <a:gd name="T24" fmla="*/ 2147483647 w 25"/>
                <a:gd name="T25" fmla="*/ 2147483647 h 22"/>
                <a:gd name="T26" fmla="*/ 2147483647 w 25"/>
                <a:gd name="T27" fmla="*/ 2147483647 h 22"/>
                <a:gd name="T28" fmla="*/ 2147483647 w 25"/>
                <a:gd name="T29" fmla="*/ 2147483647 h 22"/>
                <a:gd name="T30" fmla="*/ 2147483647 w 25"/>
                <a:gd name="T31" fmla="*/ 0 h 22"/>
                <a:gd name="T32" fmla="*/ 2147483647 w 25"/>
                <a:gd name="T33" fmla="*/ 2147483647 h 22"/>
                <a:gd name="T34" fmla="*/ 2147483647 w 25"/>
                <a:gd name="T35" fmla="*/ 2147483647 h 22"/>
                <a:gd name="T36" fmla="*/ 2147483647 w 25"/>
                <a:gd name="T37" fmla="*/ 2147483647 h 22"/>
                <a:gd name="T38" fmla="*/ 2147483647 w 25"/>
                <a:gd name="T39" fmla="*/ 2147483647 h 22"/>
                <a:gd name="T40" fmla="*/ 2147483647 w 25"/>
                <a:gd name="T41" fmla="*/ 2147483647 h 22"/>
                <a:gd name="T42" fmla="*/ 2147483647 w 25"/>
                <a:gd name="T43" fmla="*/ 2147483647 h 22"/>
                <a:gd name="T44" fmla="*/ 2147483647 w 25"/>
                <a:gd name="T45" fmla="*/ 2147483647 h 22"/>
                <a:gd name="T46" fmla="*/ 2147483647 w 25"/>
                <a:gd name="T47" fmla="*/ 2147483647 h 22"/>
                <a:gd name="T48" fmla="*/ 2147483647 w 25"/>
                <a:gd name="T49" fmla="*/ 2147483647 h 22"/>
                <a:gd name="T50" fmla="*/ 2147483647 w 25"/>
                <a:gd name="T51" fmla="*/ 2147483647 h 22"/>
                <a:gd name="T52" fmla="*/ 2147483647 w 25"/>
                <a:gd name="T53" fmla="*/ 2147483647 h 22"/>
                <a:gd name="T54" fmla="*/ 2147483647 w 25"/>
                <a:gd name="T55" fmla="*/ 2147483647 h 22"/>
                <a:gd name="T56" fmla="*/ 2147483647 w 25"/>
                <a:gd name="T57" fmla="*/ 2147483647 h 22"/>
                <a:gd name="T58" fmla="*/ 2147483647 w 25"/>
                <a:gd name="T59" fmla="*/ 2147483647 h 22"/>
                <a:gd name="T60" fmla="*/ 2147483647 w 25"/>
                <a:gd name="T61" fmla="*/ 2147483647 h 2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" h="22">
                  <a:moveTo>
                    <a:pt x="14" y="18"/>
                  </a:moveTo>
                  <a:cubicBezTo>
                    <a:pt x="12" y="17"/>
                    <a:pt x="10" y="16"/>
                    <a:pt x="9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5" y="14"/>
                    <a:pt x="15" y="13"/>
                  </a:cubicBezTo>
                  <a:cubicBezTo>
                    <a:pt x="15" y="12"/>
                    <a:pt x="15" y="12"/>
                    <a:pt x="14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8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4"/>
                  </a:cubicBezTo>
                  <a:cubicBezTo>
                    <a:pt x="18" y="4"/>
                    <a:pt x="19" y="5"/>
                    <a:pt x="20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3"/>
                    <a:pt x="20" y="1"/>
                    <a:pt x="17" y="0"/>
                  </a:cubicBezTo>
                  <a:cubicBezTo>
                    <a:pt x="12" y="0"/>
                    <a:pt x="8" y="2"/>
                    <a:pt x="6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5"/>
                    <a:pt x="1" y="6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7"/>
                    <a:pt x="9" y="21"/>
                    <a:pt x="14" y="21"/>
                  </a:cubicBezTo>
                  <a:cubicBezTo>
                    <a:pt x="17" y="22"/>
                    <a:pt x="21" y="20"/>
                    <a:pt x="23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8"/>
                    <a:pt x="16" y="18"/>
                    <a:pt x="1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4" name="Freeform 256"/>
            <p:cNvSpPr>
              <a:spLocks noEditPoints="1"/>
            </p:cNvSpPr>
            <p:nvPr/>
          </p:nvSpPr>
          <p:spPr bwMode="auto">
            <a:xfrm>
              <a:off x="533400" y="1360487"/>
              <a:ext cx="96838" cy="155575"/>
            </a:xfrm>
            <a:custGeom>
              <a:avLst/>
              <a:gdLst>
                <a:gd name="T0" fmla="*/ 2147483647 w 26"/>
                <a:gd name="T1" fmla="*/ 0 h 41"/>
                <a:gd name="T2" fmla="*/ 2147483647 w 26"/>
                <a:gd name="T3" fmla="*/ 2147483647 h 41"/>
                <a:gd name="T4" fmla="*/ 2147483647 w 26"/>
                <a:gd name="T5" fmla="*/ 2147483647 h 41"/>
                <a:gd name="T6" fmla="*/ 2147483647 w 26"/>
                <a:gd name="T7" fmla="*/ 2147483647 h 41"/>
                <a:gd name="T8" fmla="*/ 2147483647 w 26"/>
                <a:gd name="T9" fmla="*/ 0 h 41"/>
                <a:gd name="T10" fmla="*/ 2147483647 w 26"/>
                <a:gd name="T11" fmla="*/ 2147483647 h 41"/>
                <a:gd name="T12" fmla="*/ 2147483647 w 26"/>
                <a:gd name="T13" fmla="*/ 2147483647 h 41"/>
                <a:gd name="T14" fmla="*/ 2147483647 w 26"/>
                <a:gd name="T15" fmla="*/ 2147483647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6" h="41">
                  <a:moveTo>
                    <a:pt x="9" y="0"/>
                  </a:moveTo>
                  <a:cubicBezTo>
                    <a:pt x="9" y="0"/>
                    <a:pt x="0" y="18"/>
                    <a:pt x="2" y="30"/>
                  </a:cubicBezTo>
                  <a:cubicBezTo>
                    <a:pt x="3" y="37"/>
                    <a:pt x="8" y="41"/>
                    <a:pt x="15" y="40"/>
                  </a:cubicBezTo>
                  <a:cubicBezTo>
                    <a:pt x="21" y="39"/>
                    <a:pt x="26" y="33"/>
                    <a:pt x="25" y="27"/>
                  </a:cubicBezTo>
                  <a:cubicBezTo>
                    <a:pt x="23" y="15"/>
                    <a:pt x="9" y="0"/>
                    <a:pt x="9" y="0"/>
                  </a:cubicBezTo>
                  <a:close/>
                  <a:moveTo>
                    <a:pt x="14" y="36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2" y="34"/>
                    <a:pt x="14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5" name="Freeform 257"/>
            <p:cNvSpPr>
              <a:spLocks noEditPoints="1"/>
            </p:cNvSpPr>
            <p:nvPr/>
          </p:nvSpPr>
          <p:spPr bwMode="auto">
            <a:xfrm>
              <a:off x="3298825" y="1041400"/>
              <a:ext cx="98425" cy="153988"/>
            </a:xfrm>
            <a:custGeom>
              <a:avLst/>
              <a:gdLst>
                <a:gd name="T0" fmla="*/ 2147483647 w 26"/>
                <a:gd name="T1" fmla="*/ 0 h 41"/>
                <a:gd name="T2" fmla="*/ 2147483647 w 26"/>
                <a:gd name="T3" fmla="*/ 2147483647 h 41"/>
                <a:gd name="T4" fmla="*/ 2147483647 w 26"/>
                <a:gd name="T5" fmla="*/ 2147483647 h 41"/>
                <a:gd name="T6" fmla="*/ 2147483647 w 26"/>
                <a:gd name="T7" fmla="*/ 2147483647 h 41"/>
                <a:gd name="T8" fmla="*/ 2147483647 w 26"/>
                <a:gd name="T9" fmla="*/ 0 h 41"/>
                <a:gd name="T10" fmla="*/ 2147483647 w 26"/>
                <a:gd name="T11" fmla="*/ 2147483647 h 41"/>
                <a:gd name="T12" fmla="*/ 2147483647 w 26"/>
                <a:gd name="T13" fmla="*/ 2147483647 h 41"/>
                <a:gd name="T14" fmla="*/ 2147483647 w 26"/>
                <a:gd name="T15" fmla="*/ 2147483647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6" h="41">
                  <a:moveTo>
                    <a:pt x="9" y="0"/>
                  </a:moveTo>
                  <a:cubicBezTo>
                    <a:pt x="9" y="0"/>
                    <a:pt x="0" y="18"/>
                    <a:pt x="2" y="30"/>
                  </a:cubicBezTo>
                  <a:cubicBezTo>
                    <a:pt x="3" y="37"/>
                    <a:pt x="9" y="41"/>
                    <a:pt x="15" y="40"/>
                  </a:cubicBezTo>
                  <a:cubicBezTo>
                    <a:pt x="22" y="39"/>
                    <a:pt x="26" y="33"/>
                    <a:pt x="25" y="27"/>
                  </a:cubicBezTo>
                  <a:cubicBezTo>
                    <a:pt x="23" y="15"/>
                    <a:pt x="9" y="0"/>
                    <a:pt x="9" y="0"/>
                  </a:cubicBezTo>
                  <a:close/>
                  <a:moveTo>
                    <a:pt x="14" y="36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3" y="34"/>
                    <a:pt x="14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6" name="Freeform 258"/>
            <p:cNvSpPr>
              <a:spLocks noEditPoints="1"/>
            </p:cNvSpPr>
            <p:nvPr/>
          </p:nvSpPr>
          <p:spPr bwMode="auto">
            <a:xfrm>
              <a:off x="5095875" y="2508250"/>
              <a:ext cx="171450" cy="280988"/>
            </a:xfrm>
            <a:custGeom>
              <a:avLst/>
              <a:gdLst>
                <a:gd name="T0" fmla="*/ 2147483647 w 46"/>
                <a:gd name="T1" fmla="*/ 0 h 75"/>
                <a:gd name="T2" fmla="*/ 2147483647 w 46"/>
                <a:gd name="T3" fmla="*/ 2147483647 h 75"/>
                <a:gd name="T4" fmla="*/ 2147483647 w 46"/>
                <a:gd name="T5" fmla="*/ 2147483647 h 75"/>
                <a:gd name="T6" fmla="*/ 2147483647 w 46"/>
                <a:gd name="T7" fmla="*/ 2147483647 h 75"/>
                <a:gd name="T8" fmla="*/ 2147483647 w 46"/>
                <a:gd name="T9" fmla="*/ 0 h 75"/>
                <a:gd name="T10" fmla="*/ 2147483647 w 46"/>
                <a:gd name="T11" fmla="*/ 2147483647 h 75"/>
                <a:gd name="T12" fmla="*/ 2147483647 w 46"/>
                <a:gd name="T13" fmla="*/ 2147483647 h 75"/>
                <a:gd name="T14" fmla="*/ 2147483647 w 46"/>
                <a:gd name="T15" fmla="*/ 2147483647 h 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5" y="75"/>
                    <a:pt x="27" y="73"/>
                  </a:cubicBezTo>
                  <a:cubicBezTo>
                    <a:pt x="38" y="72"/>
                    <a:pt x="46" y="61"/>
                    <a:pt x="45" y="49"/>
                  </a:cubicBezTo>
                  <a:cubicBezTo>
                    <a:pt x="41" y="28"/>
                    <a:pt x="16" y="0"/>
                    <a:pt x="16" y="0"/>
                  </a:cubicBezTo>
                  <a:close/>
                  <a:moveTo>
                    <a:pt x="25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5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7" name="Freeform 259"/>
            <p:cNvSpPr>
              <a:spLocks noEditPoints="1"/>
            </p:cNvSpPr>
            <p:nvPr/>
          </p:nvSpPr>
          <p:spPr bwMode="auto">
            <a:xfrm>
              <a:off x="4840288" y="1296987"/>
              <a:ext cx="171450" cy="282575"/>
            </a:xfrm>
            <a:custGeom>
              <a:avLst/>
              <a:gdLst>
                <a:gd name="T0" fmla="*/ 2147483647 w 46"/>
                <a:gd name="T1" fmla="*/ 0 h 75"/>
                <a:gd name="T2" fmla="*/ 2147483647 w 46"/>
                <a:gd name="T3" fmla="*/ 2147483647 h 75"/>
                <a:gd name="T4" fmla="*/ 2147483647 w 46"/>
                <a:gd name="T5" fmla="*/ 2147483647 h 75"/>
                <a:gd name="T6" fmla="*/ 2147483647 w 46"/>
                <a:gd name="T7" fmla="*/ 2147483647 h 75"/>
                <a:gd name="T8" fmla="*/ 2147483647 w 46"/>
                <a:gd name="T9" fmla="*/ 0 h 75"/>
                <a:gd name="T10" fmla="*/ 2147483647 w 46"/>
                <a:gd name="T11" fmla="*/ 2147483647 h 75"/>
                <a:gd name="T12" fmla="*/ 2147483647 w 46"/>
                <a:gd name="T13" fmla="*/ 2147483647 h 75"/>
                <a:gd name="T14" fmla="*/ 2147483647 w 46"/>
                <a:gd name="T15" fmla="*/ 2147483647 h 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6" y="75"/>
                    <a:pt x="27" y="73"/>
                  </a:cubicBezTo>
                  <a:cubicBezTo>
                    <a:pt x="39" y="71"/>
                    <a:pt x="46" y="61"/>
                    <a:pt x="45" y="49"/>
                  </a:cubicBezTo>
                  <a:cubicBezTo>
                    <a:pt x="41" y="27"/>
                    <a:pt x="16" y="0"/>
                    <a:pt x="16" y="0"/>
                  </a:cubicBezTo>
                  <a:close/>
                  <a:moveTo>
                    <a:pt x="26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6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8" name="Freeform 260"/>
            <p:cNvSpPr>
              <a:spLocks/>
            </p:cNvSpPr>
            <p:nvPr/>
          </p:nvSpPr>
          <p:spPr bwMode="auto">
            <a:xfrm>
              <a:off x="3681413" y="2046287"/>
              <a:ext cx="139700" cy="280988"/>
            </a:xfrm>
            <a:custGeom>
              <a:avLst/>
              <a:gdLst>
                <a:gd name="T0" fmla="*/ 2147483647 w 37"/>
                <a:gd name="T1" fmla="*/ 2147483647 h 75"/>
                <a:gd name="T2" fmla="*/ 2147483647 w 37"/>
                <a:gd name="T3" fmla="*/ 2147483647 h 75"/>
                <a:gd name="T4" fmla="*/ 2147483647 w 37"/>
                <a:gd name="T5" fmla="*/ 2147483647 h 75"/>
                <a:gd name="T6" fmla="*/ 2147483647 w 37"/>
                <a:gd name="T7" fmla="*/ 2147483647 h 75"/>
                <a:gd name="T8" fmla="*/ 2147483647 w 37"/>
                <a:gd name="T9" fmla="*/ 2147483647 h 75"/>
                <a:gd name="T10" fmla="*/ 2147483647 w 37"/>
                <a:gd name="T11" fmla="*/ 2147483647 h 75"/>
                <a:gd name="T12" fmla="*/ 2147483647 w 37"/>
                <a:gd name="T13" fmla="*/ 2147483647 h 75"/>
                <a:gd name="T14" fmla="*/ 2147483647 w 37"/>
                <a:gd name="T15" fmla="*/ 2147483647 h 75"/>
                <a:gd name="T16" fmla="*/ 2147483647 w 37"/>
                <a:gd name="T17" fmla="*/ 2147483647 h 75"/>
                <a:gd name="T18" fmla="*/ 2147483647 w 37"/>
                <a:gd name="T19" fmla="*/ 2147483647 h 75"/>
                <a:gd name="T20" fmla="*/ 2147483647 w 37"/>
                <a:gd name="T21" fmla="*/ 2147483647 h 75"/>
                <a:gd name="T22" fmla="*/ 2147483647 w 37"/>
                <a:gd name="T23" fmla="*/ 2147483647 h 75"/>
                <a:gd name="T24" fmla="*/ 2147483647 w 37"/>
                <a:gd name="T25" fmla="*/ 2147483647 h 75"/>
                <a:gd name="T26" fmla="*/ 2147483647 w 37"/>
                <a:gd name="T27" fmla="*/ 2147483647 h 75"/>
                <a:gd name="T28" fmla="*/ 2147483647 w 37"/>
                <a:gd name="T29" fmla="*/ 2147483647 h 75"/>
                <a:gd name="T30" fmla="*/ 2147483647 w 37"/>
                <a:gd name="T31" fmla="*/ 2147483647 h 75"/>
                <a:gd name="T32" fmla="*/ 2147483647 w 37"/>
                <a:gd name="T33" fmla="*/ 2147483647 h 75"/>
                <a:gd name="T34" fmla="*/ 2147483647 w 37"/>
                <a:gd name="T35" fmla="*/ 2147483647 h 75"/>
                <a:gd name="T36" fmla="*/ 2147483647 w 37"/>
                <a:gd name="T37" fmla="*/ 2147483647 h 75"/>
                <a:gd name="T38" fmla="*/ 2147483647 w 37"/>
                <a:gd name="T39" fmla="*/ 2147483647 h 75"/>
                <a:gd name="T40" fmla="*/ 2147483647 w 37"/>
                <a:gd name="T41" fmla="*/ 2147483647 h 75"/>
                <a:gd name="T42" fmla="*/ 2147483647 w 37"/>
                <a:gd name="T43" fmla="*/ 2147483647 h 75"/>
                <a:gd name="T44" fmla="*/ 2147483647 w 37"/>
                <a:gd name="T45" fmla="*/ 2147483647 h 75"/>
                <a:gd name="T46" fmla="*/ 2147483647 w 37"/>
                <a:gd name="T47" fmla="*/ 2147483647 h 75"/>
                <a:gd name="T48" fmla="*/ 2147483647 w 37"/>
                <a:gd name="T49" fmla="*/ 2147483647 h 75"/>
                <a:gd name="T50" fmla="*/ 2147483647 w 37"/>
                <a:gd name="T51" fmla="*/ 2147483647 h 75"/>
                <a:gd name="T52" fmla="*/ 2147483647 w 37"/>
                <a:gd name="T53" fmla="*/ 2147483647 h 75"/>
                <a:gd name="T54" fmla="*/ 2147483647 w 37"/>
                <a:gd name="T55" fmla="*/ 2147483647 h 75"/>
                <a:gd name="T56" fmla="*/ 2147483647 w 37"/>
                <a:gd name="T57" fmla="*/ 2147483647 h 75"/>
                <a:gd name="T58" fmla="*/ 2147483647 w 37"/>
                <a:gd name="T59" fmla="*/ 2147483647 h 75"/>
                <a:gd name="T60" fmla="*/ 2147483647 w 37"/>
                <a:gd name="T61" fmla="*/ 2147483647 h 7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7" h="75">
                  <a:moveTo>
                    <a:pt x="37" y="14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8"/>
                    <a:pt x="30" y="5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5" y="0"/>
                    <a:pt x="4" y="1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6" y="35"/>
                    <a:pt x="7" y="34"/>
                    <a:pt x="8" y="32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3" y="71"/>
                    <a:pt x="5" y="73"/>
                    <a:pt x="7" y="73"/>
                  </a:cubicBezTo>
                  <a:cubicBezTo>
                    <a:pt x="9" y="73"/>
                    <a:pt x="11" y="72"/>
                    <a:pt x="12" y="7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2"/>
                    <a:pt x="14" y="74"/>
                    <a:pt x="16" y="74"/>
                  </a:cubicBezTo>
                  <a:cubicBezTo>
                    <a:pt x="19" y="75"/>
                    <a:pt x="21" y="73"/>
                    <a:pt x="21" y="71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7"/>
                    <a:pt x="28" y="39"/>
                    <a:pt x="30" y="39"/>
                  </a:cubicBezTo>
                  <a:cubicBezTo>
                    <a:pt x="32" y="39"/>
                    <a:pt x="34" y="38"/>
                    <a:pt x="34" y="36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9" name="Freeform 261"/>
            <p:cNvSpPr>
              <a:spLocks/>
            </p:cNvSpPr>
            <p:nvPr/>
          </p:nvSpPr>
          <p:spPr bwMode="auto">
            <a:xfrm>
              <a:off x="3738563" y="1997075"/>
              <a:ext cx="60325" cy="60325"/>
            </a:xfrm>
            <a:custGeom>
              <a:avLst/>
              <a:gdLst>
                <a:gd name="T0" fmla="*/ 2147483647 w 16"/>
                <a:gd name="T1" fmla="*/ 2147483647 h 16"/>
                <a:gd name="T2" fmla="*/ 2147483647 w 16"/>
                <a:gd name="T3" fmla="*/ 2147483647 h 16"/>
                <a:gd name="T4" fmla="*/ 2147483647 w 16"/>
                <a:gd name="T5" fmla="*/ 0 h 16"/>
                <a:gd name="T6" fmla="*/ 2147483647 w 16"/>
                <a:gd name="T7" fmla="*/ 2147483647 h 16"/>
                <a:gd name="T8" fmla="*/ 2147483647 w 16"/>
                <a:gd name="T9" fmla="*/ 2147483647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6">
                  <a:moveTo>
                    <a:pt x="7" y="15"/>
                  </a:moveTo>
                  <a:cubicBezTo>
                    <a:pt x="11" y="16"/>
                    <a:pt x="15" y="13"/>
                    <a:pt x="16" y="9"/>
                  </a:cubicBezTo>
                  <a:cubicBezTo>
                    <a:pt x="16" y="5"/>
                    <a:pt x="14" y="1"/>
                    <a:pt x="9" y="0"/>
                  </a:cubicBezTo>
                  <a:cubicBezTo>
                    <a:pt x="5" y="0"/>
                    <a:pt x="1" y="3"/>
                    <a:pt x="1" y="7"/>
                  </a:cubicBezTo>
                  <a:cubicBezTo>
                    <a:pt x="0" y="11"/>
                    <a:pt x="3" y="15"/>
                    <a:pt x="7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0" name="Freeform 262"/>
            <p:cNvSpPr>
              <a:spLocks/>
            </p:cNvSpPr>
            <p:nvPr/>
          </p:nvSpPr>
          <p:spPr bwMode="auto">
            <a:xfrm>
              <a:off x="4911725" y="277812"/>
              <a:ext cx="176213" cy="27463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2147483647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7" h="73">
                  <a:moveTo>
                    <a:pt x="35" y="5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2" y="0"/>
                    <a:pt x="24" y="1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0" y="8"/>
                    <a:pt x="3" y="1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9"/>
                    <a:pt x="13" y="40"/>
                    <a:pt x="15" y="40"/>
                  </a:cubicBezTo>
                  <a:cubicBezTo>
                    <a:pt x="16" y="39"/>
                    <a:pt x="17" y="37"/>
                    <a:pt x="17" y="35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72"/>
                    <a:pt x="33" y="73"/>
                    <a:pt x="35" y="72"/>
                  </a:cubicBezTo>
                  <a:cubicBezTo>
                    <a:pt x="37" y="71"/>
                    <a:pt x="38" y="69"/>
                    <a:pt x="37" y="6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9" y="69"/>
                    <a:pt x="42" y="70"/>
                    <a:pt x="44" y="69"/>
                  </a:cubicBezTo>
                  <a:cubicBezTo>
                    <a:pt x="46" y="68"/>
                    <a:pt x="47" y="66"/>
                    <a:pt x="46" y="64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1"/>
                    <a:pt x="38" y="32"/>
                    <a:pt x="40" y="31"/>
                  </a:cubicBezTo>
                  <a:cubicBezTo>
                    <a:pt x="42" y="30"/>
                    <a:pt x="43" y="28"/>
                    <a:pt x="42" y="2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1" name="Freeform 263"/>
            <p:cNvSpPr>
              <a:spLocks/>
            </p:cNvSpPr>
            <p:nvPr/>
          </p:nvSpPr>
          <p:spPr bwMode="auto">
            <a:xfrm>
              <a:off x="4929188" y="225425"/>
              <a:ext cx="68263" cy="68263"/>
            </a:xfrm>
            <a:custGeom>
              <a:avLst/>
              <a:gdLst>
                <a:gd name="T0" fmla="*/ 2147483647 w 18"/>
                <a:gd name="T1" fmla="*/ 2147483647 h 18"/>
                <a:gd name="T2" fmla="*/ 2147483647 w 18"/>
                <a:gd name="T3" fmla="*/ 2147483647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2147483647 w 18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18">
                  <a:moveTo>
                    <a:pt x="11" y="16"/>
                  </a:moveTo>
                  <a:cubicBezTo>
                    <a:pt x="15" y="15"/>
                    <a:pt x="18" y="11"/>
                    <a:pt x="16" y="7"/>
                  </a:cubicBezTo>
                  <a:cubicBezTo>
                    <a:pt x="15" y="3"/>
                    <a:pt x="11" y="0"/>
                    <a:pt x="7" y="2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3" y="15"/>
                    <a:pt x="7" y="18"/>
                    <a:pt x="11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2" name="Freeform 264"/>
            <p:cNvSpPr>
              <a:spLocks noEditPoints="1"/>
            </p:cNvSpPr>
            <p:nvPr/>
          </p:nvSpPr>
          <p:spPr bwMode="auto">
            <a:xfrm>
              <a:off x="3441700" y="1978025"/>
              <a:ext cx="176213" cy="327025"/>
            </a:xfrm>
            <a:custGeom>
              <a:avLst/>
              <a:gdLst>
                <a:gd name="T0" fmla="*/ 2147483647 w 47"/>
                <a:gd name="T1" fmla="*/ 2147483647 h 87"/>
                <a:gd name="T2" fmla="*/ 2147483647 w 47"/>
                <a:gd name="T3" fmla="*/ 2147483647 h 87"/>
                <a:gd name="T4" fmla="*/ 2147483647 w 47"/>
                <a:gd name="T5" fmla="*/ 2147483647 h 87"/>
                <a:gd name="T6" fmla="*/ 2147483647 w 47"/>
                <a:gd name="T7" fmla="*/ 2147483647 h 87"/>
                <a:gd name="T8" fmla="*/ 2147483647 w 47"/>
                <a:gd name="T9" fmla="*/ 2147483647 h 87"/>
                <a:gd name="T10" fmla="*/ 2147483647 w 47"/>
                <a:gd name="T11" fmla="*/ 2147483647 h 87"/>
                <a:gd name="T12" fmla="*/ 2147483647 w 47"/>
                <a:gd name="T13" fmla="*/ 2147483647 h 87"/>
                <a:gd name="T14" fmla="*/ 2147483647 w 47"/>
                <a:gd name="T15" fmla="*/ 2147483647 h 87"/>
                <a:gd name="T16" fmla="*/ 2147483647 w 47"/>
                <a:gd name="T17" fmla="*/ 2147483647 h 87"/>
                <a:gd name="T18" fmla="*/ 2147483647 w 47"/>
                <a:gd name="T19" fmla="*/ 2147483647 h 87"/>
                <a:gd name="T20" fmla="*/ 2147483647 w 47"/>
                <a:gd name="T21" fmla="*/ 2147483647 h 87"/>
                <a:gd name="T22" fmla="*/ 2147483647 w 47"/>
                <a:gd name="T23" fmla="*/ 2147483647 h 87"/>
                <a:gd name="T24" fmla="*/ 2147483647 w 47"/>
                <a:gd name="T25" fmla="*/ 2147483647 h 87"/>
                <a:gd name="T26" fmla="*/ 2147483647 w 47"/>
                <a:gd name="T27" fmla="*/ 2147483647 h 87"/>
                <a:gd name="T28" fmla="*/ 2147483647 w 47"/>
                <a:gd name="T29" fmla="*/ 2147483647 h 87"/>
                <a:gd name="T30" fmla="*/ 2147483647 w 47"/>
                <a:gd name="T31" fmla="*/ 2147483647 h 87"/>
                <a:gd name="T32" fmla="*/ 2147483647 w 47"/>
                <a:gd name="T33" fmla="*/ 2147483647 h 87"/>
                <a:gd name="T34" fmla="*/ 2147483647 w 47"/>
                <a:gd name="T35" fmla="*/ 2147483647 h 87"/>
                <a:gd name="T36" fmla="*/ 2147483647 w 47"/>
                <a:gd name="T37" fmla="*/ 2147483647 h 87"/>
                <a:gd name="T38" fmla="*/ 2147483647 w 47"/>
                <a:gd name="T39" fmla="*/ 2147483647 h 87"/>
                <a:gd name="T40" fmla="*/ 2147483647 w 47"/>
                <a:gd name="T41" fmla="*/ 2147483647 h 87"/>
                <a:gd name="T42" fmla="*/ 2147483647 w 47"/>
                <a:gd name="T43" fmla="*/ 2147483647 h 87"/>
                <a:gd name="T44" fmla="*/ 2147483647 w 47"/>
                <a:gd name="T45" fmla="*/ 2147483647 h 87"/>
                <a:gd name="T46" fmla="*/ 2147483647 w 47"/>
                <a:gd name="T47" fmla="*/ 2147483647 h 87"/>
                <a:gd name="T48" fmla="*/ 2147483647 w 47"/>
                <a:gd name="T49" fmla="*/ 2147483647 h 87"/>
                <a:gd name="T50" fmla="*/ 2147483647 w 47"/>
                <a:gd name="T51" fmla="*/ 2147483647 h 87"/>
                <a:gd name="T52" fmla="*/ 2147483647 w 47"/>
                <a:gd name="T53" fmla="*/ 2147483647 h 87"/>
                <a:gd name="T54" fmla="*/ 2147483647 w 47"/>
                <a:gd name="T55" fmla="*/ 2147483647 h 87"/>
                <a:gd name="T56" fmla="*/ 2147483647 w 47"/>
                <a:gd name="T57" fmla="*/ 2147483647 h 87"/>
                <a:gd name="T58" fmla="*/ 2147483647 w 47"/>
                <a:gd name="T59" fmla="*/ 2147483647 h 87"/>
                <a:gd name="T60" fmla="*/ 2147483647 w 47"/>
                <a:gd name="T61" fmla="*/ 2147483647 h 87"/>
                <a:gd name="T62" fmla="*/ 2147483647 w 47"/>
                <a:gd name="T63" fmla="*/ 2147483647 h 87"/>
                <a:gd name="T64" fmla="*/ 2147483647 w 47"/>
                <a:gd name="T65" fmla="*/ 2147483647 h 87"/>
                <a:gd name="T66" fmla="*/ 2147483647 w 47"/>
                <a:gd name="T67" fmla="*/ 2147483647 h 87"/>
                <a:gd name="T68" fmla="*/ 2147483647 w 47"/>
                <a:gd name="T69" fmla="*/ 2147483647 h 87"/>
                <a:gd name="T70" fmla="*/ 2147483647 w 47"/>
                <a:gd name="T71" fmla="*/ 2147483647 h 87"/>
                <a:gd name="T72" fmla="*/ 2147483647 w 47"/>
                <a:gd name="T73" fmla="*/ 2147483647 h 87"/>
                <a:gd name="T74" fmla="*/ 2147483647 w 47"/>
                <a:gd name="T75" fmla="*/ 2147483647 h 87"/>
                <a:gd name="T76" fmla="*/ 2147483647 w 47"/>
                <a:gd name="T77" fmla="*/ 2147483647 h 87"/>
                <a:gd name="T78" fmla="*/ 2147483647 w 47"/>
                <a:gd name="T79" fmla="*/ 2147483647 h 87"/>
                <a:gd name="T80" fmla="*/ 2147483647 w 47"/>
                <a:gd name="T81" fmla="*/ 2147483647 h 87"/>
                <a:gd name="T82" fmla="*/ 2147483647 w 47"/>
                <a:gd name="T83" fmla="*/ 2147483647 h 87"/>
                <a:gd name="T84" fmla="*/ 2147483647 w 47"/>
                <a:gd name="T85" fmla="*/ 2147483647 h 87"/>
                <a:gd name="T86" fmla="*/ 2147483647 w 47"/>
                <a:gd name="T87" fmla="*/ 2147483647 h 8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" h="87">
                  <a:moveTo>
                    <a:pt x="27" y="14"/>
                  </a:moveTo>
                  <a:cubicBezTo>
                    <a:pt x="31" y="14"/>
                    <a:pt x="34" y="12"/>
                    <a:pt x="35" y="8"/>
                  </a:cubicBezTo>
                  <a:cubicBezTo>
                    <a:pt x="35" y="5"/>
                    <a:pt x="33" y="1"/>
                    <a:pt x="29" y="1"/>
                  </a:cubicBezTo>
                  <a:cubicBezTo>
                    <a:pt x="25" y="0"/>
                    <a:pt x="22" y="3"/>
                    <a:pt x="22" y="6"/>
                  </a:cubicBezTo>
                  <a:cubicBezTo>
                    <a:pt x="21" y="10"/>
                    <a:pt x="24" y="13"/>
                    <a:pt x="27" y="14"/>
                  </a:cubicBezTo>
                  <a:close/>
                  <a:moveTo>
                    <a:pt x="41" y="39"/>
                  </a:moveTo>
                  <a:cubicBezTo>
                    <a:pt x="41" y="41"/>
                    <a:pt x="42" y="43"/>
                    <a:pt x="44" y="42"/>
                  </a:cubicBezTo>
                  <a:cubicBezTo>
                    <a:pt x="46" y="42"/>
                    <a:pt x="47" y="41"/>
                    <a:pt x="47" y="39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3"/>
                    <a:pt x="45" y="22"/>
                    <a:pt x="44" y="2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4" y="16"/>
                    <a:pt x="32" y="15"/>
                    <a:pt x="29" y="15"/>
                  </a:cubicBezTo>
                  <a:cubicBezTo>
                    <a:pt x="27" y="15"/>
                    <a:pt x="25" y="16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8"/>
                    <a:pt x="23" y="1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" y="37"/>
                    <a:pt x="0" y="39"/>
                    <a:pt x="1" y="40"/>
                  </a:cubicBezTo>
                  <a:cubicBezTo>
                    <a:pt x="2" y="42"/>
                    <a:pt x="4" y="43"/>
                    <a:pt x="6" y="42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2"/>
                    <a:pt x="21" y="43"/>
                    <a:pt x="22" y="4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2" y="59"/>
                    <a:pt x="12" y="60"/>
                    <a:pt x="12" y="61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81"/>
                    <a:pt x="7" y="83"/>
                    <a:pt x="10" y="84"/>
                  </a:cubicBezTo>
                  <a:cubicBezTo>
                    <a:pt x="12" y="84"/>
                    <a:pt x="14" y="82"/>
                    <a:pt x="15" y="80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85"/>
                    <a:pt x="33" y="87"/>
                    <a:pt x="35" y="87"/>
                  </a:cubicBezTo>
                  <a:cubicBezTo>
                    <a:pt x="37" y="87"/>
                    <a:pt x="39" y="85"/>
                    <a:pt x="39" y="82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8" y="44"/>
                    <a:pt x="38" y="42"/>
                    <a:pt x="38" y="41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40" y="27"/>
                    <a:pt x="40" y="27"/>
                    <a:pt x="40" y="27"/>
                  </a:cubicBezTo>
                  <a:lnTo>
                    <a:pt x="41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3" name="Freeform 265"/>
            <p:cNvSpPr>
              <a:spLocks noEditPoints="1"/>
            </p:cNvSpPr>
            <p:nvPr/>
          </p:nvSpPr>
          <p:spPr bwMode="auto">
            <a:xfrm>
              <a:off x="4835525" y="1612900"/>
              <a:ext cx="188913" cy="319088"/>
            </a:xfrm>
            <a:custGeom>
              <a:avLst/>
              <a:gdLst>
                <a:gd name="T0" fmla="*/ 2147483647 w 50"/>
                <a:gd name="T1" fmla="*/ 2147483647 h 85"/>
                <a:gd name="T2" fmla="*/ 2147483647 w 50"/>
                <a:gd name="T3" fmla="*/ 2147483647 h 85"/>
                <a:gd name="T4" fmla="*/ 2147483647 w 50"/>
                <a:gd name="T5" fmla="*/ 0 h 85"/>
                <a:gd name="T6" fmla="*/ 2147483647 w 50"/>
                <a:gd name="T7" fmla="*/ 2147483647 h 85"/>
                <a:gd name="T8" fmla="*/ 2147483647 w 50"/>
                <a:gd name="T9" fmla="*/ 2147483647 h 85"/>
                <a:gd name="T10" fmla="*/ 2147483647 w 50"/>
                <a:gd name="T11" fmla="*/ 2147483647 h 85"/>
                <a:gd name="T12" fmla="*/ 2147483647 w 50"/>
                <a:gd name="T13" fmla="*/ 2147483647 h 85"/>
                <a:gd name="T14" fmla="*/ 2147483647 w 50"/>
                <a:gd name="T15" fmla="*/ 2147483647 h 85"/>
                <a:gd name="T16" fmla="*/ 2147483647 w 50"/>
                <a:gd name="T17" fmla="*/ 2147483647 h 85"/>
                <a:gd name="T18" fmla="*/ 2147483647 w 50"/>
                <a:gd name="T19" fmla="*/ 2147483647 h 85"/>
                <a:gd name="T20" fmla="*/ 2147483647 w 50"/>
                <a:gd name="T21" fmla="*/ 2147483647 h 85"/>
                <a:gd name="T22" fmla="*/ 2147483647 w 50"/>
                <a:gd name="T23" fmla="*/ 2147483647 h 85"/>
                <a:gd name="T24" fmla="*/ 2147483647 w 50"/>
                <a:gd name="T25" fmla="*/ 2147483647 h 85"/>
                <a:gd name="T26" fmla="*/ 2147483647 w 50"/>
                <a:gd name="T27" fmla="*/ 2147483647 h 85"/>
                <a:gd name="T28" fmla="*/ 2147483647 w 50"/>
                <a:gd name="T29" fmla="*/ 2147483647 h 85"/>
                <a:gd name="T30" fmla="*/ 2147483647 w 50"/>
                <a:gd name="T31" fmla="*/ 2147483647 h 85"/>
                <a:gd name="T32" fmla="*/ 2147483647 w 50"/>
                <a:gd name="T33" fmla="*/ 2147483647 h 85"/>
                <a:gd name="T34" fmla="*/ 2147483647 w 50"/>
                <a:gd name="T35" fmla="*/ 2147483647 h 85"/>
                <a:gd name="T36" fmla="*/ 2147483647 w 50"/>
                <a:gd name="T37" fmla="*/ 2147483647 h 85"/>
                <a:gd name="T38" fmla="*/ 2147483647 w 50"/>
                <a:gd name="T39" fmla="*/ 2147483647 h 85"/>
                <a:gd name="T40" fmla="*/ 2147483647 w 50"/>
                <a:gd name="T41" fmla="*/ 2147483647 h 85"/>
                <a:gd name="T42" fmla="*/ 2147483647 w 50"/>
                <a:gd name="T43" fmla="*/ 2147483647 h 85"/>
                <a:gd name="T44" fmla="*/ 2147483647 w 50"/>
                <a:gd name="T45" fmla="*/ 2147483647 h 85"/>
                <a:gd name="T46" fmla="*/ 2147483647 w 50"/>
                <a:gd name="T47" fmla="*/ 2147483647 h 85"/>
                <a:gd name="T48" fmla="*/ 2147483647 w 50"/>
                <a:gd name="T49" fmla="*/ 2147483647 h 85"/>
                <a:gd name="T50" fmla="*/ 2147483647 w 50"/>
                <a:gd name="T51" fmla="*/ 2147483647 h 85"/>
                <a:gd name="T52" fmla="*/ 2147483647 w 50"/>
                <a:gd name="T53" fmla="*/ 2147483647 h 85"/>
                <a:gd name="T54" fmla="*/ 2147483647 w 50"/>
                <a:gd name="T55" fmla="*/ 2147483647 h 85"/>
                <a:gd name="T56" fmla="*/ 2147483647 w 50"/>
                <a:gd name="T57" fmla="*/ 2147483647 h 85"/>
                <a:gd name="T58" fmla="*/ 2147483647 w 50"/>
                <a:gd name="T59" fmla="*/ 2147483647 h 85"/>
                <a:gd name="T60" fmla="*/ 2147483647 w 50"/>
                <a:gd name="T61" fmla="*/ 2147483647 h 85"/>
                <a:gd name="T62" fmla="*/ 2147483647 w 50"/>
                <a:gd name="T63" fmla="*/ 2147483647 h 85"/>
                <a:gd name="T64" fmla="*/ 2147483647 w 50"/>
                <a:gd name="T65" fmla="*/ 2147483647 h 85"/>
                <a:gd name="T66" fmla="*/ 2147483647 w 50"/>
                <a:gd name="T67" fmla="*/ 2147483647 h 85"/>
                <a:gd name="T68" fmla="*/ 2147483647 w 50"/>
                <a:gd name="T69" fmla="*/ 2147483647 h 85"/>
                <a:gd name="T70" fmla="*/ 2147483647 w 50"/>
                <a:gd name="T71" fmla="*/ 2147483647 h 85"/>
                <a:gd name="T72" fmla="*/ 2147483647 w 50"/>
                <a:gd name="T73" fmla="*/ 2147483647 h 85"/>
                <a:gd name="T74" fmla="*/ 2147483647 w 50"/>
                <a:gd name="T75" fmla="*/ 2147483647 h 85"/>
                <a:gd name="T76" fmla="*/ 2147483647 w 50"/>
                <a:gd name="T77" fmla="*/ 2147483647 h 85"/>
                <a:gd name="T78" fmla="*/ 2147483647 w 50"/>
                <a:gd name="T79" fmla="*/ 2147483647 h 85"/>
                <a:gd name="T80" fmla="*/ 2147483647 w 50"/>
                <a:gd name="T81" fmla="*/ 2147483647 h 85"/>
                <a:gd name="T82" fmla="*/ 2147483647 w 50"/>
                <a:gd name="T83" fmla="*/ 2147483647 h 85"/>
                <a:gd name="T84" fmla="*/ 2147483647 w 50"/>
                <a:gd name="T85" fmla="*/ 2147483647 h 85"/>
                <a:gd name="T86" fmla="*/ 2147483647 w 50"/>
                <a:gd name="T87" fmla="*/ 2147483647 h 8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0" h="85">
                  <a:moveTo>
                    <a:pt x="19" y="13"/>
                  </a:moveTo>
                  <a:cubicBezTo>
                    <a:pt x="23" y="13"/>
                    <a:pt x="25" y="9"/>
                    <a:pt x="25" y="6"/>
                  </a:cubicBezTo>
                  <a:cubicBezTo>
                    <a:pt x="25" y="2"/>
                    <a:pt x="21" y="0"/>
                    <a:pt x="18" y="0"/>
                  </a:cubicBezTo>
                  <a:cubicBezTo>
                    <a:pt x="14" y="1"/>
                    <a:pt x="11" y="4"/>
                    <a:pt x="12" y="7"/>
                  </a:cubicBezTo>
                  <a:cubicBezTo>
                    <a:pt x="12" y="11"/>
                    <a:pt x="16" y="14"/>
                    <a:pt x="19" y="13"/>
                  </a:cubicBezTo>
                  <a:close/>
                  <a:moveTo>
                    <a:pt x="39" y="34"/>
                  </a:moveTo>
                  <a:cubicBezTo>
                    <a:pt x="40" y="36"/>
                    <a:pt x="42" y="37"/>
                    <a:pt x="43" y="36"/>
                  </a:cubicBezTo>
                  <a:cubicBezTo>
                    <a:pt x="45" y="36"/>
                    <a:pt x="46" y="34"/>
                    <a:pt x="45" y="32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17"/>
                    <a:pt x="39" y="17"/>
                    <a:pt x="38" y="17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3"/>
                    <a:pt x="24" y="13"/>
                    <a:pt x="22" y="14"/>
                  </a:cubicBezTo>
                  <a:cubicBezTo>
                    <a:pt x="20" y="14"/>
                    <a:pt x="18" y="16"/>
                    <a:pt x="17" y="17"/>
                  </a:cubicBezTo>
                  <a:cubicBezTo>
                    <a:pt x="17" y="17"/>
                    <a:pt x="17" y="17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2"/>
                    <a:pt x="0" y="45"/>
                    <a:pt x="1" y="46"/>
                  </a:cubicBezTo>
                  <a:cubicBezTo>
                    <a:pt x="2" y="47"/>
                    <a:pt x="5" y="47"/>
                    <a:pt x="6" y="4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7" y="34"/>
                    <a:pt x="17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2"/>
                    <a:pt x="22" y="43"/>
                    <a:pt x="22" y="44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1"/>
                    <a:pt x="17" y="62"/>
                    <a:pt x="17" y="63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4"/>
                    <a:pt x="18" y="85"/>
                    <a:pt x="21" y="85"/>
                  </a:cubicBezTo>
                  <a:cubicBezTo>
                    <a:pt x="23" y="85"/>
                    <a:pt x="25" y="83"/>
                    <a:pt x="25" y="80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1"/>
                    <a:pt x="44" y="82"/>
                    <a:pt x="46" y="82"/>
                  </a:cubicBezTo>
                  <a:cubicBezTo>
                    <a:pt x="48" y="81"/>
                    <a:pt x="50" y="78"/>
                    <a:pt x="49" y="76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0"/>
                    <a:pt x="37" y="38"/>
                    <a:pt x="37" y="36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3"/>
                    <a:pt x="35" y="23"/>
                    <a:pt x="35" y="23"/>
                  </a:cubicBezTo>
                  <a:lnTo>
                    <a:pt x="39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4" name="Freeform 266"/>
            <p:cNvSpPr>
              <a:spLocks/>
            </p:cNvSpPr>
            <p:nvPr/>
          </p:nvSpPr>
          <p:spPr bwMode="auto">
            <a:xfrm>
              <a:off x="3629025" y="579437"/>
              <a:ext cx="180975" cy="252413"/>
            </a:xfrm>
            <a:custGeom>
              <a:avLst/>
              <a:gdLst>
                <a:gd name="T0" fmla="*/ 2147483647 w 48"/>
                <a:gd name="T1" fmla="*/ 2147483647 h 67"/>
                <a:gd name="T2" fmla="*/ 2147483647 w 48"/>
                <a:gd name="T3" fmla="*/ 2147483647 h 67"/>
                <a:gd name="T4" fmla="*/ 2147483647 w 48"/>
                <a:gd name="T5" fmla="*/ 2147483647 h 67"/>
                <a:gd name="T6" fmla="*/ 2147483647 w 48"/>
                <a:gd name="T7" fmla="*/ 2147483647 h 67"/>
                <a:gd name="T8" fmla="*/ 2147483647 w 48"/>
                <a:gd name="T9" fmla="*/ 2147483647 h 67"/>
                <a:gd name="T10" fmla="*/ 2147483647 w 48"/>
                <a:gd name="T11" fmla="*/ 2147483647 h 67"/>
                <a:gd name="T12" fmla="*/ 2147483647 w 48"/>
                <a:gd name="T13" fmla="*/ 2147483647 h 67"/>
                <a:gd name="T14" fmla="*/ 2147483647 w 48"/>
                <a:gd name="T15" fmla="*/ 2147483647 h 67"/>
                <a:gd name="T16" fmla="*/ 2147483647 w 48"/>
                <a:gd name="T17" fmla="*/ 2147483647 h 67"/>
                <a:gd name="T18" fmla="*/ 2147483647 w 48"/>
                <a:gd name="T19" fmla="*/ 2147483647 h 67"/>
                <a:gd name="T20" fmla="*/ 2147483647 w 48"/>
                <a:gd name="T21" fmla="*/ 2147483647 h 67"/>
                <a:gd name="T22" fmla="*/ 2147483647 w 48"/>
                <a:gd name="T23" fmla="*/ 2147483647 h 67"/>
                <a:gd name="T24" fmla="*/ 2147483647 w 48"/>
                <a:gd name="T25" fmla="*/ 2147483647 h 67"/>
                <a:gd name="T26" fmla="*/ 2147483647 w 48"/>
                <a:gd name="T27" fmla="*/ 2147483647 h 67"/>
                <a:gd name="T28" fmla="*/ 2147483647 w 48"/>
                <a:gd name="T29" fmla="*/ 2147483647 h 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8" h="67">
                  <a:moveTo>
                    <a:pt x="33" y="2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1" y="17"/>
                    <a:pt x="0" y="20"/>
                    <a:pt x="1" y="2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7" y="35"/>
                    <a:pt x="10" y="36"/>
                    <a:pt x="13" y="35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6"/>
                    <a:pt x="42" y="67"/>
                    <a:pt x="44" y="66"/>
                  </a:cubicBezTo>
                  <a:cubicBezTo>
                    <a:pt x="46" y="65"/>
                    <a:pt x="46" y="65"/>
                    <a:pt x="46" y="65"/>
                  </a:cubicBezTo>
                  <a:cubicBezTo>
                    <a:pt x="48" y="64"/>
                    <a:pt x="48" y="62"/>
                    <a:pt x="48" y="60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5" y="20"/>
                    <a:pt x="46" y="16"/>
                    <a:pt x="45" y="1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2"/>
                    <a:pt x="36" y="0"/>
                    <a:pt x="33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5" name="Freeform 267"/>
            <p:cNvSpPr>
              <a:spLocks noEditPoints="1"/>
            </p:cNvSpPr>
            <p:nvPr/>
          </p:nvSpPr>
          <p:spPr bwMode="auto">
            <a:xfrm>
              <a:off x="758825" y="1639887"/>
              <a:ext cx="157163" cy="228600"/>
            </a:xfrm>
            <a:custGeom>
              <a:avLst/>
              <a:gdLst>
                <a:gd name="T0" fmla="*/ 2147483647 w 42"/>
                <a:gd name="T1" fmla="*/ 2147483647 h 61"/>
                <a:gd name="T2" fmla="*/ 2147483647 w 42"/>
                <a:gd name="T3" fmla="*/ 2147483647 h 61"/>
                <a:gd name="T4" fmla="*/ 0 w 42"/>
                <a:gd name="T5" fmla="*/ 2147483647 h 61"/>
                <a:gd name="T6" fmla="*/ 2147483647 w 42"/>
                <a:gd name="T7" fmla="*/ 2147483647 h 61"/>
                <a:gd name="T8" fmla="*/ 2147483647 w 42"/>
                <a:gd name="T9" fmla="*/ 2147483647 h 61"/>
                <a:gd name="T10" fmla="*/ 2147483647 w 42"/>
                <a:gd name="T11" fmla="*/ 2147483647 h 61"/>
                <a:gd name="T12" fmla="*/ 2147483647 w 42"/>
                <a:gd name="T13" fmla="*/ 2147483647 h 61"/>
                <a:gd name="T14" fmla="*/ 2147483647 w 42"/>
                <a:gd name="T15" fmla="*/ 2147483647 h 61"/>
                <a:gd name="T16" fmla="*/ 2147483647 w 42"/>
                <a:gd name="T17" fmla="*/ 2147483647 h 61"/>
                <a:gd name="T18" fmla="*/ 2147483647 w 42"/>
                <a:gd name="T19" fmla="*/ 2147483647 h 61"/>
                <a:gd name="T20" fmla="*/ 2147483647 w 42"/>
                <a:gd name="T21" fmla="*/ 2147483647 h 61"/>
                <a:gd name="T22" fmla="*/ 2147483647 w 42"/>
                <a:gd name="T23" fmla="*/ 2147483647 h 61"/>
                <a:gd name="T24" fmla="*/ 2147483647 w 42"/>
                <a:gd name="T25" fmla="*/ 2147483647 h 61"/>
                <a:gd name="T26" fmla="*/ 2147483647 w 42"/>
                <a:gd name="T27" fmla="*/ 2147483647 h 61"/>
                <a:gd name="T28" fmla="*/ 2147483647 w 42"/>
                <a:gd name="T29" fmla="*/ 2147483647 h 61"/>
                <a:gd name="T30" fmla="*/ 2147483647 w 42"/>
                <a:gd name="T31" fmla="*/ 2147483647 h 61"/>
                <a:gd name="T32" fmla="*/ 2147483647 w 42"/>
                <a:gd name="T33" fmla="*/ 2147483647 h 61"/>
                <a:gd name="T34" fmla="*/ 2147483647 w 42"/>
                <a:gd name="T35" fmla="*/ 2147483647 h 6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" h="61">
                  <a:moveTo>
                    <a:pt x="27" y="1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3" y="4"/>
                    <a:pt x="0" y="8"/>
                    <a:pt x="0" y="13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6" y="57"/>
                    <a:pt x="10" y="61"/>
                    <a:pt x="15" y="60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9" y="57"/>
                    <a:pt x="42" y="53"/>
                    <a:pt x="42" y="48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4"/>
                    <a:pt x="32" y="0"/>
                    <a:pt x="27" y="1"/>
                  </a:cubicBezTo>
                  <a:close/>
                  <a:moveTo>
                    <a:pt x="38" y="48"/>
                  </a:moveTo>
                  <a:cubicBezTo>
                    <a:pt x="38" y="51"/>
                    <a:pt x="36" y="54"/>
                    <a:pt x="33" y="54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2" y="57"/>
                    <a:pt x="9" y="55"/>
                    <a:pt x="9" y="5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0"/>
                    <a:pt x="6" y="7"/>
                    <a:pt x="8" y="7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4"/>
                    <a:pt x="33" y="6"/>
                    <a:pt x="33" y="9"/>
                  </a:cubicBezTo>
                  <a:lnTo>
                    <a:pt x="38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6" name="Freeform 268"/>
            <p:cNvSpPr>
              <a:spLocks/>
            </p:cNvSpPr>
            <p:nvPr/>
          </p:nvSpPr>
          <p:spPr bwMode="auto">
            <a:xfrm>
              <a:off x="830263" y="1808162"/>
              <a:ext cx="30163" cy="26988"/>
            </a:xfrm>
            <a:custGeom>
              <a:avLst/>
              <a:gdLst>
                <a:gd name="T0" fmla="*/ 2147483647 w 8"/>
                <a:gd name="T1" fmla="*/ 0 h 7"/>
                <a:gd name="T2" fmla="*/ 2147483647 w 8"/>
                <a:gd name="T3" fmla="*/ 2147483647 h 7"/>
                <a:gd name="T4" fmla="*/ 0 w 8"/>
                <a:gd name="T5" fmla="*/ 2147483647 h 7"/>
                <a:gd name="T6" fmla="*/ 2147483647 w 8"/>
                <a:gd name="T7" fmla="*/ 2147483647 h 7"/>
                <a:gd name="T8" fmla="*/ 2147483647 w 8"/>
                <a:gd name="T9" fmla="*/ 2147483647 h 7"/>
                <a:gd name="T10" fmla="*/ 2147483647 w 8"/>
                <a:gd name="T11" fmla="*/ 2147483647 h 7"/>
                <a:gd name="T12" fmla="*/ 2147483647 w 8"/>
                <a:gd name="T13" fmla="*/ 2147483647 h 7"/>
                <a:gd name="T14" fmla="*/ 2147483647 w 8"/>
                <a:gd name="T15" fmla="*/ 2147483647 h 7"/>
                <a:gd name="T16" fmla="*/ 2147483647 w 8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" h="7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6"/>
                    <a:pt x="8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7" name="Freeform 269"/>
            <p:cNvSpPr>
              <a:spLocks/>
            </p:cNvSpPr>
            <p:nvPr/>
          </p:nvSpPr>
          <p:spPr bwMode="auto">
            <a:xfrm>
              <a:off x="781050" y="1670050"/>
              <a:ext cx="104775" cy="134938"/>
            </a:xfrm>
            <a:custGeom>
              <a:avLst/>
              <a:gdLst>
                <a:gd name="T0" fmla="*/ 2147483647 w 28"/>
                <a:gd name="T1" fmla="*/ 0 h 36"/>
                <a:gd name="T2" fmla="*/ 2147483647 w 28"/>
                <a:gd name="T3" fmla="*/ 2147483647 h 36"/>
                <a:gd name="T4" fmla="*/ 0 w 28"/>
                <a:gd name="T5" fmla="*/ 2147483647 h 36"/>
                <a:gd name="T6" fmla="*/ 2147483647 w 28"/>
                <a:gd name="T7" fmla="*/ 2147483647 h 36"/>
                <a:gd name="T8" fmla="*/ 2147483647 w 28"/>
                <a:gd name="T9" fmla="*/ 2147483647 h 36"/>
                <a:gd name="T10" fmla="*/ 2147483647 w 28"/>
                <a:gd name="T11" fmla="*/ 2147483647 h 36"/>
                <a:gd name="T12" fmla="*/ 2147483647 w 28"/>
                <a:gd name="T13" fmla="*/ 2147483647 h 36"/>
                <a:gd name="T14" fmla="*/ 2147483647 w 28"/>
                <a:gd name="T15" fmla="*/ 2147483647 h 36"/>
                <a:gd name="T16" fmla="*/ 2147483647 w 28"/>
                <a:gd name="T17" fmla="*/ 0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" h="36">
                  <a:moveTo>
                    <a:pt x="23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5" y="36"/>
                    <a:pt x="6" y="36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3"/>
                    <a:pt x="28" y="33"/>
                    <a:pt x="28" y="3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8" name="Freeform 270"/>
            <p:cNvSpPr>
              <a:spLocks noEditPoints="1"/>
            </p:cNvSpPr>
            <p:nvPr/>
          </p:nvSpPr>
          <p:spPr bwMode="auto">
            <a:xfrm>
              <a:off x="2295525" y="1395412"/>
              <a:ext cx="176213" cy="250825"/>
            </a:xfrm>
            <a:custGeom>
              <a:avLst/>
              <a:gdLst>
                <a:gd name="T0" fmla="*/ 2147483647 w 47"/>
                <a:gd name="T1" fmla="*/ 2147483647 h 67"/>
                <a:gd name="T2" fmla="*/ 2147483647 w 47"/>
                <a:gd name="T3" fmla="*/ 2147483647 h 67"/>
                <a:gd name="T4" fmla="*/ 0 w 47"/>
                <a:gd name="T5" fmla="*/ 2147483647 h 67"/>
                <a:gd name="T6" fmla="*/ 2147483647 w 47"/>
                <a:gd name="T7" fmla="*/ 2147483647 h 67"/>
                <a:gd name="T8" fmla="*/ 2147483647 w 47"/>
                <a:gd name="T9" fmla="*/ 2147483647 h 67"/>
                <a:gd name="T10" fmla="*/ 2147483647 w 47"/>
                <a:gd name="T11" fmla="*/ 2147483647 h 67"/>
                <a:gd name="T12" fmla="*/ 2147483647 w 47"/>
                <a:gd name="T13" fmla="*/ 2147483647 h 67"/>
                <a:gd name="T14" fmla="*/ 2147483647 w 47"/>
                <a:gd name="T15" fmla="*/ 2147483647 h 67"/>
                <a:gd name="T16" fmla="*/ 2147483647 w 47"/>
                <a:gd name="T17" fmla="*/ 2147483647 h 67"/>
                <a:gd name="T18" fmla="*/ 2147483647 w 47"/>
                <a:gd name="T19" fmla="*/ 2147483647 h 67"/>
                <a:gd name="T20" fmla="*/ 2147483647 w 47"/>
                <a:gd name="T21" fmla="*/ 2147483647 h 67"/>
                <a:gd name="T22" fmla="*/ 2147483647 w 47"/>
                <a:gd name="T23" fmla="*/ 2147483647 h 67"/>
                <a:gd name="T24" fmla="*/ 2147483647 w 47"/>
                <a:gd name="T25" fmla="*/ 2147483647 h 67"/>
                <a:gd name="T26" fmla="*/ 2147483647 w 47"/>
                <a:gd name="T27" fmla="*/ 2147483647 h 67"/>
                <a:gd name="T28" fmla="*/ 2147483647 w 47"/>
                <a:gd name="T29" fmla="*/ 2147483647 h 67"/>
                <a:gd name="T30" fmla="*/ 2147483647 w 47"/>
                <a:gd name="T31" fmla="*/ 2147483647 h 67"/>
                <a:gd name="T32" fmla="*/ 2147483647 w 47"/>
                <a:gd name="T33" fmla="*/ 2147483647 h 67"/>
                <a:gd name="T34" fmla="*/ 2147483647 w 47"/>
                <a:gd name="T35" fmla="*/ 2147483647 h 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7" h="67">
                  <a:moveTo>
                    <a:pt x="30" y="1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4" y="4"/>
                    <a:pt x="0" y="9"/>
                    <a:pt x="0" y="15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63"/>
                    <a:pt x="11" y="67"/>
                    <a:pt x="17" y="66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3" y="63"/>
                    <a:pt x="47" y="58"/>
                    <a:pt x="46" y="53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4"/>
                    <a:pt x="35" y="0"/>
                    <a:pt x="30" y="1"/>
                  </a:cubicBezTo>
                  <a:close/>
                  <a:moveTo>
                    <a:pt x="42" y="53"/>
                  </a:moveTo>
                  <a:cubicBezTo>
                    <a:pt x="42" y="57"/>
                    <a:pt x="40" y="59"/>
                    <a:pt x="37" y="60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3" y="63"/>
                    <a:pt x="10" y="60"/>
                    <a:pt x="10" y="5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1"/>
                    <a:pt x="7" y="8"/>
                    <a:pt x="10" y="8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3" y="5"/>
                    <a:pt x="36" y="7"/>
                    <a:pt x="37" y="10"/>
                  </a:cubicBezTo>
                  <a:lnTo>
                    <a:pt x="42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9" name="Freeform 271"/>
            <p:cNvSpPr>
              <a:spLocks/>
            </p:cNvSpPr>
            <p:nvPr/>
          </p:nvSpPr>
          <p:spPr bwMode="auto">
            <a:xfrm>
              <a:off x="2378075" y="1582737"/>
              <a:ext cx="30163" cy="30163"/>
            </a:xfrm>
            <a:custGeom>
              <a:avLst/>
              <a:gdLst>
                <a:gd name="T0" fmla="*/ 2147483647 w 8"/>
                <a:gd name="T1" fmla="*/ 0 h 8"/>
                <a:gd name="T2" fmla="*/ 2147483647 w 8"/>
                <a:gd name="T3" fmla="*/ 0 h 8"/>
                <a:gd name="T4" fmla="*/ 0 w 8"/>
                <a:gd name="T5" fmla="*/ 2147483647 h 8"/>
                <a:gd name="T6" fmla="*/ 0 w 8"/>
                <a:gd name="T7" fmla="*/ 2147483647 h 8"/>
                <a:gd name="T8" fmla="*/ 2147483647 w 8"/>
                <a:gd name="T9" fmla="*/ 2147483647 h 8"/>
                <a:gd name="T10" fmla="*/ 2147483647 w 8"/>
                <a:gd name="T11" fmla="*/ 2147483647 h 8"/>
                <a:gd name="T12" fmla="*/ 2147483647 w 8"/>
                <a:gd name="T13" fmla="*/ 2147483647 h 8"/>
                <a:gd name="T14" fmla="*/ 2147483647 w 8"/>
                <a:gd name="T15" fmla="*/ 2147483647 h 8"/>
                <a:gd name="T16" fmla="*/ 2147483647 w 8"/>
                <a:gd name="T17" fmla="*/ 0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60" name="Freeform 272"/>
            <p:cNvSpPr>
              <a:spLocks/>
            </p:cNvSpPr>
            <p:nvPr/>
          </p:nvSpPr>
          <p:spPr bwMode="auto">
            <a:xfrm>
              <a:off x="2322513" y="1428750"/>
              <a:ext cx="115888" cy="150813"/>
            </a:xfrm>
            <a:custGeom>
              <a:avLst/>
              <a:gdLst>
                <a:gd name="T0" fmla="*/ 2147483647 w 31"/>
                <a:gd name="T1" fmla="*/ 0 h 40"/>
                <a:gd name="T2" fmla="*/ 2147483647 w 31"/>
                <a:gd name="T3" fmla="*/ 2147483647 h 40"/>
                <a:gd name="T4" fmla="*/ 0 w 31"/>
                <a:gd name="T5" fmla="*/ 2147483647 h 40"/>
                <a:gd name="T6" fmla="*/ 2147483647 w 31"/>
                <a:gd name="T7" fmla="*/ 2147483647 h 40"/>
                <a:gd name="T8" fmla="*/ 2147483647 w 31"/>
                <a:gd name="T9" fmla="*/ 2147483647 h 40"/>
                <a:gd name="T10" fmla="*/ 2147483647 w 31"/>
                <a:gd name="T11" fmla="*/ 2147483647 h 40"/>
                <a:gd name="T12" fmla="*/ 2147483647 w 31"/>
                <a:gd name="T13" fmla="*/ 2147483647 h 40"/>
                <a:gd name="T14" fmla="*/ 2147483647 w 31"/>
                <a:gd name="T15" fmla="*/ 2147483647 h 40"/>
                <a:gd name="T16" fmla="*/ 2147483647 w 31"/>
                <a:gd name="T17" fmla="*/ 0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" h="40">
                  <a:moveTo>
                    <a:pt x="25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39"/>
                    <a:pt x="5" y="40"/>
                    <a:pt x="6" y="40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7"/>
                    <a:pt x="31" y="36"/>
                    <a:pt x="31" y="35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61" name="Freeform 273"/>
            <p:cNvSpPr>
              <a:spLocks noEditPoints="1"/>
            </p:cNvSpPr>
            <p:nvPr/>
          </p:nvSpPr>
          <p:spPr bwMode="auto">
            <a:xfrm>
              <a:off x="4538663" y="134937"/>
              <a:ext cx="176213" cy="252413"/>
            </a:xfrm>
            <a:custGeom>
              <a:avLst/>
              <a:gdLst>
                <a:gd name="T0" fmla="*/ 2147483647 w 47"/>
                <a:gd name="T1" fmla="*/ 0 h 67"/>
                <a:gd name="T2" fmla="*/ 2147483647 w 47"/>
                <a:gd name="T3" fmla="*/ 2147483647 h 67"/>
                <a:gd name="T4" fmla="*/ 2147483647 w 47"/>
                <a:gd name="T5" fmla="*/ 2147483647 h 67"/>
                <a:gd name="T6" fmla="*/ 2147483647 w 47"/>
                <a:gd name="T7" fmla="*/ 2147483647 h 67"/>
                <a:gd name="T8" fmla="*/ 2147483647 w 47"/>
                <a:gd name="T9" fmla="*/ 2147483647 h 67"/>
                <a:gd name="T10" fmla="*/ 2147483647 w 47"/>
                <a:gd name="T11" fmla="*/ 2147483647 h 67"/>
                <a:gd name="T12" fmla="*/ 2147483647 w 47"/>
                <a:gd name="T13" fmla="*/ 2147483647 h 67"/>
                <a:gd name="T14" fmla="*/ 2147483647 w 47"/>
                <a:gd name="T15" fmla="*/ 2147483647 h 67"/>
                <a:gd name="T16" fmla="*/ 2147483647 w 47"/>
                <a:gd name="T17" fmla="*/ 0 h 67"/>
                <a:gd name="T18" fmla="*/ 2147483647 w 47"/>
                <a:gd name="T19" fmla="*/ 2147483647 h 67"/>
                <a:gd name="T20" fmla="*/ 2147483647 w 47"/>
                <a:gd name="T21" fmla="*/ 2147483647 h 67"/>
                <a:gd name="T22" fmla="*/ 2147483647 w 47"/>
                <a:gd name="T23" fmla="*/ 2147483647 h 67"/>
                <a:gd name="T24" fmla="*/ 2147483647 w 47"/>
                <a:gd name="T25" fmla="*/ 2147483647 h 67"/>
                <a:gd name="T26" fmla="*/ 2147483647 w 47"/>
                <a:gd name="T27" fmla="*/ 2147483647 h 67"/>
                <a:gd name="T28" fmla="*/ 2147483647 w 47"/>
                <a:gd name="T29" fmla="*/ 2147483647 h 67"/>
                <a:gd name="T30" fmla="*/ 2147483647 w 47"/>
                <a:gd name="T31" fmla="*/ 2147483647 h 67"/>
                <a:gd name="T32" fmla="*/ 2147483647 w 47"/>
                <a:gd name="T33" fmla="*/ 2147483647 h 67"/>
                <a:gd name="T34" fmla="*/ 2147483647 w 47"/>
                <a:gd name="T35" fmla="*/ 2147483647 h 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7" h="67">
                  <a:moveTo>
                    <a:pt x="30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4" y="4"/>
                    <a:pt x="0" y="9"/>
                    <a:pt x="1" y="14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7" y="63"/>
                    <a:pt x="12" y="67"/>
                    <a:pt x="17" y="66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43" y="63"/>
                    <a:pt x="47" y="58"/>
                    <a:pt x="47" y="52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4"/>
                    <a:pt x="36" y="0"/>
                    <a:pt x="30" y="0"/>
                  </a:cubicBezTo>
                  <a:close/>
                  <a:moveTo>
                    <a:pt x="42" y="53"/>
                  </a:moveTo>
                  <a:cubicBezTo>
                    <a:pt x="43" y="56"/>
                    <a:pt x="41" y="59"/>
                    <a:pt x="38" y="59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4" y="62"/>
                    <a:pt x="11" y="60"/>
                    <a:pt x="10" y="5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0"/>
                    <a:pt x="7" y="8"/>
                    <a:pt x="10" y="7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4" y="4"/>
                    <a:pt x="37" y="7"/>
                    <a:pt x="37" y="10"/>
                  </a:cubicBezTo>
                  <a:lnTo>
                    <a:pt x="42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62" name="Freeform 274"/>
            <p:cNvSpPr>
              <a:spLocks/>
            </p:cNvSpPr>
            <p:nvPr/>
          </p:nvSpPr>
          <p:spPr bwMode="auto">
            <a:xfrm>
              <a:off x="4621213" y="320675"/>
              <a:ext cx="30163" cy="28575"/>
            </a:xfrm>
            <a:custGeom>
              <a:avLst/>
              <a:gdLst>
                <a:gd name="T0" fmla="*/ 2147483647 w 8"/>
                <a:gd name="T1" fmla="*/ 0 h 8"/>
                <a:gd name="T2" fmla="*/ 2147483647 w 8"/>
                <a:gd name="T3" fmla="*/ 2147483647 h 8"/>
                <a:gd name="T4" fmla="*/ 0 w 8"/>
                <a:gd name="T5" fmla="*/ 2147483647 h 8"/>
                <a:gd name="T6" fmla="*/ 2147483647 w 8"/>
                <a:gd name="T7" fmla="*/ 2147483647 h 8"/>
                <a:gd name="T8" fmla="*/ 2147483647 w 8"/>
                <a:gd name="T9" fmla="*/ 2147483647 h 8"/>
                <a:gd name="T10" fmla="*/ 2147483647 w 8"/>
                <a:gd name="T11" fmla="*/ 2147483647 h 8"/>
                <a:gd name="T12" fmla="*/ 2147483647 w 8"/>
                <a:gd name="T13" fmla="*/ 2147483647 h 8"/>
                <a:gd name="T14" fmla="*/ 2147483647 w 8"/>
                <a:gd name="T15" fmla="*/ 2147483647 h 8"/>
                <a:gd name="T16" fmla="*/ 2147483647 w 8"/>
                <a:gd name="T17" fmla="*/ 0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63" name="Freeform 275"/>
            <p:cNvSpPr>
              <a:spLocks/>
            </p:cNvSpPr>
            <p:nvPr/>
          </p:nvSpPr>
          <p:spPr bwMode="auto">
            <a:xfrm>
              <a:off x="4568825" y="169862"/>
              <a:ext cx="117475" cy="146050"/>
            </a:xfrm>
            <a:custGeom>
              <a:avLst/>
              <a:gdLst>
                <a:gd name="T0" fmla="*/ 2147483647 w 31"/>
                <a:gd name="T1" fmla="*/ 0 h 39"/>
                <a:gd name="T2" fmla="*/ 2147483647 w 31"/>
                <a:gd name="T3" fmla="*/ 2147483647 h 39"/>
                <a:gd name="T4" fmla="*/ 0 w 31"/>
                <a:gd name="T5" fmla="*/ 2147483647 h 39"/>
                <a:gd name="T6" fmla="*/ 2147483647 w 31"/>
                <a:gd name="T7" fmla="*/ 2147483647 h 39"/>
                <a:gd name="T8" fmla="*/ 2147483647 w 31"/>
                <a:gd name="T9" fmla="*/ 2147483647 h 39"/>
                <a:gd name="T10" fmla="*/ 2147483647 w 31"/>
                <a:gd name="T11" fmla="*/ 2147483647 h 39"/>
                <a:gd name="T12" fmla="*/ 2147483647 w 31"/>
                <a:gd name="T13" fmla="*/ 2147483647 h 39"/>
                <a:gd name="T14" fmla="*/ 2147483647 w 31"/>
                <a:gd name="T15" fmla="*/ 2147483647 h 39"/>
                <a:gd name="T16" fmla="*/ 2147483647 w 31"/>
                <a:gd name="T17" fmla="*/ 0 h 3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" h="39">
                  <a:moveTo>
                    <a:pt x="25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6"/>
                    <a:pt x="31" y="35"/>
                    <a:pt x="31" y="34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0"/>
                    <a:pt x="26" y="0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64" name="Freeform 276"/>
            <p:cNvSpPr>
              <a:spLocks noEditPoints="1"/>
            </p:cNvSpPr>
            <p:nvPr/>
          </p:nvSpPr>
          <p:spPr bwMode="auto">
            <a:xfrm>
              <a:off x="4884738" y="2395537"/>
              <a:ext cx="180975" cy="250825"/>
            </a:xfrm>
            <a:custGeom>
              <a:avLst/>
              <a:gdLst>
                <a:gd name="T0" fmla="*/ 2147483647 w 48"/>
                <a:gd name="T1" fmla="*/ 2147483647 h 67"/>
                <a:gd name="T2" fmla="*/ 2147483647 w 48"/>
                <a:gd name="T3" fmla="*/ 2147483647 h 67"/>
                <a:gd name="T4" fmla="*/ 2147483647 w 48"/>
                <a:gd name="T5" fmla="*/ 2147483647 h 67"/>
                <a:gd name="T6" fmla="*/ 2147483647 w 48"/>
                <a:gd name="T7" fmla="*/ 2147483647 h 67"/>
                <a:gd name="T8" fmla="*/ 2147483647 w 48"/>
                <a:gd name="T9" fmla="*/ 2147483647 h 67"/>
                <a:gd name="T10" fmla="*/ 2147483647 w 48"/>
                <a:gd name="T11" fmla="*/ 2147483647 h 67"/>
                <a:gd name="T12" fmla="*/ 2147483647 w 48"/>
                <a:gd name="T13" fmla="*/ 2147483647 h 67"/>
                <a:gd name="T14" fmla="*/ 2147483647 w 48"/>
                <a:gd name="T15" fmla="*/ 2147483647 h 67"/>
                <a:gd name="T16" fmla="*/ 2147483647 w 48"/>
                <a:gd name="T17" fmla="*/ 2147483647 h 67"/>
                <a:gd name="T18" fmla="*/ 2147483647 w 48"/>
                <a:gd name="T19" fmla="*/ 2147483647 h 67"/>
                <a:gd name="T20" fmla="*/ 2147483647 w 48"/>
                <a:gd name="T21" fmla="*/ 2147483647 h 67"/>
                <a:gd name="T22" fmla="*/ 2147483647 w 48"/>
                <a:gd name="T23" fmla="*/ 2147483647 h 67"/>
                <a:gd name="T24" fmla="*/ 2147483647 w 48"/>
                <a:gd name="T25" fmla="*/ 2147483647 h 67"/>
                <a:gd name="T26" fmla="*/ 2147483647 w 48"/>
                <a:gd name="T27" fmla="*/ 2147483647 h 67"/>
                <a:gd name="T28" fmla="*/ 2147483647 w 48"/>
                <a:gd name="T29" fmla="*/ 2147483647 h 67"/>
                <a:gd name="T30" fmla="*/ 2147483647 w 48"/>
                <a:gd name="T31" fmla="*/ 2147483647 h 67"/>
                <a:gd name="T32" fmla="*/ 2147483647 w 48"/>
                <a:gd name="T33" fmla="*/ 2147483647 h 67"/>
                <a:gd name="T34" fmla="*/ 2147483647 w 48"/>
                <a:gd name="T35" fmla="*/ 2147483647 h 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8" h="67">
                  <a:moveTo>
                    <a:pt x="31" y="1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4" y="4"/>
                    <a:pt x="0" y="9"/>
                    <a:pt x="1" y="14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7" y="63"/>
                    <a:pt x="12" y="67"/>
                    <a:pt x="17" y="66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4" y="63"/>
                    <a:pt x="48" y="58"/>
                    <a:pt x="47" y="5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1" y="4"/>
                    <a:pt x="36" y="0"/>
                    <a:pt x="31" y="1"/>
                  </a:cubicBezTo>
                  <a:close/>
                  <a:moveTo>
                    <a:pt x="43" y="53"/>
                  </a:moveTo>
                  <a:cubicBezTo>
                    <a:pt x="43" y="56"/>
                    <a:pt x="41" y="59"/>
                    <a:pt x="38" y="59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4" y="62"/>
                    <a:pt x="11" y="60"/>
                    <a:pt x="11" y="5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1"/>
                    <a:pt x="7" y="8"/>
                    <a:pt x="10" y="8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4" y="5"/>
                    <a:pt x="37" y="7"/>
                    <a:pt x="37" y="10"/>
                  </a:cubicBezTo>
                  <a:lnTo>
                    <a:pt x="4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65" name="Freeform 277"/>
            <p:cNvSpPr>
              <a:spLocks/>
            </p:cNvSpPr>
            <p:nvPr/>
          </p:nvSpPr>
          <p:spPr bwMode="auto">
            <a:xfrm>
              <a:off x="4967288" y="2579687"/>
              <a:ext cx="33338" cy="33338"/>
            </a:xfrm>
            <a:custGeom>
              <a:avLst/>
              <a:gdLst>
                <a:gd name="T0" fmla="*/ 2147483647 w 9"/>
                <a:gd name="T1" fmla="*/ 2147483647 h 9"/>
                <a:gd name="T2" fmla="*/ 2147483647 w 9"/>
                <a:gd name="T3" fmla="*/ 2147483647 h 9"/>
                <a:gd name="T4" fmla="*/ 0 w 9"/>
                <a:gd name="T5" fmla="*/ 2147483647 h 9"/>
                <a:gd name="T6" fmla="*/ 2147483647 w 9"/>
                <a:gd name="T7" fmla="*/ 2147483647 h 9"/>
                <a:gd name="T8" fmla="*/ 2147483647 w 9"/>
                <a:gd name="T9" fmla="*/ 2147483647 h 9"/>
                <a:gd name="T10" fmla="*/ 2147483647 w 9"/>
                <a:gd name="T11" fmla="*/ 2147483647 h 9"/>
                <a:gd name="T12" fmla="*/ 2147483647 w 9"/>
                <a:gd name="T13" fmla="*/ 2147483647 h 9"/>
                <a:gd name="T14" fmla="*/ 2147483647 w 9"/>
                <a:gd name="T15" fmla="*/ 2147483647 h 9"/>
                <a:gd name="T16" fmla="*/ 2147483647 w 9"/>
                <a:gd name="T17" fmla="*/ 2147483647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" h="9">
                  <a:moveTo>
                    <a:pt x="6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66" name="Freeform 278"/>
            <p:cNvSpPr>
              <a:spLocks/>
            </p:cNvSpPr>
            <p:nvPr/>
          </p:nvSpPr>
          <p:spPr bwMode="auto">
            <a:xfrm>
              <a:off x="4914900" y="2428875"/>
              <a:ext cx="115888" cy="146050"/>
            </a:xfrm>
            <a:custGeom>
              <a:avLst/>
              <a:gdLst>
                <a:gd name="T0" fmla="*/ 2147483647 w 31"/>
                <a:gd name="T1" fmla="*/ 0 h 39"/>
                <a:gd name="T2" fmla="*/ 2147483647 w 31"/>
                <a:gd name="T3" fmla="*/ 2147483647 h 39"/>
                <a:gd name="T4" fmla="*/ 0 w 31"/>
                <a:gd name="T5" fmla="*/ 2147483647 h 39"/>
                <a:gd name="T6" fmla="*/ 2147483647 w 31"/>
                <a:gd name="T7" fmla="*/ 2147483647 h 39"/>
                <a:gd name="T8" fmla="*/ 2147483647 w 31"/>
                <a:gd name="T9" fmla="*/ 2147483647 h 39"/>
                <a:gd name="T10" fmla="*/ 2147483647 w 31"/>
                <a:gd name="T11" fmla="*/ 2147483647 h 39"/>
                <a:gd name="T12" fmla="*/ 2147483647 w 31"/>
                <a:gd name="T13" fmla="*/ 2147483647 h 39"/>
                <a:gd name="T14" fmla="*/ 2147483647 w 31"/>
                <a:gd name="T15" fmla="*/ 2147483647 h 39"/>
                <a:gd name="T16" fmla="*/ 2147483647 w 31"/>
                <a:gd name="T17" fmla="*/ 0 h 3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" h="39">
                  <a:moveTo>
                    <a:pt x="25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6"/>
                    <a:pt x="31" y="36"/>
                    <a:pt x="31" y="3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6" y="0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291" name="文本框 283"/>
          <p:cNvSpPr txBox="1">
            <a:spLocks noChangeArrowheads="1"/>
          </p:cNvSpPr>
          <p:nvPr/>
        </p:nvSpPr>
        <p:spPr bwMode="auto">
          <a:xfrm>
            <a:off x="5872163" y="3810000"/>
            <a:ext cx="55514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THE PROFESSIONAL BUSINESS TEMPLATE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2292" name="图片 28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55"/>
          <a:stretch>
            <a:fillRect/>
          </a:stretch>
        </p:blipFill>
        <p:spPr bwMode="auto">
          <a:xfrm>
            <a:off x="5353050" y="2398713"/>
            <a:ext cx="6589713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1507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21530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31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32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1508" name="Title 1"/>
          <p:cNvSpPr txBox="1">
            <a:spLocks noChangeArrowheads="1"/>
          </p:cNvSpPr>
          <p:nvPr/>
        </p:nvSpPr>
        <p:spPr bwMode="auto">
          <a:xfrm>
            <a:off x="830263" y="2824163"/>
            <a:ext cx="42291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DFDFD"/>
                </a:solidFill>
                <a:latin typeface="Bebas Neue"/>
              </a:rPr>
              <a:t>Business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DFDFD"/>
                </a:solidFill>
                <a:latin typeface="Bebas Neue"/>
              </a:rPr>
              <a:t>Presentations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DFDFD"/>
                </a:solidFill>
                <a:latin typeface="Bebas Neue"/>
              </a:rPr>
              <a:t>All ready</a:t>
            </a:r>
          </a:p>
        </p:txBody>
      </p:sp>
      <p:sp>
        <p:nvSpPr>
          <p:cNvPr id="21509" name="Freeform 8"/>
          <p:cNvSpPr>
            <a:spLocks/>
          </p:cNvSpPr>
          <p:nvPr/>
        </p:nvSpPr>
        <p:spPr bwMode="auto">
          <a:xfrm>
            <a:off x="8315325" y="4906963"/>
            <a:ext cx="865188" cy="865187"/>
          </a:xfrm>
          <a:custGeom>
            <a:avLst/>
            <a:gdLst>
              <a:gd name="T0" fmla="*/ 2147483647 w 819"/>
              <a:gd name="T1" fmla="*/ 0 h 816"/>
              <a:gd name="T2" fmla="*/ 2147483647 w 819"/>
              <a:gd name="T3" fmla="*/ 2147483647 h 816"/>
              <a:gd name="T4" fmla="*/ 2147483647 w 819"/>
              <a:gd name="T5" fmla="*/ 2147483647 h 816"/>
              <a:gd name="T6" fmla="*/ 2147483647 w 819"/>
              <a:gd name="T7" fmla="*/ 2147483647 h 816"/>
              <a:gd name="T8" fmla="*/ 2147483647 w 819"/>
              <a:gd name="T9" fmla="*/ 2147483647 h 816"/>
              <a:gd name="T10" fmla="*/ 2147483647 w 819"/>
              <a:gd name="T11" fmla="*/ 2147483647 h 816"/>
              <a:gd name="T12" fmla="*/ 2147483647 w 819"/>
              <a:gd name="T13" fmla="*/ 2147483647 h 816"/>
              <a:gd name="T14" fmla="*/ 2147483647 w 819"/>
              <a:gd name="T15" fmla="*/ 2147483647 h 816"/>
              <a:gd name="T16" fmla="*/ 2147483647 w 819"/>
              <a:gd name="T17" fmla="*/ 2147483647 h 816"/>
              <a:gd name="T18" fmla="*/ 2147483647 w 819"/>
              <a:gd name="T19" fmla="*/ 2147483647 h 816"/>
              <a:gd name="T20" fmla="*/ 2147483647 w 819"/>
              <a:gd name="T21" fmla="*/ 2147483647 h 816"/>
              <a:gd name="T22" fmla="*/ 2147483647 w 819"/>
              <a:gd name="T23" fmla="*/ 2147483647 h 816"/>
              <a:gd name="T24" fmla="*/ 2147483647 w 819"/>
              <a:gd name="T25" fmla="*/ 2147483647 h 816"/>
              <a:gd name="T26" fmla="*/ 2147483647 w 819"/>
              <a:gd name="T27" fmla="*/ 2147483647 h 816"/>
              <a:gd name="T28" fmla="*/ 2147483647 w 819"/>
              <a:gd name="T29" fmla="*/ 2147483647 h 816"/>
              <a:gd name="T30" fmla="*/ 2147483647 w 819"/>
              <a:gd name="T31" fmla="*/ 2147483647 h 816"/>
              <a:gd name="T32" fmla="*/ 2147483647 w 819"/>
              <a:gd name="T33" fmla="*/ 2147483647 h 816"/>
              <a:gd name="T34" fmla="*/ 2147483647 w 819"/>
              <a:gd name="T35" fmla="*/ 2147483647 h 816"/>
              <a:gd name="T36" fmla="*/ 2147483647 w 819"/>
              <a:gd name="T37" fmla="*/ 2147483647 h 816"/>
              <a:gd name="T38" fmla="*/ 2147483647 w 819"/>
              <a:gd name="T39" fmla="*/ 2147483647 h 816"/>
              <a:gd name="T40" fmla="*/ 2147483647 w 819"/>
              <a:gd name="T41" fmla="*/ 2147483647 h 816"/>
              <a:gd name="T42" fmla="*/ 2147483647 w 819"/>
              <a:gd name="T43" fmla="*/ 2147483647 h 816"/>
              <a:gd name="T44" fmla="*/ 2147483647 w 819"/>
              <a:gd name="T45" fmla="*/ 2147483647 h 816"/>
              <a:gd name="T46" fmla="*/ 2147483647 w 819"/>
              <a:gd name="T47" fmla="*/ 2147483647 h 816"/>
              <a:gd name="T48" fmla="*/ 2147483647 w 819"/>
              <a:gd name="T49" fmla="*/ 2147483647 h 816"/>
              <a:gd name="T50" fmla="*/ 2147483647 w 819"/>
              <a:gd name="T51" fmla="*/ 2147483647 h 816"/>
              <a:gd name="T52" fmla="*/ 2147483647 w 819"/>
              <a:gd name="T53" fmla="*/ 2147483647 h 816"/>
              <a:gd name="T54" fmla="*/ 2147483647 w 819"/>
              <a:gd name="T55" fmla="*/ 2147483647 h 816"/>
              <a:gd name="T56" fmla="*/ 2147483647 w 819"/>
              <a:gd name="T57" fmla="*/ 2147483647 h 816"/>
              <a:gd name="T58" fmla="*/ 2147483647 w 819"/>
              <a:gd name="T59" fmla="*/ 2147483647 h 816"/>
              <a:gd name="T60" fmla="*/ 2147483647 w 819"/>
              <a:gd name="T61" fmla="*/ 2147483647 h 816"/>
              <a:gd name="T62" fmla="*/ 2147483647 w 819"/>
              <a:gd name="T63" fmla="*/ 2147483647 h 816"/>
              <a:gd name="T64" fmla="*/ 2147483647 w 819"/>
              <a:gd name="T65" fmla="*/ 2147483647 h 816"/>
              <a:gd name="T66" fmla="*/ 2147483647 w 819"/>
              <a:gd name="T67" fmla="*/ 2147483647 h 816"/>
              <a:gd name="T68" fmla="*/ 2147483647 w 819"/>
              <a:gd name="T69" fmla="*/ 2147483647 h 816"/>
              <a:gd name="T70" fmla="*/ 2147483647 w 819"/>
              <a:gd name="T71" fmla="*/ 2147483647 h 816"/>
              <a:gd name="T72" fmla="*/ 0 w 819"/>
              <a:gd name="T73" fmla="*/ 2147483647 h 816"/>
              <a:gd name="T74" fmla="*/ 2147483647 w 819"/>
              <a:gd name="T75" fmla="*/ 2147483647 h 816"/>
              <a:gd name="T76" fmla="*/ 2147483647 w 819"/>
              <a:gd name="T77" fmla="*/ 2147483647 h 816"/>
              <a:gd name="T78" fmla="*/ 2147483647 w 819"/>
              <a:gd name="T79" fmla="*/ 2147483647 h 816"/>
              <a:gd name="T80" fmla="*/ 2147483647 w 819"/>
              <a:gd name="T81" fmla="*/ 2147483647 h 816"/>
              <a:gd name="T82" fmla="*/ 2147483647 w 819"/>
              <a:gd name="T83" fmla="*/ 2147483647 h 816"/>
              <a:gd name="T84" fmla="*/ 2147483647 w 819"/>
              <a:gd name="T85" fmla="*/ 2147483647 h 816"/>
              <a:gd name="T86" fmla="*/ 2147483647 w 819"/>
              <a:gd name="T87" fmla="*/ 2147483647 h 816"/>
              <a:gd name="T88" fmla="*/ 2147483647 w 819"/>
              <a:gd name="T89" fmla="*/ 2147483647 h 816"/>
              <a:gd name="T90" fmla="*/ 2147483647 w 819"/>
              <a:gd name="T91" fmla="*/ 2147483647 h 816"/>
              <a:gd name="T92" fmla="*/ 2147483647 w 819"/>
              <a:gd name="T93" fmla="*/ 2147483647 h 816"/>
              <a:gd name="T94" fmla="*/ 2147483647 w 819"/>
              <a:gd name="T95" fmla="*/ 2147483647 h 816"/>
              <a:gd name="T96" fmla="*/ 2147483647 w 819"/>
              <a:gd name="T97" fmla="*/ 0 h 8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819" h="816">
                <a:moveTo>
                  <a:pt x="409" y="0"/>
                </a:moveTo>
                <a:lnTo>
                  <a:pt x="466" y="3"/>
                </a:lnTo>
                <a:lnTo>
                  <a:pt x="518" y="14"/>
                </a:lnTo>
                <a:lnTo>
                  <a:pt x="570" y="32"/>
                </a:lnTo>
                <a:lnTo>
                  <a:pt x="616" y="56"/>
                </a:lnTo>
                <a:lnTo>
                  <a:pt x="660" y="85"/>
                </a:lnTo>
                <a:lnTo>
                  <a:pt x="698" y="119"/>
                </a:lnTo>
                <a:lnTo>
                  <a:pt x="734" y="158"/>
                </a:lnTo>
                <a:lnTo>
                  <a:pt x="763" y="202"/>
                </a:lnTo>
                <a:lnTo>
                  <a:pt x="786" y="249"/>
                </a:lnTo>
                <a:lnTo>
                  <a:pt x="803" y="300"/>
                </a:lnTo>
                <a:lnTo>
                  <a:pt x="815" y="353"/>
                </a:lnTo>
                <a:lnTo>
                  <a:pt x="819" y="408"/>
                </a:lnTo>
                <a:lnTo>
                  <a:pt x="815" y="464"/>
                </a:lnTo>
                <a:lnTo>
                  <a:pt x="803" y="517"/>
                </a:lnTo>
                <a:lnTo>
                  <a:pt x="786" y="567"/>
                </a:lnTo>
                <a:lnTo>
                  <a:pt x="763" y="614"/>
                </a:lnTo>
                <a:lnTo>
                  <a:pt x="734" y="657"/>
                </a:lnTo>
                <a:lnTo>
                  <a:pt x="698" y="697"/>
                </a:lnTo>
                <a:lnTo>
                  <a:pt x="660" y="732"/>
                </a:lnTo>
                <a:lnTo>
                  <a:pt x="616" y="761"/>
                </a:lnTo>
                <a:lnTo>
                  <a:pt x="570" y="785"/>
                </a:lnTo>
                <a:lnTo>
                  <a:pt x="518" y="802"/>
                </a:lnTo>
                <a:lnTo>
                  <a:pt x="466" y="813"/>
                </a:lnTo>
                <a:lnTo>
                  <a:pt x="409" y="816"/>
                </a:lnTo>
                <a:lnTo>
                  <a:pt x="354" y="813"/>
                </a:lnTo>
                <a:lnTo>
                  <a:pt x="301" y="802"/>
                </a:lnTo>
                <a:lnTo>
                  <a:pt x="250" y="785"/>
                </a:lnTo>
                <a:lnTo>
                  <a:pt x="203" y="761"/>
                </a:lnTo>
                <a:lnTo>
                  <a:pt x="159" y="732"/>
                </a:lnTo>
                <a:lnTo>
                  <a:pt x="120" y="697"/>
                </a:lnTo>
                <a:lnTo>
                  <a:pt x="86" y="657"/>
                </a:lnTo>
                <a:lnTo>
                  <a:pt x="57" y="614"/>
                </a:lnTo>
                <a:lnTo>
                  <a:pt x="33" y="567"/>
                </a:lnTo>
                <a:lnTo>
                  <a:pt x="15" y="517"/>
                </a:lnTo>
                <a:lnTo>
                  <a:pt x="4" y="464"/>
                </a:lnTo>
                <a:lnTo>
                  <a:pt x="0" y="408"/>
                </a:lnTo>
                <a:lnTo>
                  <a:pt x="4" y="353"/>
                </a:lnTo>
                <a:lnTo>
                  <a:pt x="15" y="300"/>
                </a:lnTo>
                <a:lnTo>
                  <a:pt x="33" y="249"/>
                </a:lnTo>
                <a:lnTo>
                  <a:pt x="57" y="202"/>
                </a:lnTo>
                <a:lnTo>
                  <a:pt x="86" y="158"/>
                </a:lnTo>
                <a:lnTo>
                  <a:pt x="120" y="119"/>
                </a:lnTo>
                <a:lnTo>
                  <a:pt x="159" y="85"/>
                </a:lnTo>
                <a:lnTo>
                  <a:pt x="203" y="56"/>
                </a:lnTo>
                <a:lnTo>
                  <a:pt x="250" y="32"/>
                </a:lnTo>
                <a:lnTo>
                  <a:pt x="301" y="14"/>
                </a:lnTo>
                <a:lnTo>
                  <a:pt x="354" y="3"/>
                </a:lnTo>
                <a:lnTo>
                  <a:pt x="409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0" name="Freeform 10"/>
          <p:cNvSpPr>
            <a:spLocks/>
          </p:cNvSpPr>
          <p:nvPr/>
        </p:nvSpPr>
        <p:spPr bwMode="auto">
          <a:xfrm>
            <a:off x="9813925" y="4092575"/>
            <a:ext cx="863600" cy="866775"/>
          </a:xfrm>
          <a:custGeom>
            <a:avLst/>
            <a:gdLst>
              <a:gd name="T0" fmla="*/ 2147483647 w 818"/>
              <a:gd name="T1" fmla="*/ 0 h 816"/>
              <a:gd name="T2" fmla="*/ 2147483647 w 818"/>
              <a:gd name="T3" fmla="*/ 2147483647 h 816"/>
              <a:gd name="T4" fmla="*/ 2147483647 w 818"/>
              <a:gd name="T5" fmla="*/ 2147483647 h 816"/>
              <a:gd name="T6" fmla="*/ 2147483647 w 818"/>
              <a:gd name="T7" fmla="*/ 2147483647 h 816"/>
              <a:gd name="T8" fmla="*/ 2147483647 w 818"/>
              <a:gd name="T9" fmla="*/ 2147483647 h 816"/>
              <a:gd name="T10" fmla="*/ 2147483647 w 818"/>
              <a:gd name="T11" fmla="*/ 2147483647 h 816"/>
              <a:gd name="T12" fmla="*/ 2147483647 w 818"/>
              <a:gd name="T13" fmla="*/ 2147483647 h 816"/>
              <a:gd name="T14" fmla="*/ 2147483647 w 818"/>
              <a:gd name="T15" fmla="*/ 2147483647 h 816"/>
              <a:gd name="T16" fmla="*/ 2147483647 w 818"/>
              <a:gd name="T17" fmla="*/ 2147483647 h 816"/>
              <a:gd name="T18" fmla="*/ 2147483647 w 818"/>
              <a:gd name="T19" fmla="*/ 2147483647 h 816"/>
              <a:gd name="T20" fmla="*/ 2147483647 w 818"/>
              <a:gd name="T21" fmla="*/ 2147483647 h 816"/>
              <a:gd name="T22" fmla="*/ 2147483647 w 818"/>
              <a:gd name="T23" fmla="*/ 2147483647 h 816"/>
              <a:gd name="T24" fmla="*/ 2147483647 w 818"/>
              <a:gd name="T25" fmla="*/ 2147483647 h 816"/>
              <a:gd name="T26" fmla="*/ 2147483647 w 818"/>
              <a:gd name="T27" fmla="*/ 2147483647 h 816"/>
              <a:gd name="T28" fmla="*/ 2147483647 w 818"/>
              <a:gd name="T29" fmla="*/ 2147483647 h 816"/>
              <a:gd name="T30" fmla="*/ 2147483647 w 818"/>
              <a:gd name="T31" fmla="*/ 2147483647 h 816"/>
              <a:gd name="T32" fmla="*/ 2147483647 w 818"/>
              <a:gd name="T33" fmla="*/ 2147483647 h 816"/>
              <a:gd name="T34" fmla="*/ 2147483647 w 818"/>
              <a:gd name="T35" fmla="*/ 2147483647 h 816"/>
              <a:gd name="T36" fmla="*/ 2147483647 w 818"/>
              <a:gd name="T37" fmla="*/ 2147483647 h 816"/>
              <a:gd name="T38" fmla="*/ 2147483647 w 818"/>
              <a:gd name="T39" fmla="*/ 2147483647 h 816"/>
              <a:gd name="T40" fmla="*/ 2147483647 w 818"/>
              <a:gd name="T41" fmla="*/ 2147483647 h 816"/>
              <a:gd name="T42" fmla="*/ 2147483647 w 818"/>
              <a:gd name="T43" fmla="*/ 2147483647 h 816"/>
              <a:gd name="T44" fmla="*/ 2147483647 w 818"/>
              <a:gd name="T45" fmla="*/ 2147483647 h 816"/>
              <a:gd name="T46" fmla="*/ 2147483647 w 818"/>
              <a:gd name="T47" fmla="*/ 2147483647 h 816"/>
              <a:gd name="T48" fmla="*/ 2147483647 w 818"/>
              <a:gd name="T49" fmla="*/ 2147483647 h 816"/>
              <a:gd name="T50" fmla="*/ 2147483647 w 818"/>
              <a:gd name="T51" fmla="*/ 2147483647 h 816"/>
              <a:gd name="T52" fmla="*/ 2147483647 w 818"/>
              <a:gd name="T53" fmla="*/ 2147483647 h 816"/>
              <a:gd name="T54" fmla="*/ 2147483647 w 818"/>
              <a:gd name="T55" fmla="*/ 2147483647 h 816"/>
              <a:gd name="T56" fmla="*/ 2147483647 w 818"/>
              <a:gd name="T57" fmla="*/ 2147483647 h 816"/>
              <a:gd name="T58" fmla="*/ 2147483647 w 818"/>
              <a:gd name="T59" fmla="*/ 2147483647 h 816"/>
              <a:gd name="T60" fmla="*/ 2147483647 w 818"/>
              <a:gd name="T61" fmla="*/ 2147483647 h 816"/>
              <a:gd name="T62" fmla="*/ 2147483647 w 818"/>
              <a:gd name="T63" fmla="*/ 2147483647 h 816"/>
              <a:gd name="T64" fmla="*/ 2147483647 w 818"/>
              <a:gd name="T65" fmla="*/ 2147483647 h 816"/>
              <a:gd name="T66" fmla="*/ 2147483647 w 818"/>
              <a:gd name="T67" fmla="*/ 2147483647 h 816"/>
              <a:gd name="T68" fmla="*/ 2147483647 w 818"/>
              <a:gd name="T69" fmla="*/ 2147483647 h 816"/>
              <a:gd name="T70" fmla="*/ 2147483647 w 818"/>
              <a:gd name="T71" fmla="*/ 2147483647 h 816"/>
              <a:gd name="T72" fmla="*/ 0 w 818"/>
              <a:gd name="T73" fmla="*/ 2147483647 h 816"/>
              <a:gd name="T74" fmla="*/ 2147483647 w 818"/>
              <a:gd name="T75" fmla="*/ 2147483647 h 816"/>
              <a:gd name="T76" fmla="*/ 2147483647 w 818"/>
              <a:gd name="T77" fmla="*/ 2147483647 h 816"/>
              <a:gd name="T78" fmla="*/ 2147483647 w 818"/>
              <a:gd name="T79" fmla="*/ 2147483647 h 816"/>
              <a:gd name="T80" fmla="*/ 2147483647 w 818"/>
              <a:gd name="T81" fmla="*/ 2147483647 h 816"/>
              <a:gd name="T82" fmla="*/ 2147483647 w 818"/>
              <a:gd name="T83" fmla="*/ 2147483647 h 816"/>
              <a:gd name="T84" fmla="*/ 2147483647 w 818"/>
              <a:gd name="T85" fmla="*/ 2147483647 h 816"/>
              <a:gd name="T86" fmla="*/ 2147483647 w 818"/>
              <a:gd name="T87" fmla="*/ 2147483647 h 816"/>
              <a:gd name="T88" fmla="*/ 2147483647 w 818"/>
              <a:gd name="T89" fmla="*/ 2147483647 h 816"/>
              <a:gd name="T90" fmla="*/ 2147483647 w 818"/>
              <a:gd name="T91" fmla="*/ 2147483647 h 816"/>
              <a:gd name="T92" fmla="*/ 2147483647 w 818"/>
              <a:gd name="T93" fmla="*/ 2147483647 h 816"/>
              <a:gd name="T94" fmla="*/ 2147483647 w 818"/>
              <a:gd name="T95" fmla="*/ 2147483647 h 816"/>
              <a:gd name="T96" fmla="*/ 2147483647 w 818"/>
              <a:gd name="T97" fmla="*/ 0 h 8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818" h="816">
                <a:moveTo>
                  <a:pt x="409" y="0"/>
                </a:moveTo>
                <a:lnTo>
                  <a:pt x="464" y="3"/>
                </a:lnTo>
                <a:lnTo>
                  <a:pt x="517" y="14"/>
                </a:lnTo>
                <a:lnTo>
                  <a:pt x="568" y="32"/>
                </a:lnTo>
                <a:lnTo>
                  <a:pt x="616" y="56"/>
                </a:lnTo>
                <a:lnTo>
                  <a:pt x="659" y="85"/>
                </a:lnTo>
                <a:lnTo>
                  <a:pt x="698" y="119"/>
                </a:lnTo>
                <a:lnTo>
                  <a:pt x="733" y="158"/>
                </a:lnTo>
                <a:lnTo>
                  <a:pt x="761" y="202"/>
                </a:lnTo>
                <a:lnTo>
                  <a:pt x="785" y="249"/>
                </a:lnTo>
                <a:lnTo>
                  <a:pt x="804" y="300"/>
                </a:lnTo>
                <a:lnTo>
                  <a:pt x="814" y="353"/>
                </a:lnTo>
                <a:lnTo>
                  <a:pt x="818" y="408"/>
                </a:lnTo>
                <a:lnTo>
                  <a:pt x="814" y="464"/>
                </a:lnTo>
                <a:lnTo>
                  <a:pt x="804" y="517"/>
                </a:lnTo>
                <a:lnTo>
                  <a:pt x="785" y="567"/>
                </a:lnTo>
                <a:lnTo>
                  <a:pt x="761" y="614"/>
                </a:lnTo>
                <a:lnTo>
                  <a:pt x="733" y="657"/>
                </a:lnTo>
                <a:lnTo>
                  <a:pt x="698" y="697"/>
                </a:lnTo>
                <a:lnTo>
                  <a:pt x="659" y="732"/>
                </a:lnTo>
                <a:lnTo>
                  <a:pt x="616" y="761"/>
                </a:lnTo>
                <a:lnTo>
                  <a:pt x="568" y="785"/>
                </a:lnTo>
                <a:lnTo>
                  <a:pt x="517" y="802"/>
                </a:lnTo>
                <a:lnTo>
                  <a:pt x="464" y="813"/>
                </a:lnTo>
                <a:lnTo>
                  <a:pt x="409" y="816"/>
                </a:lnTo>
                <a:lnTo>
                  <a:pt x="353" y="813"/>
                </a:lnTo>
                <a:lnTo>
                  <a:pt x="300" y="802"/>
                </a:lnTo>
                <a:lnTo>
                  <a:pt x="250" y="785"/>
                </a:lnTo>
                <a:lnTo>
                  <a:pt x="203" y="761"/>
                </a:lnTo>
                <a:lnTo>
                  <a:pt x="160" y="732"/>
                </a:lnTo>
                <a:lnTo>
                  <a:pt x="120" y="697"/>
                </a:lnTo>
                <a:lnTo>
                  <a:pt x="85" y="657"/>
                </a:lnTo>
                <a:lnTo>
                  <a:pt x="56" y="614"/>
                </a:lnTo>
                <a:lnTo>
                  <a:pt x="32" y="567"/>
                </a:lnTo>
                <a:lnTo>
                  <a:pt x="15" y="517"/>
                </a:lnTo>
                <a:lnTo>
                  <a:pt x="3" y="464"/>
                </a:lnTo>
                <a:lnTo>
                  <a:pt x="0" y="408"/>
                </a:lnTo>
                <a:lnTo>
                  <a:pt x="3" y="353"/>
                </a:lnTo>
                <a:lnTo>
                  <a:pt x="15" y="300"/>
                </a:lnTo>
                <a:lnTo>
                  <a:pt x="32" y="249"/>
                </a:lnTo>
                <a:lnTo>
                  <a:pt x="56" y="202"/>
                </a:lnTo>
                <a:lnTo>
                  <a:pt x="85" y="158"/>
                </a:lnTo>
                <a:lnTo>
                  <a:pt x="120" y="119"/>
                </a:lnTo>
                <a:lnTo>
                  <a:pt x="160" y="85"/>
                </a:lnTo>
                <a:lnTo>
                  <a:pt x="203" y="56"/>
                </a:lnTo>
                <a:lnTo>
                  <a:pt x="250" y="32"/>
                </a:lnTo>
                <a:lnTo>
                  <a:pt x="300" y="14"/>
                </a:lnTo>
                <a:lnTo>
                  <a:pt x="353" y="3"/>
                </a:lnTo>
                <a:lnTo>
                  <a:pt x="409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1" name="Freeform 12"/>
          <p:cNvSpPr>
            <a:spLocks/>
          </p:cNvSpPr>
          <p:nvPr/>
        </p:nvSpPr>
        <p:spPr bwMode="auto">
          <a:xfrm>
            <a:off x="9837738" y="2490788"/>
            <a:ext cx="865187" cy="863600"/>
          </a:xfrm>
          <a:custGeom>
            <a:avLst/>
            <a:gdLst>
              <a:gd name="T0" fmla="*/ 2147483647 w 818"/>
              <a:gd name="T1" fmla="*/ 0 h 817"/>
              <a:gd name="T2" fmla="*/ 2147483647 w 818"/>
              <a:gd name="T3" fmla="*/ 2147483647 h 817"/>
              <a:gd name="T4" fmla="*/ 2147483647 w 818"/>
              <a:gd name="T5" fmla="*/ 2147483647 h 817"/>
              <a:gd name="T6" fmla="*/ 2147483647 w 818"/>
              <a:gd name="T7" fmla="*/ 2147483647 h 817"/>
              <a:gd name="T8" fmla="*/ 2147483647 w 818"/>
              <a:gd name="T9" fmla="*/ 2147483647 h 817"/>
              <a:gd name="T10" fmla="*/ 2147483647 w 818"/>
              <a:gd name="T11" fmla="*/ 2147483647 h 817"/>
              <a:gd name="T12" fmla="*/ 2147483647 w 818"/>
              <a:gd name="T13" fmla="*/ 2147483647 h 817"/>
              <a:gd name="T14" fmla="*/ 2147483647 w 818"/>
              <a:gd name="T15" fmla="*/ 2147483647 h 817"/>
              <a:gd name="T16" fmla="*/ 2147483647 w 818"/>
              <a:gd name="T17" fmla="*/ 2147483647 h 817"/>
              <a:gd name="T18" fmla="*/ 2147483647 w 818"/>
              <a:gd name="T19" fmla="*/ 2147483647 h 817"/>
              <a:gd name="T20" fmla="*/ 2147483647 w 818"/>
              <a:gd name="T21" fmla="*/ 2147483647 h 817"/>
              <a:gd name="T22" fmla="*/ 2147483647 w 818"/>
              <a:gd name="T23" fmla="*/ 2147483647 h 817"/>
              <a:gd name="T24" fmla="*/ 2147483647 w 818"/>
              <a:gd name="T25" fmla="*/ 2147483647 h 817"/>
              <a:gd name="T26" fmla="*/ 2147483647 w 818"/>
              <a:gd name="T27" fmla="*/ 2147483647 h 817"/>
              <a:gd name="T28" fmla="*/ 2147483647 w 818"/>
              <a:gd name="T29" fmla="*/ 2147483647 h 817"/>
              <a:gd name="T30" fmla="*/ 2147483647 w 818"/>
              <a:gd name="T31" fmla="*/ 2147483647 h 817"/>
              <a:gd name="T32" fmla="*/ 2147483647 w 818"/>
              <a:gd name="T33" fmla="*/ 2147483647 h 817"/>
              <a:gd name="T34" fmla="*/ 2147483647 w 818"/>
              <a:gd name="T35" fmla="*/ 2147483647 h 817"/>
              <a:gd name="T36" fmla="*/ 2147483647 w 818"/>
              <a:gd name="T37" fmla="*/ 2147483647 h 817"/>
              <a:gd name="T38" fmla="*/ 2147483647 w 818"/>
              <a:gd name="T39" fmla="*/ 2147483647 h 817"/>
              <a:gd name="T40" fmla="*/ 2147483647 w 818"/>
              <a:gd name="T41" fmla="*/ 2147483647 h 817"/>
              <a:gd name="T42" fmla="*/ 2147483647 w 818"/>
              <a:gd name="T43" fmla="*/ 2147483647 h 817"/>
              <a:gd name="T44" fmla="*/ 2147483647 w 818"/>
              <a:gd name="T45" fmla="*/ 2147483647 h 817"/>
              <a:gd name="T46" fmla="*/ 2147483647 w 818"/>
              <a:gd name="T47" fmla="*/ 2147483647 h 817"/>
              <a:gd name="T48" fmla="*/ 2147483647 w 818"/>
              <a:gd name="T49" fmla="*/ 2147483647 h 817"/>
              <a:gd name="T50" fmla="*/ 2147483647 w 818"/>
              <a:gd name="T51" fmla="*/ 2147483647 h 817"/>
              <a:gd name="T52" fmla="*/ 2147483647 w 818"/>
              <a:gd name="T53" fmla="*/ 2147483647 h 817"/>
              <a:gd name="T54" fmla="*/ 2147483647 w 818"/>
              <a:gd name="T55" fmla="*/ 2147483647 h 817"/>
              <a:gd name="T56" fmla="*/ 2147483647 w 818"/>
              <a:gd name="T57" fmla="*/ 2147483647 h 817"/>
              <a:gd name="T58" fmla="*/ 2147483647 w 818"/>
              <a:gd name="T59" fmla="*/ 2147483647 h 817"/>
              <a:gd name="T60" fmla="*/ 2147483647 w 818"/>
              <a:gd name="T61" fmla="*/ 2147483647 h 817"/>
              <a:gd name="T62" fmla="*/ 2147483647 w 818"/>
              <a:gd name="T63" fmla="*/ 2147483647 h 817"/>
              <a:gd name="T64" fmla="*/ 2147483647 w 818"/>
              <a:gd name="T65" fmla="*/ 2147483647 h 817"/>
              <a:gd name="T66" fmla="*/ 2147483647 w 818"/>
              <a:gd name="T67" fmla="*/ 2147483647 h 817"/>
              <a:gd name="T68" fmla="*/ 2147483647 w 818"/>
              <a:gd name="T69" fmla="*/ 2147483647 h 817"/>
              <a:gd name="T70" fmla="*/ 2147483647 w 818"/>
              <a:gd name="T71" fmla="*/ 2147483647 h 817"/>
              <a:gd name="T72" fmla="*/ 0 w 818"/>
              <a:gd name="T73" fmla="*/ 2147483647 h 817"/>
              <a:gd name="T74" fmla="*/ 2147483647 w 818"/>
              <a:gd name="T75" fmla="*/ 2147483647 h 817"/>
              <a:gd name="T76" fmla="*/ 2147483647 w 818"/>
              <a:gd name="T77" fmla="*/ 2147483647 h 817"/>
              <a:gd name="T78" fmla="*/ 2147483647 w 818"/>
              <a:gd name="T79" fmla="*/ 2147483647 h 817"/>
              <a:gd name="T80" fmla="*/ 2147483647 w 818"/>
              <a:gd name="T81" fmla="*/ 2147483647 h 817"/>
              <a:gd name="T82" fmla="*/ 2147483647 w 818"/>
              <a:gd name="T83" fmla="*/ 2147483647 h 817"/>
              <a:gd name="T84" fmla="*/ 2147483647 w 818"/>
              <a:gd name="T85" fmla="*/ 2147483647 h 817"/>
              <a:gd name="T86" fmla="*/ 2147483647 w 818"/>
              <a:gd name="T87" fmla="*/ 2147483647 h 817"/>
              <a:gd name="T88" fmla="*/ 2147483647 w 818"/>
              <a:gd name="T89" fmla="*/ 2147483647 h 817"/>
              <a:gd name="T90" fmla="*/ 2147483647 w 818"/>
              <a:gd name="T91" fmla="*/ 2147483647 h 817"/>
              <a:gd name="T92" fmla="*/ 2147483647 w 818"/>
              <a:gd name="T93" fmla="*/ 2147483647 h 817"/>
              <a:gd name="T94" fmla="*/ 2147483647 w 818"/>
              <a:gd name="T95" fmla="*/ 2147483647 h 817"/>
              <a:gd name="T96" fmla="*/ 2147483647 w 818"/>
              <a:gd name="T97" fmla="*/ 0 h 81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818" h="817">
                <a:moveTo>
                  <a:pt x="409" y="0"/>
                </a:moveTo>
                <a:lnTo>
                  <a:pt x="464" y="4"/>
                </a:lnTo>
                <a:lnTo>
                  <a:pt x="518" y="14"/>
                </a:lnTo>
                <a:lnTo>
                  <a:pt x="568" y="32"/>
                </a:lnTo>
                <a:lnTo>
                  <a:pt x="615" y="55"/>
                </a:lnTo>
                <a:lnTo>
                  <a:pt x="659" y="85"/>
                </a:lnTo>
                <a:lnTo>
                  <a:pt x="698" y="119"/>
                </a:lnTo>
                <a:lnTo>
                  <a:pt x="732" y="159"/>
                </a:lnTo>
                <a:lnTo>
                  <a:pt x="762" y="202"/>
                </a:lnTo>
                <a:lnTo>
                  <a:pt x="786" y="249"/>
                </a:lnTo>
                <a:lnTo>
                  <a:pt x="803" y="299"/>
                </a:lnTo>
                <a:lnTo>
                  <a:pt x="814" y="353"/>
                </a:lnTo>
                <a:lnTo>
                  <a:pt x="818" y="408"/>
                </a:lnTo>
                <a:lnTo>
                  <a:pt x="814" y="463"/>
                </a:lnTo>
                <a:lnTo>
                  <a:pt x="803" y="517"/>
                </a:lnTo>
                <a:lnTo>
                  <a:pt x="786" y="567"/>
                </a:lnTo>
                <a:lnTo>
                  <a:pt x="762" y="614"/>
                </a:lnTo>
                <a:lnTo>
                  <a:pt x="732" y="658"/>
                </a:lnTo>
                <a:lnTo>
                  <a:pt x="698" y="697"/>
                </a:lnTo>
                <a:lnTo>
                  <a:pt x="659" y="731"/>
                </a:lnTo>
                <a:lnTo>
                  <a:pt x="615" y="761"/>
                </a:lnTo>
                <a:lnTo>
                  <a:pt x="568" y="785"/>
                </a:lnTo>
                <a:lnTo>
                  <a:pt x="518" y="802"/>
                </a:lnTo>
                <a:lnTo>
                  <a:pt x="464" y="813"/>
                </a:lnTo>
                <a:lnTo>
                  <a:pt x="409" y="817"/>
                </a:lnTo>
                <a:lnTo>
                  <a:pt x="354" y="813"/>
                </a:lnTo>
                <a:lnTo>
                  <a:pt x="300" y="802"/>
                </a:lnTo>
                <a:lnTo>
                  <a:pt x="250" y="785"/>
                </a:lnTo>
                <a:lnTo>
                  <a:pt x="203" y="761"/>
                </a:lnTo>
                <a:lnTo>
                  <a:pt x="159" y="731"/>
                </a:lnTo>
                <a:lnTo>
                  <a:pt x="120" y="697"/>
                </a:lnTo>
                <a:lnTo>
                  <a:pt x="86" y="658"/>
                </a:lnTo>
                <a:lnTo>
                  <a:pt x="55" y="614"/>
                </a:lnTo>
                <a:lnTo>
                  <a:pt x="32" y="567"/>
                </a:lnTo>
                <a:lnTo>
                  <a:pt x="15" y="517"/>
                </a:lnTo>
                <a:lnTo>
                  <a:pt x="4" y="463"/>
                </a:lnTo>
                <a:lnTo>
                  <a:pt x="0" y="408"/>
                </a:lnTo>
                <a:lnTo>
                  <a:pt x="4" y="353"/>
                </a:lnTo>
                <a:lnTo>
                  <a:pt x="15" y="299"/>
                </a:lnTo>
                <a:lnTo>
                  <a:pt x="32" y="249"/>
                </a:lnTo>
                <a:lnTo>
                  <a:pt x="55" y="202"/>
                </a:lnTo>
                <a:lnTo>
                  <a:pt x="86" y="159"/>
                </a:lnTo>
                <a:lnTo>
                  <a:pt x="120" y="119"/>
                </a:lnTo>
                <a:lnTo>
                  <a:pt x="159" y="85"/>
                </a:lnTo>
                <a:lnTo>
                  <a:pt x="203" y="55"/>
                </a:lnTo>
                <a:lnTo>
                  <a:pt x="250" y="32"/>
                </a:lnTo>
                <a:lnTo>
                  <a:pt x="300" y="14"/>
                </a:lnTo>
                <a:lnTo>
                  <a:pt x="354" y="4"/>
                </a:lnTo>
                <a:lnTo>
                  <a:pt x="409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2" name="Freeform 14"/>
          <p:cNvSpPr>
            <a:spLocks/>
          </p:cNvSpPr>
          <p:nvPr/>
        </p:nvSpPr>
        <p:spPr bwMode="auto">
          <a:xfrm>
            <a:off x="8318500" y="1627188"/>
            <a:ext cx="866775" cy="863600"/>
          </a:xfrm>
          <a:custGeom>
            <a:avLst/>
            <a:gdLst>
              <a:gd name="T0" fmla="*/ 2147483647 w 818"/>
              <a:gd name="T1" fmla="*/ 0 h 817"/>
              <a:gd name="T2" fmla="*/ 2147483647 w 818"/>
              <a:gd name="T3" fmla="*/ 2147483647 h 817"/>
              <a:gd name="T4" fmla="*/ 2147483647 w 818"/>
              <a:gd name="T5" fmla="*/ 2147483647 h 817"/>
              <a:gd name="T6" fmla="*/ 2147483647 w 818"/>
              <a:gd name="T7" fmla="*/ 2147483647 h 817"/>
              <a:gd name="T8" fmla="*/ 2147483647 w 818"/>
              <a:gd name="T9" fmla="*/ 2147483647 h 817"/>
              <a:gd name="T10" fmla="*/ 2147483647 w 818"/>
              <a:gd name="T11" fmla="*/ 2147483647 h 817"/>
              <a:gd name="T12" fmla="*/ 2147483647 w 818"/>
              <a:gd name="T13" fmla="*/ 2147483647 h 817"/>
              <a:gd name="T14" fmla="*/ 2147483647 w 818"/>
              <a:gd name="T15" fmla="*/ 2147483647 h 817"/>
              <a:gd name="T16" fmla="*/ 2147483647 w 818"/>
              <a:gd name="T17" fmla="*/ 2147483647 h 817"/>
              <a:gd name="T18" fmla="*/ 2147483647 w 818"/>
              <a:gd name="T19" fmla="*/ 2147483647 h 817"/>
              <a:gd name="T20" fmla="*/ 2147483647 w 818"/>
              <a:gd name="T21" fmla="*/ 2147483647 h 817"/>
              <a:gd name="T22" fmla="*/ 2147483647 w 818"/>
              <a:gd name="T23" fmla="*/ 2147483647 h 817"/>
              <a:gd name="T24" fmla="*/ 2147483647 w 818"/>
              <a:gd name="T25" fmla="*/ 2147483647 h 817"/>
              <a:gd name="T26" fmla="*/ 2147483647 w 818"/>
              <a:gd name="T27" fmla="*/ 2147483647 h 817"/>
              <a:gd name="T28" fmla="*/ 2147483647 w 818"/>
              <a:gd name="T29" fmla="*/ 2147483647 h 817"/>
              <a:gd name="T30" fmla="*/ 2147483647 w 818"/>
              <a:gd name="T31" fmla="*/ 2147483647 h 817"/>
              <a:gd name="T32" fmla="*/ 2147483647 w 818"/>
              <a:gd name="T33" fmla="*/ 2147483647 h 817"/>
              <a:gd name="T34" fmla="*/ 2147483647 w 818"/>
              <a:gd name="T35" fmla="*/ 2147483647 h 817"/>
              <a:gd name="T36" fmla="*/ 2147483647 w 818"/>
              <a:gd name="T37" fmla="*/ 2147483647 h 817"/>
              <a:gd name="T38" fmla="*/ 2147483647 w 818"/>
              <a:gd name="T39" fmla="*/ 2147483647 h 817"/>
              <a:gd name="T40" fmla="*/ 2147483647 w 818"/>
              <a:gd name="T41" fmla="*/ 2147483647 h 817"/>
              <a:gd name="T42" fmla="*/ 2147483647 w 818"/>
              <a:gd name="T43" fmla="*/ 2147483647 h 817"/>
              <a:gd name="T44" fmla="*/ 2147483647 w 818"/>
              <a:gd name="T45" fmla="*/ 2147483647 h 817"/>
              <a:gd name="T46" fmla="*/ 2147483647 w 818"/>
              <a:gd name="T47" fmla="*/ 2147483647 h 817"/>
              <a:gd name="T48" fmla="*/ 2147483647 w 818"/>
              <a:gd name="T49" fmla="*/ 2147483647 h 817"/>
              <a:gd name="T50" fmla="*/ 2147483647 w 818"/>
              <a:gd name="T51" fmla="*/ 2147483647 h 817"/>
              <a:gd name="T52" fmla="*/ 2147483647 w 818"/>
              <a:gd name="T53" fmla="*/ 2147483647 h 817"/>
              <a:gd name="T54" fmla="*/ 2147483647 w 818"/>
              <a:gd name="T55" fmla="*/ 2147483647 h 817"/>
              <a:gd name="T56" fmla="*/ 2147483647 w 818"/>
              <a:gd name="T57" fmla="*/ 2147483647 h 817"/>
              <a:gd name="T58" fmla="*/ 2147483647 w 818"/>
              <a:gd name="T59" fmla="*/ 2147483647 h 817"/>
              <a:gd name="T60" fmla="*/ 2147483647 w 818"/>
              <a:gd name="T61" fmla="*/ 2147483647 h 817"/>
              <a:gd name="T62" fmla="*/ 2147483647 w 818"/>
              <a:gd name="T63" fmla="*/ 2147483647 h 817"/>
              <a:gd name="T64" fmla="*/ 2147483647 w 818"/>
              <a:gd name="T65" fmla="*/ 2147483647 h 817"/>
              <a:gd name="T66" fmla="*/ 2147483647 w 818"/>
              <a:gd name="T67" fmla="*/ 2147483647 h 817"/>
              <a:gd name="T68" fmla="*/ 2147483647 w 818"/>
              <a:gd name="T69" fmla="*/ 2147483647 h 817"/>
              <a:gd name="T70" fmla="*/ 2147483647 w 818"/>
              <a:gd name="T71" fmla="*/ 2147483647 h 817"/>
              <a:gd name="T72" fmla="*/ 0 w 818"/>
              <a:gd name="T73" fmla="*/ 2147483647 h 817"/>
              <a:gd name="T74" fmla="*/ 2147483647 w 818"/>
              <a:gd name="T75" fmla="*/ 2147483647 h 817"/>
              <a:gd name="T76" fmla="*/ 2147483647 w 818"/>
              <a:gd name="T77" fmla="*/ 2147483647 h 817"/>
              <a:gd name="T78" fmla="*/ 2147483647 w 818"/>
              <a:gd name="T79" fmla="*/ 2147483647 h 817"/>
              <a:gd name="T80" fmla="*/ 2147483647 w 818"/>
              <a:gd name="T81" fmla="*/ 2147483647 h 817"/>
              <a:gd name="T82" fmla="*/ 2147483647 w 818"/>
              <a:gd name="T83" fmla="*/ 2147483647 h 817"/>
              <a:gd name="T84" fmla="*/ 2147483647 w 818"/>
              <a:gd name="T85" fmla="*/ 2147483647 h 817"/>
              <a:gd name="T86" fmla="*/ 2147483647 w 818"/>
              <a:gd name="T87" fmla="*/ 2147483647 h 817"/>
              <a:gd name="T88" fmla="*/ 2147483647 w 818"/>
              <a:gd name="T89" fmla="*/ 2147483647 h 817"/>
              <a:gd name="T90" fmla="*/ 2147483647 w 818"/>
              <a:gd name="T91" fmla="*/ 2147483647 h 817"/>
              <a:gd name="T92" fmla="*/ 2147483647 w 818"/>
              <a:gd name="T93" fmla="*/ 2147483647 h 817"/>
              <a:gd name="T94" fmla="*/ 2147483647 w 818"/>
              <a:gd name="T95" fmla="*/ 2147483647 h 817"/>
              <a:gd name="T96" fmla="*/ 2147483647 w 818"/>
              <a:gd name="T97" fmla="*/ 0 h 81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818" h="817">
                <a:moveTo>
                  <a:pt x="409" y="0"/>
                </a:moveTo>
                <a:lnTo>
                  <a:pt x="464" y="3"/>
                </a:lnTo>
                <a:lnTo>
                  <a:pt x="518" y="15"/>
                </a:lnTo>
                <a:lnTo>
                  <a:pt x="568" y="32"/>
                </a:lnTo>
                <a:lnTo>
                  <a:pt x="615" y="55"/>
                </a:lnTo>
                <a:lnTo>
                  <a:pt x="659" y="84"/>
                </a:lnTo>
                <a:lnTo>
                  <a:pt x="698" y="120"/>
                </a:lnTo>
                <a:lnTo>
                  <a:pt x="732" y="159"/>
                </a:lnTo>
                <a:lnTo>
                  <a:pt x="761" y="202"/>
                </a:lnTo>
                <a:lnTo>
                  <a:pt x="786" y="250"/>
                </a:lnTo>
                <a:lnTo>
                  <a:pt x="803" y="300"/>
                </a:lnTo>
                <a:lnTo>
                  <a:pt x="814" y="352"/>
                </a:lnTo>
                <a:lnTo>
                  <a:pt x="818" y="408"/>
                </a:lnTo>
                <a:lnTo>
                  <a:pt x="814" y="464"/>
                </a:lnTo>
                <a:lnTo>
                  <a:pt x="803" y="516"/>
                </a:lnTo>
                <a:lnTo>
                  <a:pt x="786" y="567"/>
                </a:lnTo>
                <a:lnTo>
                  <a:pt x="761" y="615"/>
                </a:lnTo>
                <a:lnTo>
                  <a:pt x="732" y="658"/>
                </a:lnTo>
                <a:lnTo>
                  <a:pt x="698" y="697"/>
                </a:lnTo>
                <a:lnTo>
                  <a:pt x="659" y="731"/>
                </a:lnTo>
                <a:lnTo>
                  <a:pt x="615" y="760"/>
                </a:lnTo>
                <a:lnTo>
                  <a:pt x="568" y="784"/>
                </a:lnTo>
                <a:lnTo>
                  <a:pt x="518" y="802"/>
                </a:lnTo>
                <a:lnTo>
                  <a:pt x="464" y="813"/>
                </a:lnTo>
                <a:lnTo>
                  <a:pt x="409" y="817"/>
                </a:lnTo>
                <a:lnTo>
                  <a:pt x="354" y="813"/>
                </a:lnTo>
                <a:lnTo>
                  <a:pt x="300" y="802"/>
                </a:lnTo>
                <a:lnTo>
                  <a:pt x="250" y="784"/>
                </a:lnTo>
                <a:lnTo>
                  <a:pt x="203" y="760"/>
                </a:lnTo>
                <a:lnTo>
                  <a:pt x="159" y="731"/>
                </a:lnTo>
                <a:lnTo>
                  <a:pt x="120" y="697"/>
                </a:lnTo>
                <a:lnTo>
                  <a:pt x="86" y="658"/>
                </a:lnTo>
                <a:lnTo>
                  <a:pt x="55" y="615"/>
                </a:lnTo>
                <a:lnTo>
                  <a:pt x="32" y="567"/>
                </a:lnTo>
                <a:lnTo>
                  <a:pt x="15" y="516"/>
                </a:lnTo>
                <a:lnTo>
                  <a:pt x="4" y="464"/>
                </a:lnTo>
                <a:lnTo>
                  <a:pt x="0" y="408"/>
                </a:lnTo>
                <a:lnTo>
                  <a:pt x="4" y="352"/>
                </a:lnTo>
                <a:lnTo>
                  <a:pt x="15" y="300"/>
                </a:lnTo>
                <a:lnTo>
                  <a:pt x="32" y="250"/>
                </a:lnTo>
                <a:lnTo>
                  <a:pt x="55" y="202"/>
                </a:lnTo>
                <a:lnTo>
                  <a:pt x="86" y="159"/>
                </a:lnTo>
                <a:lnTo>
                  <a:pt x="120" y="120"/>
                </a:lnTo>
                <a:lnTo>
                  <a:pt x="159" y="84"/>
                </a:lnTo>
                <a:lnTo>
                  <a:pt x="203" y="55"/>
                </a:lnTo>
                <a:lnTo>
                  <a:pt x="250" y="32"/>
                </a:lnTo>
                <a:lnTo>
                  <a:pt x="300" y="15"/>
                </a:lnTo>
                <a:lnTo>
                  <a:pt x="354" y="3"/>
                </a:lnTo>
                <a:lnTo>
                  <a:pt x="409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3" name="Freeform 16"/>
          <p:cNvSpPr>
            <a:spLocks/>
          </p:cNvSpPr>
          <p:nvPr/>
        </p:nvSpPr>
        <p:spPr bwMode="auto">
          <a:xfrm>
            <a:off x="6858000" y="2489200"/>
            <a:ext cx="863600" cy="863600"/>
          </a:xfrm>
          <a:custGeom>
            <a:avLst/>
            <a:gdLst>
              <a:gd name="T0" fmla="*/ 2147483647 w 818"/>
              <a:gd name="T1" fmla="*/ 0 h 816"/>
              <a:gd name="T2" fmla="*/ 2147483647 w 818"/>
              <a:gd name="T3" fmla="*/ 2147483647 h 816"/>
              <a:gd name="T4" fmla="*/ 2147483647 w 818"/>
              <a:gd name="T5" fmla="*/ 2147483647 h 816"/>
              <a:gd name="T6" fmla="*/ 2147483647 w 818"/>
              <a:gd name="T7" fmla="*/ 2147483647 h 816"/>
              <a:gd name="T8" fmla="*/ 2147483647 w 818"/>
              <a:gd name="T9" fmla="*/ 2147483647 h 816"/>
              <a:gd name="T10" fmla="*/ 2147483647 w 818"/>
              <a:gd name="T11" fmla="*/ 2147483647 h 816"/>
              <a:gd name="T12" fmla="*/ 2147483647 w 818"/>
              <a:gd name="T13" fmla="*/ 2147483647 h 816"/>
              <a:gd name="T14" fmla="*/ 2147483647 w 818"/>
              <a:gd name="T15" fmla="*/ 2147483647 h 816"/>
              <a:gd name="T16" fmla="*/ 2147483647 w 818"/>
              <a:gd name="T17" fmla="*/ 2147483647 h 816"/>
              <a:gd name="T18" fmla="*/ 2147483647 w 818"/>
              <a:gd name="T19" fmla="*/ 2147483647 h 816"/>
              <a:gd name="T20" fmla="*/ 2147483647 w 818"/>
              <a:gd name="T21" fmla="*/ 2147483647 h 816"/>
              <a:gd name="T22" fmla="*/ 2147483647 w 818"/>
              <a:gd name="T23" fmla="*/ 2147483647 h 816"/>
              <a:gd name="T24" fmla="*/ 2147483647 w 818"/>
              <a:gd name="T25" fmla="*/ 2147483647 h 816"/>
              <a:gd name="T26" fmla="*/ 2147483647 w 818"/>
              <a:gd name="T27" fmla="*/ 2147483647 h 816"/>
              <a:gd name="T28" fmla="*/ 2147483647 w 818"/>
              <a:gd name="T29" fmla="*/ 2147483647 h 816"/>
              <a:gd name="T30" fmla="*/ 2147483647 w 818"/>
              <a:gd name="T31" fmla="*/ 2147483647 h 816"/>
              <a:gd name="T32" fmla="*/ 2147483647 w 818"/>
              <a:gd name="T33" fmla="*/ 2147483647 h 816"/>
              <a:gd name="T34" fmla="*/ 2147483647 w 818"/>
              <a:gd name="T35" fmla="*/ 2147483647 h 816"/>
              <a:gd name="T36" fmla="*/ 2147483647 w 818"/>
              <a:gd name="T37" fmla="*/ 2147483647 h 816"/>
              <a:gd name="T38" fmla="*/ 2147483647 w 818"/>
              <a:gd name="T39" fmla="*/ 2147483647 h 816"/>
              <a:gd name="T40" fmla="*/ 2147483647 w 818"/>
              <a:gd name="T41" fmla="*/ 2147483647 h 816"/>
              <a:gd name="T42" fmla="*/ 2147483647 w 818"/>
              <a:gd name="T43" fmla="*/ 2147483647 h 816"/>
              <a:gd name="T44" fmla="*/ 2147483647 w 818"/>
              <a:gd name="T45" fmla="*/ 2147483647 h 816"/>
              <a:gd name="T46" fmla="*/ 2147483647 w 818"/>
              <a:gd name="T47" fmla="*/ 2147483647 h 816"/>
              <a:gd name="T48" fmla="*/ 2147483647 w 818"/>
              <a:gd name="T49" fmla="*/ 2147483647 h 816"/>
              <a:gd name="T50" fmla="*/ 2147483647 w 818"/>
              <a:gd name="T51" fmla="*/ 2147483647 h 816"/>
              <a:gd name="T52" fmla="*/ 2147483647 w 818"/>
              <a:gd name="T53" fmla="*/ 2147483647 h 816"/>
              <a:gd name="T54" fmla="*/ 2147483647 w 818"/>
              <a:gd name="T55" fmla="*/ 2147483647 h 816"/>
              <a:gd name="T56" fmla="*/ 2147483647 w 818"/>
              <a:gd name="T57" fmla="*/ 2147483647 h 816"/>
              <a:gd name="T58" fmla="*/ 2147483647 w 818"/>
              <a:gd name="T59" fmla="*/ 2147483647 h 816"/>
              <a:gd name="T60" fmla="*/ 2147483647 w 818"/>
              <a:gd name="T61" fmla="*/ 2147483647 h 816"/>
              <a:gd name="T62" fmla="*/ 2147483647 w 818"/>
              <a:gd name="T63" fmla="*/ 2147483647 h 816"/>
              <a:gd name="T64" fmla="*/ 2147483647 w 818"/>
              <a:gd name="T65" fmla="*/ 2147483647 h 816"/>
              <a:gd name="T66" fmla="*/ 2147483647 w 818"/>
              <a:gd name="T67" fmla="*/ 2147483647 h 816"/>
              <a:gd name="T68" fmla="*/ 2147483647 w 818"/>
              <a:gd name="T69" fmla="*/ 2147483647 h 816"/>
              <a:gd name="T70" fmla="*/ 2147483647 w 818"/>
              <a:gd name="T71" fmla="*/ 2147483647 h 816"/>
              <a:gd name="T72" fmla="*/ 0 w 818"/>
              <a:gd name="T73" fmla="*/ 2147483647 h 816"/>
              <a:gd name="T74" fmla="*/ 2147483647 w 818"/>
              <a:gd name="T75" fmla="*/ 2147483647 h 816"/>
              <a:gd name="T76" fmla="*/ 2147483647 w 818"/>
              <a:gd name="T77" fmla="*/ 2147483647 h 816"/>
              <a:gd name="T78" fmla="*/ 2147483647 w 818"/>
              <a:gd name="T79" fmla="*/ 2147483647 h 816"/>
              <a:gd name="T80" fmla="*/ 2147483647 w 818"/>
              <a:gd name="T81" fmla="*/ 2147483647 h 816"/>
              <a:gd name="T82" fmla="*/ 2147483647 w 818"/>
              <a:gd name="T83" fmla="*/ 2147483647 h 816"/>
              <a:gd name="T84" fmla="*/ 2147483647 w 818"/>
              <a:gd name="T85" fmla="*/ 2147483647 h 816"/>
              <a:gd name="T86" fmla="*/ 2147483647 w 818"/>
              <a:gd name="T87" fmla="*/ 2147483647 h 816"/>
              <a:gd name="T88" fmla="*/ 2147483647 w 818"/>
              <a:gd name="T89" fmla="*/ 2147483647 h 816"/>
              <a:gd name="T90" fmla="*/ 2147483647 w 818"/>
              <a:gd name="T91" fmla="*/ 2147483647 h 816"/>
              <a:gd name="T92" fmla="*/ 2147483647 w 818"/>
              <a:gd name="T93" fmla="*/ 2147483647 h 816"/>
              <a:gd name="T94" fmla="*/ 2147483647 w 818"/>
              <a:gd name="T95" fmla="*/ 2147483647 h 816"/>
              <a:gd name="T96" fmla="*/ 2147483647 w 818"/>
              <a:gd name="T97" fmla="*/ 0 h 8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818" h="816">
                <a:moveTo>
                  <a:pt x="409" y="0"/>
                </a:moveTo>
                <a:lnTo>
                  <a:pt x="465" y="3"/>
                </a:lnTo>
                <a:lnTo>
                  <a:pt x="518" y="14"/>
                </a:lnTo>
                <a:lnTo>
                  <a:pt x="568" y="31"/>
                </a:lnTo>
                <a:lnTo>
                  <a:pt x="615" y="55"/>
                </a:lnTo>
                <a:lnTo>
                  <a:pt x="660" y="84"/>
                </a:lnTo>
                <a:lnTo>
                  <a:pt x="698" y="119"/>
                </a:lnTo>
                <a:lnTo>
                  <a:pt x="734" y="159"/>
                </a:lnTo>
                <a:lnTo>
                  <a:pt x="762" y="202"/>
                </a:lnTo>
                <a:lnTo>
                  <a:pt x="786" y="249"/>
                </a:lnTo>
                <a:lnTo>
                  <a:pt x="803" y="299"/>
                </a:lnTo>
                <a:lnTo>
                  <a:pt x="815" y="353"/>
                </a:lnTo>
                <a:lnTo>
                  <a:pt x="818" y="408"/>
                </a:lnTo>
                <a:lnTo>
                  <a:pt x="815" y="463"/>
                </a:lnTo>
                <a:lnTo>
                  <a:pt x="803" y="516"/>
                </a:lnTo>
                <a:lnTo>
                  <a:pt x="786" y="567"/>
                </a:lnTo>
                <a:lnTo>
                  <a:pt x="762" y="614"/>
                </a:lnTo>
                <a:lnTo>
                  <a:pt x="734" y="658"/>
                </a:lnTo>
                <a:lnTo>
                  <a:pt x="698" y="697"/>
                </a:lnTo>
                <a:lnTo>
                  <a:pt x="660" y="731"/>
                </a:lnTo>
                <a:lnTo>
                  <a:pt x="615" y="760"/>
                </a:lnTo>
                <a:lnTo>
                  <a:pt x="568" y="784"/>
                </a:lnTo>
                <a:lnTo>
                  <a:pt x="518" y="802"/>
                </a:lnTo>
                <a:lnTo>
                  <a:pt x="465" y="813"/>
                </a:lnTo>
                <a:lnTo>
                  <a:pt x="409" y="816"/>
                </a:lnTo>
                <a:lnTo>
                  <a:pt x="354" y="813"/>
                </a:lnTo>
                <a:lnTo>
                  <a:pt x="301" y="802"/>
                </a:lnTo>
                <a:lnTo>
                  <a:pt x="250" y="784"/>
                </a:lnTo>
                <a:lnTo>
                  <a:pt x="203" y="760"/>
                </a:lnTo>
                <a:lnTo>
                  <a:pt x="159" y="731"/>
                </a:lnTo>
                <a:lnTo>
                  <a:pt x="120" y="697"/>
                </a:lnTo>
                <a:lnTo>
                  <a:pt x="86" y="658"/>
                </a:lnTo>
                <a:lnTo>
                  <a:pt x="57" y="614"/>
                </a:lnTo>
                <a:lnTo>
                  <a:pt x="33" y="567"/>
                </a:lnTo>
                <a:lnTo>
                  <a:pt x="15" y="516"/>
                </a:lnTo>
                <a:lnTo>
                  <a:pt x="4" y="463"/>
                </a:lnTo>
                <a:lnTo>
                  <a:pt x="0" y="408"/>
                </a:lnTo>
                <a:lnTo>
                  <a:pt x="4" y="353"/>
                </a:lnTo>
                <a:lnTo>
                  <a:pt x="15" y="299"/>
                </a:lnTo>
                <a:lnTo>
                  <a:pt x="33" y="249"/>
                </a:lnTo>
                <a:lnTo>
                  <a:pt x="57" y="202"/>
                </a:lnTo>
                <a:lnTo>
                  <a:pt x="86" y="159"/>
                </a:lnTo>
                <a:lnTo>
                  <a:pt x="120" y="119"/>
                </a:lnTo>
                <a:lnTo>
                  <a:pt x="159" y="84"/>
                </a:lnTo>
                <a:lnTo>
                  <a:pt x="203" y="55"/>
                </a:lnTo>
                <a:lnTo>
                  <a:pt x="250" y="31"/>
                </a:lnTo>
                <a:lnTo>
                  <a:pt x="301" y="14"/>
                </a:lnTo>
                <a:lnTo>
                  <a:pt x="354" y="3"/>
                </a:lnTo>
                <a:lnTo>
                  <a:pt x="409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4" name="Freeform 18"/>
          <p:cNvSpPr>
            <a:spLocks/>
          </p:cNvSpPr>
          <p:nvPr/>
        </p:nvSpPr>
        <p:spPr bwMode="auto">
          <a:xfrm>
            <a:off x="6875463" y="3906838"/>
            <a:ext cx="865187" cy="866775"/>
          </a:xfrm>
          <a:custGeom>
            <a:avLst/>
            <a:gdLst>
              <a:gd name="T0" fmla="*/ 2147483647 w 817"/>
              <a:gd name="T1" fmla="*/ 0 h 816"/>
              <a:gd name="T2" fmla="*/ 2147483647 w 817"/>
              <a:gd name="T3" fmla="*/ 2147483647 h 816"/>
              <a:gd name="T4" fmla="*/ 2147483647 w 817"/>
              <a:gd name="T5" fmla="*/ 2147483647 h 816"/>
              <a:gd name="T6" fmla="*/ 2147483647 w 817"/>
              <a:gd name="T7" fmla="*/ 2147483647 h 816"/>
              <a:gd name="T8" fmla="*/ 2147483647 w 817"/>
              <a:gd name="T9" fmla="*/ 2147483647 h 816"/>
              <a:gd name="T10" fmla="*/ 2147483647 w 817"/>
              <a:gd name="T11" fmla="*/ 2147483647 h 816"/>
              <a:gd name="T12" fmla="*/ 2147483647 w 817"/>
              <a:gd name="T13" fmla="*/ 2147483647 h 816"/>
              <a:gd name="T14" fmla="*/ 2147483647 w 817"/>
              <a:gd name="T15" fmla="*/ 2147483647 h 816"/>
              <a:gd name="T16" fmla="*/ 2147483647 w 817"/>
              <a:gd name="T17" fmla="*/ 2147483647 h 816"/>
              <a:gd name="T18" fmla="*/ 2147483647 w 817"/>
              <a:gd name="T19" fmla="*/ 2147483647 h 816"/>
              <a:gd name="T20" fmla="*/ 2147483647 w 817"/>
              <a:gd name="T21" fmla="*/ 2147483647 h 816"/>
              <a:gd name="T22" fmla="*/ 2147483647 w 817"/>
              <a:gd name="T23" fmla="*/ 2147483647 h 816"/>
              <a:gd name="T24" fmla="*/ 2147483647 w 817"/>
              <a:gd name="T25" fmla="*/ 2147483647 h 816"/>
              <a:gd name="T26" fmla="*/ 2147483647 w 817"/>
              <a:gd name="T27" fmla="*/ 2147483647 h 816"/>
              <a:gd name="T28" fmla="*/ 2147483647 w 817"/>
              <a:gd name="T29" fmla="*/ 2147483647 h 816"/>
              <a:gd name="T30" fmla="*/ 2147483647 w 817"/>
              <a:gd name="T31" fmla="*/ 2147483647 h 816"/>
              <a:gd name="T32" fmla="*/ 2147483647 w 817"/>
              <a:gd name="T33" fmla="*/ 2147483647 h 816"/>
              <a:gd name="T34" fmla="*/ 2147483647 w 817"/>
              <a:gd name="T35" fmla="*/ 2147483647 h 816"/>
              <a:gd name="T36" fmla="*/ 2147483647 w 817"/>
              <a:gd name="T37" fmla="*/ 2147483647 h 816"/>
              <a:gd name="T38" fmla="*/ 2147483647 w 817"/>
              <a:gd name="T39" fmla="*/ 2147483647 h 816"/>
              <a:gd name="T40" fmla="*/ 2147483647 w 817"/>
              <a:gd name="T41" fmla="*/ 2147483647 h 816"/>
              <a:gd name="T42" fmla="*/ 2147483647 w 817"/>
              <a:gd name="T43" fmla="*/ 2147483647 h 816"/>
              <a:gd name="T44" fmla="*/ 2147483647 w 817"/>
              <a:gd name="T45" fmla="*/ 2147483647 h 816"/>
              <a:gd name="T46" fmla="*/ 2147483647 w 817"/>
              <a:gd name="T47" fmla="*/ 2147483647 h 816"/>
              <a:gd name="T48" fmla="*/ 2147483647 w 817"/>
              <a:gd name="T49" fmla="*/ 2147483647 h 816"/>
              <a:gd name="T50" fmla="*/ 2147483647 w 817"/>
              <a:gd name="T51" fmla="*/ 2147483647 h 816"/>
              <a:gd name="T52" fmla="*/ 2147483647 w 817"/>
              <a:gd name="T53" fmla="*/ 2147483647 h 816"/>
              <a:gd name="T54" fmla="*/ 2147483647 w 817"/>
              <a:gd name="T55" fmla="*/ 2147483647 h 816"/>
              <a:gd name="T56" fmla="*/ 2147483647 w 817"/>
              <a:gd name="T57" fmla="*/ 2147483647 h 816"/>
              <a:gd name="T58" fmla="*/ 2147483647 w 817"/>
              <a:gd name="T59" fmla="*/ 2147483647 h 816"/>
              <a:gd name="T60" fmla="*/ 2147483647 w 817"/>
              <a:gd name="T61" fmla="*/ 2147483647 h 816"/>
              <a:gd name="T62" fmla="*/ 2147483647 w 817"/>
              <a:gd name="T63" fmla="*/ 2147483647 h 816"/>
              <a:gd name="T64" fmla="*/ 2147483647 w 817"/>
              <a:gd name="T65" fmla="*/ 2147483647 h 816"/>
              <a:gd name="T66" fmla="*/ 2147483647 w 817"/>
              <a:gd name="T67" fmla="*/ 2147483647 h 816"/>
              <a:gd name="T68" fmla="*/ 2147483647 w 817"/>
              <a:gd name="T69" fmla="*/ 2147483647 h 816"/>
              <a:gd name="T70" fmla="*/ 2147483647 w 817"/>
              <a:gd name="T71" fmla="*/ 2147483647 h 816"/>
              <a:gd name="T72" fmla="*/ 0 w 817"/>
              <a:gd name="T73" fmla="*/ 2147483647 h 816"/>
              <a:gd name="T74" fmla="*/ 2147483647 w 817"/>
              <a:gd name="T75" fmla="*/ 2147483647 h 816"/>
              <a:gd name="T76" fmla="*/ 2147483647 w 817"/>
              <a:gd name="T77" fmla="*/ 2147483647 h 816"/>
              <a:gd name="T78" fmla="*/ 2147483647 w 817"/>
              <a:gd name="T79" fmla="*/ 2147483647 h 816"/>
              <a:gd name="T80" fmla="*/ 2147483647 w 817"/>
              <a:gd name="T81" fmla="*/ 2147483647 h 816"/>
              <a:gd name="T82" fmla="*/ 2147483647 w 817"/>
              <a:gd name="T83" fmla="*/ 2147483647 h 816"/>
              <a:gd name="T84" fmla="*/ 2147483647 w 817"/>
              <a:gd name="T85" fmla="*/ 2147483647 h 816"/>
              <a:gd name="T86" fmla="*/ 2147483647 w 817"/>
              <a:gd name="T87" fmla="*/ 2147483647 h 816"/>
              <a:gd name="T88" fmla="*/ 2147483647 w 817"/>
              <a:gd name="T89" fmla="*/ 2147483647 h 816"/>
              <a:gd name="T90" fmla="*/ 2147483647 w 817"/>
              <a:gd name="T91" fmla="*/ 2147483647 h 816"/>
              <a:gd name="T92" fmla="*/ 2147483647 w 817"/>
              <a:gd name="T93" fmla="*/ 2147483647 h 816"/>
              <a:gd name="T94" fmla="*/ 2147483647 w 817"/>
              <a:gd name="T95" fmla="*/ 2147483647 h 816"/>
              <a:gd name="T96" fmla="*/ 2147483647 w 817"/>
              <a:gd name="T97" fmla="*/ 0 h 8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817" h="816">
                <a:moveTo>
                  <a:pt x="409" y="0"/>
                </a:moveTo>
                <a:lnTo>
                  <a:pt x="464" y="2"/>
                </a:lnTo>
                <a:lnTo>
                  <a:pt x="516" y="14"/>
                </a:lnTo>
                <a:lnTo>
                  <a:pt x="568" y="31"/>
                </a:lnTo>
                <a:lnTo>
                  <a:pt x="615" y="55"/>
                </a:lnTo>
                <a:lnTo>
                  <a:pt x="658" y="84"/>
                </a:lnTo>
                <a:lnTo>
                  <a:pt x="698" y="119"/>
                </a:lnTo>
                <a:lnTo>
                  <a:pt x="732" y="159"/>
                </a:lnTo>
                <a:lnTo>
                  <a:pt x="761" y="202"/>
                </a:lnTo>
                <a:lnTo>
                  <a:pt x="785" y="249"/>
                </a:lnTo>
                <a:lnTo>
                  <a:pt x="803" y="299"/>
                </a:lnTo>
                <a:lnTo>
                  <a:pt x="813" y="352"/>
                </a:lnTo>
                <a:lnTo>
                  <a:pt x="817" y="408"/>
                </a:lnTo>
                <a:lnTo>
                  <a:pt x="813" y="463"/>
                </a:lnTo>
                <a:lnTo>
                  <a:pt x="803" y="516"/>
                </a:lnTo>
                <a:lnTo>
                  <a:pt x="785" y="567"/>
                </a:lnTo>
                <a:lnTo>
                  <a:pt x="761" y="614"/>
                </a:lnTo>
                <a:lnTo>
                  <a:pt x="732" y="657"/>
                </a:lnTo>
                <a:lnTo>
                  <a:pt x="698" y="697"/>
                </a:lnTo>
                <a:lnTo>
                  <a:pt x="658" y="731"/>
                </a:lnTo>
                <a:lnTo>
                  <a:pt x="615" y="760"/>
                </a:lnTo>
                <a:lnTo>
                  <a:pt x="568" y="783"/>
                </a:lnTo>
                <a:lnTo>
                  <a:pt x="516" y="802"/>
                </a:lnTo>
                <a:lnTo>
                  <a:pt x="464" y="812"/>
                </a:lnTo>
                <a:lnTo>
                  <a:pt x="409" y="816"/>
                </a:lnTo>
                <a:lnTo>
                  <a:pt x="353" y="812"/>
                </a:lnTo>
                <a:lnTo>
                  <a:pt x="300" y="802"/>
                </a:lnTo>
                <a:lnTo>
                  <a:pt x="250" y="783"/>
                </a:lnTo>
                <a:lnTo>
                  <a:pt x="202" y="760"/>
                </a:lnTo>
                <a:lnTo>
                  <a:pt x="159" y="731"/>
                </a:lnTo>
                <a:lnTo>
                  <a:pt x="119" y="697"/>
                </a:lnTo>
                <a:lnTo>
                  <a:pt x="84" y="657"/>
                </a:lnTo>
                <a:lnTo>
                  <a:pt x="55" y="614"/>
                </a:lnTo>
                <a:lnTo>
                  <a:pt x="31" y="567"/>
                </a:lnTo>
                <a:lnTo>
                  <a:pt x="14" y="516"/>
                </a:lnTo>
                <a:lnTo>
                  <a:pt x="3" y="463"/>
                </a:lnTo>
                <a:lnTo>
                  <a:pt x="0" y="408"/>
                </a:lnTo>
                <a:lnTo>
                  <a:pt x="3" y="352"/>
                </a:lnTo>
                <a:lnTo>
                  <a:pt x="14" y="299"/>
                </a:lnTo>
                <a:lnTo>
                  <a:pt x="31" y="249"/>
                </a:lnTo>
                <a:lnTo>
                  <a:pt x="55" y="202"/>
                </a:lnTo>
                <a:lnTo>
                  <a:pt x="84" y="159"/>
                </a:lnTo>
                <a:lnTo>
                  <a:pt x="119" y="119"/>
                </a:lnTo>
                <a:lnTo>
                  <a:pt x="159" y="84"/>
                </a:lnTo>
                <a:lnTo>
                  <a:pt x="202" y="55"/>
                </a:lnTo>
                <a:lnTo>
                  <a:pt x="250" y="31"/>
                </a:lnTo>
                <a:lnTo>
                  <a:pt x="300" y="14"/>
                </a:lnTo>
                <a:lnTo>
                  <a:pt x="353" y="2"/>
                </a:lnTo>
                <a:lnTo>
                  <a:pt x="409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5" name="Freeform 6"/>
          <p:cNvSpPr>
            <a:spLocks/>
          </p:cNvSpPr>
          <p:nvPr/>
        </p:nvSpPr>
        <p:spPr bwMode="auto">
          <a:xfrm>
            <a:off x="7902575" y="2801938"/>
            <a:ext cx="1793875" cy="1793875"/>
          </a:xfrm>
          <a:custGeom>
            <a:avLst/>
            <a:gdLst>
              <a:gd name="T0" fmla="*/ 2147483647 w 2671"/>
              <a:gd name="T1" fmla="*/ 2147483647 h 2670"/>
              <a:gd name="T2" fmla="*/ 2147483647 w 2671"/>
              <a:gd name="T3" fmla="*/ 2147483647 h 2670"/>
              <a:gd name="T4" fmla="*/ 2147483647 w 2671"/>
              <a:gd name="T5" fmla="*/ 2147483647 h 2670"/>
              <a:gd name="T6" fmla="*/ 2147483647 w 2671"/>
              <a:gd name="T7" fmla="*/ 2147483647 h 2670"/>
              <a:gd name="T8" fmla="*/ 2147483647 w 2671"/>
              <a:gd name="T9" fmla="*/ 2147483647 h 2670"/>
              <a:gd name="T10" fmla="*/ 2147483647 w 2671"/>
              <a:gd name="T11" fmla="*/ 2147483647 h 2670"/>
              <a:gd name="T12" fmla="*/ 2147483647 w 2671"/>
              <a:gd name="T13" fmla="*/ 2147483647 h 2670"/>
              <a:gd name="T14" fmla="*/ 2147483647 w 2671"/>
              <a:gd name="T15" fmla="*/ 2147483647 h 2670"/>
              <a:gd name="T16" fmla="*/ 2147483647 w 2671"/>
              <a:gd name="T17" fmla="*/ 2147483647 h 2670"/>
              <a:gd name="T18" fmla="*/ 2147483647 w 2671"/>
              <a:gd name="T19" fmla="*/ 2147483647 h 2670"/>
              <a:gd name="T20" fmla="*/ 2147483647 w 2671"/>
              <a:gd name="T21" fmla="*/ 2147483647 h 2670"/>
              <a:gd name="T22" fmla="*/ 2147483647 w 2671"/>
              <a:gd name="T23" fmla="*/ 2147483647 h 2670"/>
              <a:gd name="T24" fmla="*/ 2147483647 w 2671"/>
              <a:gd name="T25" fmla="*/ 2147483647 h 2670"/>
              <a:gd name="T26" fmla="*/ 2147483647 w 2671"/>
              <a:gd name="T27" fmla="*/ 2147483647 h 2670"/>
              <a:gd name="T28" fmla="*/ 2147483647 w 2671"/>
              <a:gd name="T29" fmla="*/ 2147483647 h 2670"/>
              <a:gd name="T30" fmla="*/ 2147483647 w 2671"/>
              <a:gd name="T31" fmla="*/ 2147483647 h 2670"/>
              <a:gd name="T32" fmla="*/ 2147483647 w 2671"/>
              <a:gd name="T33" fmla="*/ 2147483647 h 2670"/>
              <a:gd name="T34" fmla="*/ 2147483647 w 2671"/>
              <a:gd name="T35" fmla="*/ 2147483647 h 2670"/>
              <a:gd name="T36" fmla="*/ 2147483647 w 2671"/>
              <a:gd name="T37" fmla="*/ 2147483647 h 2670"/>
              <a:gd name="T38" fmla="*/ 2147483647 w 2671"/>
              <a:gd name="T39" fmla="*/ 2147483647 h 2670"/>
              <a:gd name="T40" fmla="*/ 2147483647 w 2671"/>
              <a:gd name="T41" fmla="*/ 2147483647 h 2670"/>
              <a:gd name="T42" fmla="*/ 2147483647 w 2671"/>
              <a:gd name="T43" fmla="*/ 2147483647 h 2670"/>
              <a:gd name="T44" fmla="*/ 2147483647 w 2671"/>
              <a:gd name="T45" fmla="*/ 2147483647 h 2670"/>
              <a:gd name="T46" fmla="*/ 2147483647 w 2671"/>
              <a:gd name="T47" fmla="*/ 2147483647 h 2670"/>
              <a:gd name="T48" fmla="*/ 2147483647 w 2671"/>
              <a:gd name="T49" fmla="*/ 2147483647 h 2670"/>
              <a:gd name="T50" fmla="*/ 2147483647 w 2671"/>
              <a:gd name="T51" fmla="*/ 2147483647 h 2670"/>
              <a:gd name="T52" fmla="*/ 2147483647 w 2671"/>
              <a:gd name="T53" fmla="*/ 2147483647 h 2670"/>
              <a:gd name="T54" fmla="*/ 2147483647 w 2671"/>
              <a:gd name="T55" fmla="*/ 2147483647 h 2670"/>
              <a:gd name="T56" fmla="*/ 2147483647 w 2671"/>
              <a:gd name="T57" fmla="*/ 2147483647 h 2670"/>
              <a:gd name="T58" fmla="*/ 2147483647 w 2671"/>
              <a:gd name="T59" fmla="*/ 2147483647 h 2670"/>
              <a:gd name="T60" fmla="*/ 2147483647 w 2671"/>
              <a:gd name="T61" fmla="*/ 2147483647 h 2670"/>
              <a:gd name="T62" fmla="*/ 0 w 2671"/>
              <a:gd name="T63" fmla="*/ 2147483647 h 2670"/>
              <a:gd name="T64" fmla="*/ 2147483647 w 2671"/>
              <a:gd name="T65" fmla="*/ 2147483647 h 2670"/>
              <a:gd name="T66" fmla="*/ 2147483647 w 2671"/>
              <a:gd name="T67" fmla="*/ 2147483647 h 2670"/>
              <a:gd name="T68" fmla="*/ 2147483647 w 2671"/>
              <a:gd name="T69" fmla="*/ 2147483647 h 2670"/>
              <a:gd name="T70" fmla="*/ 2147483647 w 2671"/>
              <a:gd name="T71" fmla="*/ 2147483647 h 2670"/>
              <a:gd name="T72" fmla="*/ 2147483647 w 2671"/>
              <a:gd name="T73" fmla="*/ 2147483647 h 2670"/>
              <a:gd name="T74" fmla="*/ 2147483647 w 2671"/>
              <a:gd name="T75" fmla="*/ 2147483647 h 2670"/>
              <a:gd name="T76" fmla="*/ 2147483647 w 2671"/>
              <a:gd name="T77" fmla="*/ 2147483647 h 2670"/>
              <a:gd name="T78" fmla="*/ 2147483647 w 2671"/>
              <a:gd name="T79" fmla="*/ 2147483647 h 2670"/>
              <a:gd name="T80" fmla="*/ 2147483647 w 2671"/>
              <a:gd name="T81" fmla="*/ 2147483647 h 2670"/>
              <a:gd name="T82" fmla="*/ 2147483647 w 2671"/>
              <a:gd name="T83" fmla="*/ 2147483647 h 267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671" h="2670">
                <a:moveTo>
                  <a:pt x="1336" y="0"/>
                </a:moveTo>
                <a:lnTo>
                  <a:pt x="1440" y="4"/>
                </a:lnTo>
                <a:lnTo>
                  <a:pt x="1542" y="15"/>
                </a:lnTo>
                <a:lnTo>
                  <a:pt x="1642" y="35"/>
                </a:lnTo>
                <a:lnTo>
                  <a:pt x="1740" y="61"/>
                </a:lnTo>
                <a:lnTo>
                  <a:pt x="1833" y="95"/>
                </a:lnTo>
                <a:lnTo>
                  <a:pt x="1924" y="135"/>
                </a:lnTo>
                <a:lnTo>
                  <a:pt x="2010" y="182"/>
                </a:lnTo>
                <a:lnTo>
                  <a:pt x="2093" y="235"/>
                </a:lnTo>
                <a:lnTo>
                  <a:pt x="2172" y="292"/>
                </a:lnTo>
                <a:lnTo>
                  <a:pt x="2246" y="357"/>
                </a:lnTo>
                <a:lnTo>
                  <a:pt x="2314" y="426"/>
                </a:lnTo>
                <a:lnTo>
                  <a:pt x="2378" y="500"/>
                </a:lnTo>
                <a:lnTo>
                  <a:pt x="2437" y="579"/>
                </a:lnTo>
                <a:lnTo>
                  <a:pt x="2490" y="661"/>
                </a:lnTo>
                <a:lnTo>
                  <a:pt x="2536" y="748"/>
                </a:lnTo>
                <a:lnTo>
                  <a:pt x="2577" y="837"/>
                </a:lnTo>
                <a:lnTo>
                  <a:pt x="2610" y="932"/>
                </a:lnTo>
                <a:lnTo>
                  <a:pt x="2637" y="1029"/>
                </a:lnTo>
                <a:lnTo>
                  <a:pt x="2656" y="1127"/>
                </a:lnTo>
                <a:lnTo>
                  <a:pt x="2667" y="1230"/>
                </a:lnTo>
                <a:lnTo>
                  <a:pt x="2671" y="1335"/>
                </a:lnTo>
                <a:lnTo>
                  <a:pt x="2667" y="1438"/>
                </a:lnTo>
                <a:lnTo>
                  <a:pt x="2656" y="1541"/>
                </a:lnTo>
                <a:lnTo>
                  <a:pt x="2637" y="1641"/>
                </a:lnTo>
                <a:lnTo>
                  <a:pt x="2610" y="1738"/>
                </a:lnTo>
                <a:lnTo>
                  <a:pt x="2577" y="1831"/>
                </a:lnTo>
                <a:lnTo>
                  <a:pt x="2536" y="1921"/>
                </a:lnTo>
                <a:lnTo>
                  <a:pt x="2490" y="2008"/>
                </a:lnTo>
                <a:lnTo>
                  <a:pt x="2437" y="2091"/>
                </a:lnTo>
                <a:lnTo>
                  <a:pt x="2378" y="2170"/>
                </a:lnTo>
                <a:lnTo>
                  <a:pt x="2314" y="2243"/>
                </a:lnTo>
                <a:lnTo>
                  <a:pt x="2246" y="2313"/>
                </a:lnTo>
                <a:lnTo>
                  <a:pt x="2172" y="2376"/>
                </a:lnTo>
                <a:lnTo>
                  <a:pt x="2093" y="2435"/>
                </a:lnTo>
                <a:lnTo>
                  <a:pt x="2010" y="2487"/>
                </a:lnTo>
                <a:lnTo>
                  <a:pt x="1924" y="2533"/>
                </a:lnTo>
                <a:lnTo>
                  <a:pt x="1833" y="2574"/>
                </a:lnTo>
                <a:lnTo>
                  <a:pt x="1740" y="2607"/>
                </a:lnTo>
                <a:lnTo>
                  <a:pt x="1642" y="2634"/>
                </a:lnTo>
                <a:lnTo>
                  <a:pt x="1542" y="2653"/>
                </a:lnTo>
                <a:lnTo>
                  <a:pt x="1440" y="2664"/>
                </a:lnTo>
                <a:lnTo>
                  <a:pt x="1336" y="2670"/>
                </a:lnTo>
                <a:lnTo>
                  <a:pt x="1231" y="2664"/>
                </a:lnTo>
                <a:lnTo>
                  <a:pt x="1128" y="2653"/>
                </a:lnTo>
                <a:lnTo>
                  <a:pt x="1030" y="2634"/>
                </a:lnTo>
                <a:lnTo>
                  <a:pt x="933" y="2607"/>
                </a:lnTo>
                <a:lnTo>
                  <a:pt x="838" y="2574"/>
                </a:lnTo>
                <a:lnTo>
                  <a:pt x="749" y="2533"/>
                </a:lnTo>
                <a:lnTo>
                  <a:pt x="662" y="2487"/>
                </a:lnTo>
                <a:lnTo>
                  <a:pt x="578" y="2435"/>
                </a:lnTo>
                <a:lnTo>
                  <a:pt x="500" y="2376"/>
                </a:lnTo>
                <a:lnTo>
                  <a:pt x="425" y="2313"/>
                </a:lnTo>
                <a:lnTo>
                  <a:pt x="357" y="2243"/>
                </a:lnTo>
                <a:lnTo>
                  <a:pt x="293" y="2170"/>
                </a:lnTo>
                <a:lnTo>
                  <a:pt x="235" y="2091"/>
                </a:lnTo>
                <a:lnTo>
                  <a:pt x="182" y="2008"/>
                </a:lnTo>
                <a:lnTo>
                  <a:pt x="135" y="1921"/>
                </a:lnTo>
                <a:lnTo>
                  <a:pt x="95" y="1831"/>
                </a:lnTo>
                <a:lnTo>
                  <a:pt x="61" y="1738"/>
                </a:lnTo>
                <a:lnTo>
                  <a:pt x="35" y="1641"/>
                </a:lnTo>
                <a:lnTo>
                  <a:pt x="15" y="1541"/>
                </a:lnTo>
                <a:lnTo>
                  <a:pt x="3" y="1438"/>
                </a:lnTo>
                <a:lnTo>
                  <a:pt x="0" y="1335"/>
                </a:lnTo>
                <a:lnTo>
                  <a:pt x="3" y="1230"/>
                </a:lnTo>
                <a:lnTo>
                  <a:pt x="15" y="1127"/>
                </a:lnTo>
                <a:lnTo>
                  <a:pt x="35" y="1029"/>
                </a:lnTo>
                <a:lnTo>
                  <a:pt x="61" y="932"/>
                </a:lnTo>
                <a:lnTo>
                  <a:pt x="95" y="837"/>
                </a:lnTo>
                <a:lnTo>
                  <a:pt x="135" y="748"/>
                </a:lnTo>
                <a:lnTo>
                  <a:pt x="182" y="661"/>
                </a:lnTo>
                <a:lnTo>
                  <a:pt x="235" y="579"/>
                </a:lnTo>
                <a:lnTo>
                  <a:pt x="293" y="500"/>
                </a:lnTo>
                <a:lnTo>
                  <a:pt x="357" y="426"/>
                </a:lnTo>
                <a:lnTo>
                  <a:pt x="425" y="357"/>
                </a:lnTo>
                <a:lnTo>
                  <a:pt x="500" y="292"/>
                </a:lnTo>
                <a:lnTo>
                  <a:pt x="578" y="235"/>
                </a:lnTo>
                <a:lnTo>
                  <a:pt x="662" y="182"/>
                </a:lnTo>
                <a:lnTo>
                  <a:pt x="749" y="135"/>
                </a:lnTo>
                <a:lnTo>
                  <a:pt x="838" y="95"/>
                </a:lnTo>
                <a:lnTo>
                  <a:pt x="933" y="61"/>
                </a:lnTo>
                <a:lnTo>
                  <a:pt x="1030" y="35"/>
                </a:lnTo>
                <a:lnTo>
                  <a:pt x="1128" y="15"/>
                </a:lnTo>
                <a:lnTo>
                  <a:pt x="1231" y="4"/>
                </a:lnTo>
                <a:lnTo>
                  <a:pt x="1336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6" name="Freeform 6"/>
          <p:cNvSpPr>
            <a:spLocks noEditPoints="1"/>
          </p:cNvSpPr>
          <p:nvPr/>
        </p:nvSpPr>
        <p:spPr bwMode="auto">
          <a:xfrm>
            <a:off x="7104063" y="2659063"/>
            <a:ext cx="331787" cy="482600"/>
          </a:xfrm>
          <a:custGeom>
            <a:avLst/>
            <a:gdLst>
              <a:gd name="T0" fmla="*/ 2147483647 w 259"/>
              <a:gd name="T1" fmla="*/ 2147483647 h 377"/>
              <a:gd name="T2" fmla="*/ 2147483647 w 259"/>
              <a:gd name="T3" fmla="*/ 2147483647 h 377"/>
              <a:gd name="T4" fmla="*/ 2147483647 w 259"/>
              <a:gd name="T5" fmla="*/ 2147483647 h 377"/>
              <a:gd name="T6" fmla="*/ 2147483647 w 259"/>
              <a:gd name="T7" fmla="*/ 2147483647 h 377"/>
              <a:gd name="T8" fmla="*/ 2147483647 w 259"/>
              <a:gd name="T9" fmla="*/ 2147483647 h 377"/>
              <a:gd name="T10" fmla="*/ 2147483647 w 259"/>
              <a:gd name="T11" fmla="*/ 2147483647 h 377"/>
              <a:gd name="T12" fmla="*/ 2147483647 w 259"/>
              <a:gd name="T13" fmla="*/ 2147483647 h 377"/>
              <a:gd name="T14" fmla="*/ 2147483647 w 259"/>
              <a:gd name="T15" fmla="*/ 2147483647 h 377"/>
              <a:gd name="T16" fmla="*/ 2147483647 w 259"/>
              <a:gd name="T17" fmla="*/ 2147483647 h 377"/>
              <a:gd name="T18" fmla="*/ 2147483647 w 259"/>
              <a:gd name="T19" fmla="*/ 2147483647 h 377"/>
              <a:gd name="T20" fmla="*/ 2147483647 w 259"/>
              <a:gd name="T21" fmla="*/ 2147483647 h 377"/>
              <a:gd name="T22" fmla="*/ 2147483647 w 259"/>
              <a:gd name="T23" fmla="*/ 2147483647 h 377"/>
              <a:gd name="T24" fmla="*/ 2147483647 w 259"/>
              <a:gd name="T25" fmla="*/ 2147483647 h 377"/>
              <a:gd name="T26" fmla="*/ 2147483647 w 259"/>
              <a:gd name="T27" fmla="*/ 2147483647 h 377"/>
              <a:gd name="T28" fmla="*/ 2147483647 w 259"/>
              <a:gd name="T29" fmla="*/ 2147483647 h 377"/>
              <a:gd name="T30" fmla="*/ 2147483647 w 259"/>
              <a:gd name="T31" fmla="*/ 2147483647 h 377"/>
              <a:gd name="T32" fmla="*/ 2147483647 w 259"/>
              <a:gd name="T33" fmla="*/ 2147483647 h 377"/>
              <a:gd name="T34" fmla="*/ 2147483647 w 259"/>
              <a:gd name="T35" fmla="*/ 2147483647 h 377"/>
              <a:gd name="T36" fmla="*/ 2147483647 w 259"/>
              <a:gd name="T37" fmla="*/ 2147483647 h 377"/>
              <a:gd name="T38" fmla="*/ 2147483647 w 259"/>
              <a:gd name="T39" fmla="*/ 2147483647 h 377"/>
              <a:gd name="T40" fmla="*/ 2147483647 w 259"/>
              <a:gd name="T41" fmla="*/ 2147483647 h 377"/>
              <a:gd name="T42" fmla="*/ 2147483647 w 259"/>
              <a:gd name="T43" fmla="*/ 2147483647 h 377"/>
              <a:gd name="T44" fmla="*/ 2147483647 w 259"/>
              <a:gd name="T45" fmla="*/ 2147483647 h 377"/>
              <a:gd name="T46" fmla="*/ 2147483647 w 259"/>
              <a:gd name="T47" fmla="*/ 2147483647 h 377"/>
              <a:gd name="T48" fmla="*/ 2147483647 w 259"/>
              <a:gd name="T49" fmla="*/ 2147483647 h 377"/>
              <a:gd name="T50" fmla="*/ 2147483647 w 259"/>
              <a:gd name="T51" fmla="*/ 2147483647 h 377"/>
              <a:gd name="T52" fmla="*/ 2147483647 w 259"/>
              <a:gd name="T53" fmla="*/ 2147483647 h 377"/>
              <a:gd name="T54" fmla="*/ 2147483647 w 259"/>
              <a:gd name="T55" fmla="*/ 2147483647 h 377"/>
              <a:gd name="T56" fmla="*/ 2147483647 w 259"/>
              <a:gd name="T57" fmla="*/ 2147483647 h 377"/>
              <a:gd name="T58" fmla="*/ 2147483647 w 259"/>
              <a:gd name="T59" fmla="*/ 2147483647 h 377"/>
              <a:gd name="T60" fmla="*/ 2147483647 w 259"/>
              <a:gd name="T61" fmla="*/ 2147483647 h 377"/>
              <a:gd name="T62" fmla="*/ 0 w 259"/>
              <a:gd name="T63" fmla="*/ 2147483647 h 377"/>
              <a:gd name="T64" fmla="*/ 2147483647 w 259"/>
              <a:gd name="T65" fmla="*/ 2147483647 h 377"/>
              <a:gd name="T66" fmla="*/ 2147483647 w 259"/>
              <a:gd name="T67" fmla="*/ 2147483647 h 377"/>
              <a:gd name="T68" fmla="*/ 2147483647 w 259"/>
              <a:gd name="T69" fmla="*/ 2147483647 h 377"/>
              <a:gd name="T70" fmla="*/ 2147483647 w 259"/>
              <a:gd name="T71" fmla="*/ 2147483647 h 377"/>
              <a:gd name="T72" fmla="*/ 2147483647 w 259"/>
              <a:gd name="T73" fmla="*/ 2147483647 h 377"/>
              <a:gd name="T74" fmla="*/ 2147483647 w 259"/>
              <a:gd name="T75" fmla="*/ 2147483647 h 377"/>
              <a:gd name="T76" fmla="*/ 2147483647 w 259"/>
              <a:gd name="T77" fmla="*/ 2147483647 h 377"/>
              <a:gd name="T78" fmla="*/ 2147483647 w 259"/>
              <a:gd name="T79" fmla="*/ 2147483647 h 377"/>
              <a:gd name="T80" fmla="*/ 2147483647 w 259"/>
              <a:gd name="T81" fmla="*/ 2147483647 h 377"/>
              <a:gd name="T82" fmla="*/ 2147483647 w 259"/>
              <a:gd name="T83" fmla="*/ 2147483647 h 377"/>
              <a:gd name="T84" fmla="*/ 2147483647 w 259"/>
              <a:gd name="T85" fmla="*/ 2147483647 h 377"/>
              <a:gd name="T86" fmla="*/ 2147483647 w 259"/>
              <a:gd name="T87" fmla="*/ 2147483647 h 377"/>
              <a:gd name="T88" fmla="*/ 2147483647 w 259"/>
              <a:gd name="T89" fmla="*/ 2147483647 h 37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59" h="377">
                <a:moveTo>
                  <a:pt x="145" y="262"/>
                </a:moveTo>
                <a:lnTo>
                  <a:pt x="145" y="263"/>
                </a:lnTo>
                <a:lnTo>
                  <a:pt x="158" y="268"/>
                </a:lnTo>
                <a:lnTo>
                  <a:pt x="166" y="274"/>
                </a:lnTo>
                <a:lnTo>
                  <a:pt x="169" y="280"/>
                </a:lnTo>
                <a:lnTo>
                  <a:pt x="170" y="286"/>
                </a:lnTo>
                <a:lnTo>
                  <a:pt x="168" y="295"/>
                </a:lnTo>
                <a:lnTo>
                  <a:pt x="162" y="302"/>
                </a:lnTo>
                <a:lnTo>
                  <a:pt x="154" y="307"/>
                </a:lnTo>
                <a:lnTo>
                  <a:pt x="145" y="310"/>
                </a:lnTo>
                <a:lnTo>
                  <a:pt x="145" y="262"/>
                </a:lnTo>
                <a:close/>
                <a:moveTo>
                  <a:pt x="121" y="187"/>
                </a:moveTo>
                <a:lnTo>
                  <a:pt x="121" y="230"/>
                </a:lnTo>
                <a:lnTo>
                  <a:pt x="118" y="230"/>
                </a:lnTo>
                <a:lnTo>
                  <a:pt x="112" y="227"/>
                </a:lnTo>
                <a:lnTo>
                  <a:pt x="104" y="223"/>
                </a:lnTo>
                <a:lnTo>
                  <a:pt x="98" y="217"/>
                </a:lnTo>
                <a:lnTo>
                  <a:pt x="96" y="207"/>
                </a:lnTo>
                <a:lnTo>
                  <a:pt x="98" y="200"/>
                </a:lnTo>
                <a:lnTo>
                  <a:pt x="104" y="194"/>
                </a:lnTo>
                <a:lnTo>
                  <a:pt x="112" y="190"/>
                </a:lnTo>
                <a:lnTo>
                  <a:pt x="121" y="187"/>
                </a:lnTo>
                <a:close/>
                <a:moveTo>
                  <a:pt x="121" y="156"/>
                </a:moveTo>
                <a:lnTo>
                  <a:pt x="121" y="169"/>
                </a:lnTo>
                <a:lnTo>
                  <a:pt x="104" y="172"/>
                </a:lnTo>
                <a:lnTo>
                  <a:pt x="89" y="178"/>
                </a:lnTo>
                <a:lnTo>
                  <a:pt x="78" y="185"/>
                </a:lnTo>
                <a:lnTo>
                  <a:pt x="71" y="196"/>
                </a:lnTo>
                <a:lnTo>
                  <a:pt x="69" y="208"/>
                </a:lnTo>
                <a:lnTo>
                  <a:pt x="70" y="218"/>
                </a:lnTo>
                <a:lnTo>
                  <a:pt x="72" y="225"/>
                </a:lnTo>
                <a:lnTo>
                  <a:pt x="75" y="230"/>
                </a:lnTo>
                <a:lnTo>
                  <a:pt x="83" y="238"/>
                </a:lnTo>
                <a:lnTo>
                  <a:pt x="96" y="245"/>
                </a:lnTo>
                <a:lnTo>
                  <a:pt x="109" y="250"/>
                </a:lnTo>
                <a:lnTo>
                  <a:pt x="121" y="255"/>
                </a:lnTo>
                <a:lnTo>
                  <a:pt x="121" y="310"/>
                </a:lnTo>
                <a:lnTo>
                  <a:pt x="108" y="305"/>
                </a:lnTo>
                <a:lnTo>
                  <a:pt x="98" y="299"/>
                </a:lnTo>
                <a:lnTo>
                  <a:pt x="92" y="291"/>
                </a:lnTo>
                <a:lnTo>
                  <a:pt x="87" y="283"/>
                </a:lnTo>
                <a:lnTo>
                  <a:pt x="62" y="295"/>
                </a:lnTo>
                <a:lnTo>
                  <a:pt x="67" y="302"/>
                </a:lnTo>
                <a:lnTo>
                  <a:pt x="75" y="310"/>
                </a:lnTo>
                <a:lnTo>
                  <a:pt x="86" y="318"/>
                </a:lnTo>
                <a:lnTo>
                  <a:pt x="103" y="326"/>
                </a:lnTo>
                <a:lnTo>
                  <a:pt x="121" y="329"/>
                </a:lnTo>
                <a:lnTo>
                  <a:pt x="121" y="346"/>
                </a:lnTo>
                <a:lnTo>
                  <a:pt x="145" y="346"/>
                </a:lnTo>
                <a:lnTo>
                  <a:pt x="145" y="330"/>
                </a:lnTo>
                <a:lnTo>
                  <a:pt x="159" y="327"/>
                </a:lnTo>
                <a:lnTo>
                  <a:pt x="177" y="319"/>
                </a:lnTo>
                <a:lnTo>
                  <a:pt x="188" y="310"/>
                </a:lnTo>
                <a:lnTo>
                  <a:pt x="194" y="297"/>
                </a:lnTo>
                <a:lnTo>
                  <a:pt x="196" y="284"/>
                </a:lnTo>
                <a:lnTo>
                  <a:pt x="195" y="274"/>
                </a:lnTo>
                <a:lnTo>
                  <a:pt x="193" y="268"/>
                </a:lnTo>
                <a:lnTo>
                  <a:pt x="189" y="263"/>
                </a:lnTo>
                <a:lnTo>
                  <a:pt x="179" y="253"/>
                </a:lnTo>
                <a:lnTo>
                  <a:pt x="168" y="247"/>
                </a:lnTo>
                <a:lnTo>
                  <a:pt x="158" y="244"/>
                </a:lnTo>
                <a:lnTo>
                  <a:pt x="145" y="239"/>
                </a:lnTo>
                <a:lnTo>
                  <a:pt x="145" y="190"/>
                </a:lnTo>
                <a:lnTo>
                  <a:pt x="154" y="195"/>
                </a:lnTo>
                <a:lnTo>
                  <a:pt x="162" y="202"/>
                </a:lnTo>
                <a:lnTo>
                  <a:pt x="169" y="212"/>
                </a:lnTo>
                <a:lnTo>
                  <a:pt x="193" y="201"/>
                </a:lnTo>
                <a:lnTo>
                  <a:pt x="180" y="186"/>
                </a:lnTo>
                <a:lnTo>
                  <a:pt x="164" y="176"/>
                </a:lnTo>
                <a:lnTo>
                  <a:pt x="145" y="170"/>
                </a:lnTo>
                <a:lnTo>
                  <a:pt x="145" y="156"/>
                </a:lnTo>
                <a:lnTo>
                  <a:pt x="121" y="156"/>
                </a:lnTo>
                <a:close/>
                <a:moveTo>
                  <a:pt x="92" y="124"/>
                </a:moveTo>
                <a:lnTo>
                  <a:pt x="167" y="124"/>
                </a:lnTo>
                <a:lnTo>
                  <a:pt x="186" y="134"/>
                </a:lnTo>
                <a:lnTo>
                  <a:pt x="204" y="148"/>
                </a:lnTo>
                <a:lnTo>
                  <a:pt x="218" y="168"/>
                </a:lnTo>
                <a:lnTo>
                  <a:pt x="231" y="191"/>
                </a:lnTo>
                <a:lnTo>
                  <a:pt x="242" y="218"/>
                </a:lnTo>
                <a:lnTo>
                  <a:pt x="253" y="247"/>
                </a:lnTo>
                <a:lnTo>
                  <a:pt x="258" y="273"/>
                </a:lnTo>
                <a:lnTo>
                  <a:pt x="259" y="295"/>
                </a:lnTo>
                <a:lnTo>
                  <a:pt x="254" y="316"/>
                </a:lnTo>
                <a:lnTo>
                  <a:pt x="245" y="333"/>
                </a:lnTo>
                <a:lnTo>
                  <a:pt x="233" y="349"/>
                </a:lnTo>
                <a:lnTo>
                  <a:pt x="215" y="360"/>
                </a:lnTo>
                <a:lnTo>
                  <a:pt x="191" y="370"/>
                </a:lnTo>
                <a:lnTo>
                  <a:pt x="163" y="374"/>
                </a:lnTo>
                <a:lnTo>
                  <a:pt x="129" y="377"/>
                </a:lnTo>
                <a:lnTo>
                  <a:pt x="96" y="374"/>
                </a:lnTo>
                <a:lnTo>
                  <a:pt x="66" y="370"/>
                </a:lnTo>
                <a:lnTo>
                  <a:pt x="43" y="360"/>
                </a:lnTo>
                <a:lnTo>
                  <a:pt x="26" y="348"/>
                </a:lnTo>
                <a:lnTo>
                  <a:pt x="12" y="333"/>
                </a:lnTo>
                <a:lnTo>
                  <a:pt x="3" y="315"/>
                </a:lnTo>
                <a:lnTo>
                  <a:pt x="0" y="294"/>
                </a:lnTo>
                <a:lnTo>
                  <a:pt x="1" y="271"/>
                </a:lnTo>
                <a:lnTo>
                  <a:pt x="6" y="246"/>
                </a:lnTo>
                <a:lnTo>
                  <a:pt x="15" y="217"/>
                </a:lnTo>
                <a:lnTo>
                  <a:pt x="26" y="190"/>
                </a:lnTo>
                <a:lnTo>
                  <a:pt x="39" y="168"/>
                </a:lnTo>
                <a:lnTo>
                  <a:pt x="54" y="148"/>
                </a:lnTo>
                <a:lnTo>
                  <a:pt x="71" y="134"/>
                </a:lnTo>
                <a:lnTo>
                  <a:pt x="92" y="124"/>
                </a:lnTo>
                <a:close/>
                <a:moveTo>
                  <a:pt x="92" y="85"/>
                </a:moveTo>
                <a:lnTo>
                  <a:pt x="167" y="85"/>
                </a:lnTo>
                <a:lnTo>
                  <a:pt x="167" y="114"/>
                </a:lnTo>
                <a:lnTo>
                  <a:pt x="92" y="114"/>
                </a:lnTo>
                <a:lnTo>
                  <a:pt x="92" y="85"/>
                </a:lnTo>
                <a:close/>
                <a:moveTo>
                  <a:pt x="131" y="0"/>
                </a:moveTo>
                <a:lnTo>
                  <a:pt x="139" y="3"/>
                </a:lnTo>
                <a:lnTo>
                  <a:pt x="146" y="9"/>
                </a:lnTo>
                <a:lnTo>
                  <a:pt x="152" y="15"/>
                </a:lnTo>
                <a:lnTo>
                  <a:pt x="163" y="22"/>
                </a:lnTo>
                <a:lnTo>
                  <a:pt x="174" y="25"/>
                </a:lnTo>
                <a:lnTo>
                  <a:pt x="181" y="22"/>
                </a:lnTo>
                <a:lnTo>
                  <a:pt x="189" y="17"/>
                </a:lnTo>
                <a:lnTo>
                  <a:pt x="195" y="11"/>
                </a:lnTo>
                <a:lnTo>
                  <a:pt x="201" y="6"/>
                </a:lnTo>
                <a:lnTo>
                  <a:pt x="206" y="3"/>
                </a:lnTo>
                <a:lnTo>
                  <a:pt x="211" y="2"/>
                </a:lnTo>
                <a:lnTo>
                  <a:pt x="167" y="76"/>
                </a:lnTo>
                <a:lnTo>
                  <a:pt x="92" y="76"/>
                </a:lnTo>
                <a:lnTo>
                  <a:pt x="48" y="2"/>
                </a:lnTo>
                <a:lnTo>
                  <a:pt x="53" y="3"/>
                </a:lnTo>
                <a:lnTo>
                  <a:pt x="58" y="6"/>
                </a:lnTo>
                <a:lnTo>
                  <a:pt x="61" y="10"/>
                </a:lnTo>
                <a:lnTo>
                  <a:pt x="66" y="15"/>
                </a:lnTo>
                <a:lnTo>
                  <a:pt x="73" y="20"/>
                </a:lnTo>
                <a:lnTo>
                  <a:pt x="81" y="24"/>
                </a:lnTo>
                <a:lnTo>
                  <a:pt x="88" y="25"/>
                </a:lnTo>
                <a:lnTo>
                  <a:pt x="96" y="22"/>
                </a:lnTo>
                <a:lnTo>
                  <a:pt x="103" y="17"/>
                </a:lnTo>
                <a:lnTo>
                  <a:pt x="109" y="11"/>
                </a:lnTo>
                <a:lnTo>
                  <a:pt x="120" y="4"/>
                </a:lnTo>
                <a:lnTo>
                  <a:pt x="131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1517" name="Freeform 7"/>
          <p:cNvSpPr>
            <a:spLocks noEditPoints="1"/>
          </p:cNvSpPr>
          <p:nvPr/>
        </p:nvSpPr>
        <p:spPr bwMode="auto">
          <a:xfrm>
            <a:off x="8604250" y="1836738"/>
            <a:ext cx="333375" cy="409575"/>
          </a:xfrm>
          <a:custGeom>
            <a:avLst/>
            <a:gdLst>
              <a:gd name="T0" fmla="*/ 2147483647 w 470"/>
              <a:gd name="T1" fmla="*/ 2147483647 h 578"/>
              <a:gd name="T2" fmla="*/ 2147483647 w 470"/>
              <a:gd name="T3" fmla="*/ 2147483647 h 578"/>
              <a:gd name="T4" fmla="*/ 2147483647 w 470"/>
              <a:gd name="T5" fmla="*/ 2147483647 h 578"/>
              <a:gd name="T6" fmla="*/ 2147483647 w 470"/>
              <a:gd name="T7" fmla="*/ 2147483647 h 578"/>
              <a:gd name="T8" fmla="*/ 2147483647 w 470"/>
              <a:gd name="T9" fmla="*/ 2147483647 h 578"/>
              <a:gd name="T10" fmla="*/ 2147483647 w 470"/>
              <a:gd name="T11" fmla="*/ 2147483647 h 578"/>
              <a:gd name="T12" fmla="*/ 2147483647 w 470"/>
              <a:gd name="T13" fmla="*/ 2147483647 h 578"/>
              <a:gd name="T14" fmla="*/ 2147483647 w 470"/>
              <a:gd name="T15" fmla="*/ 2147483647 h 578"/>
              <a:gd name="T16" fmla="*/ 2147483647 w 470"/>
              <a:gd name="T17" fmla="*/ 2147483647 h 578"/>
              <a:gd name="T18" fmla="*/ 2147483647 w 470"/>
              <a:gd name="T19" fmla="*/ 2147483647 h 578"/>
              <a:gd name="T20" fmla="*/ 2147483647 w 470"/>
              <a:gd name="T21" fmla="*/ 2147483647 h 578"/>
              <a:gd name="T22" fmla="*/ 2147483647 w 470"/>
              <a:gd name="T23" fmla="*/ 2147483647 h 578"/>
              <a:gd name="T24" fmla="*/ 2147483647 w 470"/>
              <a:gd name="T25" fmla="*/ 2147483647 h 578"/>
              <a:gd name="T26" fmla="*/ 2147483647 w 470"/>
              <a:gd name="T27" fmla="*/ 2147483647 h 578"/>
              <a:gd name="T28" fmla="*/ 2147483647 w 470"/>
              <a:gd name="T29" fmla="*/ 2147483647 h 578"/>
              <a:gd name="T30" fmla="*/ 2147483647 w 470"/>
              <a:gd name="T31" fmla="*/ 2147483647 h 578"/>
              <a:gd name="T32" fmla="*/ 2147483647 w 470"/>
              <a:gd name="T33" fmla="*/ 2147483647 h 578"/>
              <a:gd name="T34" fmla="*/ 2147483647 w 470"/>
              <a:gd name="T35" fmla="*/ 2147483647 h 578"/>
              <a:gd name="T36" fmla="*/ 2147483647 w 470"/>
              <a:gd name="T37" fmla="*/ 2147483647 h 578"/>
              <a:gd name="T38" fmla="*/ 2147483647 w 470"/>
              <a:gd name="T39" fmla="*/ 2147483647 h 578"/>
              <a:gd name="T40" fmla="*/ 2147483647 w 470"/>
              <a:gd name="T41" fmla="*/ 2147483647 h 578"/>
              <a:gd name="T42" fmla="*/ 2147483647 w 470"/>
              <a:gd name="T43" fmla="*/ 2147483647 h 578"/>
              <a:gd name="T44" fmla="*/ 2147483647 w 470"/>
              <a:gd name="T45" fmla="*/ 2147483647 h 578"/>
              <a:gd name="T46" fmla="*/ 2147483647 w 470"/>
              <a:gd name="T47" fmla="*/ 2147483647 h 578"/>
              <a:gd name="T48" fmla="*/ 2147483647 w 470"/>
              <a:gd name="T49" fmla="*/ 2147483647 h 578"/>
              <a:gd name="T50" fmla="*/ 2147483647 w 470"/>
              <a:gd name="T51" fmla="*/ 2147483647 h 578"/>
              <a:gd name="T52" fmla="*/ 2147483647 w 470"/>
              <a:gd name="T53" fmla="*/ 2147483647 h 578"/>
              <a:gd name="T54" fmla="*/ 2147483647 w 470"/>
              <a:gd name="T55" fmla="*/ 2147483647 h 578"/>
              <a:gd name="T56" fmla="*/ 2147483647 w 470"/>
              <a:gd name="T57" fmla="*/ 2147483647 h 578"/>
              <a:gd name="T58" fmla="*/ 2147483647 w 470"/>
              <a:gd name="T59" fmla="*/ 2147483647 h 578"/>
              <a:gd name="T60" fmla="*/ 2147483647 w 470"/>
              <a:gd name="T61" fmla="*/ 2147483647 h 578"/>
              <a:gd name="T62" fmla="*/ 2147483647 w 470"/>
              <a:gd name="T63" fmla="*/ 2147483647 h 578"/>
              <a:gd name="T64" fmla="*/ 2147483647 w 470"/>
              <a:gd name="T65" fmla="*/ 2147483647 h 578"/>
              <a:gd name="T66" fmla="*/ 2147483647 w 470"/>
              <a:gd name="T67" fmla="*/ 2147483647 h 578"/>
              <a:gd name="T68" fmla="*/ 2147483647 w 470"/>
              <a:gd name="T69" fmla="*/ 2147483647 h 578"/>
              <a:gd name="T70" fmla="*/ 2147483647 w 470"/>
              <a:gd name="T71" fmla="*/ 2147483647 h 578"/>
              <a:gd name="T72" fmla="*/ 2147483647 w 470"/>
              <a:gd name="T73" fmla="*/ 2147483647 h 578"/>
              <a:gd name="T74" fmla="*/ 2147483647 w 470"/>
              <a:gd name="T75" fmla="*/ 2147483647 h 578"/>
              <a:gd name="T76" fmla="*/ 2147483647 w 470"/>
              <a:gd name="T77" fmla="*/ 2147483647 h 578"/>
              <a:gd name="T78" fmla="*/ 2147483647 w 470"/>
              <a:gd name="T79" fmla="*/ 2147483647 h 578"/>
              <a:gd name="T80" fmla="*/ 2147483647 w 470"/>
              <a:gd name="T81" fmla="*/ 2147483647 h 578"/>
              <a:gd name="T82" fmla="*/ 2147483647 w 470"/>
              <a:gd name="T83" fmla="*/ 2147483647 h 578"/>
              <a:gd name="T84" fmla="*/ 2147483647 w 470"/>
              <a:gd name="T85" fmla="*/ 2147483647 h 578"/>
              <a:gd name="T86" fmla="*/ 2147483647 w 470"/>
              <a:gd name="T87" fmla="*/ 2147483647 h 578"/>
              <a:gd name="T88" fmla="*/ 0 w 470"/>
              <a:gd name="T89" fmla="*/ 2147483647 h 578"/>
              <a:gd name="T90" fmla="*/ 0 w 470"/>
              <a:gd name="T91" fmla="*/ 2147483647 h 578"/>
              <a:gd name="T92" fmla="*/ 2147483647 w 470"/>
              <a:gd name="T93" fmla="*/ 2147483647 h 578"/>
              <a:gd name="T94" fmla="*/ 2147483647 w 470"/>
              <a:gd name="T95" fmla="*/ 2147483647 h 578"/>
              <a:gd name="T96" fmla="*/ 2147483647 w 470"/>
              <a:gd name="T97" fmla="*/ 2147483647 h 578"/>
              <a:gd name="T98" fmla="*/ 2147483647 w 470"/>
              <a:gd name="T99" fmla="*/ 2147483647 h 578"/>
              <a:gd name="T100" fmla="*/ 2147483647 w 470"/>
              <a:gd name="T101" fmla="*/ 2147483647 h 578"/>
              <a:gd name="T102" fmla="*/ 2147483647 w 470"/>
              <a:gd name="T103" fmla="*/ 0 h 57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70" h="578">
                <a:moveTo>
                  <a:pt x="295" y="479"/>
                </a:moveTo>
                <a:lnTo>
                  <a:pt x="284" y="481"/>
                </a:lnTo>
                <a:lnTo>
                  <a:pt x="275" y="488"/>
                </a:lnTo>
                <a:lnTo>
                  <a:pt x="269" y="496"/>
                </a:lnTo>
                <a:lnTo>
                  <a:pt x="268" y="506"/>
                </a:lnTo>
                <a:lnTo>
                  <a:pt x="269" y="516"/>
                </a:lnTo>
                <a:lnTo>
                  <a:pt x="275" y="525"/>
                </a:lnTo>
                <a:lnTo>
                  <a:pt x="284" y="530"/>
                </a:lnTo>
                <a:lnTo>
                  <a:pt x="295" y="533"/>
                </a:lnTo>
                <a:lnTo>
                  <a:pt x="304" y="530"/>
                </a:lnTo>
                <a:lnTo>
                  <a:pt x="313" y="525"/>
                </a:lnTo>
                <a:lnTo>
                  <a:pt x="319" y="516"/>
                </a:lnTo>
                <a:lnTo>
                  <a:pt x="320" y="506"/>
                </a:lnTo>
                <a:lnTo>
                  <a:pt x="319" y="496"/>
                </a:lnTo>
                <a:lnTo>
                  <a:pt x="313" y="488"/>
                </a:lnTo>
                <a:lnTo>
                  <a:pt x="304" y="481"/>
                </a:lnTo>
                <a:lnTo>
                  <a:pt x="295" y="479"/>
                </a:lnTo>
                <a:close/>
                <a:moveTo>
                  <a:pt x="420" y="331"/>
                </a:moveTo>
                <a:lnTo>
                  <a:pt x="455" y="335"/>
                </a:lnTo>
                <a:lnTo>
                  <a:pt x="458" y="336"/>
                </a:lnTo>
                <a:lnTo>
                  <a:pt x="460" y="337"/>
                </a:lnTo>
                <a:lnTo>
                  <a:pt x="463" y="338"/>
                </a:lnTo>
                <a:lnTo>
                  <a:pt x="465" y="341"/>
                </a:lnTo>
                <a:lnTo>
                  <a:pt x="465" y="344"/>
                </a:lnTo>
                <a:lnTo>
                  <a:pt x="469" y="377"/>
                </a:lnTo>
                <a:lnTo>
                  <a:pt x="470" y="381"/>
                </a:lnTo>
                <a:lnTo>
                  <a:pt x="469" y="384"/>
                </a:lnTo>
                <a:lnTo>
                  <a:pt x="469" y="385"/>
                </a:lnTo>
                <a:lnTo>
                  <a:pt x="468" y="387"/>
                </a:lnTo>
                <a:lnTo>
                  <a:pt x="465" y="390"/>
                </a:lnTo>
                <a:lnTo>
                  <a:pt x="459" y="396"/>
                </a:lnTo>
                <a:lnTo>
                  <a:pt x="443" y="397"/>
                </a:lnTo>
                <a:lnTo>
                  <a:pt x="441" y="398"/>
                </a:lnTo>
                <a:lnTo>
                  <a:pt x="441" y="401"/>
                </a:lnTo>
                <a:lnTo>
                  <a:pt x="438" y="417"/>
                </a:lnTo>
                <a:lnTo>
                  <a:pt x="428" y="426"/>
                </a:lnTo>
                <a:lnTo>
                  <a:pt x="412" y="429"/>
                </a:lnTo>
                <a:lnTo>
                  <a:pt x="411" y="429"/>
                </a:lnTo>
                <a:lnTo>
                  <a:pt x="410" y="430"/>
                </a:lnTo>
                <a:lnTo>
                  <a:pt x="409" y="431"/>
                </a:lnTo>
                <a:lnTo>
                  <a:pt x="408" y="447"/>
                </a:lnTo>
                <a:lnTo>
                  <a:pt x="394" y="461"/>
                </a:lnTo>
                <a:lnTo>
                  <a:pt x="399" y="479"/>
                </a:lnTo>
                <a:lnTo>
                  <a:pt x="399" y="499"/>
                </a:lnTo>
                <a:lnTo>
                  <a:pt x="395" y="518"/>
                </a:lnTo>
                <a:lnTo>
                  <a:pt x="387" y="536"/>
                </a:lnTo>
                <a:lnTo>
                  <a:pt x="373" y="552"/>
                </a:lnTo>
                <a:lnTo>
                  <a:pt x="355" y="567"/>
                </a:lnTo>
                <a:lnTo>
                  <a:pt x="333" y="576"/>
                </a:lnTo>
                <a:lnTo>
                  <a:pt x="311" y="578"/>
                </a:lnTo>
                <a:lnTo>
                  <a:pt x="288" y="576"/>
                </a:lnTo>
                <a:lnTo>
                  <a:pt x="266" y="567"/>
                </a:lnTo>
                <a:lnTo>
                  <a:pt x="248" y="552"/>
                </a:lnTo>
                <a:lnTo>
                  <a:pt x="233" y="533"/>
                </a:lnTo>
                <a:lnTo>
                  <a:pt x="225" y="512"/>
                </a:lnTo>
                <a:lnTo>
                  <a:pt x="222" y="490"/>
                </a:lnTo>
                <a:lnTo>
                  <a:pt x="225" y="467"/>
                </a:lnTo>
                <a:lnTo>
                  <a:pt x="233" y="446"/>
                </a:lnTo>
                <a:lnTo>
                  <a:pt x="248" y="428"/>
                </a:lnTo>
                <a:lnTo>
                  <a:pt x="264" y="414"/>
                </a:lnTo>
                <a:lnTo>
                  <a:pt x="282" y="406"/>
                </a:lnTo>
                <a:lnTo>
                  <a:pt x="302" y="402"/>
                </a:lnTo>
                <a:lnTo>
                  <a:pt x="322" y="402"/>
                </a:lnTo>
                <a:lnTo>
                  <a:pt x="340" y="406"/>
                </a:lnTo>
                <a:lnTo>
                  <a:pt x="411" y="335"/>
                </a:lnTo>
                <a:lnTo>
                  <a:pt x="414" y="333"/>
                </a:lnTo>
                <a:lnTo>
                  <a:pt x="416" y="331"/>
                </a:lnTo>
                <a:lnTo>
                  <a:pt x="420" y="331"/>
                </a:lnTo>
                <a:close/>
                <a:moveTo>
                  <a:pt x="174" y="298"/>
                </a:moveTo>
                <a:lnTo>
                  <a:pt x="161" y="300"/>
                </a:lnTo>
                <a:lnTo>
                  <a:pt x="150" y="308"/>
                </a:lnTo>
                <a:lnTo>
                  <a:pt x="142" y="319"/>
                </a:lnTo>
                <a:lnTo>
                  <a:pt x="140" y="332"/>
                </a:lnTo>
                <a:lnTo>
                  <a:pt x="142" y="344"/>
                </a:lnTo>
                <a:lnTo>
                  <a:pt x="150" y="355"/>
                </a:lnTo>
                <a:lnTo>
                  <a:pt x="161" y="363"/>
                </a:lnTo>
                <a:lnTo>
                  <a:pt x="174" y="365"/>
                </a:lnTo>
                <a:lnTo>
                  <a:pt x="187" y="363"/>
                </a:lnTo>
                <a:lnTo>
                  <a:pt x="198" y="355"/>
                </a:lnTo>
                <a:lnTo>
                  <a:pt x="205" y="344"/>
                </a:lnTo>
                <a:lnTo>
                  <a:pt x="207" y="332"/>
                </a:lnTo>
                <a:lnTo>
                  <a:pt x="205" y="319"/>
                </a:lnTo>
                <a:lnTo>
                  <a:pt x="198" y="308"/>
                </a:lnTo>
                <a:lnTo>
                  <a:pt x="187" y="300"/>
                </a:lnTo>
                <a:lnTo>
                  <a:pt x="174" y="298"/>
                </a:lnTo>
                <a:close/>
                <a:moveTo>
                  <a:pt x="173" y="55"/>
                </a:moveTo>
                <a:lnTo>
                  <a:pt x="150" y="58"/>
                </a:lnTo>
                <a:lnTo>
                  <a:pt x="130" y="69"/>
                </a:lnTo>
                <a:lnTo>
                  <a:pt x="114" y="85"/>
                </a:lnTo>
                <a:lnTo>
                  <a:pt x="103" y="105"/>
                </a:lnTo>
                <a:lnTo>
                  <a:pt x="99" y="128"/>
                </a:lnTo>
                <a:lnTo>
                  <a:pt x="99" y="204"/>
                </a:lnTo>
                <a:lnTo>
                  <a:pt x="248" y="204"/>
                </a:lnTo>
                <a:lnTo>
                  <a:pt x="248" y="128"/>
                </a:lnTo>
                <a:lnTo>
                  <a:pt x="244" y="105"/>
                </a:lnTo>
                <a:lnTo>
                  <a:pt x="233" y="85"/>
                </a:lnTo>
                <a:lnTo>
                  <a:pt x="217" y="69"/>
                </a:lnTo>
                <a:lnTo>
                  <a:pt x="196" y="58"/>
                </a:lnTo>
                <a:lnTo>
                  <a:pt x="173" y="55"/>
                </a:lnTo>
                <a:close/>
                <a:moveTo>
                  <a:pt x="173" y="0"/>
                </a:moveTo>
                <a:lnTo>
                  <a:pt x="183" y="1"/>
                </a:lnTo>
                <a:lnTo>
                  <a:pt x="211" y="6"/>
                </a:lnTo>
                <a:lnTo>
                  <a:pt x="236" y="16"/>
                </a:lnTo>
                <a:lnTo>
                  <a:pt x="258" y="31"/>
                </a:lnTo>
                <a:lnTo>
                  <a:pt x="276" y="51"/>
                </a:lnTo>
                <a:lnTo>
                  <a:pt x="290" y="74"/>
                </a:lnTo>
                <a:lnTo>
                  <a:pt x="298" y="100"/>
                </a:lnTo>
                <a:lnTo>
                  <a:pt x="302" y="128"/>
                </a:lnTo>
                <a:lnTo>
                  <a:pt x="302" y="204"/>
                </a:lnTo>
                <a:lnTo>
                  <a:pt x="308" y="204"/>
                </a:lnTo>
                <a:lnTo>
                  <a:pt x="309" y="204"/>
                </a:lnTo>
                <a:lnTo>
                  <a:pt x="318" y="205"/>
                </a:lnTo>
                <a:lnTo>
                  <a:pt x="325" y="208"/>
                </a:lnTo>
                <a:lnTo>
                  <a:pt x="325" y="209"/>
                </a:lnTo>
                <a:lnTo>
                  <a:pt x="338" y="217"/>
                </a:lnTo>
                <a:lnTo>
                  <a:pt x="345" y="230"/>
                </a:lnTo>
                <a:lnTo>
                  <a:pt x="347" y="244"/>
                </a:lnTo>
                <a:lnTo>
                  <a:pt x="347" y="370"/>
                </a:lnTo>
                <a:lnTo>
                  <a:pt x="334" y="382"/>
                </a:lnTo>
                <a:lnTo>
                  <a:pt x="311" y="380"/>
                </a:lnTo>
                <a:lnTo>
                  <a:pt x="290" y="382"/>
                </a:lnTo>
                <a:lnTo>
                  <a:pt x="270" y="388"/>
                </a:lnTo>
                <a:lnTo>
                  <a:pt x="250" y="398"/>
                </a:lnTo>
                <a:lnTo>
                  <a:pt x="233" y="413"/>
                </a:lnTo>
                <a:lnTo>
                  <a:pt x="220" y="429"/>
                </a:lnTo>
                <a:lnTo>
                  <a:pt x="210" y="447"/>
                </a:lnTo>
                <a:lnTo>
                  <a:pt x="204" y="467"/>
                </a:lnTo>
                <a:lnTo>
                  <a:pt x="41" y="467"/>
                </a:lnTo>
                <a:lnTo>
                  <a:pt x="25" y="464"/>
                </a:lnTo>
                <a:lnTo>
                  <a:pt x="12" y="456"/>
                </a:lnTo>
                <a:lnTo>
                  <a:pt x="4" y="444"/>
                </a:lnTo>
                <a:lnTo>
                  <a:pt x="0" y="429"/>
                </a:lnTo>
                <a:lnTo>
                  <a:pt x="0" y="428"/>
                </a:lnTo>
                <a:lnTo>
                  <a:pt x="0" y="244"/>
                </a:lnTo>
                <a:lnTo>
                  <a:pt x="0" y="239"/>
                </a:lnTo>
                <a:lnTo>
                  <a:pt x="1" y="236"/>
                </a:lnTo>
                <a:lnTo>
                  <a:pt x="1" y="234"/>
                </a:lnTo>
                <a:lnTo>
                  <a:pt x="6" y="222"/>
                </a:lnTo>
                <a:lnTo>
                  <a:pt x="16" y="212"/>
                </a:lnTo>
                <a:lnTo>
                  <a:pt x="27" y="206"/>
                </a:lnTo>
                <a:lnTo>
                  <a:pt x="41" y="204"/>
                </a:lnTo>
                <a:lnTo>
                  <a:pt x="45" y="204"/>
                </a:lnTo>
                <a:lnTo>
                  <a:pt x="45" y="128"/>
                </a:lnTo>
                <a:lnTo>
                  <a:pt x="49" y="100"/>
                </a:lnTo>
                <a:lnTo>
                  <a:pt x="58" y="74"/>
                </a:lnTo>
                <a:lnTo>
                  <a:pt x="71" y="51"/>
                </a:lnTo>
                <a:lnTo>
                  <a:pt x="90" y="31"/>
                </a:lnTo>
                <a:lnTo>
                  <a:pt x="112" y="16"/>
                </a:lnTo>
                <a:lnTo>
                  <a:pt x="136" y="6"/>
                </a:lnTo>
                <a:lnTo>
                  <a:pt x="163" y="1"/>
                </a:lnTo>
                <a:lnTo>
                  <a:pt x="173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1518" name="Freeform 8"/>
          <p:cNvSpPr>
            <a:spLocks noEditPoints="1"/>
          </p:cNvSpPr>
          <p:nvPr/>
        </p:nvSpPr>
        <p:spPr bwMode="auto">
          <a:xfrm>
            <a:off x="8520113" y="5162550"/>
            <a:ext cx="455612" cy="322263"/>
          </a:xfrm>
          <a:custGeom>
            <a:avLst/>
            <a:gdLst>
              <a:gd name="T0" fmla="*/ 2147483647 w 512"/>
              <a:gd name="T1" fmla="*/ 2147483647 h 363"/>
              <a:gd name="T2" fmla="*/ 2147483647 w 512"/>
              <a:gd name="T3" fmla="*/ 2147483647 h 363"/>
              <a:gd name="T4" fmla="*/ 2147483647 w 512"/>
              <a:gd name="T5" fmla="*/ 2147483647 h 363"/>
              <a:gd name="T6" fmla="*/ 2147483647 w 512"/>
              <a:gd name="T7" fmla="*/ 2147483647 h 363"/>
              <a:gd name="T8" fmla="*/ 2147483647 w 512"/>
              <a:gd name="T9" fmla="*/ 2147483647 h 363"/>
              <a:gd name="T10" fmla="*/ 2147483647 w 512"/>
              <a:gd name="T11" fmla="*/ 2147483647 h 363"/>
              <a:gd name="T12" fmla="*/ 2147483647 w 512"/>
              <a:gd name="T13" fmla="*/ 2147483647 h 363"/>
              <a:gd name="T14" fmla="*/ 2147483647 w 512"/>
              <a:gd name="T15" fmla="*/ 2147483647 h 363"/>
              <a:gd name="T16" fmla="*/ 2147483647 w 512"/>
              <a:gd name="T17" fmla="*/ 2147483647 h 363"/>
              <a:gd name="T18" fmla="*/ 2147483647 w 512"/>
              <a:gd name="T19" fmla="*/ 2147483647 h 363"/>
              <a:gd name="T20" fmla="*/ 2147483647 w 512"/>
              <a:gd name="T21" fmla="*/ 2147483647 h 363"/>
              <a:gd name="T22" fmla="*/ 2147483647 w 512"/>
              <a:gd name="T23" fmla="*/ 2147483647 h 363"/>
              <a:gd name="T24" fmla="*/ 2147483647 w 512"/>
              <a:gd name="T25" fmla="*/ 2147483647 h 363"/>
              <a:gd name="T26" fmla="*/ 2147483647 w 512"/>
              <a:gd name="T27" fmla="*/ 2147483647 h 363"/>
              <a:gd name="T28" fmla="*/ 2147483647 w 512"/>
              <a:gd name="T29" fmla="*/ 2147483647 h 363"/>
              <a:gd name="T30" fmla="*/ 2147483647 w 512"/>
              <a:gd name="T31" fmla="*/ 2147483647 h 363"/>
              <a:gd name="T32" fmla="*/ 2147483647 w 512"/>
              <a:gd name="T33" fmla="*/ 2147483647 h 363"/>
              <a:gd name="T34" fmla="*/ 2147483647 w 512"/>
              <a:gd name="T35" fmla="*/ 2147483647 h 363"/>
              <a:gd name="T36" fmla="*/ 2147483647 w 512"/>
              <a:gd name="T37" fmla="*/ 2147483647 h 363"/>
              <a:gd name="T38" fmla="*/ 2147483647 w 512"/>
              <a:gd name="T39" fmla="*/ 2147483647 h 363"/>
              <a:gd name="T40" fmla="*/ 2147483647 w 512"/>
              <a:gd name="T41" fmla="*/ 2147483647 h 363"/>
              <a:gd name="T42" fmla="*/ 2147483647 w 512"/>
              <a:gd name="T43" fmla="*/ 2147483647 h 363"/>
              <a:gd name="T44" fmla="*/ 2147483647 w 512"/>
              <a:gd name="T45" fmla="*/ 2147483647 h 363"/>
              <a:gd name="T46" fmla="*/ 2147483647 w 512"/>
              <a:gd name="T47" fmla="*/ 2147483647 h 363"/>
              <a:gd name="T48" fmla="*/ 2147483647 w 512"/>
              <a:gd name="T49" fmla="*/ 2147483647 h 363"/>
              <a:gd name="T50" fmla="*/ 2147483647 w 512"/>
              <a:gd name="T51" fmla="*/ 2147483647 h 363"/>
              <a:gd name="T52" fmla="*/ 2147483647 w 512"/>
              <a:gd name="T53" fmla="*/ 2147483647 h 363"/>
              <a:gd name="T54" fmla="*/ 2147483647 w 512"/>
              <a:gd name="T55" fmla="*/ 2147483647 h 363"/>
              <a:gd name="T56" fmla="*/ 2147483647 w 512"/>
              <a:gd name="T57" fmla="*/ 2147483647 h 363"/>
              <a:gd name="T58" fmla="*/ 2147483647 w 512"/>
              <a:gd name="T59" fmla="*/ 2147483647 h 363"/>
              <a:gd name="T60" fmla="*/ 2147483647 w 512"/>
              <a:gd name="T61" fmla="*/ 2147483647 h 363"/>
              <a:gd name="T62" fmla="*/ 2147483647 w 512"/>
              <a:gd name="T63" fmla="*/ 2147483647 h 363"/>
              <a:gd name="T64" fmla="*/ 2147483647 w 512"/>
              <a:gd name="T65" fmla="*/ 2147483647 h 363"/>
              <a:gd name="T66" fmla="*/ 2147483647 w 512"/>
              <a:gd name="T67" fmla="*/ 2147483647 h 363"/>
              <a:gd name="T68" fmla="*/ 2147483647 w 512"/>
              <a:gd name="T69" fmla="*/ 2147483647 h 363"/>
              <a:gd name="T70" fmla="*/ 2147483647 w 512"/>
              <a:gd name="T71" fmla="*/ 2147483647 h 363"/>
              <a:gd name="T72" fmla="*/ 2147483647 w 512"/>
              <a:gd name="T73" fmla="*/ 2147483647 h 363"/>
              <a:gd name="T74" fmla="*/ 2147483647 w 512"/>
              <a:gd name="T75" fmla="*/ 2147483647 h 363"/>
              <a:gd name="T76" fmla="*/ 2147483647 w 512"/>
              <a:gd name="T77" fmla="*/ 2147483647 h 363"/>
              <a:gd name="T78" fmla="*/ 2147483647 w 512"/>
              <a:gd name="T79" fmla="*/ 2147483647 h 363"/>
              <a:gd name="T80" fmla="*/ 2147483647 w 512"/>
              <a:gd name="T81" fmla="*/ 2147483647 h 363"/>
              <a:gd name="T82" fmla="*/ 2147483647 w 512"/>
              <a:gd name="T83" fmla="*/ 2147483647 h 363"/>
              <a:gd name="T84" fmla="*/ 2147483647 w 512"/>
              <a:gd name="T85" fmla="*/ 2147483647 h 363"/>
              <a:gd name="T86" fmla="*/ 2147483647 w 512"/>
              <a:gd name="T87" fmla="*/ 2147483647 h 363"/>
              <a:gd name="T88" fmla="*/ 2147483647 w 512"/>
              <a:gd name="T89" fmla="*/ 2147483647 h 363"/>
              <a:gd name="T90" fmla="*/ 2147483647 w 512"/>
              <a:gd name="T91" fmla="*/ 2147483647 h 363"/>
              <a:gd name="T92" fmla="*/ 2147483647 w 512"/>
              <a:gd name="T93" fmla="*/ 2147483647 h 363"/>
              <a:gd name="T94" fmla="*/ 2147483647 w 512"/>
              <a:gd name="T95" fmla="*/ 2147483647 h 363"/>
              <a:gd name="T96" fmla="*/ 2147483647 w 512"/>
              <a:gd name="T97" fmla="*/ 2147483647 h 363"/>
              <a:gd name="T98" fmla="*/ 2147483647 w 512"/>
              <a:gd name="T99" fmla="*/ 2147483647 h 363"/>
              <a:gd name="T100" fmla="*/ 2147483647 w 512"/>
              <a:gd name="T101" fmla="*/ 2147483647 h 363"/>
              <a:gd name="T102" fmla="*/ 2147483647 w 512"/>
              <a:gd name="T103" fmla="*/ 2147483647 h 36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2" h="363">
                <a:moveTo>
                  <a:pt x="230" y="61"/>
                </a:moveTo>
                <a:lnTo>
                  <a:pt x="237" y="63"/>
                </a:lnTo>
                <a:lnTo>
                  <a:pt x="238" y="63"/>
                </a:lnTo>
                <a:lnTo>
                  <a:pt x="337" y="89"/>
                </a:lnTo>
                <a:lnTo>
                  <a:pt x="339" y="91"/>
                </a:lnTo>
                <a:lnTo>
                  <a:pt x="340" y="92"/>
                </a:lnTo>
                <a:lnTo>
                  <a:pt x="343" y="92"/>
                </a:lnTo>
                <a:lnTo>
                  <a:pt x="345" y="94"/>
                </a:lnTo>
                <a:lnTo>
                  <a:pt x="349" y="97"/>
                </a:lnTo>
                <a:lnTo>
                  <a:pt x="351" y="99"/>
                </a:lnTo>
                <a:lnTo>
                  <a:pt x="354" y="102"/>
                </a:lnTo>
                <a:lnTo>
                  <a:pt x="355" y="104"/>
                </a:lnTo>
                <a:lnTo>
                  <a:pt x="355" y="105"/>
                </a:lnTo>
                <a:lnTo>
                  <a:pt x="371" y="133"/>
                </a:lnTo>
                <a:lnTo>
                  <a:pt x="398" y="184"/>
                </a:lnTo>
                <a:lnTo>
                  <a:pt x="463" y="136"/>
                </a:lnTo>
                <a:lnTo>
                  <a:pt x="468" y="133"/>
                </a:lnTo>
                <a:lnTo>
                  <a:pt x="475" y="131"/>
                </a:lnTo>
                <a:lnTo>
                  <a:pt x="481" y="131"/>
                </a:lnTo>
                <a:lnTo>
                  <a:pt x="490" y="132"/>
                </a:lnTo>
                <a:lnTo>
                  <a:pt x="499" y="136"/>
                </a:lnTo>
                <a:lnTo>
                  <a:pt x="506" y="143"/>
                </a:lnTo>
                <a:lnTo>
                  <a:pt x="510" y="149"/>
                </a:lnTo>
                <a:lnTo>
                  <a:pt x="512" y="155"/>
                </a:lnTo>
                <a:lnTo>
                  <a:pt x="512" y="162"/>
                </a:lnTo>
                <a:lnTo>
                  <a:pt x="511" y="171"/>
                </a:lnTo>
                <a:lnTo>
                  <a:pt x="507" y="180"/>
                </a:lnTo>
                <a:lnTo>
                  <a:pt x="500" y="186"/>
                </a:lnTo>
                <a:lnTo>
                  <a:pt x="407" y="256"/>
                </a:lnTo>
                <a:lnTo>
                  <a:pt x="400" y="258"/>
                </a:lnTo>
                <a:lnTo>
                  <a:pt x="394" y="261"/>
                </a:lnTo>
                <a:lnTo>
                  <a:pt x="388" y="261"/>
                </a:lnTo>
                <a:lnTo>
                  <a:pt x="382" y="261"/>
                </a:lnTo>
                <a:lnTo>
                  <a:pt x="377" y="259"/>
                </a:lnTo>
                <a:lnTo>
                  <a:pt x="372" y="257"/>
                </a:lnTo>
                <a:lnTo>
                  <a:pt x="367" y="253"/>
                </a:lnTo>
                <a:lnTo>
                  <a:pt x="364" y="250"/>
                </a:lnTo>
                <a:lnTo>
                  <a:pt x="360" y="245"/>
                </a:lnTo>
                <a:lnTo>
                  <a:pt x="360" y="243"/>
                </a:lnTo>
                <a:lnTo>
                  <a:pt x="359" y="241"/>
                </a:lnTo>
                <a:lnTo>
                  <a:pt x="356" y="239"/>
                </a:lnTo>
                <a:lnTo>
                  <a:pt x="354" y="234"/>
                </a:lnTo>
                <a:lnTo>
                  <a:pt x="348" y="221"/>
                </a:lnTo>
                <a:lnTo>
                  <a:pt x="339" y="207"/>
                </a:lnTo>
                <a:lnTo>
                  <a:pt x="328" y="185"/>
                </a:lnTo>
                <a:lnTo>
                  <a:pt x="317" y="165"/>
                </a:lnTo>
                <a:lnTo>
                  <a:pt x="305" y="175"/>
                </a:lnTo>
                <a:lnTo>
                  <a:pt x="287" y="186"/>
                </a:lnTo>
                <a:lnTo>
                  <a:pt x="269" y="199"/>
                </a:lnTo>
                <a:lnTo>
                  <a:pt x="322" y="218"/>
                </a:lnTo>
                <a:lnTo>
                  <a:pt x="332" y="224"/>
                </a:lnTo>
                <a:lnTo>
                  <a:pt x="339" y="232"/>
                </a:lnTo>
                <a:lnTo>
                  <a:pt x="343" y="243"/>
                </a:lnTo>
                <a:lnTo>
                  <a:pt x="343" y="247"/>
                </a:lnTo>
                <a:lnTo>
                  <a:pt x="341" y="257"/>
                </a:lnTo>
                <a:lnTo>
                  <a:pt x="337" y="265"/>
                </a:lnTo>
                <a:lnTo>
                  <a:pt x="329" y="273"/>
                </a:lnTo>
                <a:lnTo>
                  <a:pt x="241" y="336"/>
                </a:lnTo>
                <a:lnTo>
                  <a:pt x="235" y="340"/>
                </a:lnTo>
                <a:lnTo>
                  <a:pt x="229" y="341"/>
                </a:lnTo>
                <a:lnTo>
                  <a:pt x="222" y="342"/>
                </a:lnTo>
                <a:lnTo>
                  <a:pt x="213" y="341"/>
                </a:lnTo>
                <a:lnTo>
                  <a:pt x="204" y="336"/>
                </a:lnTo>
                <a:lnTo>
                  <a:pt x="197" y="329"/>
                </a:lnTo>
                <a:lnTo>
                  <a:pt x="194" y="324"/>
                </a:lnTo>
                <a:lnTo>
                  <a:pt x="192" y="318"/>
                </a:lnTo>
                <a:lnTo>
                  <a:pt x="190" y="311"/>
                </a:lnTo>
                <a:lnTo>
                  <a:pt x="193" y="302"/>
                </a:lnTo>
                <a:lnTo>
                  <a:pt x="197" y="294"/>
                </a:lnTo>
                <a:lnTo>
                  <a:pt x="204" y="286"/>
                </a:lnTo>
                <a:lnTo>
                  <a:pt x="206" y="285"/>
                </a:lnTo>
                <a:lnTo>
                  <a:pt x="213" y="280"/>
                </a:lnTo>
                <a:lnTo>
                  <a:pt x="221" y="274"/>
                </a:lnTo>
                <a:lnTo>
                  <a:pt x="232" y="265"/>
                </a:lnTo>
                <a:lnTo>
                  <a:pt x="244" y="257"/>
                </a:lnTo>
                <a:lnTo>
                  <a:pt x="225" y="251"/>
                </a:lnTo>
                <a:lnTo>
                  <a:pt x="208" y="245"/>
                </a:lnTo>
                <a:lnTo>
                  <a:pt x="179" y="264"/>
                </a:lnTo>
                <a:lnTo>
                  <a:pt x="151" y="285"/>
                </a:lnTo>
                <a:lnTo>
                  <a:pt x="125" y="303"/>
                </a:lnTo>
                <a:lnTo>
                  <a:pt x="101" y="320"/>
                </a:lnTo>
                <a:lnTo>
                  <a:pt x="80" y="335"/>
                </a:lnTo>
                <a:lnTo>
                  <a:pt x="64" y="347"/>
                </a:lnTo>
                <a:lnTo>
                  <a:pt x="59" y="351"/>
                </a:lnTo>
                <a:lnTo>
                  <a:pt x="55" y="354"/>
                </a:lnTo>
                <a:lnTo>
                  <a:pt x="52" y="356"/>
                </a:lnTo>
                <a:lnTo>
                  <a:pt x="51" y="357"/>
                </a:lnTo>
                <a:lnTo>
                  <a:pt x="49" y="357"/>
                </a:lnTo>
                <a:lnTo>
                  <a:pt x="44" y="361"/>
                </a:lnTo>
                <a:lnTo>
                  <a:pt x="38" y="363"/>
                </a:lnTo>
                <a:lnTo>
                  <a:pt x="31" y="363"/>
                </a:lnTo>
                <a:lnTo>
                  <a:pt x="22" y="362"/>
                </a:lnTo>
                <a:lnTo>
                  <a:pt x="14" y="357"/>
                </a:lnTo>
                <a:lnTo>
                  <a:pt x="6" y="351"/>
                </a:lnTo>
                <a:lnTo>
                  <a:pt x="3" y="345"/>
                </a:lnTo>
                <a:lnTo>
                  <a:pt x="1" y="339"/>
                </a:lnTo>
                <a:lnTo>
                  <a:pt x="0" y="333"/>
                </a:lnTo>
                <a:lnTo>
                  <a:pt x="1" y="323"/>
                </a:lnTo>
                <a:lnTo>
                  <a:pt x="6" y="314"/>
                </a:lnTo>
                <a:lnTo>
                  <a:pt x="14" y="307"/>
                </a:lnTo>
                <a:lnTo>
                  <a:pt x="236" y="147"/>
                </a:lnTo>
                <a:lnTo>
                  <a:pt x="257" y="132"/>
                </a:lnTo>
                <a:lnTo>
                  <a:pt x="236" y="126"/>
                </a:lnTo>
                <a:lnTo>
                  <a:pt x="214" y="143"/>
                </a:lnTo>
                <a:lnTo>
                  <a:pt x="155" y="186"/>
                </a:lnTo>
                <a:lnTo>
                  <a:pt x="149" y="190"/>
                </a:lnTo>
                <a:lnTo>
                  <a:pt x="143" y="192"/>
                </a:lnTo>
                <a:lnTo>
                  <a:pt x="136" y="192"/>
                </a:lnTo>
                <a:lnTo>
                  <a:pt x="127" y="191"/>
                </a:lnTo>
                <a:lnTo>
                  <a:pt x="118" y="187"/>
                </a:lnTo>
                <a:lnTo>
                  <a:pt x="111" y="180"/>
                </a:lnTo>
                <a:lnTo>
                  <a:pt x="107" y="174"/>
                </a:lnTo>
                <a:lnTo>
                  <a:pt x="106" y="168"/>
                </a:lnTo>
                <a:lnTo>
                  <a:pt x="105" y="162"/>
                </a:lnTo>
                <a:lnTo>
                  <a:pt x="106" y="155"/>
                </a:lnTo>
                <a:lnTo>
                  <a:pt x="107" y="149"/>
                </a:lnTo>
                <a:lnTo>
                  <a:pt x="111" y="144"/>
                </a:lnTo>
                <a:lnTo>
                  <a:pt x="113" y="140"/>
                </a:lnTo>
                <a:lnTo>
                  <a:pt x="118" y="136"/>
                </a:lnTo>
                <a:lnTo>
                  <a:pt x="120" y="135"/>
                </a:lnTo>
                <a:lnTo>
                  <a:pt x="128" y="129"/>
                </a:lnTo>
                <a:lnTo>
                  <a:pt x="138" y="121"/>
                </a:lnTo>
                <a:lnTo>
                  <a:pt x="150" y="113"/>
                </a:lnTo>
                <a:lnTo>
                  <a:pt x="165" y="102"/>
                </a:lnTo>
                <a:lnTo>
                  <a:pt x="178" y="92"/>
                </a:lnTo>
                <a:lnTo>
                  <a:pt x="190" y="82"/>
                </a:lnTo>
                <a:lnTo>
                  <a:pt x="202" y="75"/>
                </a:lnTo>
                <a:lnTo>
                  <a:pt x="209" y="70"/>
                </a:lnTo>
                <a:lnTo>
                  <a:pt x="211" y="67"/>
                </a:lnTo>
                <a:lnTo>
                  <a:pt x="217" y="65"/>
                </a:lnTo>
                <a:lnTo>
                  <a:pt x="224" y="63"/>
                </a:lnTo>
                <a:lnTo>
                  <a:pt x="230" y="61"/>
                </a:lnTo>
                <a:close/>
                <a:moveTo>
                  <a:pt x="409" y="0"/>
                </a:moveTo>
                <a:lnTo>
                  <a:pt x="422" y="3"/>
                </a:lnTo>
                <a:lnTo>
                  <a:pt x="435" y="7"/>
                </a:lnTo>
                <a:lnTo>
                  <a:pt x="445" y="16"/>
                </a:lnTo>
                <a:lnTo>
                  <a:pt x="452" y="26"/>
                </a:lnTo>
                <a:lnTo>
                  <a:pt x="457" y="38"/>
                </a:lnTo>
                <a:lnTo>
                  <a:pt x="458" y="39"/>
                </a:lnTo>
                <a:lnTo>
                  <a:pt x="458" y="55"/>
                </a:lnTo>
                <a:lnTo>
                  <a:pt x="454" y="70"/>
                </a:lnTo>
                <a:lnTo>
                  <a:pt x="447" y="83"/>
                </a:lnTo>
                <a:lnTo>
                  <a:pt x="436" y="93"/>
                </a:lnTo>
                <a:lnTo>
                  <a:pt x="421" y="99"/>
                </a:lnTo>
                <a:lnTo>
                  <a:pt x="408" y="100"/>
                </a:lnTo>
                <a:lnTo>
                  <a:pt x="395" y="99"/>
                </a:lnTo>
                <a:lnTo>
                  <a:pt x="383" y="94"/>
                </a:lnTo>
                <a:lnTo>
                  <a:pt x="373" y="86"/>
                </a:lnTo>
                <a:lnTo>
                  <a:pt x="365" y="75"/>
                </a:lnTo>
                <a:lnTo>
                  <a:pt x="360" y="64"/>
                </a:lnTo>
                <a:lnTo>
                  <a:pt x="359" y="56"/>
                </a:lnTo>
                <a:lnTo>
                  <a:pt x="359" y="49"/>
                </a:lnTo>
                <a:lnTo>
                  <a:pt x="361" y="37"/>
                </a:lnTo>
                <a:lnTo>
                  <a:pt x="366" y="26"/>
                </a:lnTo>
                <a:lnTo>
                  <a:pt x="373" y="15"/>
                </a:lnTo>
                <a:lnTo>
                  <a:pt x="384" y="7"/>
                </a:lnTo>
                <a:lnTo>
                  <a:pt x="397" y="3"/>
                </a:lnTo>
                <a:lnTo>
                  <a:pt x="409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1519" name="Freeform 9"/>
          <p:cNvSpPr>
            <a:spLocks noEditPoints="1"/>
          </p:cNvSpPr>
          <p:nvPr/>
        </p:nvSpPr>
        <p:spPr bwMode="auto">
          <a:xfrm>
            <a:off x="10129838" y="2698750"/>
            <a:ext cx="320675" cy="406400"/>
          </a:xfrm>
          <a:custGeom>
            <a:avLst/>
            <a:gdLst>
              <a:gd name="T0" fmla="*/ 2147483647 w 335"/>
              <a:gd name="T1" fmla="*/ 2147483647 h 425"/>
              <a:gd name="T2" fmla="*/ 2147483647 w 335"/>
              <a:gd name="T3" fmla="*/ 2147483647 h 425"/>
              <a:gd name="T4" fmla="*/ 2147483647 w 335"/>
              <a:gd name="T5" fmla="*/ 2147483647 h 425"/>
              <a:gd name="T6" fmla="*/ 2147483647 w 335"/>
              <a:gd name="T7" fmla="*/ 2147483647 h 425"/>
              <a:gd name="T8" fmla="*/ 2147483647 w 335"/>
              <a:gd name="T9" fmla="*/ 2147483647 h 425"/>
              <a:gd name="T10" fmla="*/ 2147483647 w 335"/>
              <a:gd name="T11" fmla="*/ 2147483647 h 425"/>
              <a:gd name="T12" fmla="*/ 2147483647 w 335"/>
              <a:gd name="T13" fmla="*/ 2147483647 h 425"/>
              <a:gd name="T14" fmla="*/ 2147483647 w 335"/>
              <a:gd name="T15" fmla="*/ 2147483647 h 425"/>
              <a:gd name="T16" fmla="*/ 2147483647 w 335"/>
              <a:gd name="T17" fmla="*/ 2147483647 h 425"/>
              <a:gd name="T18" fmla="*/ 2147483647 w 335"/>
              <a:gd name="T19" fmla="*/ 2147483647 h 425"/>
              <a:gd name="T20" fmla="*/ 2147483647 w 335"/>
              <a:gd name="T21" fmla="*/ 2147483647 h 425"/>
              <a:gd name="T22" fmla="*/ 2147483647 w 335"/>
              <a:gd name="T23" fmla="*/ 2147483647 h 425"/>
              <a:gd name="T24" fmla="*/ 2147483647 w 335"/>
              <a:gd name="T25" fmla="*/ 2147483647 h 425"/>
              <a:gd name="T26" fmla="*/ 2147483647 w 335"/>
              <a:gd name="T27" fmla="*/ 2147483647 h 425"/>
              <a:gd name="T28" fmla="*/ 2147483647 w 335"/>
              <a:gd name="T29" fmla="*/ 2147483647 h 425"/>
              <a:gd name="T30" fmla="*/ 2147483647 w 335"/>
              <a:gd name="T31" fmla="*/ 2147483647 h 425"/>
              <a:gd name="T32" fmla="*/ 2147483647 w 335"/>
              <a:gd name="T33" fmla="*/ 2147483647 h 425"/>
              <a:gd name="T34" fmla="*/ 2147483647 w 335"/>
              <a:gd name="T35" fmla="*/ 2147483647 h 425"/>
              <a:gd name="T36" fmla="*/ 2147483647 w 335"/>
              <a:gd name="T37" fmla="*/ 2147483647 h 425"/>
              <a:gd name="T38" fmla="*/ 2147483647 w 335"/>
              <a:gd name="T39" fmla="*/ 2147483647 h 425"/>
              <a:gd name="T40" fmla="*/ 2147483647 w 335"/>
              <a:gd name="T41" fmla="*/ 2147483647 h 425"/>
              <a:gd name="T42" fmla="*/ 2147483647 w 335"/>
              <a:gd name="T43" fmla="*/ 2147483647 h 425"/>
              <a:gd name="T44" fmla="*/ 2147483647 w 335"/>
              <a:gd name="T45" fmla="*/ 2147483647 h 425"/>
              <a:gd name="T46" fmla="*/ 2147483647 w 335"/>
              <a:gd name="T47" fmla="*/ 2147483647 h 425"/>
              <a:gd name="T48" fmla="*/ 2147483647 w 335"/>
              <a:gd name="T49" fmla="*/ 2147483647 h 425"/>
              <a:gd name="T50" fmla="*/ 2147483647 w 335"/>
              <a:gd name="T51" fmla="*/ 2147483647 h 425"/>
              <a:gd name="T52" fmla="*/ 2147483647 w 335"/>
              <a:gd name="T53" fmla="*/ 2147483647 h 425"/>
              <a:gd name="T54" fmla="*/ 2147483647 w 335"/>
              <a:gd name="T55" fmla="*/ 2147483647 h 425"/>
              <a:gd name="T56" fmla="*/ 2147483647 w 335"/>
              <a:gd name="T57" fmla="*/ 2147483647 h 425"/>
              <a:gd name="T58" fmla="*/ 2147483647 w 335"/>
              <a:gd name="T59" fmla="*/ 2147483647 h 425"/>
              <a:gd name="T60" fmla="*/ 0 w 335"/>
              <a:gd name="T61" fmla="*/ 2147483647 h 425"/>
              <a:gd name="T62" fmla="*/ 2147483647 w 335"/>
              <a:gd name="T63" fmla="*/ 2147483647 h 425"/>
              <a:gd name="T64" fmla="*/ 2147483647 w 335"/>
              <a:gd name="T65" fmla="*/ 2147483647 h 425"/>
              <a:gd name="T66" fmla="*/ 2147483647 w 335"/>
              <a:gd name="T67" fmla="*/ 2147483647 h 425"/>
              <a:gd name="T68" fmla="*/ 2147483647 w 335"/>
              <a:gd name="T69" fmla="*/ 2147483647 h 425"/>
              <a:gd name="T70" fmla="*/ 2147483647 w 335"/>
              <a:gd name="T71" fmla="*/ 2147483647 h 425"/>
              <a:gd name="T72" fmla="*/ 2147483647 w 335"/>
              <a:gd name="T73" fmla="*/ 2147483647 h 425"/>
              <a:gd name="T74" fmla="*/ 2147483647 w 335"/>
              <a:gd name="T75" fmla="*/ 2147483647 h 425"/>
              <a:gd name="T76" fmla="*/ 2147483647 w 335"/>
              <a:gd name="T77" fmla="*/ 2147483647 h 425"/>
              <a:gd name="T78" fmla="*/ 2147483647 w 335"/>
              <a:gd name="T79" fmla="*/ 0 h 425"/>
              <a:gd name="T80" fmla="*/ 2147483647 w 335"/>
              <a:gd name="T81" fmla="*/ 2147483647 h 425"/>
              <a:gd name="T82" fmla="*/ 2147483647 w 335"/>
              <a:gd name="T83" fmla="*/ 2147483647 h 425"/>
              <a:gd name="T84" fmla="*/ 2147483647 w 335"/>
              <a:gd name="T85" fmla="*/ 2147483647 h 425"/>
              <a:gd name="T86" fmla="*/ 2147483647 w 335"/>
              <a:gd name="T87" fmla="*/ 2147483647 h 425"/>
              <a:gd name="T88" fmla="*/ 2147483647 w 335"/>
              <a:gd name="T89" fmla="*/ 2147483647 h 425"/>
              <a:gd name="T90" fmla="*/ 2147483647 w 335"/>
              <a:gd name="T91" fmla="*/ 2147483647 h 425"/>
              <a:gd name="T92" fmla="*/ 2147483647 w 335"/>
              <a:gd name="T93" fmla="*/ 2147483647 h 42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35" h="425">
                <a:moveTo>
                  <a:pt x="36" y="294"/>
                </a:moveTo>
                <a:lnTo>
                  <a:pt x="36" y="297"/>
                </a:lnTo>
                <a:lnTo>
                  <a:pt x="40" y="303"/>
                </a:lnTo>
                <a:lnTo>
                  <a:pt x="46" y="310"/>
                </a:lnTo>
                <a:lnTo>
                  <a:pt x="52" y="317"/>
                </a:lnTo>
                <a:lnTo>
                  <a:pt x="57" y="324"/>
                </a:lnTo>
                <a:lnTo>
                  <a:pt x="94" y="364"/>
                </a:lnTo>
                <a:lnTo>
                  <a:pt x="100" y="370"/>
                </a:lnTo>
                <a:lnTo>
                  <a:pt x="107" y="375"/>
                </a:lnTo>
                <a:lnTo>
                  <a:pt x="114" y="379"/>
                </a:lnTo>
                <a:lnTo>
                  <a:pt x="121" y="381"/>
                </a:lnTo>
                <a:lnTo>
                  <a:pt x="123" y="381"/>
                </a:lnTo>
                <a:lnTo>
                  <a:pt x="122" y="377"/>
                </a:lnTo>
                <a:lnTo>
                  <a:pt x="118" y="374"/>
                </a:lnTo>
                <a:lnTo>
                  <a:pt x="113" y="366"/>
                </a:lnTo>
                <a:lnTo>
                  <a:pt x="110" y="358"/>
                </a:lnTo>
                <a:lnTo>
                  <a:pt x="108" y="346"/>
                </a:lnTo>
                <a:lnTo>
                  <a:pt x="108" y="328"/>
                </a:lnTo>
                <a:lnTo>
                  <a:pt x="106" y="317"/>
                </a:lnTo>
                <a:lnTo>
                  <a:pt x="97" y="310"/>
                </a:lnTo>
                <a:lnTo>
                  <a:pt x="87" y="308"/>
                </a:lnTo>
                <a:lnTo>
                  <a:pt x="74" y="308"/>
                </a:lnTo>
                <a:lnTo>
                  <a:pt x="58" y="305"/>
                </a:lnTo>
                <a:lnTo>
                  <a:pt x="47" y="302"/>
                </a:lnTo>
                <a:lnTo>
                  <a:pt x="40" y="297"/>
                </a:lnTo>
                <a:lnTo>
                  <a:pt x="36" y="294"/>
                </a:lnTo>
                <a:close/>
                <a:moveTo>
                  <a:pt x="59" y="232"/>
                </a:moveTo>
                <a:lnTo>
                  <a:pt x="280" y="232"/>
                </a:lnTo>
                <a:lnTo>
                  <a:pt x="280" y="253"/>
                </a:lnTo>
                <a:lnTo>
                  <a:pt x="59" y="253"/>
                </a:lnTo>
                <a:lnTo>
                  <a:pt x="59" y="232"/>
                </a:lnTo>
                <a:close/>
                <a:moveTo>
                  <a:pt x="59" y="183"/>
                </a:moveTo>
                <a:lnTo>
                  <a:pt x="280" y="183"/>
                </a:lnTo>
                <a:lnTo>
                  <a:pt x="280" y="203"/>
                </a:lnTo>
                <a:lnTo>
                  <a:pt x="59" y="203"/>
                </a:lnTo>
                <a:lnTo>
                  <a:pt x="59" y="183"/>
                </a:lnTo>
                <a:close/>
                <a:moveTo>
                  <a:pt x="59" y="133"/>
                </a:moveTo>
                <a:lnTo>
                  <a:pt x="280" y="133"/>
                </a:lnTo>
                <a:lnTo>
                  <a:pt x="280" y="152"/>
                </a:lnTo>
                <a:lnTo>
                  <a:pt x="59" y="152"/>
                </a:lnTo>
                <a:lnTo>
                  <a:pt x="59" y="133"/>
                </a:lnTo>
                <a:close/>
                <a:moveTo>
                  <a:pt x="38" y="42"/>
                </a:moveTo>
                <a:lnTo>
                  <a:pt x="70" y="42"/>
                </a:lnTo>
                <a:lnTo>
                  <a:pt x="70" y="61"/>
                </a:lnTo>
                <a:lnTo>
                  <a:pt x="58" y="61"/>
                </a:lnTo>
                <a:lnTo>
                  <a:pt x="47" y="63"/>
                </a:lnTo>
                <a:lnTo>
                  <a:pt x="37" y="69"/>
                </a:lnTo>
                <a:lnTo>
                  <a:pt x="31" y="78"/>
                </a:lnTo>
                <a:lnTo>
                  <a:pt x="30" y="89"/>
                </a:lnTo>
                <a:lnTo>
                  <a:pt x="30" y="270"/>
                </a:lnTo>
                <a:lnTo>
                  <a:pt x="31" y="281"/>
                </a:lnTo>
                <a:lnTo>
                  <a:pt x="37" y="289"/>
                </a:lnTo>
                <a:lnTo>
                  <a:pt x="47" y="295"/>
                </a:lnTo>
                <a:lnTo>
                  <a:pt x="58" y="298"/>
                </a:lnTo>
                <a:lnTo>
                  <a:pt x="103" y="297"/>
                </a:lnTo>
                <a:lnTo>
                  <a:pt x="108" y="298"/>
                </a:lnTo>
                <a:lnTo>
                  <a:pt x="112" y="300"/>
                </a:lnTo>
                <a:lnTo>
                  <a:pt x="116" y="303"/>
                </a:lnTo>
                <a:lnTo>
                  <a:pt x="118" y="308"/>
                </a:lnTo>
                <a:lnTo>
                  <a:pt x="119" y="313"/>
                </a:lnTo>
                <a:lnTo>
                  <a:pt x="121" y="361"/>
                </a:lnTo>
                <a:lnTo>
                  <a:pt x="123" y="373"/>
                </a:lnTo>
                <a:lnTo>
                  <a:pt x="129" y="381"/>
                </a:lnTo>
                <a:lnTo>
                  <a:pt x="138" y="387"/>
                </a:lnTo>
                <a:lnTo>
                  <a:pt x="149" y="390"/>
                </a:lnTo>
                <a:lnTo>
                  <a:pt x="278" y="390"/>
                </a:lnTo>
                <a:lnTo>
                  <a:pt x="289" y="387"/>
                </a:lnTo>
                <a:lnTo>
                  <a:pt x="297" y="381"/>
                </a:lnTo>
                <a:lnTo>
                  <a:pt x="304" y="373"/>
                </a:lnTo>
                <a:lnTo>
                  <a:pt x="306" y="361"/>
                </a:lnTo>
                <a:lnTo>
                  <a:pt x="306" y="89"/>
                </a:lnTo>
                <a:lnTo>
                  <a:pt x="304" y="78"/>
                </a:lnTo>
                <a:lnTo>
                  <a:pt x="297" y="69"/>
                </a:lnTo>
                <a:lnTo>
                  <a:pt x="289" y="63"/>
                </a:lnTo>
                <a:lnTo>
                  <a:pt x="278" y="61"/>
                </a:lnTo>
                <a:lnTo>
                  <a:pt x="258" y="61"/>
                </a:lnTo>
                <a:lnTo>
                  <a:pt x="258" y="52"/>
                </a:lnTo>
                <a:lnTo>
                  <a:pt x="258" y="42"/>
                </a:lnTo>
                <a:lnTo>
                  <a:pt x="297" y="42"/>
                </a:lnTo>
                <a:lnTo>
                  <a:pt x="312" y="45"/>
                </a:lnTo>
                <a:lnTo>
                  <a:pt x="324" y="52"/>
                </a:lnTo>
                <a:lnTo>
                  <a:pt x="333" y="64"/>
                </a:lnTo>
                <a:lnTo>
                  <a:pt x="335" y="79"/>
                </a:lnTo>
                <a:lnTo>
                  <a:pt x="335" y="388"/>
                </a:lnTo>
                <a:lnTo>
                  <a:pt x="333" y="402"/>
                </a:lnTo>
                <a:lnTo>
                  <a:pt x="324" y="414"/>
                </a:lnTo>
                <a:lnTo>
                  <a:pt x="312" y="421"/>
                </a:lnTo>
                <a:lnTo>
                  <a:pt x="297" y="425"/>
                </a:lnTo>
                <a:lnTo>
                  <a:pt x="38" y="425"/>
                </a:lnTo>
                <a:lnTo>
                  <a:pt x="24" y="421"/>
                </a:lnTo>
                <a:lnTo>
                  <a:pt x="11" y="414"/>
                </a:lnTo>
                <a:lnTo>
                  <a:pt x="3" y="402"/>
                </a:lnTo>
                <a:lnTo>
                  <a:pt x="0" y="388"/>
                </a:lnTo>
                <a:lnTo>
                  <a:pt x="0" y="79"/>
                </a:lnTo>
                <a:lnTo>
                  <a:pt x="3" y="64"/>
                </a:lnTo>
                <a:lnTo>
                  <a:pt x="11" y="52"/>
                </a:lnTo>
                <a:lnTo>
                  <a:pt x="24" y="45"/>
                </a:lnTo>
                <a:lnTo>
                  <a:pt x="38" y="42"/>
                </a:lnTo>
                <a:close/>
                <a:moveTo>
                  <a:pt x="164" y="12"/>
                </a:moveTo>
                <a:lnTo>
                  <a:pt x="160" y="13"/>
                </a:lnTo>
                <a:lnTo>
                  <a:pt x="156" y="14"/>
                </a:lnTo>
                <a:lnTo>
                  <a:pt x="154" y="18"/>
                </a:lnTo>
                <a:lnTo>
                  <a:pt x="151" y="22"/>
                </a:lnTo>
                <a:lnTo>
                  <a:pt x="151" y="25"/>
                </a:lnTo>
                <a:lnTo>
                  <a:pt x="151" y="30"/>
                </a:lnTo>
                <a:lnTo>
                  <a:pt x="154" y="34"/>
                </a:lnTo>
                <a:lnTo>
                  <a:pt x="156" y="36"/>
                </a:lnTo>
                <a:lnTo>
                  <a:pt x="160" y="37"/>
                </a:lnTo>
                <a:lnTo>
                  <a:pt x="164" y="39"/>
                </a:lnTo>
                <a:lnTo>
                  <a:pt x="168" y="37"/>
                </a:lnTo>
                <a:lnTo>
                  <a:pt x="172" y="36"/>
                </a:lnTo>
                <a:lnTo>
                  <a:pt x="175" y="34"/>
                </a:lnTo>
                <a:lnTo>
                  <a:pt x="177" y="30"/>
                </a:lnTo>
                <a:lnTo>
                  <a:pt x="177" y="25"/>
                </a:lnTo>
                <a:lnTo>
                  <a:pt x="177" y="22"/>
                </a:lnTo>
                <a:lnTo>
                  <a:pt x="175" y="18"/>
                </a:lnTo>
                <a:lnTo>
                  <a:pt x="172" y="14"/>
                </a:lnTo>
                <a:lnTo>
                  <a:pt x="168" y="13"/>
                </a:lnTo>
                <a:lnTo>
                  <a:pt x="164" y="12"/>
                </a:lnTo>
                <a:close/>
                <a:moveTo>
                  <a:pt x="165" y="0"/>
                </a:moveTo>
                <a:lnTo>
                  <a:pt x="175" y="2"/>
                </a:lnTo>
                <a:lnTo>
                  <a:pt x="186" y="7"/>
                </a:lnTo>
                <a:lnTo>
                  <a:pt x="193" y="13"/>
                </a:lnTo>
                <a:lnTo>
                  <a:pt x="197" y="22"/>
                </a:lnTo>
                <a:lnTo>
                  <a:pt x="229" y="22"/>
                </a:lnTo>
                <a:lnTo>
                  <a:pt x="234" y="23"/>
                </a:lnTo>
                <a:lnTo>
                  <a:pt x="238" y="25"/>
                </a:lnTo>
                <a:lnTo>
                  <a:pt x="242" y="29"/>
                </a:lnTo>
                <a:lnTo>
                  <a:pt x="246" y="34"/>
                </a:lnTo>
                <a:lnTo>
                  <a:pt x="246" y="40"/>
                </a:lnTo>
                <a:lnTo>
                  <a:pt x="246" y="78"/>
                </a:lnTo>
                <a:lnTo>
                  <a:pt x="84" y="78"/>
                </a:lnTo>
                <a:lnTo>
                  <a:pt x="84" y="40"/>
                </a:lnTo>
                <a:lnTo>
                  <a:pt x="84" y="34"/>
                </a:lnTo>
                <a:lnTo>
                  <a:pt x="86" y="29"/>
                </a:lnTo>
                <a:lnTo>
                  <a:pt x="91" y="25"/>
                </a:lnTo>
                <a:lnTo>
                  <a:pt x="96" y="23"/>
                </a:lnTo>
                <a:lnTo>
                  <a:pt x="101" y="22"/>
                </a:lnTo>
                <a:lnTo>
                  <a:pt x="132" y="22"/>
                </a:lnTo>
                <a:lnTo>
                  <a:pt x="137" y="13"/>
                </a:lnTo>
                <a:lnTo>
                  <a:pt x="144" y="7"/>
                </a:lnTo>
                <a:lnTo>
                  <a:pt x="155" y="2"/>
                </a:lnTo>
                <a:lnTo>
                  <a:pt x="165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1520" name="Freeform 10"/>
          <p:cNvSpPr>
            <a:spLocks noEditPoints="1"/>
          </p:cNvSpPr>
          <p:nvPr/>
        </p:nvSpPr>
        <p:spPr bwMode="auto">
          <a:xfrm>
            <a:off x="10110788" y="4356100"/>
            <a:ext cx="306387" cy="381000"/>
          </a:xfrm>
          <a:custGeom>
            <a:avLst/>
            <a:gdLst>
              <a:gd name="T0" fmla="*/ 2147483647 w 312"/>
              <a:gd name="T1" fmla="*/ 2147483647 h 388"/>
              <a:gd name="T2" fmla="*/ 2147483647 w 312"/>
              <a:gd name="T3" fmla="*/ 2147483647 h 388"/>
              <a:gd name="T4" fmla="*/ 2147483647 w 312"/>
              <a:gd name="T5" fmla="*/ 2147483647 h 388"/>
              <a:gd name="T6" fmla="*/ 2147483647 w 312"/>
              <a:gd name="T7" fmla="*/ 2147483647 h 388"/>
              <a:gd name="T8" fmla="*/ 2147483647 w 312"/>
              <a:gd name="T9" fmla="*/ 2147483647 h 388"/>
              <a:gd name="T10" fmla="*/ 2147483647 w 312"/>
              <a:gd name="T11" fmla="*/ 2147483647 h 388"/>
              <a:gd name="T12" fmla="*/ 2147483647 w 312"/>
              <a:gd name="T13" fmla="*/ 2147483647 h 388"/>
              <a:gd name="T14" fmla="*/ 2147483647 w 312"/>
              <a:gd name="T15" fmla="*/ 2147483647 h 388"/>
              <a:gd name="T16" fmla="*/ 2147483647 w 312"/>
              <a:gd name="T17" fmla="*/ 2147483647 h 388"/>
              <a:gd name="T18" fmla="*/ 2147483647 w 312"/>
              <a:gd name="T19" fmla="*/ 2147483647 h 388"/>
              <a:gd name="T20" fmla="*/ 2147483647 w 312"/>
              <a:gd name="T21" fmla="*/ 2147483647 h 388"/>
              <a:gd name="T22" fmla="*/ 2147483647 w 312"/>
              <a:gd name="T23" fmla="*/ 2147483647 h 388"/>
              <a:gd name="T24" fmla="*/ 2147483647 w 312"/>
              <a:gd name="T25" fmla="*/ 2147483647 h 388"/>
              <a:gd name="T26" fmla="*/ 2147483647 w 312"/>
              <a:gd name="T27" fmla="*/ 2147483647 h 388"/>
              <a:gd name="T28" fmla="*/ 2147483647 w 312"/>
              <a:gd name="T29" fmla="*/ 2147483647 h 388"/>
              <a:gd name="T30" fmla="*/ 2147483647 w 312"/>
              <a:gd name="T31" fmla="*/ 2147483647 h 388"/>
              <a:gd name="T32" fmla="*/ 2147483647 w 312"/>
              <a:gd name="T33" fmla="*/ 2147483647 h 388"/>
              <a:gd name="T34" fmla="*/ 2147483647 w 312"/>
              <a:gd name="T35" fmla="*/ 2147483647 h 388"/>
              <a:gd name="T36" fmla="*/ 2147483647 w 312"/>
              <a:gd name="T37" fmla="*/ 2147483647 h 388"/>
              <a:gd name="T38" fmla="*/ 2147483647 w 312"/>
              <a:gd name="T39" fmla="*/ 2147483647 h 388"/>
              <a:gd name="T40" fmla="*/ 2147483647 w 312"/>
              <a:gd name="T41" fmla="*/ 2147483647 h 388"/>
              <a:gd name="T42" fmla="*/ 2147483647 w 312"/>
              <a:gd name="T43" fmla="*/ 2147483647 h 388"/>
              <a:gd name="T44" fmla="*/ 2147483647 w 312"/>
              <a:gd name="T45" fmla="*/ 2147483647 h 388"/>
              <a:gd name="T46" fmla="*/ 2147483647 w 312"/>
              <a:gd name="T47" fmla="*/ 2147483647 h 388"/>
              <a:gd name="T48" fmla="*/ 2147483647 w 312"/>
              <a:gd name="T49" fmla="*/ 2147483647 h 388"/>
              <a:gd name="T50" fmla="*/ 2147483647 w 312"/>
              <a:gd name="T51" fmla="*/ 2147483647 h 388"/>
              <a:gd name="T52" fmla="*/ 2147483647 w 312"/>
              <a:gd name="T53" fmla="*/ 2147483647 h 388"/>
              <a:gd name="T54" fmla="*/ 2147483647 w 312"/>
              <a:gd name="T55" fmla="*/ 2147483647 h 388"/>
              <a:gd name="T56" fmla="*/ 2147483647 w 312"/>
              <a:gd name="T57" fmla="*/ 2147483647 h 388"/>
              <a:gd name="T58" fmla="*/ 2147483647 w 312"/>
              <a:gd name="T59" fmla="*/ 2147483647 h 388"/>
              <a:gd name="T60" fmla="*/ 2147483647 w 312"/>
              <a:gd name="T61" fmla="*/ 2147483647 h 388"/>
              <a:gd name="T62" fmla="*/ 2147483647 w 312"/>
              <a:gd name="T63" fmla="*/ 2147483647 h 388"/>
              <a:gd name="T64" fmla="*/ 2147483647 w 312"/>
              <a:gd name="T65" fmla="*/ 2147483647 h 388"/>
              <a:gd name="T66" fmla="*/ 2147483647 w 312"/>
              <a:gd name="T67" fmla="*/ 2147483647 h 388"/>
              <a:gd name="T68" fmla="*/ 2147483647 w 312"/>
              <a:gd name="T69" fmla="*/ 2147483647 h 388"/>
              <a:gd name="T70" fmla="*/ 2147483647 w 312"/>
              <a:gd name="T71" fmla="*/ 2147483647 h 388"/>
              <a:gd name="T72" fmla="*/ 2147483647 w 312"/>
              <a:gd name="T73" fmla="*/ 2147483647 h 388"/>
              <a:gd name="T74" fmla="*/ 2147483647 w 312"/>
              <a:gd name="T75" fmla="*/ 2147483647 h 388"/>
              <a:gd name="T76" fmla="*/ 2147483647 w 312"/>
              <a:gd name="T77" fmla="*/ 2147483647 h 388"/>
              <a:gd name="T78" fmla="*/ 2147483647 w 312"/>
              <a:gd name="T79" fmla="*/ 2147483647 h 388"/>
              <a:gd name="T80" fmla="*/ 2147483647 w 312"/>
              <a:gd name="T81" fmla="*/ 2147483647 h 388"/>
              <a:gd name="T82" fmla="*/ 2147483647 w 312"/>
              <a:gd name="T83" fmla="*/ 2147483647 h 388"/>
              <a:gd name="T84" fmla="*/ 2147483647 w 312"/>
              <a:gd name="T85" fmla="*/ 2147483647 h 388"/>
              <a:gd name="T86" fmla="*/ 2147483647 w 312"/>
              <a:gd name="T87" fmla="*/ 2147483647 h 388"/>
              <a:gd name="T88" fmla="*/ 0 w 312"/>
              <a:gd name="T89" fmla="*/ 2147483647 h 388"/>
              <a:gd name="T90" fmla="*/ 2147483647 w 312"/>
              <a:gd name="T91" fmla="*/ 2147483647 h 388"/>
              <a:gd name="T92" fmla="*/ 2147483647 w 312"/>
              <a:gd name="T93" fmla="*/ 2147483647 h 388"/>
              <a:gd name="T94" fmla="*/ 2147483647 w 312"/>
              <a:gd name="T95" fmla="*/ 0 h 388"/>
              <a:gd name="T96" fmla="*/ 2147483647 w 312"/>
              <a:gd name="T97" fmla="*/ 2147483647 h 388"/>
              <a:gd name="T98" fmla="*/ 2147483647 w 312"/>
              <a:gd name="T99" fmla="*/ 2147483647 h 388"/>
              <a:gd name="T100" fmla="*/ 2147483647 w 312"/>
              <a:gd name="T101" fmla="*/ 2147483647 h 388"/>
              <a:gd name="T102" fmla="*/ 2147483647 w 312"/>
              <a:gd name="T103" fmla="*/ 2147483647 h 388"/>
              <a:gd name="T104" fmla="*/ 2147483647 w 312"/>
              <a:gd name="T105" fmla="*/ 2147483647 h 388"/>
              <a:gd name="T106" fmla="*/ 2147483647 w 312"/>
              <a:gd name="T107" fmla="*/ 2147483647 h 388"/>
              <a:gd name="T108" fmla="*/ 2147483647 w 312"/>
              <a:gd name="T109" fmla="*/ 2147483647 h 388"/>
              <a:gd name="T110" fmla="*/ 2147483647 w 312"/>
              <a:gd name="T111" fmla="*/ 2147483647 h 388"/>
              <a:gd name="T112" fmla="*/ 2147483647 w 312"/>
              <a:gd name="T113" fmla="*/ 0 h 38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12" h="388">
                <a:moveTo>
                  <a:pt x="235" y="119"/>
                </a:moveTo>
                <a:lnTo>
                  <a:pt x="231" y="119"/>
                </a:lnTo>
                <a:lnTo>
                  <a:pt x="227" y="122"/>
                </a:lnTo>
                <a:lnTo>
                  <a:pt x="225" y="124"/>
                </a:lnTo>
                <a:lnTo>
                  <a:pt x="222" y="126"/>
                </a:lnTo>
                <a:lnTo>
                  <a:pt x="221" y="130"/>
                </a:lnTo>
                <a:lnTo>
                  <a:pt x="204" y="334"/>
                </a:lnTo>
                <a:lnTo>
                  <a:pt x="205" y="338"/>
                </a:lnTo>
                <a:lnTo>
                  <a:pt x="206" y="342"/>
                </a:lnTo>
                <a:lnTo>
                  <a:pt x="209" y="345"/>
                </a:lnTo>
                <a:lnTo>
                  <a:pt x="211" y="346"/>
                </a:lnTo>
                <a:lnTo>
                  <a:pt x="215" y="348"/>
                </a:lnTo>
                <a:lnTo>
                  <a:pt x="220" y="348"/>
                </a:lnTo>
                <a:lnTo>
                  <a:pt x="222" y="346"/>
                </a:lnTo>
                <a:lnTo>
                  <a:pt x="226" y="344"/>
                </a:lnTo>
                <a:lnTo>
                  <a:pt x="227" y="340"/>
                </a:lnTo>
                <a:lnTo>
                  <a:pt x="228" y="337"/>
                </a:lnTo>
                <a:lnTo>
                  <a:pt x="246" y="133"/>
                </a:lnTo>
                <a:lnTo>
                  <a:pt x="246" y="129"/>
                </a:lnTo>
                <a:lnTo>
                  <a:pt x="244" y="125"/>
                </a:lnTo>
                <a:lnTo>
                  <a:pt x="242" y="123"/>
                </a:lnTo>
                <a:lnTo>
                  <a:pt x="238" y="120"/>
                </a:lnTo>
                <a:lnTo>
                  <a:pt x="235" y="119"/>
                </a:lnTo>
                <a:close/>
                <a:moveTo>
                  <a:pt x="76" y="119"/>
                </a:moveTo>
                <a:lnTo>
                  <a:pt x="72" y="120"/>
                </a:lnTo>
                <a:lnTo>
                  <a:pt x="70" y="123"/>
                </a:lnTo>
                <a:lnTo>
                  <a:pt x="68" y="125"/>
                </a:lnTo>
                <a:lnTo>
                  <a:pt x="65" y="129"/>
                </a:lnTo>
                <a:lnTo>
                  <a:pt x="65" y="133"/>
                </a:lnTo>
                <a:lnTo>
                  <a:pt x="82" y="337"/>
                </a:lnTo>
                <a:lnTo>
                  <a:pt x="84" y="340"/>
                </a:lnTo>
                <a:lnTo>
                  <a:pt x="86" y="344"/>
                </a:lnTo>
                <a:lnTo>
                  <a:pt x="88" y="346"/>
                </a:lnTo>
                <a:lnTo>
                  <a:pt x="92" y="348"/>
                </a:lnTo>
                <a:lnTo>
                  <a:pt x="96" y="348"/>
                </a:lnTo>
                <a:lnTo>
                  <a:pt x="99" y="346"/>
                </a:lnTo>
                <a:lnTo>
                  <a:pt x="103" y="345"/>
                </a:lnTo>
                <a:lnTo>
                  <a:pt x="106" y="342"/>
                </a:lnTo>
                <a:lnTo>
                  <a:pt x="107" y="338"/>
                </a:lnTo>
                <a:lnTo>
                  <a:pt x="107" y="334"/>
                </a:lnTo>
                <a:lnTo>
                  <a:pt x="90" y="130"/>
                </a:lnTo>
                <a:lnTo>
                  <a:pt x="88" y="126"/>
                </a:lnTo>
                <a:lnTo>
                  <a:pt x="87" y="124"/>
                </a:lnTo>
                <a:lnTo>
                  <a:pt x="84" y="122"/>
                </a:lnTo>
                <a:lnTo>
                  <a:pt x="81" y="119"/>
                </a:lnTo>
                <a:lnTo>
                  <a:pt x="76" y="119"/>
                </a:lnTo>
                <a:close/>
                <a:moveTo>
                  <a:pt x="156" y="119"/>
                </a:moveTo>
                <a:lnTo>
                  <a:pt x="152" y="120"/>
                </a:lnTo>
                <a:lnTo>
                  <a:pt x="149" y="122"/>
                </a:lnTo>
                <a:lnTo>
                  <a:pt x="146" y="124"/>
                </a:lnTo>
                <a:lnTo>
                  <a:pt x="144" y="128"/>
                </a:lnTo>
                <a:lnTo>
                  <a:pt x="144" y="131"/>
                </a:lnTo>
                <a:lnTo>
                  <a:pt x="144" y="335"/>
                </a:lnTo>
                <a:lnTo>
                  <a:pt x="144" y="339"/>
                </a:lnTo>
                <a:lnTo>
                  <a:pt x="146" y="343"/>
                </a:lnTo>
                <a:lnTo>
                  <a:pt x="149" y="345"/>
                </a:lnTo>
                <a:lnTo>
                  <a:pt x="152" y="348"/>
                </a:lnTo>
                <a:lnTo>
                  <a:pt x="156" y="348"/>
                </a:lnTo>
                <a:lnTo>
                  <a:pt x="160" y="348"/>
                </a:lnTo>
                <a:lnTo>
                  <a:pt x="163" y="345"/>
                </a:lnTo>
                <a:lnTo>
                  <a:pt x="166" y="343"/>
                </a:lnTo>
                <a:lnTo>
                  <a:pt x="167" y="339"/>
                </a:lnTo>
                <a:lnTo>
                  <a:pt x="168" y="335"/>
                </a:lnTo>
                <a:lnTo>
                  <a:pt x="168" y="131"/>
                </a:lnTo>
                <a:lnTo>
                  <a:pt x="167" y="128"/>
                </a:lnTo>
                <a:lnTo>
                  <a:pt x="166" y="124"/>
                </a:lnTo>
                <a:lnTo>
                  <a:pt x="163" y="122"/>
                </a:lnTo>
                <a:lnTo>
                  <a:pt x="160" y="120"/>
                </a:lnTo>
                <a:lnTo>
                  <a:pt x="156" y="119"/>
                </a:lnTo>
                <a:close/>
                <a:moveTo>
                  <a:pt x="15" y="98"/>
                </a:moveTo>
                <a:lnTo>
                  <a:pt x="297" y="98"/>
                </a:lnTo>
                <a:lnTo>
                  <a:pt x="268" y="351"/>
                </a:lnTo>
                <a:lnTo>
                  <a:pt x="263" y="366"/>
                </a:lnTo>
                <a:lnTo>
                  <a:pt x="254" y="377"/>
                </a:lnTo>
                <a:lnTo>
                  <a:pt x="242" y="384"/>
                </a:lnTo>
                <a:lnTo>
                  <a:pt x="227" y="388"/>
                </a:lnTo>
                <a:lnTo>
                  <a:pt x="85" y="388"/>
                </a:lnTo>
                <a:lnTo>
                  <a:pt x="70" y="384"/>
                </a:lnTo>
                <a:lnTo>
                  <a:pt x="58" y="377"/>
                </a:lnTo>
                <a:lnTo>
                  <a:pt x="49" y="366"/>
                </a:lnTo>
                <a:lnTo>
                  <a:pt x="44" y="351"/>
                </a:lnTo>
                <a:lnTo>
                  <a:pt x="15" y="98"/>
                </a:lnTo>
                <a:close/>
                <a:moveTo>
                  <a:pt x="30" y="42"/>
                </a:moveTo>
                <a:lnTo>
                  <a:pt x="282" y="42"/>
                </a:lnTo>
                <a:lnTo>
                  <a:pt x="293" y="43"/>
                </a:lnTo>
                <a:lnTo>
                  <a:pt x="303" y="49"/>
                </a:lnTo>
                <a:lnTo>
                  <a:pt x="309" y="57"/>
                </a:lnTo>
                <a:lnTo>
                  <a:pt x="312" y="68"/>
                </a:lnTo>
                <a:lnTo>
                  <a:pt x="312" y="79"/>
                </a:lnTo>
                <a:lnTo>
                  <a:pt x="0" y="79"/>
                </a:lnTo>
                <a:lnTo>
                  <a:pt x="0" y="68"/>
                </a:lnTo>
                <a:lnTo>
                  <a:pt x="2" y="57"/>
                </a:lnTo>
                <a:lnTo>
                  <a:pt x="9" y="49"/>
                </a:lnTo>
                <a:lnTo>
                  <a:pt x="17" y="43"/>
                </a:lnTo>
                <a:lnTo>
                  <a:pt x="30" y="42"/>
                </a:lnTo>
                <a:close/>
                <a:moveTo>
                  <a:pt x="141" y="0"/>
                </a:moveTo>
                <a:lnTo>
                  <a:pt x="183" y="0"/>
                </a:lnTo>
                <a:lnTo>
                  <a:pt x="189" y="2"/>
                </a:lnTo>
                <a:lnTo>
                  <a:pt x="193" y="3"/>
                </a:lnTo>
                <a:lnTo>
                  <a:pt x="196" y="7"/>
                </a:lnTo>
                <a:lnTo>
                  <a:pt x="200" y="10"/>
                </a:lnTo>
                <a:lnTo>
                  <a:pt x="201" y="15"/>
                </a:lnTo>
                <a:lnTo>
                  <a:pt x="203" y="20"/>
                </a:lnTo>
                <a:lnTo>
                  <a:pt x="201" y="25"/>
                </a:lnTo>
                <a:lnTo>
                  <a:pt x="123" y="25"/>
                </a:lnTo>
                <a:lnTo>
                  <a:pt x="123" y="20"/>
                </a:lnTo>
                <a:lnTo>
                  <a:pt x="123" y="15"/>
                </a:lnTo>
                <a:lnTo>
                  <a:pt x="125" y="10"/>
                </a:lnTo>
                <a:lnTo>
                  <a:pt x="128" y="7"/>
                </a:lnTo>
                <a:lnTo>
                  <a:pt x="131" y="3"/>
                </a:lnTo>
                <a:lnTo>
                  <a:pt x="136" y="2"/>
                </a:lnTo>
                <a:lnTo>
                  <a:pt x="141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1521" name="Freeform 11"/>
          <p:cNvSpPr>
            <a:spLocks noEditPoints="1"/>
          </p:cNvSpPr>
          <p:nvPr/>
        </p:nvSpPr>
        <p:spPr bwMode="auto">
          <a:xfrm>
            <a:off x="7078663" y="4130675"/>
            <a:ext cx="417512" cy="415925"/>
          </a:xfrm>
          <a:custGeom>
            <a:avLst/>
            <a:gdLst>
              <a:gd name="T0" fmla="*/ 2147483647 w 383"/>
              <a:gd name="T1" fmla="*/ 2147483647 h 381"/>
              <a:gd name="T2" fmla="*/ 2147483647 w 383"/>
              <a:gd name="T3" fmla="*/ 2147483647 h 381"/>
              <a:gd name="T4" fmla="*/ 2147483647 w 383"/>
              <a:gd name="T5" fmla="*/ 2147483647 h 381"/>
              <a:gd name="T6" fmla="*/ 2147483647 w 383"/>
              <a:gd name="T7" fmla="*/ 2147483647 h 381"/>
              <a:gd name="T8" fmla="*/ 2147483647 w 383"/>
              <a:gd name="T9" fmla="*/ 2147483647 h 381"/>
              <a:gd name="T10" fmla="*/ 2147483647 w 383"/>
              <a:gd name="T11" fmla="*/ 2147483647 h 381"/>
              <a:gd name="T12" fmla="*/ 2147483647 w 383"/>
              <a:gd name="T13" fmla="*/ 2147483647 h 381"/>
              <a:gd name="T14" fmla="*/ 2147483647 w 383"/>
              <a:gd name="T15" fmla="*/ 2147483647 h 381"/>
              <a:gd name="T16" fmla="*/ 2147483647 w 383"/>
              <a:gd name="T17" fmla="*/ 2147483647 h 381"/>
              <a:gd name="T18" fmla="*/ 2147483647 w 383"/>
              <a:gd name="T19" fmla="*/ 2147483647 h 381"/>
              <a:gd name="T20" fmla="*/ 2147483647 w 383"/>
              <a:gd name="T21" fmla="*/ 2147483647 h 381"/>
              <a:gd name="T22" fmla="*/ 2147483647 w 383"/>
              <a:gd name="T23" fmla="*/ 2147483647 h 381"/>
              <a:gd name="T24" fmla="*/ 2147483647 w 383"/>
              <a:gd name="T25" fmla="*/ 2147483647 h 381"/>
              <a:gd name="T26" fmla="*/ 2147483647 w 383"/>
              <a:gd name="T27" fmla="*/ 2147483647 h 381"/>
              <a:gd name="T28" fmla="*/ 2147483647 w 383"/>
              <a:gd name="T29" fmla="*/ 2147483647 h 381"/>
              <a:gd name="T30" fmla="*/ 2147483647 w 383"/>
              <a:gd name="T31" fmla="*/ 2147483647 h 381"/>
              <a:gd name="T32" fmla="*/ 2147483647 w 383"/>
              <a:gd name="T33" fmla="*/ 2147483647 h 381"/>
              <a:gd name="T34" fmla="*/ 2147483647 w 383"/>
              <a:gd name="T35" fmla="*/ 2147483647 h 381"/>
              <a:gd name="T36" fmla="*/ 2147483647 w 383"/>
              <a:gd name="T37" fmla="*/ 2147483647 h 381"/>
              <a:gd name="T38" fmla="*/ 2147483647 w 383"/>
              <a:gd name="T39" fmla="*/ 2147483647 h 381"/>
              <a:gd name="T40" fmla="*/ 2147483647 w 383"/>
              <a:gd name="T41" fmla="*/ 2147483647 h 381"/>
              <a:gd name="T42" fmla="*/ 2147483647 w 383"/>
              <a:gd name="T43" fmla="*/ 2147483647 h 381"/>
              <a:gd name="T44" fmla="*/ 2147483647 w 383"/>
              <a:gd name="T45" fmla="*/ 2147483647 h 381"/>
              <a:gd name="T46" fmla="*/ 2147483647 w 383"/>
              <a:gd name="T47" fmla="*/ 2147483647 h 381"/>
              <a:gd name="T48" fmla="*/ 2147483647 w 383"/>
              <a:gd name="T49" fmla="*/ 2147483647 h 381"/>
              <a:gd name="T50" fmla="*/ 2147483647 w 383"/>
              <a:gd name="T51" fmla="*/ 2147483647 h 381"/>
              <a:gd name="T52" fmla="*/ 2147483647 w 383"/>
              <a:gd name="T53" fmla="*/ 2147483647 h 381"/>
              <a:gd name="T54" fmla="*/ 2147483647 w 383"/>
              <a:gd name="T55" fmla="*/ 2147483647 h 381"/>
              <a:gd name="T56" fmla="*/ 2147483647 w 383"/>
              <a:gd name="T57" fmla="*/ 2147483647 h 381"/>
              <a:gd name="T58" fmla="*/ 2147483647 w 383"/>
              <a:gd name="T59" fmla="*/ 2147483647 h 381"/>
              <a:gd name="T60" fmla="*/ 2147483647 w 383"/>
              <a:gd name="T61" fmla="*/ 2147483647 h 381"/>
              <a:gd name="T62" fmla="*/ 2147483647 w 383"/>
              <a:gd name="T63" fmla="*/ 2147483647 h 381"/>
              <a:gd name="T64" fmla="*/ 2147483647 w 383"/>
              <a:gd name="T65" fmla="*/ 2147483647 h 381"/>
              <a:gd name="T66" fmla="*/ 2147483647 w 383"/>
              <a:gd name="T67" fmla="*/ 2147483647 h 381"/>
              <a:gd name="T68" fmla="*/ 2147483647 w 383"/>
              <a:gd name="T69" fmla="*/ 2147483647 h 381"/>
              <a:gd name="T70" fmla="*/ 2147483647 w 383"/>
              <a:gd name="T71" fmla="*/ 2147483647 h 381"/>
              <a:gd name="T72" fmla="*/ 2147483647 w 383"/>
              <a:gd name="T73" fmla="*/ 2147483647 h 381"/>
              <a:gd name="T74" fmla="*/ 2147483647 w 383"/>
              <a:gd name="T75" fmla="*/ 2147483647 h 381"/>
              <a:gd name="T76" fmla="*/ 2147483647 w 383"/>
              <a:gd name="T77" fmla="*/ 2147483647 h 381"/>
              <a:gd name="T78" fmla="*/ 2147483647 w 383"/>
              <a:gd name="T79" fmla="*/ 2147483647 h 381"/>
              <a:gd name="T80" fmla="*/ 2147483647 w 383"/>
              <a:gd name="T81" fmla="*/ 2147483647 h 381"/>
              <a:gd name="T82" fmla="*/ 2147483647 w 383"/>
              <a:gd name="T83" fmla="*/ 2147483647 h 381"/>
              <a:gd name="T84" fmla="*/ 2147483647 w 383"/>
              <a:gd name="T85" fmla="*/ 2147483647 h 381"/>
              <a:gd name="T86" fmla="*/ 2147483647 w 383"/>
              <a:gd name="T87" fmla="*/ 2147483647 h 381"/>
              <a:gd name="T88" fmla="*/ 2147483647 w 383"/>
              <a:gd name="T89" fmla="*/ 2147483647 h 381"/>
              <a:gd name="T90" fmla="*/ 2147483647 w 383"/>
              <a:gd name="T91" fmla="*/ 2147483647 h 381"/>
              <a:gd name="T92" fmla="*/ 0 w 383"/>
              <a:gd name="T93" fmla="*/ 2147483647 h 381"/>
              <a:gd name="T94" fmla="*/ 2147483647 w 383"/>
              <a:gd name="T95" fmla="*/ 2147483647 h 381"/>
              <a:gd name="T96" fmla="*/ 2147483647 w 383"/>
              <a:gd name="T97" fmla="*/ 2147483647 h 38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383" h="381">
                <a:moveTo>
                  <a:pt x="212" y="117"/>
                </a:moveTo>
                <a:lnTo>
                  <a:pt x="231" y="120"/>
                </a:lnTo>
                <a:lnTo>
                  <a:pt x="248" y="125"/>
                </a:lnTo>
                <a:lnTo>
                  <a:pt x="265" y="133"/>
                </a:lnTo>
                <a:lnTo>
                  <a:pt x="280" y="145"/>
                </a:lnTo>
                <a:lnTo>
                  <a:pt x="355" y="221"/>
                </a:lnTo>
                <a:lnTo>
                  <a:pt x="371" y="239"/>
                </a:lnTo>
                <a:lnTo>
                  <a:pt x="379" y="263"/>
                </a:lnTo>
                <a:lnTo>
                  <a:pt x="383" y="287"/>
                </a:lnTo>
                <a:lnTo>
                  <a:pt x="381" y="305"/>
                </a:lnTo>
                <a:lnTo>
                  <a:pt x="376" y="323"/>
                </a:lnTo>
                <a:lnTo>
                  <a:pt x="367" y="340"/>
                </a:lnTo>
                <a:lnTo>
                  <a:pt x="355" y="353"/>
                </a:lnTo>
                <a:lnTo>
                  <a:pt x="340" y="365"/>
                </a:lnTo>
                <a:lnTo>
                  <a:pt x="324" y="374"/>
                </a:lnTo>
                <a:lnTo>
                  <a:pt x="307" y="379"/>
                </a:lnTo>
                <a:lnTo>
                  <a:pt x="288" y="381"/>
                </a:lnTo>
                <a:lnTo>
                  <a:pt x="270" y="379"/>
                </a:lnTo>
                <a:lnTo>
                  <a:pt x="253" y="374"/>
                </a:lnTo>
                <a:lnTo>
                  <a:pt x="237" y="365"/>
                </a:lnTo>
                <a:lnTo>
                  <a:pt x="222" y="353"/>
                </a:lnTo>
                <a:lnTo>
                  <a:pt x="220" y="352"/>
                </a:lnTo>
                <a:lnTo>
                  <a:pt x="214" y="346"/>
                </a:lnTo>
                <a:lnTo>
                  <a:pt x="205" y="337"/>
                </a:lnTo>
                <a:lnTo>
                  <a:pt x="195" y="326"/>
                </a:lnTo>
                <a:lnTo>
                  <a:pt x="183" y="315"/>
                </a:lnTo>
                <a:lnTo>
                  <a:pt x="172" y="304"/>
                </a:lnTo>
                <a:lnTo>
                  <a:pt x="162" y="293"/>
                </a:lnTo>
                <a:lnTo>
                  <a:pt x="153" y="285"/>
                </a:lnTo>
                <a:lnTo>
                  <a:pt x="147" y="280"/>
                </a:lnTo>
                <a:lnTo>
                  <a:pt x="145" y="277"/>
                </a:lnTo>
                <a:lnTo>
                  <a:pt x="169" y="280"/>
                </a:lnTo>
                <a:lnTo>
                  <a:pt x="190" y="279"/>
                </a:lnTo>
                <a:lnTo>
                  <a:pt x="210" y="272"/>
                </a:lnTo>
                <a:lnTo>
                  <a:pt x="253" y="314"/>
                </a:lnTo>
                <a:lnTo>
                  <a:pt x="263" y="321"/>
                </a:lnTo>
                <a:lnTo>
                  <a:pt x="272" y="326"/>
                </a:lnTo>
                <a:lnTo>
                  <a:pt x="284" y="327"/>
                </a:lnTo>
                <a:lnTo>
                  <a:pt x="296" y="326"/>
                </a:lnTo>
                <a:lnTo>
                  <a:pt x="307" y="321"/>
                </a:lnTo>
                <a:lnTo>
                  <a:pt x="315" y="314"/>
                </a:lnTo>
                <a:lnTo>
                  <a:pt x="323" y="305"/>
                </a:lnTo>
                <a:lnTo>
                  <a:pt x="328" y="294"/>
                </a:lnTo>
                <a:lnTo>
                  <a:pt x="329" y="283"/>
                </a:lnTo>
                <a:lnTo>
                  <a:pt x="328" y="271"/>
                </a:lnTo>
                <a:lnTo>
                  <a:pt x="323" y="260"/>
                </a:lnTo>
                <a:lnTo>
                  <a:pt x="315" y="252"/>
                </a:lnTo>
                <a:lnTo>
                  <a:pt x="249" y="184"/>
                </a:lnTo>
                <a:lnTo>
                  <a:pt x="245" y="182"/>
                </a:lnTo>
                <a:lnTo>
                  <a:pt x="238" y="177"/>
                </a:lnTo>
                <a:lnTo>
                  <a:pt x="228" y="173"/>
                </a:lnTo>
                <a:lnTo>
                  <a:pt x="217" y="171"/>
                </a:lnTo>
                <a:lnTo>
                  <a:pt x="205" y="173"/>
                </a:lnTo>
                <a:lnTo>
                  <a:pt x="195" y="177"/>
                </a:lnTo>
                <a:lnTo>
                  <a:pt x="189" y="182"/>
                </a:lnTo>
                <a:lnTo>
                  <a:pt x="184" y="186"/>
                </a:lnTo>
                <a:lnTo>
                  <a:pt x="178" y="189"/>
                </a:lnTo>
                <a:lnTo>
                  <a:pt x="172" y="192"/>
                </a:lnTo>
                <a:lnTo>
                  <a:pt x="166" y="193"/>
                </a:lnTo>
                <a:lnTo>
                  <a:pt x="161" y="192"/>
                </a:lnTo>
                <a:lnTo>
                  <a:pt x="156" y="191"/>
                </a:lnTo>
                <a:lnTo>
                  <a:pt x="151" y="188"/>
                </a:lnTo>
                <a:lnTo>
                  <a:pt x="146" y="184"/>
                </a:lnTo>
                <a:lnTo>
                  <a:pt x="129" y="167"/>
                </a:lnTo>
                <a:lnTo>
                  <a:pt x="136" y="156"/>
                </a:lnTo>
                <a:lnTo>
                  <a:pt x="146" y="145"/>
                </a:lnTo>
                <a:lnTo>
                  <a:pt x="161" y="133"/>
                </a:lnTo>
                <a:lnTo>
                  <a:pt x="177" y="125"/>
                </a:lnTo>
                <a:lnTo>
                  <a:pt x="195" y="120"/>
                </a:lnTo>
                <a:lnTo>
                  <a:pt x="212" y="117"/>
                </a:lnTo>
                <a:close/>
                <a:moveTo>
                  <a:pt x="94" y="0"/>
                </a:moveTo>
                <a:lnTo>
                  <a:pt x="113" y="1"/>
                </a:lnTo>
                <a:lnTo>
                  <a:pt x="130" y="7"/>
                </a:lnTo>
                <a:lnTo>
                  <a:pt x="146" y="16"/>
                </a:lnTo>
                <a:lnTo>
                  <a:pt x="161" y="27"/>
                </a:lnTo>
                <a:lnTo>
                  <a:pt x="163" y="29"/>
                </a:lnTo>
                <a:lnTo>
                  <a:pt x="169" y="35"/>
                </a:lnTo>
                <a:lnTo>
                  <a:pt x="178" y="44"/>
                </a:lnTo>
                <a:lnTo>
                  <a:pt x="188" y="54"/>
                </a:lnTo>
                <a:lnTo>
                  <a:pt x="199" y="66"/>
                </a:lnTo>
                <a:lnTo>
                  <a:pt x="211" y="77"/>
                </a:lnTo>
                <a:lnTo>
                  <a:pt x="221" y="87"/>
                </a:lnTo>
                <a:lnTo>
                  <a:pt x="230" y="95"/>
                </a:lnTo>
                <a:lnTo>
                  <a:pt x="236" y="101"/>
                </a:lnTo>
                <a:lnTo>
                  <a:pt x="238" y="104"/>
                </a:lnTo>
                <a:lnTo>
                  <a:pt x="212" y="101"/>
                </a:lnTo>
                <a:lnTo>
                  <a:pt x="193" y="102"/>
                </a:lnTo>
                <a:lnTo>
                  <a:pt x="172" y="109"/>
                </a:lnTo>
                <a:lnTo>
                  <a:pt x="130" y="66"/>
                </a:lnTo>
                <a:lnTo>
                  <a:pt x="120" y="60"/>
                </a:lnTo>
                <a:lnTo>
                  <a:pt x="109" y="55"/>
                </a:lnTo>
                <a:lnTo>
                  <a:pt x="98" y="54"/>
                </a:lnTo>
                <a:lnTo>
                  <a:pt x="87" y="55"/>
                </a:lnTo>
                <a:lnTo>
                  <a:pt x="76" y="60"/>
                </a:lnTo>
                <a:lnTo>
                  <a:pt x="67" y="66"/>
                </a:lnTo>
                <a:lnTo>
                  <a:pt x="60" y="76"/>
                </a:lnTo>
                <a:lnTo>
                  <a:pt x="55" y="87"/>
                </a:lnTo>
                <a:lnTo>
                  <a:pt x="54" y="98"/>
                </a:lnTo>
                <a:lnTo>
                  <a:pt x="55" y="109"/>
                </a:lnTo>
                <a:lnTo>
                  <a:pt x="60" y="120"/>
                </a:lnTo>
                <a:lnTo>
                  <a:pt x="67" y="129"/>
                </a:lnTo>
                <a:lnTo>
                  <a:pt x="69" y="132"/>
                </a:lnTo>
                <a:lnTo>
                  <a:pt x="75" y="137"/>
                </a:lnTo>
                <a:lnTo>
                  <a:pt x="83" y="145"/>
                </a:lnTo>
                <a:lnTo>
                  <a:pt x="93" y="156"/>
                </a:lnTo>
                <a:lnTo>
                  <a:pt x="104" y="166"/>
                </a:lnTo>
                <a:lnTo>
                  <a:pt x="114" y="177"/>
                </a:lnTo>
                <a:lnTo>
                  <a:pt x="124" y="186"/>
                </a:lnTo>
                <a:lnTo>
                  <a:pt x="130" y="193"/>
                </a:lnTo>
                <a:lnTo>
                  <a:pt x="134" y="197"/>
                </a:lnTo>
                <a:lnTo>
                  <a:pt x="145" y="204"/>
                </a:lnTo>
                <a:lnTo>
                  <a:pt x="156" y="209"/>
                </a:lnTo>
                <a:lnTo>
                  <a:pt x="168" y="210"/>
                </a:lnTo>
                <a:lnTo>
                  <a:pt x="180" y="206"/>
                </a:lnTo>
                <a:lnTo>
                  <a:pt x="190" y="202"/>
                </a:lnTo>
                <a:lnTo>
                  <a:pt x="196" y="198"/>
                </a:lnTo>
                <a:lnTo>
                  <a:pt x="199" y="195"/>
                </a:lnTo>
                <a:lnTo>
                  <a:pt x="203" y="192"/>
                </a:lnTo>
                <a:lnTo>
                  <a:pt x="207" y="189"/>
                </a:lnTo>
                <a:lnTo>
                  <a:pt x="212" y="188"/>
                </a:lnTo>
                <a:lnTo>
                  <a:pt x="217" y="188"/>
                </a:lnTo>
                <a:lnTo>
                  <a:pt x="222" y="188"/>
                </a:lnTo>
                <a:lnTo>
                  <a:pt x="227" y="191"/>
                </a:lnTo>
                <a:lnTo>
                  <a:pt x="232" y="193"/>
                </a:lnTo>
                <a:lnTo>
                  <a:pt x="237" y="197"/>
                </a:lnTo>
                <a:lnTo>
                  <a:pt x="254" y="213"/>
                </a:lnTo>
                <a:lnTo>
                  <a:pt x="247" y="225"/>
                </a:lnTo>
                <a:lnTo>
                  <a:pt x="237" y="236"/>
                </a:lnTo>
                <a:lnTo>
                  <a:pt x="222" y="248"/>
                </a:lnTo>
                <a:lnTo>
                  <a:pt x="206" y="257"/>
                </a:lnTo>
                <a:lnTo>
                  <a:pt x="188" y="261"/>
                </a:lnTo>
                <a:lnTo>
                  <a:pt x="171" y="263"/>
                </a:lnTo>
                <a:lnTo>
                  <a:pt x="152" y="261"/>
                </a:lnTo>
                <a:lnTo>
                  <a:pt x="135" y="257"/>
                </a:lnTo>
                <a:lnTo>
                  <a:pt x="118" y="248"/>
                </a:lnTo>
                <a:lnTo>
                  <a:pt x="103" y="236"/>
                </a:lnTo>
                <a:lnTo>
                  <a:pt x="27" y="160"/>
                </a:lnTo>
                <a:lnTo>
                  <a:pt x="16" y="145"/>
                </a:lnTo>
                <a:lnTo>
                  <a:pt x="7" y="129"/>
                </a:lnTo>
                <a:lnTo>
                  <a:pt x="1" y="111"/>
                </a:lnTo>
                <a:lnTo>
                  <a:pt x="0" y="94"/>
                </a:lnTo>
                <a:lnTo>
                  <a:pt x="1" y="76"/>
                </a:lnTo>
                <a:lnTo>
                  <a:pt x="7" y="58"/>
                </a:lnTo>
                <a:lnTo>
                  <a:pt x="16" y="41"/>
                </a:lnTo>
                <a:lnTo>
                  <a:pt x="27" y="27"/>
                </a:lnTo>
                <a:lnTo>
                  <a:pt x="42" y="16"/>
                </a:lnTo>
                <a:lnTo>
                  <a:pt x="59" y="6"/>
                </a:lnTo>
                <a:lnTo>
                  <a:pt x="76" y="1"/>
                </a:lnTo>
                <a:lnTo>
                  <a:pt x="94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1522" name="Freeform 9"/>
          <p:cNvSpPr>
            <a:spLocks noEditPoints="1"/>
          </p:cNvSpPr>
          <p:nvPr/>
        </p:nvSpPr>
        <p:spPr bwMode="auto">
          <a:xfrm>
            <a:off x="8491538" y="3365500"/>
            <a:ext cx="615950" cy="666750"/>
          </a:xfrm>
          <a:custGeom>
            <a:avLst/>
            <a:gdLst>
              <a:gd name="T0" fmla="*/ 2147483647 w 606"/>
              <a:gd name="T1" fmla="*/ 2147483647 h 656"/>
              <a:gd name="T2" fmla="*/ 2147483647 w 606"/>
              <a:gd name="T3" fmla="*/ 2147483647 h 656"/>
              <a:gd name="T4" fmla="*/ 2147483647 w 606"/>
              <a:gd name="T5" fmla="*/ 2147483647 h 656"/>
              <a:gd name="T6" fmla="*/ 2147483647 w 606"/>
              <a:gd name="T7" fmla="*/ 2147483647 h 656"/>
              <a:gd name="T8" fmla="*/ 2147483647 w 606"/>
              <a:gd name="T9" fmla="*/ 2147483647 h 656"/>
              <a:gd name="T10" fmla="*/ 2147483647 w 606"/>
              <a:gd name="T11" fmla="*/ 2147483647 h 656"/>
              <a:gd name="T12" fmla="*/ 2147483647 w 606"/>
              <a:gd name="T13" fmla="*/ 2147483647 h 656"/>
              <a:gd name="T14" fmla="*/ 2147483647 w 606"/>
              <a:gd name="T15" fmla="*/ 2147483647 h 656"/>
              <a:gd name="T16" fmla="*/ 2147483647 w 606"/>
              <a:gd name="T17" fmla="*/ 2147483647 h 656"/>
              <a:gd name="T18" fmla="*/ 2147483647 w 606"/>
              <a:gd name="T19" fmla="*/ 2147483647 h 656"/>
              <a:gd name="T20" fmla="*/ 2147483647 w 606"/>
              <a:gd name="T21" fmla="*/ 2147483647 h 656"/>
              <a:gd name="T22" fmla="*/ 2147483647 w 606"/>
              <a:gd name="T23" fmla="*/ 2147483647 h 656"/>
              <a:gd name="T24" fmla="*/ 2147483647 w 606"/>
              <a:gd name="T25" fmla="*/ 2147483647 h 656"/>
              <a:gd name="T26" fmla="*/ 0 w 606"/>
              <a:gd name="T27" fmla="*/ 2147483647 h 656"/>
              <a:gd name="T28" fmla="*/ 2147483647 w 606"/>
              <a:gd name="T29" fmla="*/ 2147483647 h 656"/>
              <a:gd name="T30" fmla="*/ 2147483647 w 606"/>
              <a:gd name="T31" fmla="*/ 2147483647 h 656"/>
              <a:gd name="T32" fmla="*/ 2147483647 w 606"/>
              <a:gd name="T33" fmla="*/ 2147483647 h 656"/>
              <a:gd name="T34" fmla="*/ 2147483647 w 606"/>
              <a:gd name="T35" fmla="*/ 2147483647 h 656"/>
              <a:gd name="T36" fmla="*/ 2147483647 w 606"/>
              <a:gd name="T37" fmla="*/ 2147483647 h 656"/>
              <a:gd name="T38" fmla="*/ 2147483647 w 606"/>
              <a:gd name="T39" fmla="*/ 2147483647 h 656"/>
              <a:gd name="T40" fmla="*/ 2147483647 w 606"/>
              <a:gd name="T41" fmla="*/ 2147483647 h 656"/>
              <a:gd name="T42" fmla="*/ 2147483647 w 606"/>
              <a:gd name="T43" fmla="*/ 2147483647 h 656"/>
              <a:gd name="T44" fmla="*/ 2147483647 w 606"/>
              <a:gd name="T45" fmla="*/ 2147483647 h 656"/>
              <a:gd name="T46" fmla="*/ 2147483647 w 606"/>
              <a:gd name="T47" fmla="*/ 2147483647 h 656"/>
              <a:gd name="T48" fmla="*/ 2147483647 w 606"/>
              <a:gd name="T49" fmla="*/ 2147483647 h 656"/>
              <a:gd name="T50" fmla="*/ 2147483647 w 606"/>
              <a:gd name="T51" fmla="*/ 2147483647 h 656"/>
              <a:gd name="T52" fmla="*/ 2147483647 w 606"/>
              <a:gd name="T53" fmla="*/ 2147483647 h 656"/>
              <a:gd name="T54" fmla="*/ 2147483647 w 606"/>
              <a:gd name="T55" fmla="*/ 2147483647 h 656"/>
              <a:gd name="T56" fmla="*/ 2147483647 w 606"/>
              <a:gd name="T57" fmla="*/ 2147483647 h 656"/>
              <a:gd name="T58" fmla="*/ 2147483647 w 606"/>
              <a:gd name="T59" fmla="*/ 2147483647 h 656"/>
              <a:gd name="T60" fmla="*/ 2147483647 w 606"/>
              <a:gd name="T61" fmla="*/ 2147483647 h 656"/>
              <a:gd name="T62" fmla="*/ 2147483647 w 606"/>
              <a:gd name="T63" fmla="*/ 2147483647 h 656"/>
              <a:gd name="T64" fmla="*/ 2147483647 w 606"/>
              <a:gd name="T65" fmla="*/ 2147483647 h 656"/>
              <a:gd name="T66" fmla="*/ 2147483647 w 606"/>
              <a:gd name="T67" fmla="*/ 2147483647 h 656"/>
              <a:gd name="T68" fmla="*/ 2147483647 w 606"/>
              <a:gd name="T69" fmla="*/ 2147483647 h 656"/>
              <a:gd name="T70" fmla="*/ 2147483647 w 606"/>
              <a:gd name="T71" fmla="*/ 2147483647 h 656"/>
              <a:gd name="T72" fmla="*/ 2147483647 w 606"/>
              <a:gd name="T73" fmla="*/ 2147483647 h 656"/>
              <a:gd name="T74" fmla="*/ 2147483647 w 606"/>
              <a:gd name="T75" fmla="*/ 2147483647 h 656"/>
              <a:gd name="T76" fmla="*/ 2147483647 w 606"/>
              <a:gd name="T77" fmla="*/ 2147483647 h 656"/>
              <a:gd name="T78" fmla="*/ 2147483647 w 606"/>
              <a:gd name="T79" fmla="*/ 2147483647 h 656"/>
              <a:gd name="T80" fmla="*/ 2147483647 w 606"/>
              <a:gd name="T81" fmla="*/ 2147483647 h 656"/>
              <a:gd name="T82" fmla="*/ 2147483647 w 606"/>
              <a:gd name="T83" fmla="*/ 2147483647 h 656"/>
              <a:gd name="T84" fmla="*/ 2147483647 w 606"/>
              <a:gd name="T85" fmla="*/ 2147483647 h 656"/>
              <a:gd name="T86" fmla="*/ 2147483647 w 606"/>
              <a:gd name="T87" fmla="*/ 2147483647 h 656"/>
              <a:gd name="T88" fmla="*/ 2147483647 w 606"/>
              <a:gd name="T89" fmla="*/ 2147483647 h 656"/>
              <a:gd name="T90" fmla="*/ 2147483647 w 606"/>
              <a:gd name="T91" fmla="*/ 2147483647 h 656"/>
              <a:gd name="T92" fmla="*/ 2147483647 w 606"/>
              <a:gd name="T93" fmla="*/ 2147483647 h 656"/>
              <a:gd name="T94" fmla="*/ 2147483647 w 606"/>
              <a:gd name="T95" fmla="*/ 2147483647 h 656"/>
              <a:gd name="T96" fmla="*/ 2147483647 w 606"/>
              <a:gd name="T97" fmla="*/ 2147483647 h 656"/>
              <a:gd name="T98" fmla="*/ 2147483647 w 606"/>
              <a:gd name="T99" fmla="*/ 2147483647 h 656"/>
              <a:gd name="T100" fmla="*/ 2147483647 w 606"/>
              <a:gd name="T101" fmla="*/ 2147483647 h 656"/>
              <a:gd name="T102" fmla="*/ 2147483647 w 606"/>
              <a:gd name="T103" fmla="*/ 2147483647 h 656"/>
              <a:gd name="T104" fmla="*/ 2147483647 w 606"/>
              <a:gd name="T105" fmla="*/ 2147483647 h 656"/>
              <a:gd name="T106" fmla="*/ 2147483647 w 606"/>
              <a:gd name="T107" fmla="*/ 2147483647 h 656"/>
              <a:gd name="T108" fmla="*/ 2147483647 w 606"/>
              <a:gd name="T109" fmla="*/ 2147483647 h 656"/>
              <a:gd name="T110" fmla="*/ 2147483647 w 606"/>
              <a:gd name="T111" fmla="*/ 2147483647 h 656"/>
              <a:gd name="T112" fmla="*/ 2147483647 w 606"/>
              <a:gd name="T113" fmla="*/ 0 h 65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06" h="656">
                <a:moveTo>
                  <a:pt x="108" y="462"/>
                </a:moveTo>
                <a:lnTo>
                  <a:pt x="102" y="463"/>
                </a:lnTo>
                <a:lnTo>
                  <a:pt x="97" y="466"/>
                </a:lnTo>
                <a:lnTo>
                  <a:pt x="35" y="540"/>
                </a:lnTo>
                <a:lnTo>
                  <a:pt x="28" y="552"/>
                </a:lnTo>
                <a:lnTo>
                  <a:pt x="24" y="564"/>
                </a:lnTo>
                <a:lnTo>
                  <a:pt x="22" y="575"/>
                </a:lnTo>
                <a:lnTo>
                  <a:pt x="24" y="591"/>
                </a:lnTo>
                <a:lnTo>
                  <a:pt x="31" y="605"/>
                </a:lnTo>
                <a:lnTo>
                  <a:pt x="42" y="618"/>
                </a:lnTo>
                <a:lnTo>
                  <a:pt x="48" y="621"/>
                </a:lnTo>
                <a:lnTo>
                  <a:pt x="55" y="619"/>
                </a:lnTo>
                <a:lnTo>
                  <a:pt x="59" y="616"/>
                </a:lnTo>
                <a:lnTo>
                  <a:pt x="62" y="610"/>
                </a:lnTo>
                <a:lnTo>
                  <a:pt x="61" y="604"/>
                </a:lnTo>
                <a:lnTo>
                  <a:pt x="58" y="599"/>
                </a:lnTo>
                <a:lnTo>
                  <a:pt x="52" y="592"/>
                </a:lnTo>
                <a:lnTo>
                  <a:pt x="48" y="584"/>
                </a:lnTo>
                <a:lnTo>
                  <a:pt x="47" y="575"/>
                </a:lnTo>
                <a:lnTo>
                  <a:pt x="48" y="566"/>
                </a:lnTo>
                <a:lnTo>
                  <a:pt x="54" y="556"/>
                </a:lnTo>
                <a:lnTo>
                  <a:pt x="116" y="482"/>
                </a:lnTo>
                <a:lnTo>
                  <a:pt x="118" y="476"/>
                </a:lnTo>
                <a:lnTo>
                  <a:pt x="118" y="471"/>
                </a:lnTo>
                <a:lnTo>
                  <a:pt x="114" y="465"/>
                </a:lnTo>
                <a:lnTo>
                  <a:pt x="108" y="462"/>
                </a:lnTo>
                <a:close/>
                <a:moveTo>
                  <a:pt x="109" y="419"/>
                </a:moveTo>
                <a:lnTo>
                  <a:pt x="134" y="450"/>
                </a:lnTo>
                <a:lnTo>
                  <a:pt x="163" y="478"/>
                </a:lnTo>
                <a:lnTo>
                  <a:pt x="196" y="501"/>
                </a:lnTo>
                <a:lnTo>
                  <a:pt x="231" y="521"/>
                </a:lnTo>
                <a:lnTo>
                  <a:pt x="139" y="627"/>
                </a:lnTo>
                <a:lnTo>
                  <a:pt x="125" y="642"/>
                </a:lnTo>
                <a:lnTo>
                  <a:pt x="106" y="652"/>
                </a:lnTo>
                <a:lnTo>
                  <a:pt x="85" y="656"/>
                </a:lnTo>
                <a:lnTo>
                  <a:pt x="64" y="655"/>
                </a:lnTo>
                <a:lnTo>
                  <a:pt x="45" y="649"/>
                </a:lnTo>
                <a:lnTo>
                  <a:pt x="27" y="638"/>
                </a:lnTo>
                <a:lnTo>
                  <a:pt x="14" y="624"/>
                </a:lnTo>
                <a:lnTo>
                  <a:pt x="6" y="609"/>
                </a:lnTo>
                <a:lnTo>
                  <a:pt x="1" y="592"/>
                </a:lnTo>
                <a:lnTo>
                  <a:pt x="0" y="574"/>
                </a:lnTo>
                <a:lnTo>
                  <a:pt x="2" y="557"/>
                </a:lnTo>
                <a:lnTo>
                  <a:pt x="8" y="540"/>
                </a:lnTo>
                <a:lnTo>
                  <a:pt x="18" y="526"/>
                </a:lnTo>
                <a:lnTo>
                  <a:pt x="109" y="419"/>
                </a:lnTo>
                <a:close/>
                <a:moveTo>
                  <a:pt x="355" y="134"/>
                </a:moveTo>
                <a:lnTo>
                  <a:pt x="364" y="136"/>
                </a:lnTo>
                <a:lnTo>
                  <a:pt x="373" y="141"/>
                </a:lnTo>
                <a:lnTo>
                  <a:pt x="379" y="149"/>
                </a:lnTo>
                <a:lnTo>
                  <a:pt x="381" y="159"/>
                </a:lnTo>
                <a:lnTo>
                  <a:pt x="381" y="227"/>
                </a:lnTo>
                <a:lnTo>
                  <a:pt x="448" y="227"/>
                </a:lnTo>
                <a:lnTo>
                  <a:pt x="459" y="229"/>
                </a:lnTo>
                <a:lnTo>
                  <a:pt x="467" y="234"/>
                </a:lnTo>
                <a:lnTo>
                  <a:pt x="472" y="243"/>
                </a:lnTo>
                <a:lnTo>
                  <a:pt x="474" y="253"/>
                </a:lnTo>
                <a:lnTo>
                  <a:pt x="472" y="263"/>
                </a:lnTo>
                <a:lnTo>
                  <a:pt x="467" y="271"/>
                </a:lnTo>
                <a:lnTo>
                  <a:pt x="459" y="278"/>
                </a:lnTo>
                <a:lnTo>
                  <a:pt x="448" y="279"/>
                </a:lnTo>
                <a:lnTo>
                  <a:pt x="381" y="279"/>
                </a:lnTo>
                <a:lnTo>
                  <a:pt x="381" y="347"/>
                </a:lnTo>
                <a:lnTo>
                  <a:pt x="379" y="357"/>
                </a:lnTo>
                <a:lnTo>
                  <a:pt x="373" y="366"/>
                </a:lnTo>
                <a:lnTo>
                  <a:pt x="364" y="371"/>
                </a:lnTo>
                <a:lnTo>
                  <a:pt x="355" y="373"/>
                </a:lnTo>
                <a:lnTo>
                  <a:pt x="344" y="371"/>
                </a:lnTo>
                <a:lnTo>
                  <a:pt x="336" y="366"/>
                </a:lnTo>
                <a:lnTo>
                  <a:pt x="330" y="357"/>
                </a:lnTo>
                <a:lnTo>
                  <a:pt x="328" y="347"/>
                </a:lnTo>
                <a:lnTo>
                  <a:pt x="328" y="279"/>
                </a:lnTo>
                <a:lnTo>
                  <a:pt x="260" y="279"/>
                </a:lnTo>
                <a:lnTo>
                  <a:pt x="251" y="278"/>
                </a:lnTo>
                <a:lnTo>
                  <a:pt x="242" y="271"/>
                </a:lnTo>
                <a:lnTo>
                  <a:pt x="237" y="263"/>
                </a:lnTo>
                <a:lnTo>
                  <a:pt x="235" y="253"/>
                </a:lnTo>
                <a:lnTo>
                  <a:pt x="237" y="243"/>
                </a:lnTo>
                <a:lnTo>
                  <a:pt x="242" y="234"/>
                </a:lnTo>
                <a:lnTo>
                  <a:pt x="251" y="229"/>
                </a:lnTo>
                <a:lnTo>
                  <a:pt x="260" y="227"/>
                </a:lnTo>
                <a:lnTo>
                  <a:pt x="328" y="227"/>
                </a:lnTo>
                <a:lnTo>
                  <a:pt x="328" y="159"/>
                </a:lnTo>
                <a:lnTo>
                  <a:pt x="330" y="149"/>
                </a:lnTo>
                <a:lnTo>
                  <a:pt x="336" y="141"/>
                </a:lnTo>
                <a:lnTo>
                  <a:pt x="344" y="136"/>
                </a:lnTo>
                <a:lnTo>
                  <a:pt x="355" y="134"/>
                </a:lnTo>
                <a:close/>
                <a:moveTo>
                  <a:pt x="333" y="65"/>
                </a:moveTo>
                <a:lnTo>
                  <a:pt x="300" y="71"/>
                </a:lnTo>
                <a:lnTo>
                  <a:pt x="269" y="83"/>
                </a:lnTo>
                <a:lnTo>
                  <a:pt x="240" y="100"/>
                </a:lnTo>
                <a:lnTo>
                  <a:pt x="216" y="120"/>
                </a:lnTo>
                <a:lnTo>
                  <a:pt x="195" y="145"/>
                </a:lnTo>
                <a:lnTo>
                  <a:pt x="178" y="173"/>
                </a:lnTo>
                <a:lnTo>
                  <a:pt x="167" y="205"/>
                </a:lnTo>
                <a:lnTo>
                  <a:pt x="161" y="237"/>
                </a:lnTo>
                <a:lnTo>
                  <a:pt x="161" y="271"/>
                </a:lnTo>
                <a:lnTo>
                  <a:pt x="166" y="305"/>
                </a:lnTo>
                <a:lnTo>
                  <a:pt x="178" y="337"/>
                </a:lnTo>
                <a:lnTo>
                  <a:pt x="195" y="365"/>
                </a:lnTo>
                <a:lnTo>
                  <a:pt x="216" y="390"/>
                </a:lnTo>
                <a:lnTo>
                  <a:pt x="241" y="411"/>
                </a:lnTo>
                <a:lnTo>
                  <a:pt x="269" y="427"/>
                </a:lnTo>
                <a:lnTo>
                  <a:pt x="300" y="439"/>
                </a:lnTo>
                <a:lnTo>
                  <a:pt x="332" y="444"/>
                </a:lnTo>
                <a:lnTo>
                  <a:pt x="367" y="445"/>
                </a:lnTo>
                <a:lnTo>
                  <a:pt x="401" y="439"/>
                </a:lnTo>
                <a:lnTo>
                  <a:pt x="432" y="427"/>
                </a:lnTo>
                <a:lnTo>
                  <a:pt x="461" y="410"/>
                </a:lnTo>
                <a:lnTo>
                  <a:pt x="485" y="389"/>
                </a:lnTo>
                <a:lnTo>
                  <a:pt x="506" y="365"/>
                </a:lnTo>
                <a:lnTo>
                  <a:pt x="523" y="336"/>
                </a:lnTo>
                <a:lnTo>
                  <a:pt x="534" y="305"/>
                </a:lnTo>
                <a:lnTo>
                  <a:pt x="540" y="272"/>
                </a:lnTo>
                <a:lnTo>
                  <a:pt x="540" y="238"/>
                </a:lnTo>
                <a:lnTo>
                  <a:pt x="535" y="205"/>
                </a:lnTo>
                <a:lnTo>
                  <a:pt x="523" y="173"/>
                </a:lnTo>
                <a:lnTo>
                  <a:pt x="506" y="144"/>
                </a:lnTo>
                <a:lnTo>
                  <a:pt x="485" y="120"/>
                </a:lnTo>
                <a:lnTo>
                  <a:pt x="460" y="99"/>
                </a:lnTo>
                <a:lnTo>
                  <a:pt x="432" y="83"/>
                </a:lnTo>
                <a:lnTo>
                  <a:pt x="401" y="71"/>
                </a:lnTo>
                <a:lnTo>
                  <a:pt x="368" y="65"/>
                </a:lnTo>
                <a:lnTo>
                  <a:pt x="333" y="65"/>
                </a:lnTo>
                <a:close/>
                <a:moveTo>
                  <a:pt x="366" y="0"/>
                </a:moveTo>
                <a:lnTo>
                  <a:pt x="402" y="5"/>
                </a:lnTo>
                <a:lnTo>
                  <a:pt x="437" y="15"/>
                </a:lnTo>
                <a:lnTo>
                  <a:pt x="470" y="30"/>
                </a:lnTo>
                <a:lnTo>
                  <a:pt x="501" y="49"/>
                </a:lnTo>
                <a:lnTo>
                  <a:pt x="529" y="71"/>
                </a:lnTo>
                <a:lnTo>
                  <a:pt x="552" y="97"/>
                </a:lnTo>
                <a:lnTo>
                  <a:pt x="572" y="127"/>
                </a:lnTo>
                <a:lnTo>
                  <a:pt x="588" y="160"/>
                </a:lnTo>
                <a:lnTo>
                  <a:pt x="600" y="195"/>
                </a:lnTo>
                <a:lnTo>
                  <a:pt x="605" y="233"/>
                </a:lnTo>
                <a:lnTo>
                  <a:pt x="606" y="266"/>
                </a:lnTo>
                <a:lnTo>
                  <a:pt x="603" y="300"/>
                </a:lnTo>
                <a:lnTo>
                  <a:pt x="594" y="332"/>
                </a:lnTo>
                <a:lnTo>
                  <a:pt x="583" y="362"/>
                </a:lnTo>
                <a:lnTo>
                  <a:pt x="567" y="392"/>
                </a:lnTo>
                <a:lnTo>
                  <a:pt x="547" y="419"/>
                </a:lnTo>
                <a:lnTo>
                  <a:pt x="523" y="444"/>
                </a:lnTo>
                <a:lnTo>
                  <a:pt x="497" y="464"/>
                </a:lnTo>
                <a:lnTo>
                  <a:pt x="469" y="481"/>
                </a:lnTo>
                <a:lnTo>
                  <a:pt x="438" y="495"/>
                </a:lnTo>
                <a:lnTo>
                  <a:pt x="407" y="504"/>
                </a:lnTo>
                <a:lnTo>
                  <a:pt x="373" y="510"/>
                </a:lnTo>
                <a:lnTo>
                  <a:pt x="336" y="510"/>
                </a:lnTo>
                <a:lnTo>
                  <a:pt x="298" y="506"/>
                </a:lnTo>
                <a:lnTo>
                  <a:pt x="264" y="495"/>
                </a:lnTo>
                <a:lnTo>
                  <a:pt x="231" y="480"/>
                </a:lnTo>
                <a:lnTo>
                  <a:pt x="201" y="461"/>
                </a:lnTo>
                <a:lnTo>
                  <a:pt x="173" y="439"/>
                </a:lnTo>
                <a:lnTo>
                  <a:pt x="149" y="412"/>
                </a:lnTo>
                <a:lnTo>
                  <a:pt x="129" y="383"/>
                </a:lnTo>
                <a:lnTo>
                  <a:pt x="113" y="350"/>
                </a:lnTo>
                <a:lnTo>
                  <a:pt x="102" y="315"/>
                </a:lnTo>
                <a:lnTo>
                  <a:pt x="96" y="278"/>
                </a:lnTo>
                <a:lnTo>
                  <a:pt x="95" y="244"/>
                </a:lnTo>
                <a:lnTo>
                  <a:pt x="99" y="210"/>
                </a:lnTo>
                <a:lnTo>
                  <a:pt x="107" y="178"/>
                </a:lnTo>
                <a:lnTo>
                  <a:pt x="119" y="147"/>
                </a:lnTo>
                <a:lnTo>
                  <a:pt x="135" y="118"/>
                </a:lnTo>
                <a:lnTo>
                  <a:pt x="155" y="91"/>
                </a:lnTo>
                <a:lnTo>
                  <a:pt x="179" y="67"/>
                </a:lnTo>
                <a:lnTo>
                  <a:pt x="204" y="46"/>
                </a:lnTo>
                <a:lnTo>
                  <a:pt x="233" y="29"/>
                </a:lnTo>
                <a:lnTo>
                  <a:pt x="264" y="15"/>
                </a:lnTo>
                <a:lnTo>
                  <a:pt x="295" y="5"/>
                </a:lnTo>
                <a:lnTo>
                  <a:pt x="328" y="1"/>
                </a:lnTo>
                <a:lnTo>
                  <a:pt x="366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1523" name="矩形 29"/>
          <p:cNvSpPr>
            <a:spLocks noChangeArrowheads="1"/>
          </p:cNvSpPr>
          <p:nvPr/>
        </p:nvSpPr>
        <p:spPr bwMode="auto">
          <a:xfrm>
            <a:off x="971550" y="4451350"/>
            <a:ext cx="4289425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400" dirty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 dirty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 dirty="0" smtClean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 smtClean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：囚心钻研，诚心不贰。更多优质作品，请搜索</a:t>
            </a:r>
            <a:r>
              <a:rPr lang="zh-CN" altLang="en-US" sz="1400" dirty="0" smtClean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400" dirty="0">
              <a:solidFill>
                <a:srgbClr val="FDFDFD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4" name="Freeform 7"/>
          <p:cNvSpPr>
            <a:spLocks noEditPoints="1"/>
          </p:cNvSpPr>
          <p:nvPr/>
        </p:nvSpPr>
        <p:spPr bwMode="auto">
          <a:xfrm>
            <a:off x="8223250" y="4814888"/>
            <a:ext cx="1049338" cy="1049337"/>
          </a:xfrm>
          <a:custGeom>
            <a:avLst/>
            <a:gdLst>
              <a:gd name="T0" fmla="*/ 2147483647 w 1126"/>
              <a:gd name="T1" fmla="*/ 2147483647 h 1125"/>
              <a:gd name="T2" fmla="*/ 2147483647 w 1126"/>
              <a:gd name="T3" fmla="*/ 2147483647 h 1125"/>
              <a:gd name="T4" fmla="*/ 2147483647 w 1126"/>
              <a:gd name="T5" fmla="*/ 2147483647 h 1125"/>
              <a:gd name="T6" fmla="*/ 2147483647 w 1126"/>
              <a:gd name="T7" fmla="*/ 2147483647 h 1125"/>
              <a:gd name="T8" fmla="*/ 2147483647 w 1126"/>
              <a:gd name="T9" fmla="*/ 2147483647 h 1125"/>
              <a:gd name="T10" fmla="*/ 2147483647 w 1126"/>
              <a:gd name="T11" fmla="*/ 2147483647 h 1125"/>
              <a:gd name="T12" fmla="*/ 2147483647 w 1126"/>
              <a:gd name="T13" fmla="*/ 2147483647 h 1125"/>
              <a:gd name="T14" fmla="*/ 2147483647 w 1126"/>
              <a:gd name="T15" fmla="*/ 2147483647 h 1125"/>
              <a:gd name="T16" fmla="*/ 2147483647 w 1126"/>
              <a:gd name="T17" fmla="*/ 2147483647 h 1125"/>
              <a:gd name="T18" fmla="*/ 2147483647 w 1126"/>
              <a:gd name="T19" fmla="*/ 2147483647 h 1125"/>
              <a:gd name="T20" fmla="*/ 2147483647 w 1126"/>
              <a:gd name="T21" fmla="*/ 2147483647 h 1125"/>
              <a:gd name="T22" fmla="*/ 2147483647 w 1126"/>
              <a:gd name="T23" fmla="*/ 2147483647 h 1125"/>
              <a:gd name="T24" fmla="*/ 2147483647 w 1126"/>
              <a:gd name="T25" fmla="*/ 2147483647 h 1125"/>
              <a:gd name="T26" fmla="*/ 2147483647 w 1126"/>
              <a:gd name="T27" fmla="*/ 2147483647 h 1125"/>
              <a:gd name="T28" fmla="*/ 2147483647 w 1126"/>
              <a:gd name="T29" fmla="*/ 2147483647 h 1125"/>
              <a:gd name="T30" fmla="*/ 2147483647 w 1126"/>
              <a:gd name="T31" fmla="*/ 2147483647 h 1125"/>
              <a:gd name="T32" fmla="*/ 2147483647 w 1126"/>
              <a:gd name="T33" fmla="*/ 2147483647 h 1125"/>
              <a:gd name="T34" fmla="*/ 2147483647 w 1126"/>
              <a:gd name="T35" fmla="*/ 2147483647 h 1125"/>
              <a:gd name="T36" fmla="*/ 2147483647 w 1126"/>
              <a:gd name="T37" fmla="*/ 2147483647 h 1125"/>
              <a:gd name="T38" fmla="*/ 2147483647 w 1126"/>
              <a:gd name="T39" fmla="*/ 2147483647 h 1125"/>
              <a:gd name="T40" fmla="*/ 2147483647 w 1126"/>
              <a:gd name="T41" fmla="*/ 2147483647 h 1125"/>
              <a:gd name="T42" fmla="*/ 2147483647 w 1126"/>
              <a:gd name="T43" fmla="*/ 2147483647 h 1125"/>
              <a:gd name="T44" fmla="*/ 2147483647 w 1126"/>
              <a:gd name="T45" fmla="*/ 2147483647 h 1125"/>
              <a:gd name="T46" fmla="*/ 2147483647 w 1126"/>
              <a:gd name="T47" fmla="*/ 2147483647 h 1125"/>
              <a:gd name="T48" fmla="*/ 2147483647 w 1126"/>
              <a:gd name="T49" fmla="*/ 2147483647 h 1125"/>
              <a:gd name="T50" fmla="*/ 2147483647 w 1126"/>
              <a:gd name="T51" fmla="*/ 2147483647 h 1125"/>
              <a:gd name="T52" fmla="*/ 2147483647 w 1126"/>
              <a:gd name="T53" fmla="*/ 2147483647 h 1125"/>
              <a:gd name="T54" fmla="*/ 2147483647 w 1126"/>
              <a:gd name="T55" fmla="*/ 2147483647 h 1125"/>
              <a:gd name="T56" fmla="*/ 2147483647 w 1126"/>
              <a:gd name="T57" fmla="*/ 0 h 1125"/>
              <a:gd name="T58" fmla="*/ 2147483647 w 1126"/>
              <a:gd name="T59" fmla="*/ 2147483647 h 1125"/>
              <a:gd name="T60" fmla="*/ 2147483647 w 1126"/>
              <a:gd name="T61" fmla="*/ 2147483647 h 1125"/>
              <a:gd name="T62" fmla="*/ 2147483647 w 1126"/>
              <a:gd name="T63" fmla="*/ 2147483647 h 1125"/>
              <a:gd name="T64" fmla="*/ 2147483647 w 1126"/>
              <a:gd name="T65" fmla="*/ 2147483647 h 1125"/>
              <a:gd name="T66" fmla="*/ 2147483647 w 1126"/>
              <a:gd name="T67" fmla="*/ 2147483647 h 1125"/>
              <a:gd name="T68" fmla="*/ 2147483647 w 1126"/>
              <a:gd name="T69" fmla="*/ 2147483647 h 1125"/>
              <a:gd name="T70" fmla="*/ 2147483647 w 1126"/>
              <a:gd name="T71" fmla="*/ 2147483647 h 1125"/>
              <a:gd name="T72" fmla="*/ 2147483647 w 1126"/>
              <a:gd name="T73" fmla="*/ 2147483647 h 1125"/>
              <a:gd name="T74" fmla="*/ 2147483647 w 1126"/>
              <a:gd name="T75" fmla="*/ 2147483647 h 1125"/>
              <a:gd name="T76" fmla="*/ 2147483647 w 1126"/>
              <a:gd name="T77" fmla="*/ 2147483647 h 1125"/>
              <a:gd name="T78" fmla="*/ 2147483647 w 1126"/>
              <a:gd name="T79" fmla="*/ 2147483647 h 1125"/>
              <a:gd name="T80" fmla="*/ 2147483647 w 1126"/>
              <a:gd name="T81" fmla="*/ 2147483647 h 1125"/>
              <a:gd name="T82" fmla="*/ 2147483647 w 1126"/>
              <a:gd name="T83" fmla="*/ 2147483647 h 1125"/>
              <a:gd name="T84" fmla="*/ 2147483647 w 1126"/>
              <a:gd name="T85" fmla="*/ 2147483647 h 1125"/>
              <a:gd name="T86" fmla="*/ 2147483647 w 1126"/>
              <a:gd name="T87" fmla="*/ 2147483647 h 1125"/>
              <a:gd name="T88" fmla="*/ 2147483647 w 1126"/>
              <a:gd name="T89" fmla="*/ 2147483647 h 1125"/>
              <a:gd name="T90" fmla="*/ 2147483647 w 1126"/>
              <a:gd name="T91" fmla="*/ 2147483647 h 1125"/>
              <a:gd name="T92" fmla="*/ 2147483647 w 1126"/>
              <a:gd name="T93" fmla="*/ 2147483647 h 1125"/>
              <a:gd name="T94" fmla="*/ 2147483647 w 1126"/>
              <a:gd name="T95" fmla="*/ 2147483647 h 1125"/>
              <a:gd name="T96" fmla="*/ 2147483647 w 1126"/>
              <a:gd name="T97" fmla="*/ 2147483647 h 1125"/>
              <a:gd name="T98" fmla="*/ 0 w 1126"/>
              <a:gd name="T99" fmla="*/ 2147483647 h 1125"/>
              <a:gd name="T100" fmla="*/ 2147483647 w 1126"/>
              <a:gd name="T101" fmla="*/ 2147483647 h 1125"/>
              <a:gd name="T102" fmla="*/ 2147483647 w 1126"/>
              <a:gd name="T103" fmla="*/ 2147483647 h 1125"/>
              <a:gd name="T104" fmla="*/ 2147483647 w 1126"/>
              <a:gd name="T105" fmla="*/ 2147483647 h 1125"/>
              <a:gd name="T106" fmla="*/ 2147483647 w 1126"/>
              <a:gd name="T107" fmla="*/ 2147483647 h 1125"/>
              <a:gd name="T108" fmla="*/ 2147483647 w 1126"/>
              <a:gd name="T109" fmla="*/ 2147483647 h 1125"/>
              <a:gd name="T110" fmla="*/ 2147483647 w 1126"/>
              <a:gd name="T111" fmla="*/ 2147483647 h 1125"/>
              <a:gd name="T112" fmla="*/ 2147483647 w 1126"/>
              <a:gd name="T113" fmla="*/ 0 h 11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26" h="1125">
                <a:moveTo>
                  <a:pt x="562" y="21"/>
                </a:moveTo>
                <a:lnTo>
                  <a:pt x="499" y="25"/>
                </a:lnTo>
                <a:lnTo>
                  <a:pt x="439" y="35"/>
                </a:lnTo>
                <a:lnTo>
                  <a:pt x="381" y="52"/>
                </a:lnTo>
                <a:lnTo>
                  <a:pt x="324" y="76"/>
                </a:lnTo>
                <a:lnTo>
                  <a:pt x="273" y="106"/>
                </a:lnTo>
                <a:lnTo>
                  <a:pt x="224" y="140"/>
                </a:lnTo>
                <a:lnTo>
                  <a:pt x="180" y="180"/>
                </a:lnTo>
                <a:lnTo>
                  <a:pt x="140" y="224"/>
                </a:lnTo>
                <a:lnTo>
                  <a:pt x="106" y="273"/>
                </a:lnTo>
                <a:lnTo>
                  <a:pt x="76" y="324"/>
                </a:lnTo>
                <a:lnTo>
                  <a:pt x="52" y="381"/>
                </a:lnTo>
                <a:lnTo>
                  <a:pt x="35" y="438"/>
                </a:lnTo>
                <a:lnTo>
                  <a:pt x="25" y="499"/>
                </a:lnTo>
                <a:lnTo>
                  <a:pt x="21" y="562"/>
                </a:lnTo>
                <a:lnTo>
                  <a:pt x="25" y="625"/>
                </a:lnTo>
                <a:lnTo>
                  <a:pt x="35" y="686"/>
                </a:lnTo>
                <a:lnTo>
                  <a:pt x="52" y="744"/>
                </a:lnTo>
                <a:lnTo>
                  <a:pt x="76" y="799"/>
                </a:lnTo>
                <a:lnTo>
                  <a:pt x="106" y="852"/>
                </a:lnTo>
                <a:lnTo>
                  <a:pt x="140" y="900"/>
                </a:lnTo>
                <a:lnTo>
                  <a:pt x="180" y="945"/>
                </a:lnTo>
                <a:lnTo>
                  <a:pt x="224" y="984"/>
                </a:lnTo>
                <a:lnTo>
                  <a:pt x="273" y="1019"/>
                </a:lnTo>
                <a:lnTo>
                  <a:pt x="324" y="1047"/>
                </a:lnTo>
                <a:lnTo>
                  <a:pt x="381" y="1071"/>
                </a:lnTo>
                <a:lnTo>
                  <a:pt x="439" y="1088"/>
                </a:lnTo>
                <a:lnTo>
                  <a:pt x="499" y="1100"/>
                </a:lnTo>
                <a:lnTo>
                  <a:pt x="562" y="1103"/>
                </a:lnTo>
                <a:lnTo>
                  <a:pt x="625" y="1100"/>
                </a:lnTo>
                <a:lnTo>
                  <a:pt x="687" y="1088"/>
                </a:lnTo>
                <a:lnTo>
                  <a:pt x="745" y="1071"/>
                </a:lnTo>
                <a:lnTo>
                  <a:pt x="800" y="1047"/>
                </a:lnTo>
                <a:lnTo>
                  <a:pt x="853" y="1019"/>
                </a:lnTo>
                <a:lnTo>
                  <a:pt x="901" y="984"/>
                </a:lnTo>
                <a:lnTo>
                  <a:pt x="946" y="945"/>
                </a:lnTo>
                <a:lnTo>
                  <a:pt x="985" y="900"/>
                </a:lnTo>
                <a:lnTo>
                  <a:pt x="1020" y="852"/>
                </a:lnTo>
                <a:lnTo>
                  <a:pt x="1050" y="799"/>
                </a:lnTo>
                <a:lnTo>
                  <a:pt x="1072" y="744"/>
                </a:lnTo>
                <a:lnTo>
                  <a:pt x="1091" y="686"/>
                </a:lnTo>
                <a:lnTo>
                  <a:pt x="1101" y="625"/>
                </a:lnTo>
                <a:lnTo>
                  <a:pt x="1104" y="562"/>
                </a:lnTo>
                <a:lnTo>
                  <a:pt x="1101" y="499"/>
                </a:lnTo>
                <a:lnTo>
                  <a:pt x="1091" y="438"/>
                </a:lnTo>
                <a:lnTo>
                  <a:pt x="1072" y="381"/>
                </a:lnTo>
                <a:lnTo>
                  <a:pt x="1050" y="324"/>
                </a:lnTo>
                <a:lnTo>
                  <a:pt x="1020" y="273"/>
                </a:lnTo>
                <a:lnTo>
                  <a:pt x="985" y="224"/>
                </a:lnTo>
                <a:lnTo>
                  <a:pt x="946" y="180"/>
                </a:lnTo>
                <a:lnTo>
                  <a:pt x="901" y="140"/>
                </a:lnTo>
                <a:lnTo>
                  <a:pt x="853" y="106"/>
                </a:lnTo>
                <a:lnTo>
                  <a:pt x="800" y="76"/>
                </a:lnTo>
                <a:lnTo>
                  <a:pt x="745" y="52"/>
                </a:lnTo>
                <a:lnTo>
                  <a:pt x="687" y="35"/>
                </a:lnTo>
                <a:lnTo>
                  <a:pt x="625" y="25"/>
                </a:lnTo>
                <a:lnTo>
                  <a:pt x="562" y="21"/>
                </a:lnTo>
                <a:close/>
                <a:moveTo>
                  <a:pt x="562" y="0"/>
                </a:moveTo>
                <a:lnTo>
                  <a:pt x="628" y="4"/>
                </a:lnTo>
                <a:lnTo>
                  <a:pt x="692" y="14"/>
                </a:lnTo>
                <a:lnTo>
                  <a:pt x="753" y="33"/>
                </a:lnTo>
                <a:lnTo>
                  <a:pt x="811" y="56"/>
                </a:lnTo>
                <a:lnTo>
                  <a:pt x="864" y="88"/>
                </a:lnTo>
                <a:lnTo>
                  <a:pt x="914" y="123"/>
                </a:lnTo>
                <a:lnTo>
                  <a:pt x="960" y="164"/>
                </a:lnTo>
                <a:lnTo>
                  <a:pt x="1002" y="210"/>
                </a:lnTo>
                <a:lnTo>
                  <a:pt x="1038" y="261"/>
                </a:lnTo>
                <a:lnTo>
                  <a:pt x="1068" y="315"/>
                </a:lnTo>
                <a:lnTo>
                  <a:pt x="1093" y="373"/>
                </a:lnTo>
                <a:lnTo>
                  <a:pt x="1112" y="433"/>
                </a:lnTo>
                <a:lnTo>
                  <a:pt x="1122" y="496"/>
                </a:lnTo>
                <a:lnTo>
                  <a:pt x="1126" y="562"/>
                </a:lnTo>
                <a:lnTo>
                  <a:pt x="1122" y="627"/>
                </a:lnTo>
                <a:lnTo>
                  <a:pt x="1112" y="692"/>
                </a:lnTo>
                <a:lnTo>
                  <a:pt x="1093" y="752"/>
                </a:lnTo>
                <a:lnTo>
                  <a:pt x="1068" y="810"/>
                </a:lnTo>
                <a:lnTo>
                  <a:pt x="1038" y="864"/>
                </a:lnTo>
                <a:lnTo>
                  <a:pt x="1002" y="914"/>
                </a:lnTo>
                <a:lnTo>
                  <a:pt x="960" y="960"/>
                </a:lnTo>
                <a:lnTo>
                  <a:pt x="914" y="1002"/>
                </a:lnTo>
                <a:lnTo>
                  <a:pt x="864" y="1037"/>
                </a:lnTo>
                <a:lnTo>
                  <a:pt x="811" y="1067"/>
                </a:lnTo>
                <a:lnTo>
                  <a:pt x="753" y="1092"/>
                </a:lnTo>
                <a:lnTo>
                  <a:pt x="692" y="1110"/>
                </a:lnTo>
                <a:lnTo>
                  <a:pt x="628" y="1121"/>
                </a:lnTo>
                <a:lnTo>
                  <a:pt x="562" y="1125"/>
                </a:lnTo>
                <a:lnTo>
                  <a:pt x="498" y="1121"/>
                </a:lnTo>
                <a:lnTo>
                  <a:pt x="433" y="1110"/>
                </a:lnTo>
                <a:lnTo>
                  <a:pt x="373" y="1092"/>
                </a:lnTo>
                <a:lnTo>
                  <a:pt x="315" y="1067"/>
                </a:lnTo>
                <a:lnTo>
                  <a:pt x="261" y="1037"/>
                </a:lnTo>
                <a:lnTo>
                  <a:pt x="211" y="1002"/>
                </a:lnTo>
                <a:lnTo>
                  <a:pt x="165" y="960"/>
                </a:lnTo>
                <a:lnTo>
                  <a:pt x="123" y="914"/>
                </a:lnTo>
                <a:lnTo>
                  <a:pt x="88" y="864"/>
                </a:lnTo>
                <a:lnTo>
                  <a:pt x="56" y="810"/>
                </a:lnTo>
                <a:lnTo>
                  <a:pt x="33" y="752"/>
                </a:lnTo>
                <a:lnTo>
                  <a:pt x="14" y="692"/>
                </a:lnTo>
                <a:lnTo>
                  <a:pt x="4" y="627"/>
                </a:lnTo>
                <a:lnTo>
                  <a:pt x="0" y="562"/>
                </a:lnTo>
                <a:lnTo>
                  <a:pt x="4" y="496"/>
                </a:lnTo>
                <a:lnTo>
                  <a:pt x="14" y="433"/>
                </a:lnTo>
                <a:lnTo>
                  <a:pt x="33" y="373"/>
                </a:lnTo>
                <a:lnTo>
                  <a:pt x="56" y="315"/>
                </a:lnTo>
                <a:lnTo>
                  <a:pt x="88" y="261"/>
                </a:lnTo>
                <a:lnTo>
                  <a:pt x="123" y="210"/>
                </a:lnTo>
                <a:lnTo>
                  <a:pt x="165" y="164"/>
                </a:lnTo>
                <a:lnTo>
                  <a:pt x="211" y="123"/>
                </a:lnTo>
                <a:lnTo>
                  <a:pt x="261" y="88"/>
                </a:lnTo>
                <a:lnTo>
                  <a:pt x="315" y="56"/>
                </a:lnTo>
                <a:lnTo>
                  <a:pt x="373" y="33"/>
                </a:lnTo>
                <a:lnTo>
                  <a:pt x="433" y="14"/>
                </a:lnTo>
                <a:lnTo>
                  <a:pt x="498" y="4"/>
                </a:lnTo>
                <a:lnTo>
                  <a:pt x="562" y="0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 w="12700" cap="flat" cmpd="sng">
            <a:solidFill>
              <a:srgbClr val="FBFBFB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5" name="Freeform 9"/>
          <p:cNvSpPr>
            <a:spLocks noEditPoints="1"/>
          </p:cNvSpPr>
          <p:nvPr/>
        </p:nvSpPr>
        <p:spPr bwMode="auto">
          <a:xfrm>
            <a:off x="9720263" y="4002088"/>
            <a:ext cx="1047750" cy="1047750"/>
          </a:xfrm>
          <a:custGeom>
            <a:avLst/>
            <a:gdLst>
              <a:gd name="T0" fmla="*/ 2147483647 w 1127"/>
              <a:gd name="T1" fmla="*/ 2147483647 h 1125"/>
              <a:gd name="T2" fmla="*/ 2147483647 w 1127"/>
              <a:gd name="T3" fmla="*/ 2147483647 h 1125"/>
              <a:gd name="T4" fmla="*/ 2147483647 w 1127"/>
              <a:gd name="T5" fmla="*/ 2147483647 h 1125"/>
              <a:gd name="T6" fmla="*/ 2147483647 w 1127"/>
              <a:gd name="T7" fmla="*/ 2147483647 h 1125"/>
              <a:gd name="T8" fmla="*/ 2147483647 w 1127"/>
              <a:gd name="T9" fmla="*/ 2147483647 h 1125"/>
              <a:gd name="T10" fmla="*/ 2147483647 w 1127"/>
              <a:gd name="T11" fmla="*/ 2147483647 h 1125"/>
              <a:gd name="T12" fmla="*/ 2147483647 w 1127"/>
              <a:gd name="T13" fmla="*/ 2147483647 h 1125"/>
              <a:gd name="T14" fmla="*/ 2147483647 w 1127"/>
              <a:gd name="T15" fmla="*/ 2147483647 h 1125"/>
              <a:gd name="T16" fmla="*/ 2147483647 w 1127"/>
              <a:gd name="T17" fmla="*/ 2147483647 h 1125"/>
              <a:gd name="T18" fmla="*/ 2147483647 w 1127"/>
              <a:gd name="T19" fmla="*/ 2147483647 h 1125"/>
              <a:gd name="T20" fmla="*/ 2147483647 w 1127"/>
              <a:gd name="T21" fmla="*/ 2147483647 h 1125"/>
              <a:gd name="T22" fmla="*/ 2147483647 w 1127"/>
              <a:gd name="T23" fmla="*/ 2147483647 h 1125"/>
              <a:gd name="T24" fmla="*/ 2147483647 w 1127"/>
              <a:gd name="T25" fmla="*/ 2147483647 h 1125"/>
              <a:gd name="T26" fmla="*/ 2147483647 w 1127"/>
              <a:gd name="T27" fmla="*/ 2147483647 h 1125"/>
              <a:gd name="T28" fmla="*/ 2147483647 w 1127"/>
              <a:gd name="T29" fmla="*/ 2147483647 h 1125"/>
              <a:gd name="T30" fmla="*/ 2147483647 w 1127"/>
              <a:gd name="T31" fmla="*/ 2147483647 h 1125"/>
              <a:gd name="T32" fmla="*/ 2147483647 w 1127"/>
              <a:gd name="T33" fmla="*/ 2147483647 h 1125"/>
              <a:gd name="T34" fmla="*/ 2147483647 w 1127"/>
              <a:gd name="T35" fmla="*/ 2147483647 h 1125"/>
              <a:gd name="T36" fmla="*/ 2147483647 w 1127"/>
              <a:gd name="T37" fmla="*/ 2147483647 h 1125"/>
              <a:gd name="T38" fmla="*/ 2147483647 w 1127"/>
              <a:gd name="T39" fmla="*/ 2147483647 h 1125"/>
              <a:gd name="T40" fmla="*/ 2147483647 w 1127"/>
              <a:gd name="T41" fmla="*/ 2147483647 h 1125"/>
              <a:gd name="T42" fmla="*/ 2147483647 w 1127"/>
              <a:gd name="T43" fmla="*/ 2147483647 h 1125"/>
              <a:gd name="T44" fmla="*/ 2147483647 w 1127"/>
              <a:gd name="T45" fmla="*/ 2147483647 h 1125"/>
              <a:gd name="T46" fmla="*/ 2147483647 w 1127"/>
              <a:gd name="T47" fmla="*/ 2147483647 h 1125"/>
              <a:gd name="T48" fmla="*/ 2147483647 w 1127"/>
              <a:gd name="T49" fmla="*/ 2147483647 h 1125"/>
              <a:gd name="T50" fmla="*/ 2147483647 w 1127"/>
              <a:gd name="T51" fmla="*/ 2147483647 h 1125"/>
              <a:gd name="T52" fmla="*/ 2147483647 w 1127"/>
              <a:gd name="T53" fmla="*/ 2147483647 h 1125"/>
              <a:gd name="T54" fmla="*/ 2147483647 w 1127"/>
              <a:gd name="T55" fmla="*/ 2147483647 h 1125"/>
              <a:gd name="T56" fmla="*/ 2147483647 w 1127"/>
              <a:gd name="T57" fmla="*/ 0 h 1125"/>
              <a:gd name="T58" fmla="*/ 2147483647 w 1127"/>
              <a:gd name="T59" fmla="*/ 2147483647 h 1125"/>
              <a:gd name="T60" fmla="*/ 2147483647 w 1127"/>
              <a:gd name="T61" fmla="*/ 2147483647 h 1125"/>
              <a:gd name="T62" fmla="*/ 2147483647 w 1127"/>
              <a:gd name="T63" fmla="*/ 2147483647 h 1125"/>
              <a:gd name="T64" fmla="*/ 2147483647 w 1127"/>
              <a:gd name="T65" fmla="*/ 2147483647 h 1125"/>
              <a:gd name="T66" fmla="*/ 2147483647 w 1127"/>
              <a:gd name="T67" fmla="*/ 2147483647 h 1125"/>
              <a:gd name="T68" fmla="*/ 2147483647 w 1127"/>
              <a:gd name="T69" fmla="*/ 2147483647 h 1125"/>
              <a:gd name="T70" fmla="*/ 2147483647 w 1127"/>
              <a:gd name="T71" fmla="*/ 2147483647 h 1125"/>
              <a:gd name="T72" fmla="*/ 2147483647 w 1127"/>
              <a:gd name="T73" fmla="*/ 2147483647 h 1125"/>
              <a:gd name="T74" fmla="*/ 2147483647 w 1127"/>
              <a:gd name="T75" fmla="*/ 2147483647 h 1125"/>
              <a:gd name="T76" fmla="*/ 2147483647 w 1127"/>
              <a:gd name="T77" fmla="*/ 2147483647 h 1125"/>
              <a:gd name="T78" fmla="*/ 2147483647 w 1127"/>
              <a:gd name="T79" fmla="*/ 2147483647 h 1125"/>
              <a:gd name="T80" fmla="*/ 2147483647 w 1127"/>
              <a:gd name="T81" fmla="*/ 2147483647 h 1125"/>
              <a:gd name="T82" fmla="*/ 2147483647 w 1127"/>
              <a:gd name="T83" fmla="*/ 2147483647 h 1125"/>
              <a:gd name="T84" fmla="*/ 2147483647 w 1127"/>
              <a:gd name="T85" fmla="*/ 2147483647 h 1125"/>
              <a:gd name="T86" fmla="*/ 2147483647 w 1127"/>
              <a:gd name="T87" fmla="*/ 2147483647 h 1125"/>
              <a:gd name="T88" fmla="*/ 2147483647 w 1127"/>
              <a:gd name="T89" fmla="*/ 2147483647 h 1125"/>
              <a:gd name="T90" fmla="*/ 2147483647 w 1127"/>
              <a:gd name="T91" fmla="*/ 2147483647 h 1125"/>
              <a:gd name="T92" fmla="*/ 2147483647 w 1127"/>
              <a:gd name="T93" fmla="*/ 2147483647 h 1125"/>
              <a:gd name="T94" fmla="*/ 2147483647 w 1127"/>
              <a:gd name="T95" fmla="*/ 2147483647 h 1125"/>
              <a:gd name="T96" fmla="*/ 2147483647 w 1127"/>
              <a:gd name="T97" fmla="*/ 2147483647 h 1125"/>
              <a:gd name="T98" fmla="*/ 0 w 1127"/>
              <a:gd name="T99" fmla="*/ 2147483647 h 1125"/>
              <a:gd name="T100" fmla="*/ 2147483647 w 1127"/>
              <a:gd name="T101" fmla="*/ 2147483647 h 1125"/>
              <a:gd name="T102" fmla="*/ 2147483647 w 1127"/>
              <a:gd name="T103" fmla="*/ 2147483647 h 1125"/>
              <a:gd name="T104" fmla="*/ 2147483647 w 1127"/>
              <a:gd name="T105" fmla="*/ 2147483647 h 1125"/>
              <a:gd name="T106" fmla="*/ 2147483647 w 1127"/>
              <a:gd name="T107" fmla="*/ 2147483647 h 1125"/>
              <a:gd name="T108" fmla="*/ 2147483647 w 1127"/>
              <a:gd name="T109" fmla="*/ 2147483647 h 1125"/>
              <a:gd name="T110" fmla="*/ 2147483647 w 1127"/>
              <a:gd name="T111" fmla="*/ 2147483647 h 1125"/>
              <a:gd name="T112" fmla="*/ 2147483647 w 1127"/>
              <a:gd name="T113" fmla="*/ 0 h 11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27" h="1125">
                <a:moveTo>
                  <a:pt x="564" y="21"/>
                </a:moveTo>
                <a:lnTo>
                  <a:pt x="501" y="25"/>
                </a:lnTo>
                <a:lnTo>
                  <a:pt x="439" y="35"/>
                </a:lnTo>
                <a:lnTo>
                  <a:pt x="382" y="52"/>
                </a:lnTo>
                <a:lnTo>
                  <a:pt x="326" y="76"/>
                </a:lnTo>
                <a:lnTo>
                  <a:pt x="274" y="106"/>
                </a:lnTo>
                <a:lnTo>
                  <a:pt x="225" y="140"/>
                </a:lnTo>
                <a:lnTo>
                  <a:pt x="180" y="180"/>
                </a:lnTo>
                <a:lnTo>
                  <a:pt x="141" y="224"/>
                </a:lnTo>
                <a:lnTo>
                  <a:pt x="107" y="273"/>
                </a:lnTo>
                <a:lnTo>
                  <a:pt x="78" y="324"/>
                </a:lnTo>
                <a:lnTo>
                  <a:pt x="54" y="381"/>
                </a:lnTo>
                <a:lnTo>
                  <a:pt x="36" y="438"/>
                </a:lnTo>
                <a:lnTo>
                  <a:pt x="25" y="499"/>
                </a:lnTo>
                <a:lnTo>
                  <a:pt x="23" y="562"/>
                </a:lnTo>
                <a:lnTo>
                  <a:pt x="25" y="625"/>
                </a:lnTo>
                <a:lnTo>
                  <a:pt x="36" y="687"/>
                </a:lnTo>
                <a:lnTo>
                  <a:pt x="54" y="744"/>
                </a:lnTo>
                <a:lnTo>
                  <a:pt x="78" y="799"/>
                </a:lnTo>
                <a:lnTo>
                  <a:pt x="107" y="852"/>
                </a:lnTo>
                <a:lnTo>
                  <a:pt x="141" y="901"/>
                </a:lnTo>
                <a:lnTo>
                  <a:pt x="180" y="945"/>
                </a:lnTo>
                <a:lnTo>
                  <a:pt x="225" y="985"/>
                </a:lnTo>
                <a:lnTo>
                  <a:pt x="274" y="1019"/>
                </a:lnTo>
                <a:lnTo>
                  <a:pt x="326" y="1048"/>
                </a:lnTo>
                <a:lnTo>
                  <a:pt x="382" y="1071"/>
                </a:lnTo>
                <a:lnTo>
                  <a:pt x="439" y="1088"/>
                </a:lnTo>
                <a:lnTo>
                  <a:pt x="501" y="1100"/>
                </a:lnTo>
                <a:lnTo>
                  <a:pt x="564" y="1103"/>
                </a:lnTo>
                <a:lnTo>
                  <a:pt x="627" y="1100"/>
                </a:lnTo>
                <a:lnTo>
                  <a:pt x="688" y="1088"/>
                </a:lnTo>
                <a:lnTo>
                  <a:pt x="746" y="1071"/>
                </a:lnTo>
                <a:lnTo>
                  <a:pt x="802" y="1048"/>
                </a:lnTo>
                <a:lnTo>
                  <a:pt x="853" y="1019"/>
                </a:lnTo>
                <a:lnTo>
                  <a:pt x="902" y="985"/>
                </a:lnTo>
                <a:lnTo>
                  <a:pt x="947" y="945"/>
                </a:lnTo>
                <a:lnTo>
                  <a:pt x="986" y="901"/>
                </a:lnTo>
                <a:lnTo>
                  <a:pt x="1020" y="852"/>
                </a:lnTo>
                <a:lnTo>
                  <a:pt x="1051" y="799"/>
                </a:lnTo>
                <a:lnTo>
                  <a:pt x="1074" y="744"/>
                </a:lnTo>
                <a:lnTo>
                  <a:pt x="1091" y="687"/>
                </a:lnTo>
                <a:lnTo>
                  <a:pt x="1102" y="625"/>
                </a:lnTo>
                <a:lnTo>
                  <a:pt x="1106" y="562"/>
                </a:lnTo>
                <a:lnTo>
                  <a:pt x="1102" y="499"/>
                </a:lnTo>
                <a:lnTo>
                  <a:pt x="1091" y="438"/>
                </a:lnTo>
                <a:lnTo>
                  <a:pt x="1074" y="381"/>
                </a:lnTo>
                <a:lnTo>
                  <a:pt x="1051" y="324"/>
                </a:lnTo>
                <a:lnTo>
                  <a:pt x="1020" y="273"/>
                </a:lnTo>
                <a:lnTo>
                  <a:pt x="986" y="224"/>
                </a:lnTo>
                <a:lnTo>
                  <a:pt x="947" y="180"/>
                </a:lnTo>
                <a:lnTo>
                  <a:pt x="902" y="140"/>
                </a:lnTo>
                <a:lnTo>
                  <a:pt x="853" y="106"/>
                </a:lnTo>
                <a:lnTo>
                  <a:pt x="802" y="76"/>
                </a:lnTo>
                <a:lnTo>
                  <a:pt x="746" y="52"/>
                </a:lnTo>
                <a:lnTo>
                  <a:pt x="688" y="35"/>
                </a:lnTo>
                <a:lnTo>
                  <a:pt x="627" y="25"/>
                </a:lnTo>
                <a:lnTo>
                  <a:pt x="564" y="21"/>
                </a:lnTo>
                <a:close/>
                <a:moveTo>
                  <a:pt x="564" y="0"/>
                </a:moveTo>
                <a:lnTo>
                  <a:pt x="630" y="4"/>
                </a:lnTo>
                <a:lnTo>
                  <a:pt x="693" y="14"/>
                </a:lnTo>
                <a:lnTo>
                  <a:pt x="753" y="33"/>
                </a:lnTo>
                <a:lnTo>
                  <a:pt x="811" y="56"/>
                </a:lnTo>
                <a:lnTo>
                  <a:pt x="865" y="88"/>
                </a:lnTo>
                <a:lnTo>
                  <a:pt x="916" y="123"/>
                </a:lnTo>
                <a:lnTo>
                  <a:pt x="962" y="164"/>
                </a:lnTo>
                <a:lnTo>
                  <a:pt x="1003" y="210"/>
                </a:lnTo>
                <a:lnTo>
                  <a:pt x="1039" y="261"/>
                </a:lnTo>
                <a:lnTo>
                  <a:pt x="1070" y="315"/>
                </a:lnTo>
                <a:lnTo>
                  <a:pt x="1094" y="373"/>
                </a:lnTo>
                <a:lnTo>
                  <a:pt x="1112" y="433"/>
                </a:lnTo>
                <a:lnTo>
                  <a:pt x="1123" y="496"/>
                </a:lnTo>
                <a:lnTo>
                  <a:pt x="1127" y="562"/>
                </a:lnTo>
                <a:lnTo>
                  <a:pt x="1123" y="627"/>
                </a:lnTo>
                <a:lnTo>
                  <a:pt x="1112" y="692"/>
                </a:lnTo>
                <a:lnTo>
                  <a:pt x="1094" y="752"/>
                </a:lnTo>
                <a:lnTo>
                  <a:pt x="1070" y="810"/>
                </a:lnTo>
                <a:lnTo>
                  <a:pt x="1039" y="864"/>
                </a:lnTo>
                <a:lnTo>
                  <a:pt x="1003" y="914"/>
                </a:lnTo>
                <a:lnTo>
                  <a:pt x="962" y="960"/>
                </a:lnTo>
                <a:lnTo>
                  <a:pt x="916" y="1002"/>
                </a:lnTo>
                <a:lnTo>
                  <a:pt x="865" y="1037"/>
                </a:lnTo>
                <a:lnTo>
                  <a:pt x="811" y="1067"/>
                </a:lnTo>
                <a:lnTo>
                  <a:pt x="753" y="1092"/>
                </a:lnTo>
                <a:lnTo>
                  <a:pt x="693" y="1111"/>
                </a:lnTo>
                <a:lnTo>
                  <a:pt x="630" y="1121"/>
                </a:lnTo>
                <a:lnTo>
                  <a:pt x="564" y="1125"/>
                </a:lnTo>
                <a:lnTo>
                  <a:pt x="499" y="1121"/>
                </a:lnTo>
                <a:lnTo>
                  <a:pt x="434" y="1111"/>
                </a:lnTo>
                <a:lnTo>
                  <a:pt x="374" y="1092"/>
                </a:lnTo>
                <a:lnTo>
                  <a:pt x="316" y="1067"/>
                </a:lnTo>
                <a:lnTo>
                  <a:pt x="262" y="1037"/>
                </a:lnTo>
                <a:lnTo>
                  <a:pt x="212" y="1002"/>
                </a:lnTo>
                <a:lnTo>
                  <a:pt x="166" y="960"/>
                </a:lnTo>
                <a:lnTo>
                  <a:pt x="124" y="914"/>
                </a:lnTo>
                <a:lnTo>
                  <a:pt x="88" y="864"/>
                </a:lnTo>
                <a:lnTo>
                  <a:pt x="58" y="810"/>
                </a:lnTo>
                <a:lnTo>
                  <a:pt x="33" y="752"/>
                </a:lnTo>
                <a:lnTo>
                  <a:pt x="15" y="692"/>
                </a:lnTo>
                <a:lnTo>
                  <a:pt x="4" y="627"/>
                </a:lnTo>
                <a:lnTo>
                  <a:pt x="0" y="562"/>
                </a:lnTo>
                <a:lnTo>
                  <a:pt x="4" y="496"/>
                </a:lnTo>
                <a:lnTo>
                  <a:pt x="15" y="433"/>
                </a:lnTo>
                <a:lnTo>
                  <a:pt x="33" y="373"/>
                </a:lnTo>
                <a:lnTo>
                  <a:pt x="58" y="315"/>
                </a:lnTo>
                <a:lnTo>
                  <a:pt x="88" y="261"/>
                </a:lnTo>
                <a:lnTo>
                  <a:pt x="124" y="210"/>
                </a:lnTo>
                <a:lnTo>
                  <a:pt x="166" y="164"/>
                </a:lnTo>
                <a:lnTo>
                  <a:pt x="212" y="123"/>
                </a:lnTo>
                <a:lnTo>
                  <a:pt x="262" y="88"/>
                </a:lnTo>
                <a:lnTo>
                  <a:pt x="316" y="56"/>
                </a:lnTo>
                <a:lnTo>
                  <a:pt x="374" y="33"/>
                </a:lnTo>
                <a:lnTo>
                  <a:pt x="434" y="14"/>
                </a:lnTo>
                <a:lnTo>
                  <a:pt x="499" y="4"/>
                </a:lnTo>
                <a:lnTo>
                  <a:pt x="564" y="0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 w="12700" cap="flat" cmpd="sng">
            <a:solidFill>
              <a:srgbClr val="FBFBFB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6" name="Freeform 11"/>
          <p:cNvSpPr>
            <a:spLocks noEditPoints="1"/>
          </p:cNvSpPr>
          <p:nvPr/>
        </p:nvSpPr>
        <p:spPr bwMode="auto">
          <a:xfrm>
            <a:off x="9745663" y="2397125"/>
            <a:ext cx="1049337" cy="1049338"/>
          </a:xfrm>
          <a:custGeom>
            <a:avLst/>
            <a:gdLst>
              <a:gd name="T0" fmla="*/ 2147483647 w 1128"/>
              <a:gd name="T1" fmla="*/ 2147483647 h 1126"/>
              <a:gd name="T2" fmla="*/ 2147483647 w 1128"/>
              <a:gd name="T3" fmla="*/ 2147483647 h 1126"/>
              <a:gd name="T4" fmla="*/ 2147483647 w 1128"/>
              <a:gd name="T5" fmla="*/ 2147483647 h 1126"/>
              <a:gd name="T6" fmla="*/ 2147483647 w 1128"/>
              <a:gd name="T7" fmla="*/ 2147483647 h 1126"/>
              <a:gd name="T8" fmla="*/ 2147483647 w 1128"/>
              <a:gd name="T9" fmla="*/ 2147483647 h 1126"/>
              <a:gd name="T10" fmla="*/ 2147483647 w 1128"/>
              <a:gd name="T11" fmla="*/ 2147483647 h 1126"/>
              <a:gd name="T12" fmla="*/ 2147483647 w 1128"/>
              <a:gd name="T13" fmla="*/ 2147483647 h 1126"/>
              <a:gd name="T14" fmla="*/ 2147483647 w 1128"/>
              <a:gd name="T15" fmla="*/ 2147483647 h 1126"/>
              <a:gd name="T16" fmla="*/ 2147483647 w 1128"/>
              <a:gd name="T17" fmla="*/ 2147483647 h 1126"/>
              <a:gd name="T18" fmla="*/ 2147483647 w 1128"/>
              <a:gd name="T19" fmla="*/ 2147483647 h 1126"/>
              <a:gd name="T20" fmla="*/ 2147483647 w 1128"/>
              <a:gd name="T21" fmla="*/ 2147483647 h 1126"/>
              <a:gd name="T22" fmla="*/ 2147483647 w 1128"/>
              <a:gd name="T23" fmla="*/ 2147483647 h 1126"/>
              <a:gd name="T24" fmla="*/ 2147483647 w 1128"/>
              <a:gd name="T25" fmla="*/ 2147483647 h 1126"/>
              <a:gd name="T26" fmla="*/ 2147483647 w 1128"/>
              <a:gd name="T27" fmla="*/ 2147483647 h 1126"/>
              <a:gd name="T28" fmla="*/ 2147483647 w 1128"/>
              <a:gd name="T29" fmla="*/ 2147483647 h 1126"/>
              <a:gd name="T30" fmla="*/ 2147483647 w 1128"/>
              <a:gd name="T31" fmla="*/ 2147483647 h 1126"/>
              <a:gd name="T32" fmla="*/ 2147483647 w 1128"/>
              <a:gd name="T33" fmla="*/ 2147483647 h 1126"/>
              <a:gd name="T34" fmla="*/ 2147483647 w 1128"/>
              <a:gd name="T35" fmla="*/ 2147483647 h 1126"/>
              <a:gd name="T36" fmla="*/ 2147483647 w 1128"/>
              <a:gd name="T37" fmla="*/ 2147483647 h 1126"/>
              <a:gd name="T38" fmla="*/ 2147483647 w 1128"/>
              <a:gd name="T39" fmla="*/ 2147483647 h 1126"/>
              <a:gd name="T40" fmla="*/ 2147483647 w 1128"/>
              <a:gd name="T41" fmla="*/ 2147483647 h 1126"/>
              <a:gd name="T42" fmla="*/ 2147483647 w 1128"/>
              <a:gd name="T43" fmla="*/ 2147483647 h 1126"/>
              <a:gd name="T44" fmla="*/ 2147483647 w 1128"/>
              <a:gd name="T45" fmla="*/ 2147483647 h 1126"/>
              <a:gd name="T46" fmla="*/ 2147483647 w 1128"/>
              <a:gd name="T47" fmla="*/ 2147483647 h 1126"/>
              <a:gd name="T48" fmla="*/ 2147483647 w 1128"/>
              <a:gd name="T49" fmla="*/ 2147483647 h 1126"/>
              <a:gd name="T50" fmla="*/ 2147483647 w 1128"/>
              <a:gd name="T51" fmla="*/ 2147483647 h 1126"/>
              <a:gd name="T52" fmla="*/ 2147483647 w 1128"/>
              <a:gd name="T53" fmla="*/ 2147483647 h 1126"/>
              <a:gd name="T54" fmla="*/ 2147483647 w 1128"/>
              <a:gd name="T55" fmla="*/ 2147483647 h 1126"/>
              <a:gd name="T56" fmla="*/ 2147483647 w 1128"/>
              <a:gd name="T57" fmla="*/ 0 h 1126"/>
              <a:gd name="T58" fmla="*/ 2147483647 w 1128"/>
              <a:gd name="T59" fmla="*/ 2147483647 h 1126"/>
              <a:gd name="T60" fmla="*/ 2147483647 w 1128"/>
              <a:gd name="T61" fmla="*/ 2147483647 h 1126"/>
              <a:gd name="T62" fmla="*/ 2147483647 w 1128"/>
              <a:gd name="T63" fmla="*/ 2147483647 h 1126"/>
              <a:gd name="T64" fmla="*/ 2147483647 w 1128"/>
              <a:gd name="T65" fmla="*/ 2147483647 h 1126"/>
              <a:gd name="T66" fmla="*/ 2147483647 w 1128"/>
              <a:gd name="T67" fmla="*/ 2147483647 h 1126"/>
              <a:gd name="T68" fmla="*/ 2147483647 w 1128"/>
              <a:gd name="T69" fmla="*/ 2147483647 h 1126"/>
              <a:gd name="T70" fmla="*/ 2147483647 w 1128"/>
              <a:gd name="T71" fmla="*/ 2147483647 h 1126"/>
              <a:gd name="T72" fmla="*/ 2147483647 w 1128"/>
              <a:gd name="T73" fmla="*/ 2147483647 h 1126"/>
              <a:gd name="T74" fmla="*/ 2147483647 w 1128"/>
              <a:gd name="T75" fmla="*/ 2147483647 h 1126"/>
              <a:gd name="T76" fmla="*/ 2147483647 w 1128"/>
              <a:gd name="T77" fmla="*/ 2147483647 h 1126"/>
              <a:gd name="T78" fmla="*/ 2147483647 w 1128"/>
              <a:gd name="T79" fmla="*/ 2147483647 h 1126"/>
              <a:gd name="T80" fmla="*/ 2147483647 w 1128"/>
              <a:gd name="T81" fmla="*/ 2147483647 h 1126"/>
              <a:gd name="T82" fmla="*/ 2147483647 w 1128"/>
              <a:gd name="T83" fmla="*/ 2147483647 h 1126"/>
              <a:gd name="T84" fmla="*/ 2147483647 w 1128"/>
              <a:gd name="T85" fmla="*/ 2147483647 h 1126"/>
              <a:gd name="T86" fmla="*/ 2147483647 w 1128"/>
              <a:gd name="T87" fmla="*/ 2147483647 h 1126"/>
              <a:gd name="T88" fmla="*/ 2147483647 w 1128"/>
              <a:gd name="T89" fmla="*/ 2147483647 h 1126"/>
              <a:gd name="T90" fmla="*/ 2147483647 w 1128"/>
              <a:gd name="T91" fmla="*/ 2147483647 h 1126"/>
              <a:gd name="T92" fmla="*/ 2147483647 w 1128"/>
              <a:gd name="T93" fmla="*/ 2147483647 h 1126"/>
              <a:gd name="T94" fmla="*/ 2147483647 w 1128"/>
              <a:gd name="T95" fmla="*/ 2147483647 h 1126"/>
              <a:gd name="T96" fmla="*/ 2147483647 w 1128"/>
              <a:gd name="T97" fmla="*/ 2147483647 h 1126"/>
              <a:gd name="T98" fmla="*/ 0 w 1128"/>
              <a:gd name="T99" fmla="*/ 2147483647 h 1126"/>
              <a:gd name="T100" fmla="*/ 2147483647 w 1128"/>
              <a:gd name="T101" fmla="*/ 2147483647 h 1126"/>
              <a:gd name="T102" fmla="*/ 2147483647 w 1128"/>
              <a:gd name="T103" fmla="*/ 2147483647 h 1126"/>
              <a:gd name="T104" fmla="*/ 2147483647 w 1128"/>
              <a:gd name="T105" fmla="*/ 2147483647 h 1126"/>
              <a:gd name="T106" fmla="*/ 2147483647 w 1128"/>
              <a:gd name="T107" fmla="*/ 2147483647 h 1126"/>
              <a:gd name="T108" fmla="*/ 2147483647 w 1128"/>
              <a:gd name="T109" fmla="*/ 2147483647 h 1126"/>
              <a:gd name="T110" fmla="*/ 2147483647 w 1128"/>
              <a:gd name="T111" fmla="*/ 2147483647 h 1126"/>
              <a:gd name="T112" fmla="*/ 2147483647 w 1128"/>
              <a:gd name="T113" fmla="*/ 0 h 112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28" h="1126">
                <a:moveTo>
                  <a:pt x="564" y="22"/>
                </a:moveTo>
                <a:lnTo>
                  <a:pt x="501" y="26"/>
                </a:lnTo>
                <a:lnTo>
                  <a:pt x="440" y="37"/>
                </a:lnTo>
                <a:lnTo>
                  <a:pt x="381" y="54"/>
                </a:lnTo>
                <a:lnTo>
                  <a:pt x="326" y="78"/>
                </a:lnTo>
                <a:lnTo>
                  <a:pt x="273" y="106"/>
                </a:lnTo>
                <a:lnTo>
                  <a:pt x="226" y="142"/>
                </a:lnTo>
                <a:lnTo>
                  <a:pt x="181" y="181"/>
                </a:lnTo>
                <a:lnTo>
                  <a:pt x="142" y="225"/>
                </a:lnTo>
                <a:lnTo>
                  <a:pt x="107" y="273"/>
                </a:lnTo>
                <a:lnTo>
                  <a:pt x="78" y="326"/>
                </a:lnTo>
                <a:lnTo>
                  <a:pt x="54" y="381"/>
                </a:lnTo>
                <a:lnTo>
                  <a:pt x="37" y="440"/>
                </a:lnTo>
                <a:lnTo>
                  <a:pt x="26" y="500"/>
                </a:lnTo>
                <a:lnTo>
                  <a:pt x="22" y="563"/>
                </a:lnTo>
                <a:lnTo>
                  <a:pt x="26" y="626"/>
                </a:lnTo>
                <a:lnTo>
                  <a:pt x="37" y="687"/>
                </a:lnTo>
                <a:lnTo>
                  <a:pt x="54" y="746"/>
                </a:lnTo>
                <a:lnTo>
                  <a:pt x="78" y="801"/>
                </a:lnTo>
                <a:lnTo>
                  <a:pt x="107" y="853"/>
                </a:lnTo>
                <a:lnTo>
                  <a:pt x="142" y="902"/>
                </a:lnTo>
                <a:lnTo>
                  <a:pt x="181" y="945"/>
                </a:lnTo>
                <a:lnTo>
                  <a:pt x="226" y="985"/>
                </a:lnTo>
                <a:lnTo>
                  <a:pt x="273" y="1020"/>
                </a:lnTo>
                <a:lnTo>
                  <a:pt x="326" y="1049"/>
                </a:lnTo>
                <a:lnTo>
                  <a:pt x="381" y="1073"/>
                </a:lnTo>
                <a:lnTo>
                  <a:pt x="440" y="1090"/>
                </a:lnTo>
                <a:lnTo>
                  <a:pt x="501" y="1100"/>
                </a:lnTo>
                <a:lnTo>
                  <a:pt x="564" y="1104"/>
                </a:lnTo>
                <a:lnTo>
                  <a:pt x="627" y="1100"/>
                </a:lnTo>
                <a:lnTo>
                  <a:pt x="687" y="1090"/>
                </a:lnTo>
                <a:lnTo>
                  <a:pt x="747" y="1073"/>
                </a:lnTo>
                <a:lnTo>
                  <a:pt x="802" y="1049"/>
                </a:lnTo>
                <a:lnTo>
                  <a:pt x="854" y="1020"/>
                </a:lnTo>
                <a:lnTo>
                  <a:pt x="903" y="985"/>
                </a:lnTo>
                <a:lnTo>
                  <a:pt x="946" y="945"/>
                </a:lnTo>
                <a:lnTo>
                  <a:pt x="987" y="902"/>
                </a:lnTo>
                <a:lnTo>
                  <a:pt x="1021" y="853"/>
                </a:lnTo>
                <a:lnTo>
                  <a:pt x="1050" y="801"/>
                </a:lnTo>
                <a:lnTo>
                  <a:pt x="1074" y="746"/>
                </a:lnTo>
                <a:lnTo>
                  <a:pt x="1091" y="687"/>
                </a:lnTo>
                <a:lnTo>
                  <a:pt x="1101" y="626"/>
                </a:lnTo>
                <a:lnTo>
                  <a:pt x="1105" y="563"/>
                </a:lnTo>
                <a:lnTo>
                  <a:pt x="1101" y="500"/>
                </a:lnTo>
                <a:lnTo>
                  <a:pt x="1091" y="440"/>
                </a:lnTo>
                <a:lnTo>
                  <a:pt x="1074" y="381"/>
                </a:lnTo>
                <a:lnTo>
                  <a:pt x="1050" y="326"/>
                </a:lnTo>
                <a:lnTo>
                  <a:pt x="1021" y="273"/>
                </a:lnTo>
                <a:lnTo>
                  <a:pt x="987" y="225"/>
                </a:lnTo>
                <a:lnTo>
                  <a:pt x="946" y="181"/>
                </a:lnTo>
                <a:lnTo>
                  <a:pt x="903" y="142"/>
                </a:lnTo>
                <a:lnTo>
                  <a:pt x="854" y="106"/>
                </a:lnTo>
                <a:lnTo>
                  <a:pt x="802" y="78"/>
                </a:lnTo>
                <a:lnTo>
                  <a:pt x="747" y="54"/>
                </a:lnTo>
                <a:lnTo>
                  <a:pt x="687" y="37"/>
                </a:lnTo>
                <a:lnTo>
                  <a:pt x="627" y="26"/>
                </a:lnTo>
                <a:lnTo>
                  <a:pt x="564" y="22"/>
                </a:lnTo>
                <a:close/>
                <a:moveTo>
                  <a:pt x="564" y="0"/>
                </a:moveTo>
                <a:lnTo>
                  <a:pt x="630" y="4"/>
                </a:lnTo>
                <a:lnTo>
                  <a:pt x="693" y="16"/>
                </a:lnTo>
                <a:lnTo>
                  <a:pt x="754" y="33"/>
                </a:lnTo>
                <a:lnTo>
                  <a:pt x="811" y="58"/>
                </a:lnTo>
                <a:lnTo>
                  <a:pt x="866" y="88"/>
                </a:lnTo>
                <a:lnTo>
                  <a:pt x="916" y="125"/>
                </a:lnTo>
                <a:lnTo>
                  <a:pt x="962" y="166"/>
                </a:lnTo>
                <a:lnTo>
                  <a:pt x="1003" y="211"/>
                </a:lnTo>
                <a:lnTo>
                  <a:pt x="1040" y="261"/>
                </a:lnTo>
                <a:lnTo>
                  <a:pt x="1070" y="316"/>
                </a:lnTo>
                <a:lnTo>
                  <a:pt x="1095" y="374"/>
                </a:lnTo>
                <a:lnTo>
                  <a:pt x="1112" y="435"/>
                </a:lnTo>
                <a:lnTo>
                  <a:pt x="1124" y="498"/>
                </a:lnTo>
                <a:lnTo>
                  <a:pt x="1128" y="563"/>
                </a:lnTo>
                <a:lnTo>
                  <a:pt x="1124" y="629"/>
                </a:lnTo>
                <a:lnTo>
                  <a:pt x="1112" y="692"/>
                </a:lnTo>
                <a:lnTo>
                  <a:pt x="1095" y="752"/>
                </a:lnTo>
                <a:lnTo>
                  <a:pt x="1070" y="810"/>
                </a:lnTo>
                <a:lnTo>
                  <a:pt x="1040" y="865"/>
                </a:lnTo>
                <a:lnTo>
                  <a:pt x="1003" y="915"/>
                </a:lnTo>
                <a:lnTo>
                  <a:pt x="962" y="961"/>
                </a:lnTo>
                <a:lnTo>
                  <a:pt x="916" y="1002"/>
                </a:lnTo>
                <a:lnTo>
                  <a:pt x="866" y="1038"/>
                </a:lnTo>
                <a:lnTo>
                  <a:pt x="811" y="1069"/>
                </a:lnTo>
                <a:lnTo>
                  <a:pt x="754" y="1094"/>
                </a:lnTo>
                <a:lnTo>
                  <a:pt x="693" y="1111"/>
                </a:lnTo>
                <a:lnTo>
                  <a:pt x="630" y="1122"/>
                </a:lnTo>
                <a:lnTo>
                  <a:pt x="564" y="1126"/>
                </a:lnTo>
                <a:lnTo>
                  <a:pt x="498" y="1122"/>
                </a:lnTo>
                <a:lnTo>
                  <a:pt x="435" y="1111"/>
                </a:lnTo>
                <a:lnTo>
                  <a:pt x="375" y="1094"/>
                </a:lnTo>
                <a:lnTo>
                  <a:pt x="317" y="1069"/>
                </a:lnTo>
                <a:lnTo>
                  <a:pt x="263" y="1038"/>
                </a:lnTo>
                <a:lnTo>
                  <a:pt x="212" y="1002"/>
                </a:lnTo>
                <a:lnTo>
                  <a:pt x="166" y="961"/>
                </a:lnTo>
                <a:lnTo>
                  <a:pt x="125" y="915"/>
                </a:lnTo>
                <a:lnTo>
                  <a:pt x="88" y="865"/>
                </a:lnTo>
                <a:lnTo>
                  <a:pt x="58" y="810"/>
                </a:lnTo>
                <a:lnTo>
                  <a:pt x="34" y="752"/>
                </a:lnTo>
                <a:lnTo>
                  <a:pt x="16" y="692"/>
                </a:lnTo>
                <a:lnTo>
                  <a:pt x="4" y="629"/>
                </a:lnTo>
                <a:lnTo>
                  <a:pt x="0" y="563"/>
                </a:lnTo>
                <a:lnTo>
                  <a:pt x="4" y="498"/>
                </a:lnTo>
                <a:lnTo>
                  <a:pt x="16" y="435"/>
                </a:lnTo>
                <a:lnTo>
                  <a:pt x="34" y="374"/>
                </a:lnTo>
                <a:lnTo>
                  <a:pt x="58" y="316"/>
                </a:lnTo>
                <a:lnTo>
                  <a:pt x="88" y="261"/>
                </a:lnTo>
                <a:lnTo>
                  <a:pt x="125" y="211"/>
                </a:lnTo>
                <a:lnTo>
                  <a:pt x="166" y="166"/>
                </a:lnTo>
                <a:lnTo>
                  <a:pt x="212" y="125"/>
                </a:lnTo>
                <a:lnTo>
                  <a:pt x="263" y="88"/>
                </a:lnTo>
                <a:lnTo>
                  <a:pt x="317" y="58"/>
                </a:lnTo>
                <a:lnTo>
                  <a:pt x="375" y="33"/>
                </a:lnTo>
                <a:lnTo>
                  <a:pt x="435" y="16"/>
                </a:lnTo>
                <a:lnTo>
                  <a:pt x="498" y="4"/>
                </a:lnTo>
                <a:lnTo>
                  <a:pt x="564" y="0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 w="12700" cap="flat" cmpd="sng">
            <a:solidFill>
              <a:srgbClr val="FBFBFB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7" name="Freeform 13"/>
          <p:cNvSpPr>
            <a:spLocks noEditPoints="1"/>
          </p:cNvSpPr>
          <p:nvPr/>
        </p:nvSpPr>
        <p:spPr bwMode="auto">
          <a:xfrm>
            <a:off x="8228013" y="1536700"/>
            <a:ext cx="1047750" cy="1046163"/>
          </a:xfrm>
          <a:custGeom>
            <a:avLst/>
            <a:gdLst>
              <a:gd name="T0" fmla="*/ 2147483647 w 1126"/>
              <a:gd name="T1" fmla="*/ 2147483647 h 1125"/>
              <a:gd name="T2" fmla="*/ 2147483647 w 1126"/>
              <a:gd name="T3" fmla="*/ 2147483647 h 1125"/>
              <a:gd name="T4" fmla="*/ 2147483647 w 1126"/>
              <a:gd name="T5" fmla="*/ 2147483647 h 1125"/>
              <a:gd name="T6" fmla="*/ 2147483647 w 1126"/>
              <a:gd name="T7" fmla="*/ 2147483647 h 1125"/>
              <a:gd name="T8" fmla="*/ 2147483647 w 1126"/>
              <a:gd name="T9" fmla="*/ 2147483647 h 1125"/>
              <a:gd name="T10" fmla="*/ 2147483647 w 1126"/>
              <a:gd name="T11" fmla="*/ 2147483647 h 1125"/>
              <a:gd name="T12" fmla="*/ 2147483647 w 1126"/>
              <a:gd name="T13" fmla="*/ 2147483647 h 1125"/>
              <a:gd name="T14" fmla="*/ 2147483647 w 1126"/>
              <a:gd name="T15" fmla="*/ 2147483647 h 1125"/>
              <a:gd name="T16" fmla="*/ 2147483647 w 1126"/>
              <a:gd name="T17" fmla="*/ 2147483647 h 1125"/>
              <a:gd name="T18" fmla="*/ 2147483647 w 1126"/>
              <a:gd name="T19" fmla="*/ 2147483647 h 1125"/>
              <a:gd name="T20" fmla="*/ 2147483647 w 1126"/>
              <a:gd name="T21" fmla="*/ 2147483647 h 1125"/>
              <a:gd name="T22" fmla="*/ 2147483647 w 1126"/>
              <a:gd name="T23" fmla="*/ 2147483647 h 1125"/>
              <a:gd name="T24" fmla="*/ 2147483647 w 1126"/>
              <a:gd name="T25" fmla="*/ 2147483647 h 1125"/>
              <a:gd name="T26" fmla="*/ 2147483647 w 1126"/>
              <a:gd name="T27" fmla="*/ 2147483647 h 1125"/>
              <a:gd name="T28" fmla="*/ 2147483647 w 1126"/>
              <a:gd name="T29" fmla="*/ 2147483647 h 1125"/>
              <a:gd name="T30" fmla="*/ 2147483647 w 1126"/>
              <a:gd name="T31" fmla="*/ 2147483647 h 1125"/>
              <a:gd name="T32" fmla="*/ 2147483647 w 1126"/>
              <a:gd name="T33" fmla="*/ 2147483647 h 1125"/>
              <a:gd name="T34" fmla="*/ 2147483647 w 1126"/>
              <a:gd name="T35" fmla="*/ 2147483647 h 1125"/>
              <a:gd name="T36" fmla="*/ 2147483647 w 1126"/>
              <a:gd name="T37" fmla="*/ 2147483647 h 1125"/>
              <a:gd name="T38" fmla="*/ 2147483647 w 1126"/>
              <a:gd name="T39" fmla="*/ 2147483647 h 1125"/>
              <a:gd name="T40" fmla="*/ 2147483647 w 1126"/>
              <a:gd name="T41" fmla="*/ 2147483647 h 1125"/>
              <a:gd name="T42" fmla="*/ 2147483647 w 1126"/>
              <a:gd name="T43" fmla="*/ 2147483647 h 1125"/>
              <a:gd name="T44" fmla="*/ 2147483647 w 1126"/>
              <a:gd name="T45" fmla="*/ 2147483647 h 1125"/>
              <a:gd name="T46" fmla="*/ 2147483647 w 1126"/>
              <a:gd name="T47" fmla="*/ 2147483647 h 1125"/>
              <a:gd name="T48" fmla="*/ 2147483647 w 1126"/>
              <a:gd name="T49" fmla="*/ 2147483647 h 1125"/>
              <a:gd name="T50" fmla="*/ 2147483647 w 1126"/>
              <a:gd name="T51" fmla="*/ 2147483647 h 1125"/>
              <a:gd name="T52" fmla="*/ 2147483647 w 1126"/>
              <a:gd name="T53" fmla="*/ 2147483647 h 1125"/>
              <a:gd name="T54" fmla="*/ 2147483647 w 1126"/>
              <a:gd name="T55" fmla="*/ 2147483647 h 1125"/>
              <a:gd name="T56" fmla="*/ 2147483647 w 1126"/>
              <a:gd name="T57" fmla="*/ 0 h 1125"/>
              <a:gd name="T58" fmla="*/ 2147483647 w 1126"/>
              <a:gd name="T59" fmla="*/ 2147483647 h 1125"/>
              <a:gd name="T60" fmla="*/ 2147483647 w 1126"/>
              <a:gd name="T61" fmla="*/ 2147483647 h 1125"/>
              <a:gd name="T62" fmla="*/ 2147483647 w 1126"/>
              <a:gd name="T63" fmla="*/ 2147483647 h 1125"/>
              <a:gd name="T64" fmla="*/ 2147483647 w 1126"/>
              <a:gd name="T65" fmla="*/ 2147483647 h 1125"/>
              <a:gd name="T66" fmla="*/ 2147483647 w 1126"/>
              <a:gd name="T67" fmla="*/ 2147483647 h 1125"/>
              <a:gd name="T68" fmla="*/ 2147483647 w 1126"/>
              <a:gd name="T69" fmla="*/ 2147483647 h 1125"/>
              <a:gd name="T70" fmla="*/ 2147483647 w 1126"/>
              <a:gd name="T71" fmla="*/ 2147483647 h 1125"/>
              <a:gd name="T72" fmla="*/ 2147483647 w 1126"/>
              <a:gd name="T73" fmla="*/ 2147483647 h 1125"/>
              <a:gd name="T74" fmla="*/ 2147483647 w 1126"/>
              <a:gd name="T75" fmla="*/ 2147483647 h 1125"/>
              <a:gd name="T76" fmla="*/ 2147483647 w 1126"/>
              <a:gd name="T77" fmla="*/ 2147483647 h 1125"/>
              <a:gd name="T78" fmla="*/ 2147483647 w 1126"/>
              <a:gd name="T79" fmla="*/ 2147483647 h 1125"/>
              <a:gd name="T80" fmla="*/ 2147483647 w 1126"/>
              <a:gd name="T81" fmla="*/ 2147483647 h 1125"/>
              <a:gd name="T82" fmla="*/ 2147483647 w 1126"/>
              <a:gd name="T83" fmla="*/ 2147483647 h 1125"/>
              <a:gd name="T84" fmla="*/ 2147483647 w 1126"/>
              <a:gd name="T85" fmla="*/ 2147483647 h 1125"/>
              <a:gd name="T86" fmla="*/ 2147483647 w 1126"/>
              <a:gd name="T87" fmla="*/ 2147483647 h 1125"/>
              <a:gd name="T88" fmla="*/ 2147483647 w 1126"/>
              <a:gd name="T89" fmla="*/ 2147483647 h 1125"/>
              <a:gd name="T90" fmla="*/ 2147483647 w 1126"/>
              <a:gd name="T91" fmla="*/ 2147483647 h 1125"/>
              <a:gd name="T92" fmla="*/ 2147483647 w 1126"/>
              <a:gd name="T93" fmla="*/ 2147483647 h 1125"/>
              <a:gd name="T94" fmla="*/ 2147483647 w 1126"/>
              <a:gd name="T95" fmla="*/ 2147483647 h 1125"/>
              <a:gd name="T96" fmla="*/ 2147483647 w 1126"/>
              <a:gd name="T97" fmla="*/ 2147483647 h 1125"/>
              <a:gd name="T98" fmla="*/ 0 w 1126"/>
              <a:gd name="T99" fmla="*/ 2147483647 h 1125"/>
              <a:gd name="T100" fmla="*/ 2147483647 w 1126"/>
              <a:gd name="T101" fmla="*/ 2147483647 h 1125"/>
              <a:gd name="T102" fmla="*/ 2147483647 w 1126"/>
              <a:gd name="T103" fmla="*/ 2147483647 h 1125"/>
              <a:gd name="T104" fmla="*/ 2147483647 w 1126"/>
              <a:gd name="T105" fmla="*/ 2147483647 h 1125"/>
              <a:gd name="T106" fmla="*/ 2147483647 w 1126"/>
              <a:gd name="T107" fmla="*/ 2147483647 h 1125"/>
              <a:gd name="T108" fmla="*/ 2147483647 w 1126"/>
              <a:gd name="T109" fmla="*/ 2147483647 h 1125"/>
              <a:gd name="T110" fmla="*/ 2147483647 w 1126"/>
              <a:gd name="T111" fmla="*/ 2147483647 h 1125"/>
              <a:gd name="T112" fmla="*/ 2147483647 w 1126"/>
              <a:gd name="T113" fmla="*/ 0 h 11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26" h="1125">
                <a:moveTo>
                  <a:pt x="564" y="23"/>
                </a:moveTo>
                <a:lnTo>
                  <a:pt x="501" y="25"/>
                </a:lnTo>
                <a:lnTo>
                  <a:pt x="440" y="37"/>
                </a:lnTo>
                <a:lnTo>
                  <a:pt x="381" y="54"/>
                </a:lnTo>
                <a:lnTo>
                  <a:pt x="326" y="78"/>
                </a:lnTo>
                <a:lnTo>
                  <a:pt x="274" y="107"/>
                </a:lnTo>
                <a:lnTo>
                  <a:pt x="225" y="141"/>
                </a:lnTo>
                <a:lnTo>
                  <a:pt x="182" y="180"/>
                </a:lnTo>
                <a:lnTo>
                  <a:pt x="141" y="225"/>
                </a:lnTo>
                <a:lnTo>
                  <a:pt x="107" y="273"/>
                </a:lnTo>
                <a:lnTo>
                  <a:pt x="78" y="326"/>
                </a:lnTo>
                <a:lnTo>
                  <a:pt x="54" y="381"/>
                </a:lnTo>
                <a:lnTo>
                  <a:pt x="37" y="439"/>
                </a:lnTo>
                <a:lnTo>
                  <a:pt x="26" y="500"/>
                </a:lnTo>
                <a:lnTo>
                  <a:pt x="23" y="563"/>
                </a:lnTo>
                <a:lnTo>
                  <a:pt x="26" y="626"/>
                </a:lnTo>
                <a:lnTo>
                  <a:pt x="37" y="687"/>
                </a:lnTo>
                <a:lnTo>
                  <a:pt x="54" y="746"/>
                </a:lnTo>
                <a:lnTo>
                  <a:pt x="78" y="801"/>
                </a:lnTo>
                <a:lnTo>
                  <a:pt x="107" y="852"/>
                </a:lnTo>
                <a:lnTo>
                  <a:pt x="141" y="901"/>
                </a:lnTo>
                <a:lnTo>
                  <a:pt x="182" y="945"/>
                </a:lnTo>
                <a:lnTo>
                  <a:pt x="225" y="985"/>
                </a:lnTo>
                <a:lnTo>
                  <a:pt x="274" y="1020"/>
                </a:lnTo>
                <a:lnTo>
                  <a:pt x="326" y="1049"/>
                </a:lnTo>
                <a:lnTo>
                  <a:pt x="381" y="1073"/>
                </a:lnTo>
                <a:lnTo>
                  <a:pt x="440" y="1090"/>
                </a:lnTo>
                <a:lnTo>
                  <a:pt x="501" y="1100"/>
                </a:lnTo>
                <a:lnTo>
                  <a:pt x="564" y="1104"/>
                </a:lnTo>
                <a:lnTo>
                  <a:pt x="627" y="1100"/>
                </a:lnTo>
                <a:lnTo>
                  <a:pt x="688" y="1090"/>
                </a:lnTo>
                <a:lnTo>
                  <a:pt x="747" y="1073"/>
                </a:lnTo>
                <a:lnTo>
                  <a:pt x="802" y="1049"/>
                </a:lnTo>
                <a:lnTo>
                  <a:pt x="854" y="1020"/>
                </a:lnTo>
                <a:lnTo>
                  <a:pt x="902" y="985"/>
                </a:lnTo>
                <a:lnTo>
                  <a:pt x="946" y="945"/>
                </a:lnTo>
                <a:lnTo>
                  <a:pt x="986" y="901"/>
                </a:lnTo>
                <a:lnTo>
                  <a:pt x="1021" y="852"/>
                </a:lnTo>
                <a:lnTo>
                  <a:pt x="1050" y="801"/>
                </a:lnTo>
                <a:lnTo>
                  <a:pt x="1074" y="746"/>
                </a:lnTo>
                <a:lnTo>
                  <a:pt x="1091" y="687"/>
                </a:lnTo>
                <a:lnTo>
                  <a:pt x="1102" y="626"/>
                </a:lnTo>
                <a:lnTo>
                  <a:pt x="1105" y="563"/>
                </a:lnTo>
                <a:lnTo>
                  <a:pt x="1102" y="500"/>
                </a:lnTo>
                <a:lnTo>
                  <a:pt x="1091" y="439"/>
                </a:lnTo>
                <a:lnTo>
                  <a:pt x="1074" y="381"/>
                </a:lnTo>
                <a:lnTo>
                  <a:pt x="1050" y="326"/>
                </a:lnTo>
                <a:lnTo>
                  <a:pt x="1021" y="273"/>
                </a:lnTo>
                <a:lnTo>
                  <a:pt x="986" y="225"/>
                </a:lnTo>
                <a:lnTo>
                  <a:pt x="946" y="180"/>
                </a:lnTo>
                <a:lnTo>
                  <a:pt x="902" y="141"/>
                </a:lnTo>
                <a:lnTo>
                  <a:pt x="854" y="107"/>
                </a:lnTo>
                <a:lnTo>
                  <a:pt x="802" y="78"/>
                </a:lnTo>
                <a:lnTo>
                  <a:pt x="747" y="54"/>
                </a:lnTo>
                <a:lnTo>
                  <a:pt x="688" y="37"/>
                </a:lnTo>
                <a:lnTo>
                  <a:pt x="627" y="25"/>
                </a:lnTo>
                <a:lnTo>
                  <a:pt x="564" y="23"/>
                </a:lnTo>
                <a:close/>
                <a:moveTo>
                  <a:pt x="564" y="0"/>
                </a:moveTo>
                <a:lnTo>
                  <a:pt x="630" y="4"/>
                </a:lnTo>
                <a:lnTo>
                  <a:pt x="693" y="15"/>
                </a:lnTo>
                <a:lnTo>
                  <a:pt x="753" y="33"/>
                </a:lnTo>
                <a:lnTo>
                  <a:pt x="811" y="58"/>
                </a:lnTo>
                <a:lnTo>
                  <a:pt x="865" y="88"/>
                </a:lnTo>
                <a:lnTo>
                  <a:pt x="916" y="124"/>
                </a:lnTo>
                <a:lnTo>
                  <a:pt x="962" y="166"/>
                </a:lnTo>
                <a:lnTo>
                  <a:pt x="1003" y="212"/>
                </a:lnTo>
                <a:lnTo>
                  <a:pt x="1040" y="262"/>
                </a:lnTo>
                <a:lnTo>
                  <a:pt x="1070" y="315"/>
                </a:lnTo>
                <a:lnTo>
                  <a:pt x="1094" y="373"/>
                </a:lnTo>
                <a:lnTo>
                  <a:pt x="1112" y="435"/>
                </a:lnTo>
                <a:lnTo>
                  <a:pt x="1124" y="498"/>
                </a:lnTo>
                <a:lnTo>
                  <a:pt x="1126" y="563"/>
                </a:lnTo>
                <a:lnTo>
                  <a:pt x="1124" y="629"/>
                </a:lnTo>
                <a:lnTo>
                  <a:pt x="1112" y="692"/>
                </a:lnTo>
                <a:lnTo>
                  <a:pt x="1094" y="753"/>
                </a:lnTo>
                <a:lnTo>
                  <a:pt x="1070" y="810"/>
                </a:lnTo>
                <a:lnTo>
                  <a:pt x="1040" y="864"/>
                </a:lnTo>
                <a:lnTo>
                  <a:pt x="1003" y="915"/>
                </a:lnTo>
                <a:lnTo>
                  <a:pt x="962" y="961"/>
                </a:lnTo>
                <a:lnTo>
                  <a:pt x="916" y="1002"/>
                </a:lnTo>
                <a:lnTo>
                  <a:pt x="865" y="1039"/>
                </a:lnTo>
                <a:lnTo>
                  <a:pt x="811" y="1069"/>
                </a:lnTo>
                <a:lnTo>
                  <a:pt x="753" y="1093"/>
                </a:lnTo>
                <a:lnTo>
                  <a:pt x="693" y="1111"/>
                </a:lnTo>
                <a:lnTo>
                  <a:pt x="630" y="1121"/>
                </a:lnTo>
                <a:lnTo>
                  <a:pt x="564" y="1125"/>
                </a:lnTo>
                <a:lnTo>
                  <a:pt x="498" y="1121"/>
                </a:lnTo>
                <a:lnTo>
                  <a:pt x="435" y="1111"/>
                </a:lnTo>
                <a:lnTo>
                  <a:pt x="373" y="1093"/>
                </a:lnTo>
                <a:lnTo>
                  <a:pt x="317" y="1069"/>
                </a:lnTo>
                <a:lnTo>
                  <a:pt x="262" y="1039"/>
                </a:lnTo>
                <a:lnTo>
                  <a:pt x="212" y="1002"/>
                </a:lnTo>
                <a:lnTo>
                  <a:pt x="166" y="961"/>
                </a:lnTo>
                <a:lnTo>
                  <a:pt x="125" y="915"/>
                </a:lnTo>
                <a:lnTo>
                  <a:pt x="88" y="864"/>
                </a:lnTo>
                <a:lnTo>
                  <a:pt x="58" y="810"/>
                </a:lnTo>
                <a:lnTo>
                  <a:pt x="33" y="753"/>
                </a:lnTo>
                <a:lnTo>
                  <a:pt x="16" y="692"/>
                </a:lnTo>
                <a:lnTo>
                  <a:pt x="4" y="629"/>
                </a:lnTo>
                <a:lnTo>
                  <a:pt x="0" y="563"/>
                </a:lnTo>
                <a:lnTo>
                  <a:pt x="4" y="498"/>
                </a:lnTo>
                <a:lnTo>
                  <a:pt x="16" y="435"/>
                </a:lnTo>
                <a:lnTo>
                  <a:pt x="33" y="373"/>
                </a:lnTo>
                <a:lnTo>
                  <a:pt x="58" y="315"/>
                </a:lnTo>
                <a:lnTo>
                  <a:pt x="88" y="262"/>
                </a:lnTo>
                <a:lnTo>
                  <a:pt x="125" y="212"/>
                </a:lnTo>
                <a:lnTo>
                  <a:pt x="166" y="166"/>
                </a:lnTo>
                <a:lnTo>
                  <a:pt x="212" y="124"/>
                </a:lnTo>
                <a:lnTo>
                  <a:pt x="262" y="88"/>
                </a:lnTo>
                <a:lnTo>
                  <a:pt x="317" y="58"/>
                </a:lnTo>
                <a:lnTo>
                  <a:pt x="373" y="33"/>
                </a:lnTo>
                <a:lnTo>
                  <a:pt x="435" y="15"/>
                </a:lnTo>
                <a:lnTo>
                  <a:pt x="498" y="4"/>
                </a:lnTo>
                <a:lnTo>
                  <a:pt x="564" y="0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 w="12700" cap="flat" cmpd="sng">
            <a:solidFill>
              <a:srgbClr val="FBFBFB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8" name="Freeform 15"/>
          <p:cNvSpPr>
            <a:spLocks noEditPoints="1"/>
          </p:cNvSpPr>
          <p:nvPr/>
        </p:nvSpPr>
        <p:spPr bwMode="auto">
          <a:xfrm>
            <a:off x="6765925" y="2398713"/>
            <a:ext cx="1049338" cy="1046162"/>
          </a:xfrm>
          <a:custGeom>
            <a:avLst/>
            <a:gdLst>
              <a:gd name="T0" fmla="*/ 2147483647 w 1127"/>
              <a:gd name="T1" fmla="*/ 2147483647 h 1125"/>
              <a:gd name="T2" fmla="*/ 2147483647 w 1127"/>
              <a:gd name="T3" fmla="*/ 2147483647 h 1125"/>
              <a:gd name="T4" fmla="*/ 2147483647 w 1127"/>
              <a:gd name="T5" fmla="*/ 2147483647 h 1125"/>
              <a:gd name="T6" fmla="*/ 2147483647 w 1127"/>
              <a:gd name="T7" fmla="*/ 2147483647 h 1125"/>
              <a:gd name="T8" fmla="*/ 2147483647 w 1127"/>
              <a:gd name="T9" fmla="*/ 2147483647 h 1125"/>
              <a:gd name="T10" fmla="*/ 2147483647 w 1127"/>
              <a:gd name="T11" fmla="*/ 2147483647 h 1125"/>
              <a:gd name="T12" fmla="*/ 2147483647 w 1127"/>
              <a:gd name="T13" fmla="*/ 2147483647 h 1125"/>
              <a:gd name="T14" fmla="*/ 2147483647 w 1127"/>
              <a:gd name="T15" fmla="*/ 2147483647 h 1125"/>
              <a:gd name="T16" fmla="*/ 2147483647 w 1127"/>
              <a:gd name="T17" fmla="*/ 2147483647 h 1125"/>
              <a:gd name="T18" fmla="*/ 2147483647 w 1127"/>
              <a:gd name="T19" fmla="*/ 2147483647 h 1125"/>
              <a:gd name="T20" fmla="*/ 2147483647 w 1127"/>
              <a:gd name="T21" fmla="*/ 2147483647 h 1125"/>
              <a:gd name="T22" fmla="*/ 2147483647 w 1127"/>
              <a:gd name="T23" fmla="*/ 2147483647 h 1125"/>
              <a:gd name="T24" fmla="*/ 2147483647 w 1127"/>
              <a:gd name="T25" fmla="*/ 2147483647 h 1125"/>
              <a:gd name="T26" fmla="*/ 2147483647 w 1127"/>
              <a:gd name="T27" fmla="*/ 2147483647 h 1125"/>
              <a:gd name="T28" fmla="*/ 2147483647 w 1127"/>
              <a:gd name="T29" fmla="*/ 2147483647 h 1125"/>
              <a:gd name="T30" fmla="*/ 2147483647 w 1127"/>
              <a:gd name="T31" fmla="*/ 2147483647 h 1125"/>
              <a:gd name="T32" fmla="*/ 2147483647 w 1127"/>
              <a:gd name="T33" fmla="*/ 2147483647 h 1125"/>
              <a:gd name="T34" fmla="*/ 2147483647 w 1127"/>
              <a:gd name="T35" fmla="*/ 2147483647 h 1125"/>
              <a:gd name="T36" fmla="*/ 2147483647 w 1127"/>
              <a:gd name="T37" fmla="*/ 2147483647 h 1125"/>
              <a:gd name="T38" fmla="*/ 2147483647 w 1127"/>
              <a:gd name="T39" fmla="*/ 2147483647 h 1125"/>
              <a:gd name="T40" fmla="*/ 2147483647 w 1127"/>
              <a:gd name="T41" fmla="*/ 2147483647 h 1125"/>
              <a:gd name="T42" fmla="*/ 2147483647 w 1127"/>
              <a:gd name="T43" fmla="*/ 2147483647 h 1125"/>
              <a:gd name="T44" fmla="*/ 2147483647 w 1127"/>
              <a:gd name="T45" fmla="*/ 2147483647 h 1125"/>
              <a:gd name="T46" fmla="*/ 2147483647 w 1127"/>
              <a:gd name="T47" fmla="*/ 2147483647 h 1125"/>
              <a:gd name="T48" fmla="*/ 2147483647 w 1127"/>
              <a:gd name="T49" fmla="*/ 2147483647 h 1125"/>
              <a:gd name="T50" fmla="*/ 2147483647 w 1127"/>
              <a:gd name="T51" fmla="*/ 2147483647 h 1125"/>
              <a:gd name="T52" fmla="*/ 2147483647 w 1127"/>
              <a:gd name="T53" fmla="*/ 2147483647 h 1125"/>
              <a:gd name="T54" fmla="*/ 2147483647 w 1127"/>
              <a:gd name="T55" fmla="*/ 2147483647 h 1125"/>
              <a:gd name="T56" fmla="*/ 2147483647 w 1127"/>
              <a:gd name="T57" fmla="*/ 0 h 1125"/>
              <a:gd name="T58" fmla="*/ 2147483647 w 1127"/>
              <a:gd name="T59" fmla="*/ 2147483647 h 1125"/>
              <a:gd name="T60" fmla="*/ 2147483647 w 1127"/>
              <a:gd name="T61" fmla="*/ 2147483647 h 1125"/>
              <a:gd name="T62" fmla="*/ 2147483647 w 1127"/>
              <a:gd name="T63" fmla="*/ 2147483647 h 1125"/>
              <a:gd name="T64" fmla="*/ 2147483647 w 1127"/>
              <a:gd name="T65" fmla="*/ 2147483647 h 1125"/>
              <a:gd name="T66" fmla="*/ 2147483647 w 1127"/>
              <a:gd name="T67" fmla="*/ 2147483647 h 1125"/>
              <a:gd name="T68" fmla="*/ 2147483647 w 1127"/>
              <a:gd name="T69" fmla="*/ 2147483647 h 1125"/>
              <a:gd name="T70" fmla="*/ 2147483647 w 1127"/>
              <a:gd name="T71" fmla="*/ 2147483647 h 1125"/>
              <a:gd name="T72" fmla="*/ 2147483647 w 1127"/>
              <a:gd name="T73" fmla="*/ 2147483647 h 1125"/>
              <a:gd name="T74" fmla="*/ 2147483647 w 1127"/>
              <a:gd name="T75" fmla="*/ 2147483647 h 1125"/>
              <a:gd name="T76" fmla="*/ 2147483647 w 1127"/>
              <a:gd name="T77" fmla="*/ 2147483647 h 1125"/>
              <a:gd name="T78" fmla="*/ 2147483647 w 1127"/>
              <a:gd name="T79" fmla="*/ 2147483647 h 1125"/>
              <a:gd name="T80" fmla="*/ 2147483647 w 1127"/>
              <a:gd name="T81" fmla="*/ 2147483647 h 1125"/>
              <a:gd name="T82" fmla="*/ 2147483647 w 1127"/>
              <a:gd name="T83" fmla="*/ 2147483647 h 1125"/>
              <a:gd name="T84" fmla="*/ 2147483647 w 1127"/>
              <a:gd name="T85" fmla="*/ 2147483647 h 1125"/>
              <a:gd name="T86" fmla="*/ 2147483647 w 1127"/>
              <a:gd name="T87" fmla="*/ 2147483647 h 1125"/>
              <a:gd name="T88" fmla="*/ 2147483647 w 1127"/>
              <a:gd name="T89" fmla="*/ 2147483647 h 1125"/>
              <a:gd name="T90" fmla="*/ 2147483647 w 1127"/>
              <a:gd name="T91" fmla="*/ 2147483647 h 1125"/>
              <a:gd name="T92" fmla="*/ 2147483647 w 1127"/>
              <a:gd name="T93" fmla="*/ 2147483647 h 1125"/>
              <a:gd name="T94" fmla="*/ 2147483647 w 1127"/>
              <a:gd name="T95" fmla="*/ 2147483647 h 1125"/>
              <a:gd name="T96" fmla="*/ 2147483647 w 1127"/>
              <a:gd name="T97" fmla="*/ 2147483647 h 1125"/>
              <a:gd name="T98" fmla="*/ 0 w 1127"/>
              <a:gd name="T99" fmla="*/ 2147483647 h 1125"/>
              <a:gd name="T100" fmla="*/ 2147483647 w 1127"/>
              <a:gd name="T101" fmla="*/ 2147483647 h 1125"/>
              <a:gd name="T102" fmla="*/ 2147483647 w 1127"/>
              <a:gd name="T103" fmla="*/ 2147483647 h 1125"/>
              <a:gd name="T104" fmla="*/ 2147483647 w 1127"/>
              <a:gd name="T105" fmla="*/ 2147483647 h 1125"/>
              <a:gd name="T106" fmla="*/ 2147483647 w 1127"/>
              <a:gd name="T107" fmla="*/ 2147483647 h 1125"/>
              <a:gd name="T108" fmla="*/ 2147483647 w 1127"/>
              <a:gd name="T109" fmla="*/ 2147483647 h 1125"/>
              <a:gd name="T110" fmla="*/ 2147483647 w 1127"/>
              <a:gd name="T111" fmla="*/ 2147483647 h 1125"/>
              <a:gd name="T112" fmla="*/ 2147483647 w 1127"/>
              <a:gd name="T113" fmla="*/ 0 h 11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27" h="1125">
                <a:moveTo>
                  <a:pt x="563" y="22"/>
                </a:moveTo>
                <a:lnTo>
                  <a:pt x="500" y="25"/>
                </a:lnTo>
                <a:lnTo>
                  <a:pt x="439" y="37"/>
                </a:lnTo>
                <a:lnTo>
                  <a:pt x="382" y="54"/>
                </a:lnTo>
                <a:lnTo>
                  <a:pt x="325" y="78"/>
                </a:lnTo>
                <a:lnTo>
                  <a:pt x="274" y="106"/>
                </a:lnTo>
                <a:lnTo>
                  <a:pt x="225" y="141"/>
                </a:lnTo>
                <a:lnTo>
                  <a:pt x="180" y="181"/>
                </a:lnTo>
                <a:lnTo>
                  <a:pt x="141" y="225"/>
                </a:lnTo>
                <a:lnTo>
                  <a:pt x="107" y="273"/>
                </a:lnTo>
                <a:lnTo>
                  <a:pt x="77" y="326"/>
                </a:lnTo>
                <a:lnTo>
                  <a:pt x="53" y="381"/>
                </a:lnTo>
                <a:lnTo>
                  <a:pt x="36" y="439"/>
                </a:lnTo>
                <a:lnTo>
                  <a:pt x="25" y="500"/>
                </a:lnTo>
                <a:lnTo>
                  <a:pt x="21" y="563"/>
                </a:lnTo>
                <a:lnTo>
                  <a:pt x="25" y="626"/>
                </a:lnTo>
                <a:lnTo>
                  <a:pt x="36" y="687"/>
                </a:lnTo>
                <a:lnTo>
                  <a:pt x="53" y="746"/>
                </a:lnTo>
                <a:lnTo>
                  <a:pt x="77" y="801"/>
                </a:lnTo>
                <a:lnTo>
                  <a:pt x="107" y="852"/>
                </a:lnTo>
                <a:lnTo>
                  <a:pt x="141" y="901"/>
                </a:lnTo>
                <a:lnTo>
                  <a:pt x="180" y="945"/>
                </a:lnTo>
                <a:lnTo>
                  <a:pt x="225" y="985"/>
                </a:lnTo>
                <a:lnTo>
                  <a:pt x="274" y="1020"/>
                </a:lnTo>
                <a:lnTo>
                  <a:pt x="325" y="1049"/>
                </a:lnTo>
                <a:lnTo>
                  <a:pt x="382" y="1073"/>
                </a:lnTo>
                <a:lnTo>
                  <a:pt x="439" y="1090"/>
                </a:lnTo>
                <a:lnTo>
                  <a:pt x="500" y="1100"/>
                </a:lnTo>
                <a:lnTo>
                  <a:pt x="563" y="1104"/>
                </a:lnTo>
                <a:lnTo>
                  <a:pt x="626" y="1100"/>
                </a:lnTo>
                <a:lnTo>
                  <a:pt x="688" y="1090"/>
                </a:lnTo>
                <a:lnTo>
                  <a:pt x="746" y="1073"/>
                </a:lnTo>
                <a:lnTo>
                  <a:pt x="801" y="1049"/>
                </a:lnTo>
                <a:lnTo>
                  <a:pt x="853" y="1020"/>
                </a:lnTo>
                <a:lnTo>
                  <a:pt x="902" y="985"/>
                </a:lnTo>
                <a:lnTo>
                  <a:pt x="947" y="945"/>
                </a:lnTo>
                <a:lnTo>
                  <a:pt x="986" y="901"/>
                </a:lnTo>
                <a:lnTo>
                  <a:pt x="1020" y="852"/>
                </a:lnTo>
                <a:lnTo>
                  <a:pt x="1049" y="801"/>
                </a:lnTo>
                <a:lnTo>
                  <a:pt x="1073" y="746"/>
                </a:lnTo>
                <a:lnTo>
                  <a:pt x="1091" y="687"/>
                </a:lnTo>
                <a:lnTo>
                  <a:pt x="1102" y="626"/>
                </a:lnTo>
                <a:lnTo>
                  <a:pt x="1104" y="563"/>
                </a:lnTo>
                <a:lnTo>
                  <a:pt x="1102" y="500"/>
                </a:lnTo>
                <a:lnTo>
                  <a:pt x="1091" y="439"/>
                </a:lnTo>
                <a:lnTo>
                  <a:pt x="1073" y="381"/>
                </a:lnTo>
                <a:lnTo>
                  <a:pt x="1049" y="326"/>
                </a:lnTo>
                <a:lnTo>
                  <a:pt x="1020" y="273"/>
                </a:lnTo>
                <a:lnTo>
                  <a:pt x="986" y="225"/>
                </a:lnTo>
                <a:lnTo>
                  <a:pt x="947" y="181"/>
                </a:lnTo>
                <a:lnTo>
                  <a:pt x="902" y="141"/>
                </a:lnTo>
                <a:lnTo>
                  <a:pt x="853" y="106"/>
                </a:lnTo>
                <a:lnTo>
                  <a:pt x="801" y="78"/>
                </a:lnTo>
                <a:lnTo>
                  <a:pt x="746" y="54"/>
                </a:lnTo>
                <a:lnTo>
                  <a:pt x="688" y="37"/>
                </a:lnTo>
                <a:lnTo>
                  <a:pt x="626" y="25"/>
                </a:lnTo>
                <a:lnTo>
                  <a:pt x="563" y="22"/>
                </a:lnTo>
                <a:close/>
                <a:moveTo>
                  <a:pt x="563" y="0"/>
                </a:moveTo>
                <a:lnTo>
                  <a:pt x="629" y="4"/>
                </a:lnTo>
                <a:lnTo>
                  <a:pt x="693" y="14"/>
                </a:lnTo>
                <a:lnTo>
                  <a:pt x="753" y="33"/>
                </a:lnTo>
                <a:lnTo>
                  <a:pt x="811" y="58"/>
                </a:lnTo>
                <a:lnTo>
                  <a:pt x="865" y="88"/>
                </a:lnTo>
                <a:lnTo>
                  <a:pt x="915" y="123"/>
                </a:lnTo>
                <a:lnTo>
                  <a:pt x="961" y="165"/>
                </a:lnTo>
                <a:lnTo>
                  <a:pt x="1003" y="211"/>
                </a:lnTo>
                <a:lnTo>
                  <a:pt x="1039" y="261"/>
                </a:lnTo>
                <a:lnTo>
                  <a:pt x="1069" y="315"/>
                </a:lnTo>
                <a:lnTo>
                  <a:pt x="1094" y="373"/>
                </a:lnTo>
                <a:lnTo>
                  <a:pt x="1112" y="435"/>
                </a:lnTo>
                <a:lnTo>
                  <a:pt x="1123" y="498"/>
                </a:lnTo>
                <a:lnTo>
                  <a:pt x="1127" y="563"/>
                </a:lnTo>
                <a:lnTo>
                  <a:pt x="1123" y="629"/>
                </a:lnTo>
                <a:lnTo>
                  <a:pt x="1112" y="692"/>
                </a:lnTo>
                <a:lnTo>
                  <a:pt x="1094" y="752"/>
                </a:lnTo>
                <a:lnTo>
                  <a:pt x="1069" y="810"/>
                </a:lnTo>
                <a:lnTo>
                  <a:pt x="1039" y="864"/>
                </a:lnTo>
                <a:lnTo>
                  <a:pt x="1003" y="915"/>
                </a:lnTo>
                <a:lnTo>
                  <a:pt x="961" y="961"/>
                </a:lnTo>
                <a:lnTo>
                  <a:pt x="915" y="1002"/>
                </a:lnTo>
                <a:lnTo>
                  <a:pt x="865" y="1038"/>
                </a:lnTo>
                <a:lnTo>
                  <a:pt x="811" y="1069"/>
                </a:lnTo>
                <a:lnTo>
                  <a:pt x="753" y="1092"/>
                </a:lnTo>
                <a:lnTo>
                  <a:pt x="693" y="1111"/>
                </a:lnTo>
                <a:lnTo>
                  <a:pt x="629" y="1121"/>
                </a:lnTo>
                <a:lnTo>
                  <a:pt x="563" y="1125"/>
                </a:lnTo>
                <a:lnTo>
                  <a:pt x="497" y="1121"/>
                </a:lnTo>
                <a:lnTo>
                  <a:pt x="434" y="1111"/>
                </a:lnTo>
                <a:lnTo>
                  <a:pt x="374" y="1092"/>
                </a:lnTo>
                <a:lnTo>
                  <a:pt x="316" y="1069"/>
                </a:lnTo>
                <a:lnTo>
                  <a:pt x="262" y="1038"/>
                </a:lnTo>
                <a:lnTo>
                  <a:pt x="211" y="1002"/>
                </a:lnTo>
                <a:lnTo>
                  <a:pt x="165" y="961"/>
                </a:lnTo>
                <a:lnTo>
                  <a:pt x="124" y="915"/>
                </a:lnTo>
                <a:lnTo>
                  <a:pt x="88" y="864"/>
                </a:lnTo>
                <a:lnTo>
                  <a:pt x="57" y="810"/>
                </a:lnTo>
                <a:lnTo>
                  <a:pt x="33" y="752"/>
                </a:lnTo>
                <a:lnTo>
                  <a:pt x="15" y="692"/>
                </a:lnTo>
                <a:lnTo>
                  <a:pt x="4" y="629"/>
                </a:lnTo>
                <a:lnTo>
                  <a:pt x="0" y="563"/>
                </a:lnTo>
                <a:lnTo>
                  <a:pt x="4" y="498"/>
                </a:lnTo>
                <a:lnTo>
                  <a:pt x="15" y="435"/>
                </a:lnTo>
                <a:lnTo>
                  <a:pt x="33" y="373"/>
                </a:lnTo>
                <a:lnTo>
                  <a:pt x="57" y="315"/>
                </a:lnTo>
                <a:lnTo>
                  <a:pt x="88" y="261"/>
                </a:lnTo>
                <a:lnTo>
                  <a:pt x="124" y="211"/>
                </a:lnTo>
                <a:lnTo>
                  <a:pt x="165" y="165"/>
                </a:lnTo>
                <a:lnTo>
                  <a:pt x="211" y="123"/>
                </a:lnTo>
                <a:lnTo>
                  <a:pt x="262" y="88"/>
                </a:lnTo>
                <a:lnTo>
                  <a:pt x="316" y="58"/>
                </a:lnTo>
                <a:lnTo>
                  <a:pt x="374" y="33"/>
                </a:lnTo>
                <a:lnTo>
                  <a:pt x="434" y="14"/>
                </a:lnTo>
                <a:lnTo>
                  <a:pt x="497" y="4"/>
                </a:lnTo>
                <a:lnTo>
                  <a:pt x="563" y="0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 w="12700" cap="flat" cmpd="sng">
            <a:solidFill>
              <a:srgbClr val="FBFBFB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9" name="Freeform 17"/>
          <p:cNvSpPr>
            <a:spLocks noEditPoints="1"/>
          </p:cNvSpPr>
          <p:nvPr/>
        </p:nvSpPr>
        <p:spPr bwMode="auto">
          <a:xfrm>
            <a:off x="6781800" y="3816350"/>
            <a:ext cx="1050925" cy="1046163"/>
          </a:xfrm>
          <a:custGeom>
            <a:avLst/>
            <a:gdLst>
              <a:gd name="T0" fmla="*/ 2147483647 w 1126"/>
              <a:gd name="T1" fmla="*/ 2147483647 h 1125"/>
              <a:gd name="T2" fmla="*/ 2147483647 w 1126"/>
              <a:gd name="T3" fmla="*/ 2147483647 h 1125"/>
              <a:gd name="T4" fmla="*/ 2147483647 w 1126"/>
              <a:gd name="T5" fmla="*/ 2147483647 h 1125"/>
              <a:gd name="T6" fmla="*/ 2147483647 w 1126"/>
              <a:gd name="T7" fmla="*/ 2147483647 h 1125"/>
              <a:gd name="T8" fmla="*/ 2147483647 w 1126"/>
              <a:gd name="T9" fmla="*/ 2147483647 h 1125"/>
              <a:gd name="T10" fmla="*/ 2147483647 w 1126"/>
              <a:gd name="T11" fmla="*/ 2147483647 h 1125"/>
              <a:gd name="T12" fmla="*/ 2147483647 w 1126"/>
              <a:gd name="T13" fmla="*/ 2147483647 h 1125"/>
              <a:gd name="T14" fmla="*/ 2147483647 w 1126"/>
              <a:gd name="T15" fmla="*/ 2147483647 h 1125"/>
              <a:gd name="T16" fmla="*/ 2147483647 w 1126"/>
              <a:gd name="T17" fmla="*/ 2147483647 h 1125"/>
              <a:gd name="T18" fmla="*/ 2147483647 w 1126"/>
              <a:gd name="T19" fmla="*/ 2147483647 h 1125"/>
              <a:gd name="T20" fmla="*/ 2147483647 w 1126"/>
              <a:gd name="T21" fmla="*/ 2147483647 h 1125"/>
              <a:gd name="T22" fmla="*/ 2147483647 w 1126"/>
              <a:gd name="T23" fmla="*/ 2147483647 h 1125"/>
              <a:gd name="T24" fmla="*/ 2147483647 w 1126"/>
              <a:gd name="T25" fmla="*/ 2147483647 h 1125"/>
              <a:gd name="T26" fmla="*/ 2147483647 w 1126"/>
              <a:gd name="T27" fmla="*/ 2147483647 h 1125"/>
              <a:gd name="T28" fmla="*/ 2147483647 w 1126"/>
              <a:gd name="T29" fmla="*/ 2147483647 h 1125"/>
              <a:gd name="T30" fmla="*/ 2147483647 w 1126"/>
              <a:gd name="T31" fmla="*/ 2147483647 h 1125"/>
              <a:gd name="T32" fmla="*/ 2147483647 w 1126"/>
              <a:gd name="T33" fmla="*/ 2147483647 h 1125"/>
              <a:gd name="T34" fmla="*/ 2147483647 w 1126"/>
              <a:gd name="T35" fmla="*/ 2147483647 h 1125"/>
              <a:gd name="T36" fmla="*/ 2147483647 w 1126"/>
              <a:gd name="T37" fmla="*/ 2147483647 h 1125"/>
              <a:gd name="T38" fmla="*/ 2147483647 w 1126"/>
              <a:gd name="T39" fmla="*/ 2147483647 h 1125"/>
              <a:gd name="T40" fmla="*/ 2147483647 w 1126"/>
              <a:gd name="T41" fmla="*/ 2147483647 h 1125"/>
              <a:gd name="T42" fmla="*/ 2147483647 w 1126"/>
              <a:gd name="T43" fmla="*/ 2147483647 h 1125"/>
              <a:gd name="T44" fmla="*/ 2147483647 w 1126"/>
              <a:gd name="T45" fmla="*/ 2147483647 h 1125"/>
              <a:gd name="T46" fmla="*/ 2147483647 w 1126"/>
              <a:gd name="T47" fmla="*/ 2147483647 h 1125"/>
              <a:gd name="T48" fmla="*/ 2147483647 w 1126"/>
              <a:gd name="T49" fmla="*/ 2147483647 h 1125"/>
              <a:gd name="T50" fmla="*/ 2147483647 w 1126"/>
              <a:gd name="T51" fmla="*/ 2147483647 h 1125"/>
              <a:gd name="T52" fmla="*/ 2147483647 w 1126"/>
              <a:gd name="T53" fmla="*/ 2147483647 h 1125"/>
              <a:gd name="T54" fmla="*/ 2147483647 w 1126"/>
              <a:gd name="T55" fmla="*/ 2147483647 h 1125"/>
              <a:gd name="T56" fmla="*/ 2147483647 w 1126"/>
              <a:gd name="T57" fmla="*/ 0 h 1125"/>
              <a:gd name="T58" fmla="*/ 2147483647 w 1126"/>
              <a:gd name="T59" fmla="*/ 2147483647 h 1125"/>
              <a:gd name="T60" fmla="*/ 2147483647 w 1126"/>
              <a:gd name="T61" fmla="*/ 2147483647 h 1125"/>
              <a:gd name="T62" fmla="*/ 2147483647 w 1126"/>
              <a:gd name="T63" fmla="*/ 2147483647 h 1125"/>
              <a:gd name="T64" fmla="*/ 2147483647 w 1126"/>
              <a:gd name="T65" fmla="*/ 2147483647 h 1125"/>
              <a:gd name="T66" fmla="*/ 2147483647 w 1126"/>
              <a:gd name="T67" fmla="*/ 2147483647 h 1125"/>
              <a:gd name="T68" fmla="*/ 2147483647 w 1126"/>
              <a:gd name="T69" fmla="*/ 2147483647 h 1125"/>
              <a:gd name="T70" fmla="*/ 2147483647 w 1126"/>
              <a:gd name="T71" fmla="*/ 2147483647 h 1125"/>
              <a:gd name="T72" fmla="*/ 2147483647 w 1126"/>
              <a:gd name="T73" fmla="*/ 2147483647 h 1125"/>
              <a:gd name="T74" fmla="*/ 2147483647 w 1126"/>
              <a:gd name="T75" fmla="*/ 2147483647 h 1125"/>
              <a:gd name="T76" fmla="*/ 2147483647 w 1126"/>
              <a:gd name="T77" fmla="*/ 2147483647 h 1125"/>
              <a:gd name="T78" fmla="*/ 2147483647 w 1126"/>
              <a:gd name="T79" fmla="*/ 2147483647 h 1125"/>
              <a:gd name="T80" fmla="*/ 2147483647 w 1126"/>
              <a:gd name="T81" fmla="*/ 2147483647 h 1125"/>
              <a:gd name="T82" fmla="*/ 2147483647 w 1126"/>
              <a:gd name="T83" fmla="*/ 2147483647 h 1125"/>
              <a:gd name="T84" fmla="*/ 2147483647 w 1126"/>
              <a:gd name="T85" fmla="*/ 2147483647 h 1125"/>
              <a:gd name="T86" fmla="*/ 2147483647 w 1126"/>
              <a:gd name="T87" fmla="*/ 2147483647 h 1125"/>
              <a:gd name="T88" fmla="*/ 2147483647 w 1126"/>
              <a:gd name="T89" fmla="*/ 2147483647 h 1125"/>
              <a:gd name="T90" fmla="*/ 2147483647 w 1126"/>
              <a:gd name="T91" fmla="*/ 2147483647 h 1125"/>
              <a:gd name="T92" fmla="*/ 2147483647 w 1126"/>
              <a:gd name="T93" fmla="*/ 2147483647 h 1125"/>
              <a:gd name="T94" fmla="*/ 2147483647 w 1126"/>
              <a:gd name="T95" fmla="*/ 2147483647 h 1125"/>
              <a:gd name="T96" fmla="*/ 2147483647 w 1126"/>
              <a:gd name="T97" fmla="*/ 2147483647 h 1125"/>
              <a:gd name="T98" fmla="*/ 0 w 1126"/>
              <a:gd name="T99" fmla="*/ 2147483647 h 1125"/>
              <a:gd name="T100" fmla="*/ 2147483647 w 1126"/>
              <a:gd name="T101" fmla="*/ 2147483647 h 1125"/>
              <a:gd name="T102" fmla="*/ 2147483647 w 1126"/>
              <a:gd name="T103" fmla="*/ 2147483647 h 1125"/>
              <a:gd name="T104" fmla="*/ 2147483647 w 1126"/>
              <a:gd name="T105" fmla="*/ 2147483647 h 1125"/>
              <a:gd name="T106" fmla="*/ 2147483647 w 1126"/>
              <a:gd name="T107" fmla="*/ 2147483647 h 1125"/>
              <a:gd name="T108" fmla="*/ 2147483647 w 1126"/>
              <a:gd name="T109" fmla="*/ 2147483647 h 1125"/>
              <a:gd name="T110" fmla="*/ 2147483647 w 1126"/>
              <a:gd name="T111" fmla="*/ 2147483647 h 1125"/>
              <a:gd name="T112" fmla="*/ 2147483647 w 1126"/>
              <a:gd name="T113" fmla="*/ 0 h 11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26" h="1125">
                <a:moveTo>
                  <a:pt x="564" y="22"/>
                </a:moveTo>
                <a:lnTo>
                  <a:pt x="501" y="25"/>
                </a:lnTo>
                <a:lnTo>
                  <a:pt x="439" y="37"/>
                </a:lnTo>
                <a:lnTo>
                  <a:pt x="381" y="54"/>
                </a:lnTo>
                <a:lnTo>
                  <a:pt x="326" y="77"/>
                </a:lnTo>
                <a:lnTo>
                  <a:pt x="273" y="106"/>
                </a:lnTo>
                <a:lnTo>
                  <a:pt x="225" y="140"/>
                </a:lnTo>
                <a:lnTo>
                  <a:pt x="181" y="180"/>
                </a:lnTo>
                <a:lnTo>
                  <a:pt x="140" y="224"/>
                </a:lnTo>
                <a:lnTo>
                  <a:pt x="106" y="273"/>
                </a:lnTo>
                <a:lnTo>
                  <a:pt x="77" y="325"/>
                </a:lnTo>
                <a:lnTo>
                  <a:pt x="54" y="381"/>
                </a:lnTo>
                <a:lnTo>
                  <a:pt x="37" y="438"/>
                </a:lnTo>
                <a:lnTo>
                  <a:pt x="25" y="500"/>
                </a:lnTo>
                <a:lnTo>
                  <a:pt x="22" y="563"/>
                </a:lnTo>
                <a:lnTo>
                  <a:pt x="25" y="626"/>
                </a:lnTo>
                <a:lnTo>
                  <a:pt x="37" y="686"/>
                </a:lnTo>
                <a:lnTo>
                  <a:pt x="54" y="746"/>
                </a:lnTo>
                <a:lnTo>
                  <a:pt x="77" y="801"/>
                </a:lnTo>
                <a:lnTo>
                  <a:pt x="106" y="852"/>
                </a:lnTo>
                <a:lnTo>
                  <a:pt x="140" y="900"/>
                </a:lnTo>
                <a:lnTo>
                  <a:pt x="181" y="945"/>
                </a:lnTo>
                <a:lnTo>
                  <a:pt x="225" y="984"/>
                </a:lnTo>
                <a:lnTo>
                  <a:pt x="273" y="1020"/>
                </a:lnTo>
                <a:lnTo>
                  <a:pt x="326" y="1049"/>
                </a:lnTo>
                <a:lnTo>
                  <a:pt x="381" y="1072"/>
                </a:lnTo>
                <a:lnTo>
                  <a:pt x="439" y="1089"/>
                </a:lnTo>
                <a:lnTo>
                  <a:pt x="501" y="1100"/>
                </a:lnTo>
                <a:lnTo>
                  <a:pt x="564" y="1104"/>
                </a:lnTo>
                <a:lnTo>
                  <a:pt x="627" y="1100"/>
                </a:lnTo>
                <a:lnTo>
                  <a:pt x="687" y="1089"/>
                </a:lnTo>
                <a:lnTo>
                  <a:pt x="746" y="1072"/>
                </a:lnTo>
                <a:lnTo>
                  <a:pt x="802" y="1049"/>
                </a:lnTo>
                <a:lnTo>
                  <a:pt x="853" y="1020"/>
                </a:lnTo>
                <a:lnTo>
                  <a:pt x="901" y="984"/>
                </a:lnTo>
                <a:lnTo>
                  <a:pt x="946" y="945"/>
                </a:lnTo>
                <a:lnTo>
                  <a:pt x="986" y="900"/>
                </a:lnTo>
                <a:lnTo>
                  <a:pt x="1021" y="852"/>
                </a:lnTo>
                <a:lnTo>
                  <a:pt x="1050" y="801"/>
                </a:lnTo>
                <a:lnTo>
                  <a:pt x="1074" y="746"/>
                </a:lnTo>
                <a:lnTo>
                  <a:pt x="1091" y="686"/>
                </a:lnTo>
                <a:lnTo>
                  <a:pt x="1101" y="626"/>
                </a:lnTo>
                <a:lnTo>
                  <a:pt x="1105" y="563"/>
                </a:lnTo>
                <a:lnTo>
                  <a:pt x="1101" y="500"/>
                </a:lnTo>
                <a:lnTo>
                  <a:pt x="1091" y="438"/>
                </a:lnTo>
                <a:lnTo>
                  <a:pt x="1074" y="381"/>
                </a:lnTo>
                <a:lnTo>
                  <a:pt x="1050" y="325"/>
                </a:lnTo>
                <a:lnTo>
                  <a:pt x="1021" y="273"/>
                </a:lnTo>
                <a:lnTo>
                  <a:pt x="986" y="224"/>
                </a:lnTo>
                <a:lnTo>
                  <a:pt x="946" y="180"/>
                </a:lnTo>
                <a:lnTo>
                  <a:pt x="901" y="140"/>
                </a:lnTo>
                <a:lnTo>
                  <a:pt x="853" y="106"/>
                </a:lnTo>
                <a:lnTo>
                  <a:pt x="802" y="77"/>
                </a:lnTo>
                <a:lnTo>
                  <a:pt x="746" y="54"/>
                </a:lnTo>
                <a:lnTo>
                  <a:pt x="687" y="37"/>
                </a:lnTo>
                <a:lnTo>
                  <a:pt x="627" y="25"/>
                </a:lnTo>
                <a:lnTo>
                  <a:pt x="564" y="22"/>
                </a:lnTo>
                <a:close/>
                <a:moveTo>
                  <a:pt x="564" y="0"/>
                </a:moveTo>
                <a:lnTo>
                  <a:pt x="629" y="4"/>
                </a:lnTo>
                <a:lnTo>
                  <a:pt x="692" y="14"/>
                </a:lnTo>
                <a:lnTo>
                  <a:pt x="753" y="33"/>
                </a:lnTo>
                <a:lnTo>
                  <a:pt x="811" y="58"/>
                </a:lnTo>
                <a:lnTo>
                  <a:pt x="865" y="88"/>
                </a:lnTo>
                <a:lnTo>
                  <a:pt x="916" y="123"/>
                </a:lnTo>
                <a:lnTo>
                  <a:pt x="962" y="165"/>
                </a:lnTo>
                <a:lnTo>
                  <a:pt x="1003" y="211"/>
                </a:lnTo>
                <a:lnTo>
                  <a:pt x="1039" y="261"/>
                </a:lnTo>
                <a:lnTo>
                  <a:pt x="1070" y="315"/>
                </a:lnTo>
                <a:lnTo>
                  <a:pt x="1093" y="373"/>
                </a:lnTo>
                <a:lnTo>
                  <a:pt x="1112" y="434"/>
                </a:lnTo>
                <a:lnTo>
                  <a:pt x="1122" y="497"/>
                </a:lnTo>
                <a:lnTo>
                  <a:pt x="1126" y="563"/>
                </a:lnTo>
                <a:lnTo>
                  <a:pt x="1122" y="629"/>
                </a:lnTo>
                <a:lnTo>
                  <a:pt x="1112" y="692"/>
                </a:lnTo>
                <a:lnTo>
                  <a:pt x="1093" y="752"/>
                </a:lnTo>
                <a:lnTo>
                  <a:pt x="1070" y="810"/>
                </a:lnTo>
                <a:lnTo>
                  <a:pt x="1039" y="864"/>
                </a:lnTo>
                <a:lnTo>
                  <a:pt x="1003" y="915"/>
                </a:lnTo>
                <a:lnTo>
                  <a:pt x="962" y="961"/>
                </a:lnTo>
                <a:lnTo>
                  <a:pt x="916" y="1002"/>
                </a:lnTo>
                <a:lnTo>
                  <a:pt x="865" y="1038"/>
                </a:lnTo>
                <a:lnTo>
                  <a:pt x="811" y="1068"/>
                </a:lnTo>
                <a:lnTo>
                  <a:pt x="753" y="1092"/>
                </a:lnTo>
                <a:lnTo>
                  <a:pt x="692" y="1110"/>
                </a:lnTo>
                <a:lnTo>
                  <a:pt x="629" y="1121"/>
                </a:lnTo>
                <a:lnTo>
                  <a:pt x="564" y="1125"/>
                </a:lnTo>
                <a:lnTo>
                  <a:pt x="498" y="1121"/>
                </a:lnTo>
                <a:lnTo>
                  <a:pt x="435" y="1110"/>
                </a:lnTo>
                <a:lnTo>
                  <a:pt x="373" y="1092"/>
                </a:lnTo>
                <a:lnTo>
                  <a:pt x="315" y="1068"/>
                </a:lnTo>
                <a:lnTo>
                  <a:pt x="261" y="1038"/>
                </a:lnTo>
                <a:lnTo>
                  <a:pt x="211" y="1002"/>
                </a:lnTo>
                <a:lnTo>
                  <a:pt x="165" y="961"/>
                </a:lnTo>
                <a:lnTo>
                  <a:pt x="123" y="915"/>
                </a:lnTo>
                <a:lnTo>
                  <a:pt x="88" y="864"/>
                </a:lnTo>
                <a:lnTo>
                  <a:pt x="58" y="810"/>
                </a:lnTo>
                <a:lnTo>
                  <a:pt x="33" y="752"/>
                </a:lnTo>
                <a:lnTo>
                  <a:pt x="14" y="692"/>
                </a:lnTo>
                <a:lnTo>
                  <a:pt x="4" y="629"/>
                </a:lnTo>
                <a:lnTo>
                  <a:pt x="0" y="563"/>
                </a:lnTo>
                <a:lnTo>
                  <a:pt x="4" y="497"/>
                </a:lnTo>
                <a:lnTo>
                  <a:pt x="14" y="434"/>
                </a:lnTo>
                <a:lnTo>
                  <a:pt x="33" y="373"/>
                </a:lnTo>
                <a:lnTo>
                  <a:pt x="58" y="315"/>
                </a:lnTo>
                <a:lnTo>
                  <a:pt x="88" y="261"/>
                </a:lnTo>
                <a:lnTo>
                  <a:pt x="123" y="211"/>
                </a:lnTo>
                <a:lnTo>
                  <a:pt x="165" y="165"/>
                </a:lnTo>
                <a:lnTo>
                  <a:pt x="211" y="123"/>
                </a:lnTo>
                <a:lnTo>
                  <a:pt x="261" y="88"/>
                </a:lnTo>
                <a:lnTo>
                  <a:pt x="315" y="58"/>
                </a:lnTo>
                <a:lnTo>
                  <a:pt x="373" y="33"/>
                </a:lnTo>
                <a:lnTo>
                  <a:pt x="435" y="14"/>
                </a:lnTo>
                <a:lnTo>
                  <a:pt x="498" y="4"/>
                </a:lnTo>
                <a:lnTo>
                  <a:pt x="564" y="0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 w="12700" cap="flat" cmpd="sng">
            <a:solidFill>
              <a:srgbClr val="FBFBFB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2531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22567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68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69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2532" name="Straight Connector 31"/>
          <p:cNvCxnSpPr>
            <a:cxnSpLocks noChangeShapeType="1"/>
          </p:cNvCxnSpPr>
          <p:nvPr/>
        </p:nvCxnSpPr>
        <p:spPr bwMode="auto">
          <a:xfrm flipV="1">
            <a:off x="3413125" y="2173288"/>
            <a:ext cx="1782763" cy="1587"/>
          </a:xfrm>
          <a:prstGeom prst="line">
            <a:avLst/>
          </a:prstGeom>
          <a:noFill/>
          <a:ln w="63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3" name="Straight Connector 34"/>
          <p:cNvCxnSpPr>
            <a:cxnSpLocks noChangeShapeType="1"/>
          </p:cNvCxnSpPr>
          <p:nvPr/>
        </p:nvCxnSpPr>
        <p:spPr bwMode="auto">
          <a:xfrm flipV="1">
            <a:off x="3502025" y="3867150"/>
            <a:ext cx="1066800" cy="1588"/>
          </a:xfrm>
          <a:prstGeom prst="line">
            <a:avLst/>
          </a:prstGeom>
          <a:noFill/>
          <a:ln w="63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4" name="Straight Arrow Connector 10"/>
          <p:cNvCxnSpPr>
            <a:cxnSpLocks noChangeShapeType="1"/>
          </p:cNvCxnSpPr>
          <p:nvPr/>
        </p:nvCxnSpPr>
        <p:spPr bwMode="auto">
          <a:xfrm>
            <a:off x="7296150" y="1836738"/>
            <a:ext cx="1343025" cy="0"/>
          </a:xfrm>
          <a:prstGeom prst="straightConnector1">
            <a:avLst/>
          </a:prstGeom>
          <a:noFill/>
          <a:ln w="6350">
            <a:solidFill>
              <a:srgbClr val="F9F9F9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5" name="Straight Arrow Connector 11"/>
          <p:cNvCxnSpPr>
            <a:cxnSpLocks noChangeShapeType="1"/>
          </p:cNvCxnSpPr>
          <p:nvPr/>
        </p:nvCxnSpPr>
        <p:spPr bwMode="auto">
          <a:xfrm>
            <a:off x="7561263" y="3287713"/>
            <a:ext cx="714375" cy="0"/>
          </a:xfrm>
          <a:prstGeom prst="straightConnector1">
            <a:avLst/>
          </a:prstGeom>
          <a:noFill/>
          <a:ln w="6350">
            <a:solidFill>
              <a:srgbClr val="F9F9F9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6" name="Straight Arrow Connector 13"/>
          <p:cNvCxnSpPr>
            <a:cxnSpLocks noChangeShapeType="1"/>
          </p:cNvCxnSpPr>
          <p:nvPr/>
        </p:nvCxnSpPr>
        <p:spPr bwMode="auto">
          <a:xfrm>
            <a:off x="7023100" y="4891088"/>
            <a:ext cx="1700213" cy="0"/>
          </a:xfrm>
          <a:prstGeom prst="straightConnector1">
            <a:avLst/>
          </a:prstGeom>
          <a:noFill/>
          <a:ln w="6350">
            <a:solidFill>
              <a:srgbClr val="F9F9F9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7" name="Freeform 2"/>
          <p:cNvSpPr>
            <a:spLocks noEditPoints="1"/>
          </p:cNvSpPr>
          <p:nvPr/>
        </p:nvSpPr>
        <p:spPr bwMode="auto">
          <a:xfrm>
            <a:off x="4297363" y="2986088"/>
            <a:ext cx="1765300" cy="1765300"/>
          </a:xfrm>
          <a:custGeom>
            <a:avLst/>
            <a:gdLst>
              <a:gd name="T0" fmla="*/ 2147483647 w 971"/>
              <a:gd name="T1" fmla="*/ 2147483647 h 971"/>
              <a:gd name="T2" fmla="*/ 2147483647 w 971"/>
              <a:gd name="T3" fmla="*/ 2147483647 h 971"/>
              <a:gd name="T4" fmla="*/ 2147483647 w 971"/>
              <a:gd name="T5" fmla="*/ 2147483647 h 971"/>
              <a:gd name="T6" fmla="*/ 2147483647 w 971"/>
              <a:gd name="T7" fmla="*/ 2147483647 h 971"/>
              <a:gd name="T8" fmla="*/ 2147483647 w 971"/>
              <a:gd name="T9" fmla="*/ 2147483647 h 971"/>
              <a:gd name="T10" fmla="*/ 2147483647 w 971"/>
              <a:gd name="T11" fmla="*/ 2147483647 h 971"/>
              <a:gd name="T12" fmla="*/ 2147483647 w 971"/>
              <a:gd name="T13" fmla="*/ 2147483647 h 971"/>
              <a:gd name="T14" fmla="*/ 2147483647 w 971"/>
              <a:gd name="T15" fmla="*/ 2147483647 h 971"/>
              <a:gd name="T16" fmla="*/ 2147483647 w 971"/>
              <a:gd name="T17" fmla="*/ 2147483647 h 971"/>
              <a:gd name="T18" fmla="*/ 2147483647 w 971"/>
              <a:gd name="T19" fmla="*/ 2147483647 h 971"/>
              <a:gd name="T20" fmla="*/ 2147483647 w 971"/>
              <a:gd name="T21" fmla="*/ 2147483647 h 971"/>
              <a:gd name="T22" fmla="*/ 2147483647 w 971"/>
              <a:gd name="T23" fmla="*/ 0 h 971"/>
              <a:gd name="T24" fmla="*/ 2147483647 w 971"/>
              <a:gd name="T25" fmla="*/ 2147483647 h 971"/>
              <a:gd name="T26" fmla="*/ 2147483647 w 971"/>
              <a:gd name="T27" fmla="*/ 2147483647 h 971"/>
              <a:gd name="T28" fmla="*/ 2147483647 w 971"/>
              <a:gd name="T29" fmla="*/ 2147483647 h 971"/>
              <a:gd name="T30" fmla="*/ 2147483647 w 971"/>
              <a:gd name="T31" fmla="*/ 2147483647 h 971"/>
              <a:gd name="T32" fmla="*/ 2147483647 w 971"/>
              <a:gd name="T33" fmla="*/ 2147483647 h 971"/>
              <a:gd name="T34" fmla="*/ 2147483647 w 971"/>
              <a:gd name="T35" fmla="*/ 2147483647 h 971"/>
              <a:gd name="T36" fmla="*/ 2147483647 w 971"/>
              <a:gd name="T37" fmla="*/ 2147483647 h 971"/>
              <a:gd name="T38" fmla="*/ 2147483647 w 971"/>
              <a:gd name="T39" fmla="*/ 2147483647 h 971"/>
              <a:gd name="T40" fmla="*/ 2147483647 w 971"/>
              <a:gd name="T41" fmla="*/ 2147483647 h 971"/>
              <a:gd name="T42" fmla="*/ 0 w 971"/>
              <a:gd name="T43" fmla="*/ 2147483647 h 971"/>
              <a:gd name="T44" fmla="*/ 2147483647 w 971"/>
              <a:gd name="T45" fmla="*/ 2147483647 h 971"/>
              <a:gd name="T46" fmla="*/ 2147483647 w 971"/>
              <a:gd name="T47" fmla="*/ 2147483647 h 971"/>
              <a:gd name="T48" fmla="*/ 2147483647 w 971"/>
              <a:gd name="T49" fmla="*/ 2147483647 h 971"/>
              <a:gd name="T50" fmla="*/ 2147483647 w 971"/>
              <a:gd name="T51" fmla="*/ 2147483647 h 971"/>
              <a:gd name="T52" fmla="*/ 2147483647 w 971"/>
              <a:gd name="T53" fmla="*/ 2147483647 h 971"/>
              <a:gd name="T54" fmla="*/ 2147483647 w 971"/>
              <a:gd name="T55" fmla="*/ 2147483647 h 971"/>
              <a:gd name="T56" fmla="*/ 2147483647 w 971"/>
              <a:gd name="T57" fmla="*/ 2147483647 h 971"/>
              <a:gd name="T58" fmla="*/ 2147483647 w 971"/>
              <a:gd name="T59" fmla="*/ 2147483647 h 971"/>
              <a:gd name="T60" fmla="*/ 2147483647 w 971"/>
              <a:gd name="T61" fmla="*/ 2147483647 h 971"/>
              <a:gd name="T62" fmla="*/ 2147483647 w 971"/>
              <a:gd name="T63" fmla="*/ 2147483647 h 971"/>
              <a:gd name="T64" fmla="*/ 2147483647 w 971"/>
              <a:gd name="T65" fmla="*/ 2147483647 h 971"/>
              <a:gd name="T66" fmla="*/ 2147483647 w 971"/>
              <a:gd name="T67" fmla="*/ 2147483647 h 971"/>
              <a:gd name="T68" fmla="*/ 2147483647 w 971"/>
              <a:gd name="T69" fmla="*/ 2147483647 h 971"/>
              <a:gd name="T70" fmla="*/ 2147483647 w 971"/>
              <a:gd name="T71" fmla="*/ 2147483647 h 971"/>
              <a:gd name="T72" fmla="*/ 2147483647 w 971"/>
              <a:gd name="T73" fmla="*/ 2147483647 h 971"/>
              <a:gd name="T74" fmla="*/ 2147483647 w 971"/>
              <a:gd name="T75" fmla="*/ 2147483647 h 971"/>
              <a:gd name="T76" fmla="*/ 2147483647 w 971"/>
              <a:gd name="T77" fmla="*/ 2147483647 h 971"/>
              <a:gd name="T78" fmla="*/ 2147483647 w 971"/>
              <a:gd name="T79" fmla="*/ 2147483647 h 971"/>
              <a:gd name="T80" fmla="*/ 2147483647 w 971"/>
              <a:gd name="T81" fmla="*/ 2147483647 h 971"/>
              <a:gd name="T82" fmla="*/ 2147483647 w 971"/>
              <a:gd name="T83" fmla="*/ 2147483647 h 971"/>
              <a:gd name="T84" fmla="*/ 2147483647 w 971"/>
              <a:gd name="T85" fmla="*/ 2147483647 h 971"/>
              <a:gd name="T86" fmla="*/ 2147483647 w 971"/>
              <a:gd name="T87" fmla="*/ 2147483647 h 971"/>
              <a:gd name="T88" fmla="*/ 2147483647 w 971"/>
              <a:gd name="T89" fmla="*/ 2147483647 h 971"/>
              <a:gd name="T90" fmla="*/ 2147483647 w 971"/>
              <a:gd name="T91" fmla="*/ 2147483647 h 971"/>
              <a:gd name="T92" fmla="*/ 2147483647 w 971"/>
              <a:gd name="T93" fmla="*/ 2147483647 h 971"/>
              <a:gd name="T94" fmla="*/ 2147483647 w 971"/>
              <a:gd name="T95" fmla="*/ 2147483647 h 971"/>
              <a:gd name="T96" fmla="*/ 2147483647 w 971"/>
              <a:gd name="T97" fmla="*/ 2147483647 h 971"/>
              <a:gd name="T98" fmla="*/ 2147483647 w 971"/>
              <a:gd name="T99" fmla="*/ 2147483647 h 971"/>
              <a:gd name="T100" fmla="*/ 2147483647 w 971"/>
              <a:gd name="T101" fmla="*/ 2147483647 h 971"/>
              <a:gd name="T102" fmla="*/ 2147483647 w 971"/>
              <a:gd name="T103" fmla="*/ 2147483647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8" name="Freeform 3"/>
          <p:cNvSpPr>
            <a:spLocks noEditPoints="1"/>
          </p:cNvSpPr>
          <p:nvPr/>
        </p:nvSpPr>
        <p:spPr bwMode="auto">
          <a:xfrm>
            <a:off x="6062663" y="2409825"/>
            <a:ext cx="1766887" cy="1765300"/>
          </a:xfrm>
          <a:custGeom>
            <a:avLst/>
            <a:gdLst>
              <a:gd name="T0" fmla="*/ 2147483647 w 971"/>
              <a:gd name="T1" fmla="*/ 2147483647 h 971"/>
              <a:gd name="T2" fmla="*/ 2147483647 w 971"/>
              <a:gd name="T3" fmla="*/ 2147483647 h 971"/>
              <a:gd name="T4" fmla="*/ 2147483647 w 971"/>
              <a:gd name="T5" fmla="*/ 2147483647 h 971"/>
              <a:gd name="T6" fmla="*/ 2147483647 w 971"/>
              <a:gd name="T7" fmla="*/ 2147483647 h 971"/>
              <a:gd name="T8" fmla="*/ 2147483647 w 971"/>
              <a:gd name="T9" fmla="*/ 2147483647 h 971"/>
              <a:gd name="T10" fmla="*/ 2147483647 w 971"/>
              <a:gd name="T11" fmla="*/ 2147483647 h 971"/>
              <a:gd name="T12" fmla="*/ 2147483647 w 971"/>
              <a:gd name="T13" fmla="*/ 2147483647 h 971"/>
              <a:gd name="T14" fmla="*/ 2147483647 w 971"/>
              <a:gd name="T15" fmla="*/ 2147483647 h 971"/>
              <a:gd name="T16" fmla="*/ 2147483647 w 971"/>
              <a:gd name="T17" fmla="*/ 2147483647 h 971"/>
              <a:gd name="T18" fmla="*/ 2147483647 w 971"/>
              <a:gd name="T19" fmla="*/ 2147483647 h 971"/>
              <a:gd name="T20" fmla="*/ 2147483647 w 971"/>
              <a:gd name="T21" fmla="*/ 2147483647 h 971"/>
              <a:gd name="T22" fmla="*/ 2147483647 w 971"/>
              <a:gd name="T23" fmla="*/ 0 h 971"/>
              <a:gd name="T24" fmla="*/ 2147483647 w 971"/>
              <a:gd name="T25" fmla="*/ 2147483647 h 971"/>
              <a:gd name="T26" fmla="*/ 2147483647 w 971"/>
              <a:gd name="T27" fmla="*/ 2147483647 h 971"/>
              <a:gd name="T28" fmla="*/ 2147483647 w 971"/>
              <a:gd name="T29" fmla="*/ 2147483647 h 971"/>
              <a:gd name="T30" fmla="*/ 2147483647 w 971"/>
              <a:gd name="T31" fmla="*/ 2147483647 h 971"/>
              <a:gd name="T32" fmla="*/ 2147483647 w 971"/>
              <a:gd name="T33" fmla="*/ 2147483647 h 971"/>
              <a:gd name="T34" fmla="*/ 2147483647 w 971"/>
              <a:gd name="T35" fmla="*/ 2147483647 h 971"/>
              <a:gd name="T36" fmla="*/ 2147483647 w 971"/>
              <a:gd name="T37" fmla="*/ 2147483647 h 971"/>
              <a:gd name="T38" fmla="*/ 2147483647 w 971"/>
              <a:gd name="T39" fmla="*/ 2147483647 h 971"/>
              <a:gd name="T40" fmla="*/ 2147483647 w 971"/>
              <a:gd name="T41" fmla="*/ 2147483647 h 971"/>
              <a:gd name="T42" fmla="*/ 0 w 971"/>
              <a:gd name="T43" fmla="*/ 2147483647 h 971"/>
              <a:gd name="T44" fmla="*/ 2147483647 w 971"/>
              <a:gd name="T45" fmla="*/ 2147483647 h 971"/>
              <a:gd name="T46" fmla="*/ 2147483647 w 971"/>
              <a:gd name="T47" fmla="*/ 2147483647 h 971"/>
              <a:gd name="T48" fmla="*/ 2147483647 w 971"/>
              <a:gd name="T49" fmla="*/ 2147483647 h 971"/>
              <a:gd name="T50" fmla="*/ 2147483647 w 971"/>
              <a:gd name="T51" fmla="*/ 2147483647 h 971"/>
              <a:gd name="T52" fmla="*/ 2147483647 w 971"/>
              <a:gd name="T53" fmla="*/ 2147483647 h 971"/>
              <a:gd name="T54" fmla="*/ 2147483647 w 971"/>
              <a:gd name="T55" fmla="*/ 2147483647 h 971"/>
              <a:gd name="T56" fmla="*/ 2147483647 w 971"/>
              <a:gd name="T57" fmla="*/ 2147483647 h 971"/>
              <a:gd name="T58" fmla="*/ 2147483647 w 971"/>
              <a:gd name="T59" fmla="*/ 2147483647 h 971"/>
              <a:gd name="T60" fmla="*/ 2147483647 w 971"/>
              <a:gd name="T61" fmla="*/ 2147483647 h 971"/>
              <a:gd name="T62" fmla="*/ 2147483647 w 971"/>
              <a:gd name="T63" fmla="*/ 2147483647 h 971"/>
              <a:gd name="T64" fmla="*/ 2147483647 w 971"/>
              <a:gd name="T65" fmla="*/ 2147483647 h 971"/>
              <a:gd name="T66" fmla="*/ 2147483647 w 971"/>
              <a:gd name="T67" fmla="*/ 2147483647 h 971"/>
              <a:gd name="T68" fmla="*/ 2147483647 w 971"/>
              <a:gd name="T69" fmla="*/ 2147483647 h 971"/>
              <a:gd name="T70" fmla="*/ 2147483647 w 971"/>
              <a:gd name="T71" fmla="*/ 2147483647 h 971"/>
              <a:gd name="T72" fmla="*/ 2147483647 w 971"/>
              <a:gd name="T73" fmla="*/ 2147483647 h 971"/>
              <a:gd name="T74" fmla="*/ 2147483647 w 971"/>
              <a:gd name="T75" fmla="*/ 2147483647 h 971"/>
              <a:gd name="T76" fmla="*/ 2147483647 w 971"/>
              <a:gd name="T77" fmla="*/ 2147483647 h 971"/>
              <a:gd name="T78" fmla="*/ 2147483647 w 971"/>
              <a:gd name="T79" fmla="*/ 2147483647 h 971"/>
              <a:gd name="T80" fmla="*/ 2147483647 w 971"/>
              <a:gd name="T81" fmla="*/ 2147483647 h 971"/>
              <a:gd name="T82" fmla="*/ 2147483647 w 971"/>
              <a:gd name="T83" fmla="*/ 2147483647 h 971"/>
              <a:gd name="T84" fmla="*/ 2147483647 w 971"/>
              <a:gd name="T85" fmla="*/ 2147483647 h 971"/>
              <a:gd name="T86" fmla="*/ 2147483647 w 971"/>
              <a:gd name="T87" fmla="*/ 2147483647 h 971"/>
              <a:gd name="T88" fmla="*/ 2147483647 w 971"/>
              <a:gd name="T89" fmla="*/ 2147483647 h 971"/>
              <a:gd name="T90" fmla="*/ 2147483647 w 971"/>
              <a:gd name="T91" fmla="*/ 2147483647 h 971"/>
              <a:gd name="T92" fmla="*/ 2147483647 w 971"/>
              <a:gd name="T93" fmla="*/ 2147483647 h 971"/>
              <a:gd name="T94" fmla="*/ 2147483647 w 971"/>
              <a:gd name="T95" fmla="*/ 2147483647 h 971"/>
              <a:gd name="T96" fmla="*/ 2147483647 w 971"/>
              <a:gd name="T97" fmla="*/ 2147483647 h 971"/>
              <a:gd name="T98" fmla="*/ 2147483647 w 971"/>
              <a:gd name="T99" fmla="*/ 2147483647 h 971"/>
              <a:gd name="T100" fmla="*/ 2147483647 w 971"/>
              <a:gd name="T101" fmla="*/ 2147483647 h 971"/>
              <a:gd name="T102" fmla="*/ 2147483647 w 971"/>
              <a:gd name="T103" fmla="*/ 2147483647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9" name="Freeform 4"/>
          <p:cNvSpPr>
            <a:spLocks noEditPoints="1"/>
          </p:cNvSpPr>
          <p:nvPr/>
        </p:nvSpPr>
        <p:spPr bwMode="auto">
          <a:xfrm>
            <a:off x="5746750" y="4175125"/>
            <a:ext cx="1431925" cy="1431925"/>
          </a:xfrm>
          <a:custGeom>
            <a:avLst/>
            <a:gdLst>
              <a:gd name="T0" fmla="*/ 2147483647 w 971"/>
              <a:gd name="T1" fmla="*/ 2147483647 h 971"/>
              <a:gd name="T2" fmla="*/ 2147483647 w 971"/>
              <a:gd name="T3" fmla="*/ 2147483647 h 971"/>
              <a:gd name="T4" fmla="*/ 2147483647 w 971"/>
              <a:gd name="T5" fmla="*/ 2147483647 h 971"/>
              <a:gd name="T6" fmla="*/ 2147483647 w 971"/>
              <a:gd name="T7" fmla="*/ 2147483647 h 971"/>
              <a:gd name="T8" fmla="*/ 2147483647 w 971"/>
              <a:gd name="T9" fmla="*/ 2147483647 h 971"/>
              <a:gd name="T10" fmla="*/ 2147483647 w 971"/>
              <a:gd name="T11" fmla="*/ 2147483647 h 971"/>
              <a:gd name="T12" fmla="*/ 2147483647 w 971"/>
              <a:gd name="T13" fmla="*/ 2147483647 h 971"/>
              <a:gd name="T14" fmla="*/ 2147483647 w 971"/>
              <a:gd name="T15" fmla="*/ 2147483647 h 971"/>
              <a:gd name="T16" fmla="*/ 2147483647 w 971"/>
              <a:gd name="T17" fmla="*/ 2147483647 h 971"/>
              <a:gd name="T18" fmla="*/ 2147483647 w 971"/>
              <a:gd name="T19" fmla="*/ 2147483647 h 971"/>
              <a:gd name="T20" fmla="*/ 2147483647 w 971"/>
              <a:gd name="T21" fmla="*/ 2147483647 h 971"/>
              <a:gd name="T22" fmla="*/ 2147483647 w 971"/>
              <a:gd name="T23" fmla="*/ 0 h 971"/>
              <a:gd name="T24" fmla="*/ 2147483647 w 971"/>
              <a:gd name="T25" fmla="*/ 2147483647 h 971"/>
              <a:gd name="T26" fmla="*/ 2147483647 w 971"/>
              <a:gd name="T27" fmla="*/ 2147483647 h 971"/>
              <a:gd name="T28" fmla="*/ 2147483647 w 971"/>
              <a:gd name="T29" fmla="*/ 2147483647 h 971"/>
              <a:gd name="T30" fmla="*/ 2147483647 w 971"/>
              <a:gd name="T31" fmla="*/ 2147483647 h 971"/>
              <a:gd name="T32" fmla="*/ 2147483647 w 971"/>
              <a:gd name="T33" fmla="*/ 2147483647 h 971"/>
              <a:gd name="T34" fmla="*/ 2147483647 w 971"/>
              <a:gd name="T35" fmla="*/ 2147483647 h 971"/>
              <a:gd name="T36" fmla="*/ 2147483647 w 971"/>
              <a:gd name="T37" fmla="*/ 2147483647 h 971"/>
              <a:gd name="T38" fmla="*/ 2147483647 w 971"/>
              <a:gd name="T39" fmla="*/ 2147483647 h 971"/>
              <a:gd name="T40" fmla="*/ 2147483647 w 971"/>
              <a:gd name="T41" fmla="*/ 2147483647 h 971"/>
              <a:gd name="T42" fmla="*/ 0 w 971"/>
              <a:gd name="T43" fmla="*/ 2147483647 h 971"/>
              <a:gd name="T44" fmla="*/ 2147483647 w 971"/>
              <a:gd name="T45" fmla="*/ 2147483647 h 971"/>
              <a:gd name="T46" fmla="*/ 2147483647 w 971"/>
              <a:gd name="T47" fmla="*/ 2147483647 h 971"/>
              <a:gd name="T48" fmla="*/ 2147483647 w 971"/>
              <a:gd name="T49" fmla="*/ 2147483647 h 971"/>
              <a:gd name="T50" fmla="*/ 2147483647 w 971"/>
              <a:gd name="T51" fmla="*/ 2147483647 h 971"/>
              <a:gd name="T52" fmla="*/ 2147483647 w 971"/>
              <a:gd name="T53" fmla="*/ 2147483647 h 971"/>
              <a:gd name="T54" fmla="*/ 2147483647 w 971"/>
              <a:gd name="T55" fmla="*/ 2147483647 h 971"/>
              <a:gd name="T56" fmla="*/ 2147483647 w 971"/>
              <a:gd name="T57" fmla="*/ 2147483647 h 971"/>
              <a:gd name="T58" fmla="*/ 2147483647 w 971"/>
              <a:gd name="T59" fmla="*/ 2147483647 h 971"/>
              <a:gd name="T60" fmla="*/ 2147483647 w 971"/>
              <a:gd name="T61" fmla="*/ 2147483647 h 971"/>
              <a:gd name="T62" fmla="*/ 2147483647 w 971"/>
              <a:gd name="T63" fmla="*/ 2147483647 h 971"/>
              <a:gd name="T64" fmla="*/ 2147483647 w 971"/>
              <a:gd name="T65" fmla="*/ 2147483647 h 971"/>
              <a:gd name="T66" fmla="*/ 2147483647 w 971"/>
              <a:gd name="T67" fmla="*/ 2147483647 h 971"/>
              <a:gd name="T68" fmla="*/ 2147483647 w 971"/>
              <a:gd name="T69" fmla="*/ 2147483647 h 971"/>
              <a:gd name="T70" fmla="*/ 2147483647 w 971"/>
              <a:gd name="T71" fmla="*/ 2147483647 h 971"/>
              <a:gd name="T72" fmla="*/ 2147483647 w 971"/>
              <a:gd name="T73" fmla="*/ 2147483647 h 971"/>
              <a:gd name="T74" fmla="*/ 2147483647 w 971"/>
              <a:gd name="T75" fmla="*/ 2147483647 h 971"/>
              <a:gd name="T76" fmla="*/ 2147483647 w 971"/>
              <a:gd name="T77" fmla="*/ 2147483647 h 971"/>
              <a:gd name="T78" fmla="*/ 2147483647 w 971"/>
              <a:gd name="T79" fmla="*/ 2147483647 h 971"/>
              <a:gd name="T80" fmla="*/ 2147483647 w 971"/>
              <a:gd name="T81" fmla="*/ 2147483647 h 971"/>
              <a:gd name="T82" fmla="*/ 2147483647 w 971"/>
              <a:gd name="T83" fmla="*/ 2147483647 h 971"/>
              <a:gd name="T84" fmla="*/ 2147483647 w 971"/>
              <a:gd name="T85" fmla="*/ 2147483647 h 971"/>
              <a:gd name="T86" fmla="*/ 2147483647 w 971"/>
              <a:gd name="T87" fmla="*/ 2147483647 h 971"/>
              <a:gd name="T88" fmla="*/ 2147483647 w 971"/>
              <a:gd name="T89" fmla="*/ 2147483647 h 971"/>
              <a:gd name="T90" fmla="*/ 2147483647 w 971"/>
              <a:gd name="T91" fmla="*/ 2147483647 h 971"/>
              <a:gd name="T92" fmla="*/ 2147483647 w 971"/>
              <a:gd name="T93" fmla="*/ 2147483647 h 971"/>
              <a:gd name="T94" fmla="*/ 2147483647 w 971"/>
              <a:gd name="T95" fmla="*/ 2147483647 h 971"/>
              <a:gd name="T96" fmla="*/ 2147483647 w 971"/>
              <a:gd name="T97" fmla="*/ 2147483647 h 971"/>
              <a:gd name="T98" fmla="*/ 2147483647 w 971"/>
              <a:gd name="T99" fmla="*/ 2147483647 h 971"/>
              <a:gd name="T100" fmla="*/ 2147483647 w 971"/>
              <a:gd name="T101" fmla="*/ 2147483647 h 971"/>
              <a:gd name="T102" fmla="*/ 2147483647 w 971"/>
              <a:gd name="T103" fmla="*/ 2147483647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0" name="Freeform 5"/>
          <p:cNvSpPr>
            <a:spLocks noEditPoints="1"/>
          </p:cNvSpPr>
          <p:nvPr/>
        </p:nvSpPr>
        <p:spPr bwMode="auto">
          <a:xfrm>
            <a:off x="4992688" y="1554163"/>
            <a:ext cx="1431925" cy="1431925"/>
          </a:xfrm>
          <a:custGeom>
            <a:avLst/>
            <a:gdLst>
              <a:gd name="T0" fmla="*/ 2147483647 w 971"/>
              <a:gd name="T1" fmla="*/ 2147483647 h 971"/>
              <a:gd name="T2" fmla="*/ 2147483647 w 971"/>
              <a:gd name="T3" fmla="*/ 2147483647 h 971"/>
              <a:gd name="T4" fmla="*/ 2147483647 w 971"/>
              <a:gd name="T5" fmla="*/ 2147483647 h 971"/>
              <a:gd name="T6" fmla="*/ 2147483647 w 971"/>
              <a:gd name="T7" fmla="*/ 2147483647 h 971"/>
              <a:gd name="T8" fmla="*/ 2147483647 w 971"/>
              <a:gd name="T9" fmla="*/ 2147483647 h 971"/>
              <a:gd name="T10" fmla="*/ 2147483647 w 971"/>
              <a:gd name="T11" fmla="*/ 2147483647 h 971"/>
              <a:gd name="T12" fmla="*/ 2147483647 w 971"/>
              <a:gd name="T13" fmla="*/ 2147483647 h 971"/>
              <a:gd name="T14" fmla="*/ 2147483647 w 971"/>
              <a:gd name="T15" fmla="*/ 2147483647 h 971"/>
              <a:gd name="T16" fmla="*/ 2147483647 w 971"/>
              <a:gd name="T17" fmla="*/ 2147483647 h 971"/>
              <a:gd name="T18" fmla="*/ 2147483647 w 971"/>
              <a:gd name="T19" fmla="*/ 2147483647 h 971"/>
              <a:gd name="T20" fmla="*/ 2147483647 w 971"/>
              <a:gd name="T21" fmla="*/ 2147483647 h 971"/>
              <a:gd name="T22" fmla="*/ 2147483647 w 971"/>
              <a:gd name="T23" fmla="*/ 0 h 971"/>
              <a:gd name="T24" fmla="*/ 2147483647 w 971"/>
              <a:gd name="T25" fmla="*/ 2147483647 h 971"/>
              <a:gd name="T26" fmla="*/ 2147483647 w 971"/>
              <a:gd name="T27" fmla="*/ 2147483647 h 971"/>
              <a:gd name="T28" fmla="*/ 2147483647 w 971"/>
              <a:gd name="T29" fmla="*/ 2147483647 h 971"/>
              <a:gd name="T30" fmla="*/ 2147483647 w 971"/>
              <a:gd name="T31" fmla="*/ 2147483647 h 971"/>
              <a:gd name="T32" fmla="*/ 2147483647 w 971"/>
              <a:gd name="T33" fmla="*/ 2147483647 h 971"/>
              <a:gd name="T34" fmla="*/ 2147483647 w 971"/>
              <a:gd name="T35" fmla="*/ 2147483647 h 971"/>
              <a:gd name="T36" fmla="*/ 2147483647 w 971"/>
              <a:gd name="T37" fmla="*/ 2147483647 h 971"/>
              <a:gd name="T38" fmla="*/ 2147483647 w 971"/>
              <a:gd name="T39" fmla="*/ 2147483647 h 971"/>
              <a:gd name="T40" fmla="*/ 2147483647 w 971"/>
              <a:gd name="T41" fmla="*/ 2147483647 h 971"/>
              <a:gd name="T42" fmla="*/ 0 w 971"/>
              <a:gd name="T43" fmla="*/ 2147483647 h 971"/>
              <a:gd name="T44" fmla="*/ 2147483647 w 971"/>
              <a:gd name="T45" fmla="*/ 2147483647 h 971"/>
              <a:gd name="T46" fmla="*/ 2147483647 w 971"/>
              <a:gd name="T47" fmla="*/ 2147483647 h 971"/>
              <a:gd name="T48" fmla="*/ 2147483647 w 971"/>
              <a:gd name="T49" fmla="*/ 2147483647 h 971"/>
              <a:gd name="T50" fmla="*/ 2147483647 w 971"/>
              <a:gd name="T51" fmla="*/ 2147483647 h 971"/>
              <a:gd name="T52" fmla="*/ 2147483647 w 971"/>
              <a:gd name="T53" fmla="*/ 2147483647 h 971"/>
              <a:gd name="T54" fmla="*/ 2147483647 w 971"/>
              <a:gd name="T55" fmla="*/ 2147483647 h 971"/>
              <a:gd name="T56" fmla="*/ 2147483647 w 971"/>
              <a:gd name="T57" fmla="*/ 2147483647 h 971"/>
              <a:gd name="T58" fmla="*/ 2147483647 w 971"/>
              <a:gd name="T59" fmla="*/ 2147483647 h 971"/>
              <a:gd name="T60" fmla="*/ 2147483647 w 971"/>
              <a:gd name="T61" fmla="*/ 2147483647 h 971"/>
              <a:gd name="T62" fmla="*/ 2147483647 w 971"/>
              <a:gd name="T63" fmla="*/ 2147483647 h 971"/>
              <a:gd name="T64" fmla="*/ 2147483647 w 971"/>
              <a:gd name="T65" fmla="*/ 2147483647 h 971"/>
              <a:gd name="T66" fmla="*/ 2147483647 w 971"/>
              <a:gd name="T67" fmla="*/ 2147483647 h 971"/>
              <a:gd name="T68" fmla="*/ 2147483647 w 971"/>
              <a:gd name="T69" fmla="*/ 2147483647 h 971"/>
              <a:gd name="T70" fmla="*/ 2147483647 w 971"/>
              <a:gd name="T71" fmla="*/ 2147483647 h 971"/>
              <a:gd name="T72" fmla="*/ 2147483647 w 971"/>
              <a:gd name="T73" fmla="*/ 2147483647 h 971"/>
              <a:gd name="T74" fmla="*/ 2147483647 w 971"/>
              <a:gd name="T75" fmla="*/ 2147483647 h 971"/>
              <a:gd name="T76" fmla="*/ 2147483647 w 971"/>
              <a:gd name="T77" fmla="*/ 2147483647 h 971"/>
              <a:gd name="T78" fmla="*/ 2147483647 w 971"/>
              <a:gd name="T79" fmla="*/ 2147483647 h 971"/>
              <a:gd name="T80" fmla="*/ 2147483647 w 971"/>
              <a:gd name="T81" fmla="*/ 2147483647 h 971"/>
              <a:gd name="T82" fmla="*/ 2147483647 w 971"/>
              <a:gd name="T83" fmla="*/ 2147483647 h 971"/>
              <a:gd name="T84" fmla="*/ 2147483647 w 971"/>
              <a:gd name="T85" fmla="*/ 2147483647 h 971"/>
              <a:gd name="T86" fmla="*/ 2147483647 w 971"/>
              <a:gd name="T87" fmla="*/ 2147483647 h 971"/>
              <a:gd name="T88" fmla="*/ 2147483647 w 971"/>
              <a:gd name="T89" fmla="*/ 2147483647 h 971"/>
              <a:gd name="T90" fmla="*/ 2147483647 w 971"/>
              <a:gd name="T91" fmla="*/ 2147483647 h 971"/>
              <a:gd name="T92" fmla="*/ 2147483647 w 971"/>
              <a:gd name="T93" fmla="*/ 2147483647 h 971"/>
              <a:gd name="T94" fmla="*/ 2147483647 w 971"/>
              <a:gd name="T95" fmla="*/ 2147483647 h 971"/>
              <a:gd name="T96" fmla="*/ 2147483647 w 971"/>
              <a:gd name="T97" fmla="*/ 2147483647 h 971"/>
              <a:gd name="T98" fmla="*/ 2147483647 w 971"/>
              <a:gd name="T99" fmla="*/ 2147483647 h 971"/>
              <a:gd name="T100" fmla="*/ 2147483647 w 971"/>
              <a:gd name="T101" fmla="*/ 2147483647 h 971"/>
              <a:gd name="T102" fmla="*/ 2147483647 w 971"/>
              <a:gd name="T103" fmla="*/ 2147483647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1" name="Freeform 6"/>
          <p:cNvSpPr>
            <a:spLocks noEditPoints="1"/>
          </p:cNvSpPr>
          <p:nvPr/>
        </p:nvSpPr>
        <p:spPr bwMode="auto">
          <a:xfrm>
            <a:off x="6424613" y="1368425"/>
            <a:ext cx="982662" cy="984250"/>
          </a:xfrm>
          <a:custGeom>
            <a:avLst/>
            <a:gdLst>
              <a:gd name="T0" fmla="*/ 2147483647 w 971"/>
              <a:gd name="T1" fmla="*/ 2147483647 h 971"/>
              <a:gd name="T2" fmla="*/ 2147483647 w 971"/>
              <a:gd name="T3" fmla="*/ 2147483647 h 971"/>
              <a:gd name="T4" fmla="*/ 2147483647 w 971"/>
              <a:gd name="T5" fmla="*/ 2147483647 h 971"/>
              <a:gd name="T6" fmla="*/ 2147483647 w 971"/>
              <a:gd name="T7" fmla="*/ 2147483647 h 971"/>
              <a:gd name="T8" fmla="*/ 2147483647 w 971"/>
              <a:gd name="T9" fmla="*/ 2147483647 h 971"/>
              <a:gd name="T10" fmla="*/ 2147483647 w 971"/>
              <a:gd name="T11" fmla="*/ 2147483647 h 971"/>
              <a:gd name="T12" fmla="*/ 2147483647 w 971"/>
              <a:gd name="T13" fmla="*/ 2147483647 h 971"/>
              <a:gd name="T14" fmla="*/ 2147483647 w 971"/>
              <a:gd name="T15" fmla="*/ 2147483647 h 971"/>
              <a:gd name="T16" fmla="*/ 2147483647 w 971"/>
              <a:gd name="T17" fmla="*/ 2147483647 h 971"/>
              <a:gd name="T18" fmla="*/ 2147483647 w 971"/>
              <a:gd name="T19" fmla="*/ 2147483647 h 971"/>
              <a:gd name="T20" fmla="*/ 2147483647 w 971"/>
              <a:gd name="T21" fmla="*/ 2147483647 h 971"/>
              <a:gd name="T22" fmla="*/ 2147483647 w 971"/>
              <a:gd name="T23" fmla="*/ 0 h 971"/>
              <a:gd name="T24" fmla="*/ 2147483647 w 971"/>
              <a:gd name="T25" fmla="*/ 2147483647 h 971"/>
              <a:gd name="T26" fmla="*/ 2147483647 w 971"/>
              <a:gd name="T27" fmla="*/ 2147483647 h 971"/>
              <a:gd name="T28" fmla="*/ 2147483647 w 971"/>
              <a:gd name="T29" fmla="*/ 2147483647 h 971"/>
              <a:gd name="T30" fmla="*/ 2147483647 w 971"/>
              <a:gd name="T31" fmla="*/ 2147483647 h 971"/>
              <a:gd name="T32" fmla="*/ 2147483647 w 971"/>
              <a:gd name="T33" fmla="*/ 2147483647 h 971"/>
              <a:gd name="T34" fmla="*/ 2147483647 w 971"/>
              <a:gd name="T35" fmla="*/ 2147483647 h 971"/>
              <a:gd name="T36" fmla="*/ 2147483647 w 971"/>
              <a:gd name="T37" fmla="*/ 2147483647 h 971"/>
              <a:gd name="T38" fmla="*/ 2147483647 w 971"/>
              <a:gd name="T39" fmla="*/ 2147483647 h 971"/>
              <a:gd name="T40" fmla="*/ 2147483647 w 971"/>
              <a:gd name="T41" fmla="*/ 2147483647 h 971"/>
              <a:gd name="T42" fmla="*/ 0 w 971"/>
              <a:gd name="T43" fmla="*/ 2147483647 h 971"/>
              <a:gd name="T44" fmla="*/ 2147483647 w 971"/>
              <a:gd name="T45" fmla="*/ 2147483647 h 971"/>
              <a:gd name="T46" fmla="*/ 2147483647 w 971"/>
              <a:gd name="T47" fmla="*/ 2147483647 h 971"/>
              <a:gd name="T48" fmla="*/ 2147483647 w 971"/>
              <a:gd name="T49" fmla="*/ 2147483647 h 971"/>
              <a:gd name="T50" fmla="*/ 2147483647 w 971"/>
              <a:gd name="T51" fmla="*/ 2147483647 h 971"/>
              <a:gd name="T52" fmla="*/ 2147483647 w 971"/>
              <a:gd name="T53" fmla="*/ 2147483647 h 971"/>
              <a:gd name="T54" fmla="*/ 2147483647 w 971"/>
              <a:gd name="T55" fmla="*/ 2147483647 h 971"/>
              <a:gd name="T56" fmla="*/ 2147483647 w 971"/>
              <a:gd name="T57" fmla="*/ 2147483647 h 971"/>
              <a:gd name="T58" fmla="*/ 2147483647 w 971"/>
              <a:gd name="T59" fmla="*/ 2147483647 h 971"/>
              <a:gd name="T60" fmla="*/ 2147483647 w 971"/>
              <a:gd name="T61" fmla="*/ 2147483647 h 971"/>
              <a:gd name="T62" fmla="*/ 2147483647 w 971"/>
              <a:gd name="T63" fmla="*/ 2147483647 h 971"/>
              <a:gd name="T64" fmla="*/ 2147483647 w 971"/>
              <a:gd name="T65" fmla="*/ 2147483647 h 971"/>
              <a:gd name="T66" fmla="*/ 2147483647 w 971"/>
              <a:gd name="T67" fmla="*/ 2147483647 h 971"/>
              <a:gd name="T68" fmla="*/ 2147483647 w 971"/>
              <a:gd name="T69" fmla="*/ 2147483647 h 971"/>
              <a:gd name="T70" fmla="*/ 2147483647 w 971"/>
              <a:gd name="T71" fmla="*/ 2147483647 h 971"/>
              <a:gd name="T72" fmla="*/ 2147483647 w 971"/>
              <a:gd name="T73" fmla="*/ 2147483647 h 971"/>
              <a:gd name="T74" fmla="*/ 2147483647 w 971"/>
              <a:gd name="T75" fmla="*/ 2147483647 h 971"/>
              <a:gd name="T76" fmla="*/ 2147483647 w 971"/>
              <a:gd name="T77" fmla="*/ 2147483647 h 971"/>
              <a:gd name="T78" fmla="*/ 2147483647 w 971"/>
              <a:gd name="T79" fmla="*/ 2147483647 h 971"/>
              <a:gd name="T80" fmla="*/ 2147483647 w 971"/>
              <a:gd name="T81" fmla="*/ 2147483647 h 971"/>
              <a:gd name="T82" fmla="*/ 2147483647 w 971"/>
              <a:gd name="T83" fmla="*/ 2147483647 h 971"/>
              <a:gd name="T84" fmla="*/ 2147483647 w 971"/>
              <a:gd name="T85" fmla="*/ 2147483647 h 971"/>
              <a:gd name="T86" fmla="*/ 2147483647 w 971"/>
              <a:gd name="T87" fmla="*/ 2147483647 h 971"/>
              <a:gd name="T88" fmla="*/ 2147483647 w 971"/>
              <a:gd name="T89" fmla="*/ 2147483647 h 971"/>
              <a:gd name="T90" fmla="*/ 2147483647 w 971"/>
              <a:gd name="T91" fmla="*/ 2147483647 h 971"/>
              <a:gd name="T92" fmla="*/ 2147483647 w 971"/>
              <a:gd name="T93" fmla="*/ 2147483647 h 971"/>
              <a:gd name="T94" fmla="*/ 2147483647 w 971"/>
              <a:gd name="T95" fmla="*/ 2147483647 h 971"/>
              <a:gd name="T96" fmla="*/ 2147483647 w 971"/>
              <a:gd name="T97" fmla="*/ 2147483647 h 971"/>
              <a:gd name="T98" fmla="*/ 2147483647 w 971"/>
              <a:gd name="T99" fmla="*/ 2147483647 h 971"/>
              <a:gd name="T100" fmla="*/ 2147483647 w 971"/>
              <a:gd name="T101" fmla="*/ 2147483647 h 971"/>
              <a:gd name="T102" fmla="*/ 2147483647 w 971"/>
              <a:gd name="T103" fmla="*/ 2147483647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2" name="Oval 16"/>
          <p:cNvSpPr>
            <a:spLocks noChangeArrowheads="1"/>
          </p:cNvSpPr>
          <p:nvPr/>
        </p:nvSpPr>
        <p:spPr bwMode="auto">
          <a:xfrm>
            <a:off x="8186738" y="1474788"/>
            <a:ext cx="633412" cy="64293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3" name="Text Box 10"/>
          <p:cNvSpPr txBox="1">
            <a:spLocks noChangeArrowheads="1"/>
          </p:cNvSpPr>
          <p:nvPr/>
        </p:nvSpPr>
        <p:spPr bwMode="auto">
          <a:xfrm>
            <a:off x="8256588" y="1658938"/>
            <a:ext cx="493712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10%</a:t>
            </a:r>
            <a:endParaRPr lang="en-US" altLang="zh-CN" sz="10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4" name="Oval 23"/>
          <p:cNvSpPr>
            <a:spLocks noChangeArrowheads="1"/>
          </p:cNvSpPr>
          <p:nvPr/>
        </p:nvSpPr>
        <p:spPr bwMode="auto">
          <a:xfrm>
            <a:off x="8186738" y="2967038"/>
            <a:ext cx="633412" cy="64293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5" name="Text Box 10"/>
          <p:cNvSpPr txBox="1">
            <a:spLocks noChangeArrowheads="1"/>
          </p:cNvSpPr>
          <p:nvPr/>
        </p:nvSpPr>
        <p:spPr bwMode="auto">
          <a:xfrm>
            <a:off x="8256588" y="3151188"/>
            <a:ext cx="493712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25%</a:t>
            </a:r>
            <a:endParaRPr lang="en-US" altLang="zh-CN" sz="10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6" name="Oval 26"/>
          <p:cNvSpPr>
            <a:spLocks noChangeArrowheads="1"/>
          </p:cNvSpPr>
          <p:nvPr/>
        </p:nvSpPr>
        <p:spPr bwMode="auto">
          <a:xfrm>
            <a:off x="8226425" y="4570413"/>
            <a:ext cx="633413" cy="641350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7" name="Text Box 10"/>
          <p:cNvSpPr txBox="1">
            <a:spLocks noChangeArrowheads="1"/>
          </p:cNvSpPr>
          <p:nvPr/>
        </p:nvSpPr>
        <p:spPr bwMode="auto">
          <a:xfrm>
            <a:off x="8296275" y="4754563"/>
            <a:ext cx="49371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20%</a:t>
            </a:r>
            <a:endParaRPr lang="en-US" altLang="zh-CN" sz="10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8" name="Oval 28"/>
          <p:cNvSpPr>
            <a:spLocks noChangeArrowheads="1"/>
          </p:cNvSpPr>
          <p:nvPr/>
        </p:nvSpPr>
        <p:spPr bwMode="auto">
          <a:xfrm>
            <a:off x="3136900" y="1854200"/>
            <a:ext cx="633413" cy="642938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9" name="Text Box 10"/>
          <p:cNvSpPr txBox="1">
            <a:spLocks noChangeArrowheads="1"/>
          </p:cNvSpPr>
          <p:nvPr/>
        </p:nvSpPr>
        <p:spPr bwMode="auto">
          <a:xfrm>
            <a:off x="3206750" y="2038350"/>
            <a:ext cx="493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20%</a:t>
            </a:r>
            <a:endParaRPr lang="en-US" altLang="zh-CN" sz="10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0" name="Oval 32"/>
          <p:cNvSpPr>
            <a:spLocks noChangeArrowheads="1"/>
          </p:cNvSpPr>
          <p:nvPr/>
        </p:nvSpPr>
        <p:spPr bwMode="auto">
          <a:xfrm>
            <a:off x="3136900" y="3548063"/>
            <a:ext cx="633413" cy="64293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1" name="Text Box 10"/>
          <p:cNvSpPr txBox="1">
            <a:spLocks noChangeArrowheads="1"/>
          </p:cNvSpPr>
          <p:nvPr/>
        </p:nvSpPr>
        <p:spPr bwMode="auto">
          <a:xfrm>
            <a:off x="3206750" y="3732213"/>
            <a:ext cx="49371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25%</a:t>
            </a:r>
            <a:endParaRPr lang="en-US" altLang="zh-CN" sz="10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22552" name="Group 3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838" y="4651375"/>
            <a:ext cx="536575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53" name="Freeform 34"/>
          <p:cNvSpPr>
            <a:spLocks/>
          </p:cNvSpPr>
          <p:nvPr/>
        </p:nvSpPr>
        <p:spPr bwMode="auto">
          <a:xfrm>
            <a:off x="6731000" y="1681163"/>
            <a:ext cx="390525" cy="344487"/>
          </a:xfrm>
          <a:custGeom>
            <a:avLst/>
            <a:gdLst>
              <a:gd name="T0" fmla="*/ 2147483647 w 136"/>
              <a:gd name="T1" fmla="*/ 2147483647 h 120"/>
              <a:gd name="T2" fmla="*/ 2147483647 w 136"/>
              <a:gd name="T3" fmla="*/ 0 h 120"/>
              <a:gd name="T4" fmla="*/ 0 w 136"/>
              <a:gd name="T5" fmla="*/ 2147483647 h 120"/>
              <a:gd name="T6" fmla="*/ 2147483647 w 136"/>
              <a:gd name="T7" fmla="*/ 2147483647 h 120"/>
              <a:gd name="T8" fmla="*/ 2147483647 w 136"/>
              <a:gd name="T9" fmla="*/ 2147483647 h 120"/>
              <a:gd name="T10" fmla="*/ 2147483647 w 136"/>
              <a:gd name="T11" fmla="*/ 2147483647 h 120"/>
              <a:gd name="T12" fmla="*/ 2147483647 w 136"/>
              <a:gd name="T13" fmla="*/ 2147483647 h 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54" name="Freeform 55"/>
          <p:cNvSpPr>
            <a:spLocks noEditPoints="1"/>
          </p:cNvSpPr>
          <p:nvPr/>
        </p:nvSpPr>
        <p:spPr bwMode="auto">
          <a:xfrm>
            <a:off x="6640513" y="3017838"/>
            <a:ext cx="612775" cy="641350"/>
          </a:xfrm>
          <a:custGeom>
            <a:avLst/>
            <a:gdLst>
              <a:gd name="T0" fmla="*/ 2147483647 w 129"/>
              <a:gd name="T1" fmla="*/ 2147483647 h 135"/>
              <a:gd name="T2" fmla="*/ 2147483647 w 129"/>
              <a:gd name="T3" fmla="*/ 2147483647 h 135"/>
              <a:gd name="T4" fmla="*/ 2147483647 w 129"/>
              <a:gd name="T5" fmla="*/ 2147483647 h 135"/>
              <a:gd name="T6" fmla="*/ 2147483647 w 129"/>
              <a:gd name="T7" fmla="*/ 2147483647 h 135"/>
              <a:gd name="T8" fmla="*/ 2147483647 w 129"/>
              <a:gd name="T9" fmla="*/ 2147483647 h 135"/>
              <a:gd name="T10" fmla="*/ 2147483647 w 129"/>
              <a:gd name="T11" fmla="*/ 2147483647 h 135"/>
              <a:gd name="T12" fmla="*/ 2147483647 w 129"/>
              <a:gd name="T13" fmla="*/ 2147483647 h 135"/>
              <a:gd name="T14" fmla="*/ 2147483647 w 129"/>
              <a:gd name="T15" fmla="*/ 0 h 135"/>
              <a:gd name="T16" fmla="*/ 2147483647 w 129"/>
              <a:gd name="T17" fmla="*/ 0 h 135"/>
              <a:gd name="T18" fmla="*/ 2147483647 w 129"/>
              <a:gd name="T19" fmla="*/ 2147483647 h 135"/>
              <a:gd name="T20" fmla="*/ 2147483647 w 129"/>
              <a:gd name="T21" fmla="*/ 2147483647 h 135"/>
              <a:gd name="T22" fmla="*/ 2147483647 w 129"/>
              <a:gd name="T23" fmla="*/ 2147483647 h 135"/>
              <a:gd name="T24" fmla="*/ 2147483647 w 129"/>
              <a:gd name="T25" fmla="*/ 2147483647 h 135"/>
              <a:gd name="T26" fmla="*/ 2147483647 w 129"/>
              <a:gd name="T27" fmla="*/ 2147483647 h 135"/>
              <a:gd name="T28" fmla="*/ 2147483647 w 129"/>
              <a:gd name="T29" fmla="*/ 2147483647 h 135"/>
              <a:gd name="T30" fmla="*/ 2147483647 w 129"/>
              <a:gd name="T31" fmla="*/ 2147483647 h 135"/>
              <a:gd name="T32" fmla="*/ 2147483647 w 129"/>
              <a:gd name="T33" fmla="*/ 2147483647 h 135"/>
              <a:gd name="T34" fmla="*/ 2147483647 w 129"/>
              <a:gd name="T35" fmla="*/ 2147483647 h 135"/>
              <a:gd name="T36" fmla="*/ 2147483647 w 129"/>
              <a:gd name="T37" fmla="*/ 2147483647 h 135"/>
              <a:gd name="T38" fmla="*/ 2147483647 w 129"/>
              <a:gd name="T39" fmla="*/ 2147483647 h 135"/>
              <a:gd name="T40" fmla="*/ 2147483647 w 129"/>
              <a:gd name="T41" fmla="*/ 2147483647 h 135"/>
              <a:gd name="T42" fmla="*/ 2147483647 w 129"/>
              <a:gd name="T43" fmla="*/ 2147483647 h 135"/>
              <a:gd name="T44" fmla="*/ 2147483647 w 129"/>
              <a:gd name="T45" fmla="*/ 2147483647 h 135"/>
              <a:gd name="T46" fmla="*/ 2147483647 w 129"/>
              <a:gd name="T47" fmla="*/ 2147483647 h 135"/>
              <a:gd name="T48" fmla="*/ 2147483647 w 129"/>
              <a:gd name="T49" fmla="*/ 2147483647 h 135"/>
              <a:gd name="T50" fmla="*/ 2147483647 w 129"/>
              <a:gd name="T51" fmla="*/ 2147483647 h 135"/>
              <a:gd name="T52" fmla="*/ 2147483647 w 129"/>
              <a:gd name="T53" fmla="*/ 2147483647 h 135"/>
              <a:gd name="T54" fmla="*/ 2147483647 w 129"/>
              <a:gd name="T55" fmla="*/ 2147483647 h 135"/>
              <a:gd name="T56" fmla="*/ 2147483647 w 129"/>
              <a:gd name="T57" fmla="*/ 2147483647 h 135"/>
              <a:gd name="T58" fmla="*/ 2147483647 w 129"/>
              <a:gd name="T59" fmla="*/ 2147483647 h 135"/>
              <a:gd name="T60" fmla="*/ 2147483647 w 129"/>
              <a:gd name="T61" fmla="*/ 2147483647 h 135"/>
              <a:gd name="T62" fmla="*/ 2147483647 w 129"/>
              <a:gd name="T63" fmla="*/ 2147483647 h 135"/>
              <a:gd name="T64" fmla="*/ 2147483647 w 129"/>
              <a:gd name="T65" fmla="*/ 2147483647 h 135"/>
              <a:gd name="T66" fmla="*/ 2147483647 w 129"/>
              <a:gd name="T67" fmla="*/ 2147483647 h 135"/>
              <a:gd name="T68" fmla="*/ 2147483647 w 129"/>
              <a:gd name="T69" fmla="*/ 2147483647 h 135"/>
              <a:gd name="T70" fmla="*/ 2147483647 w 129"/>
              <a:gd name="T71" fmla="*/ 2147483647 h 135"/>
              <a:gd name="T72" fmla="*/ 2147483647 w 129"/>
              <a:gd name="T73" fmla="*/ 2147483647 h 135"/>
              <a:gd name="T74" fmla="*/ 2147483647 w 129"/>
              <a:gd name="T75" fmla="*/ 2147483647 h 135"/>
              <a:gd name="T76" fmla="*/ 2147483647 w 129"/>
              <a:gd name="T77" fmla="*/ 2147483647 h 135"/>
              <a:gd name="T78" fmla="*/ 2147483647 w 129"/>
              <a:gd name="T79" fmla="*/ 2147483647 h 135"/>
              <a:gd name="T80" fmla="*/ 2147483647 w 129"/>
              <a:gd name="T81" fmla="*/ 2147483647 h 135"/>
              <a:gd name="T82" fmla="*/ 2147483647 w 129"/>
              <a:gd name="T83" fmla="*/ 2147483647 h 135"/>
              <a:gd name="T84" fmla="*/ 2147483647 w 129"/>
              <a:gd name="T85" fmla="*/ 2147483647 h 135"/>
              <a:gd name="T86" fmla="*/ 2147483647 w 129"/>
              <a:gd name="T87" fmla="*/ 2147483647 h 135"/>
              <a:gd name="T88" fmla="*/ 2147483647 w 129"/>
              <a:gd name="T89" fmla="*/ 2147483647 h 135"/>
              <a:gd name="T90" fmla="*/ 2147483647 w 129"/>
              <a:gd name="T91" fmla="*/ 2147483647 h 135"/>
              <a:gd name="T92" fmla="*/ 2147483647 w 129"/>
              <a:gd name="T93" fmla="*/ 2147483647 h 135"/>
              <a:gd name="T94" fmla="*/ 2147483647 w 129"/>
              <a:gd name="T95" fmla="*/ 2147483647 h 135"/>
              <a:gd name="T96" fmla="*/ 2147483647 w 129"/>
              <a:gd name="T97" fmla="*/ 2147483647 h 13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22555" name="Group 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025" y="1974850"/>
            <a:ext cx="603250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6" name="Group 4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3633788"/>
            <a:ext cx="439738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57" name="TextBox 13"/>
          <p:cNvSpPr txBox="1">
            <a:spLocks noChangeArrowheads="1"/>
          </p:cNvSpPr>
          <p:nvPr/>
        </p:nvSpPr>
        <p:spPr bwMode="auto">
          <a:xfrm>
            <a:off x="8991600" y="1477963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8" name="TextBox 13"/>
          <p:cNvSpPr txBox="1">
            <a:spLocks noChangeArrowheads="1"/>
          </p:cNvSpPr>
          <p:nvPr/>
        </p:nvSpPr>
        <p:spPr bwMode="auto">
          <a:xfrm>
            <a:off x="8991600" y="177641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9" name="TextBox 13"/>
          <p:cNvSpPr txBox="1">
            <a:spLocks noChangeArrowheads="1"/>
          </p:cNvSpPr>
          <p:nvPr/>
        </p:nvSpPr>
        <p:spPr bwMode="auto">
          <a:xfrm>
            <a:off x="1706563" y="1835150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60" name="TextBox 13"/>
          <p:cNvSpPr txBox="1">
            <a:spLocks noChangeArrowheads="1"/>
          </p:cNvSpPr>
          <p:nvPr/>
        </p:nvSpPr>
        <p:spPr bwMode="auto">
          <a:xfrm>
            <a:off x="954088" y="2157413"/>
            <a:ext cx="2030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61" name="TextBox 13"/>
          <p:cNvSpPr txBox="1">
            <a:spLocks noChangeArrowheads="1"/>
          </p:cNvSpPr>
          <p:nvPr/>
        </p:nvSpPr>
        <p:spPr bwMode="auto">
          <a:xfrm>
            <a:off x="1706563" y="3548063"/>
            <a:ext cx="12779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62" name="TextBox 13"/>
          <p:cNvSpPr txBox="1">
            <a:spLocks noChangeArrowheads="1"/>
          </p:cNvSpPr>
          <p:nvPr/>
        </p:nvSpPr>
        <p:spPr bwMode="auto">
          <a:xfrm>
            <a:off x="954088" y="3870325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63" name="TextBox 13"/>
          <p:cNvSpPr txBox="1">
            <a:spLocks noChangeArrowheads="1"/>
          </p:cNvSpPr>
          <p:nvPr/>
        </p:nvSpPr>
        <p:spPr bwMode="auto">
          <a:xfrm>
            <a:off x="8991600" y="29416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64" name="TextBox 13"/>
          <p:cNvSpPr txBox="1">
            <a:spLocks noChangeArrowheads="1"/>
          </p:cNvSpPr>
          <p:nvPr/>
        </p:nvSpPr>
        <p:spPr bwMode="auto">
          <a:xfrm>
            <a:off x="8991600" y="324008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65" name="TextBox 13"/>
          <p:cNvSpPr txBox="1">
            <a:spLocks noChangeArrowheads="1"/>
          </p:cNvSpPr>
          <p:nvPr/>
        </p:nvSpPr>
        <p:spPr bwMode="auto">
          <a:xfrm>
            <a:off x="8991600" y="458787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66" name="TextBox 13"/>
          <p:cNvSpPr txBox="1">
            <a:spLocks noChangeArrowheads="1"/>
          </p:cNvSpPr>
          <p:nvPr/>
        </p:nvSpPr>
        <p:spPr bwMode="auto">
          <a:xfrm>
            <a:off x="8991600" y="4886325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3555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23580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81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82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556" name="Freeform 16"/>
          <p:cNvSpPr>
            <a:spLocks/>
          </p:cNvSpPr>
          <p:nvPr/>
        </p:nvSpPr>
        <p:spPr bwMode="auto">
          <a:xfrm>
            <a:off x="5767388" y="3856038"/>
            <a:ext cx="1333500" cy="1747837"/>
          </a:xfrm>
          <a:custGeom>
            <a:avLst/>
            <a:gdLst>
              <a:gd name="T0" fmla="*/ 2147483647 w 111"/>
              <a:gd name="T1" fmla="*/ 2147483647 h 145"/>
              <a:gd name="T2" fmla="*/ 2147483647 w 111"/>
              <a:gd name="T3" fmla="*/ 2147483647 h 145"/>
              <a:gd name="T4" fmla="*/ 2147483647 w 111"/>
              <a:gd name="T5" fmla="*/ 2147483647 h 145"/>
              <a:gd name="T6" fmla="*/ 2147483647 w 111"/>
              <a:gd name="T7" fmla="*/ 2147483647 h 145"/>
              <a:gd name="T8" fmla="*/ 2147483647 w 111"/>
              <a:gd name="T9" fmla="*/ 2147483647 h 1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" h="145">
                <a:moveTo>
                  <a:pt x="26" y="3"/>
                </a:moveTo>
                <a:cubicBezTo>
                  <a:pt x="14" y="0"/>
                  <a:pt x="0" y="30"/>
                  <a:pt x="12" y="68"/>
                </a:cubicBezTo>
                <a:cubicBezTo>
                  <a:pt x="26" y="112"/>
                  <a:pt x="50" y="142"/>
                  <a:pt x="81" y="143"/>
                </a:cubicBezTo>
                <a:cubicBezTo>
                  <a:pt x="110" y="145"/>
                  <a:pt x="111" y="119"/>
                  <a:pt x="93" y="78"/>
                </a:cubicBezTo>
                <a:cubicBezTo>
                  <a:pt x="76" y="43"/>
                  <a:pt x="38" y="5"/>
                  <a:pt x="26" y="3"/>
                </a:cubicBez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7" name="Freeform 14"/>
          <p:cNvSpPr>
            <a:spLocks/>
          </p:cNvSpPr>
          <p:nvPr/>
        </p:nvSpPr>
        <p:spPr bwMode="auto">
          <a:xfrm>
            <a:off x="6357938" y="3744913"/>
            <a:ext cx="1466850" cy="1157287"/>
          </a:xfrm>
          <a:custGeom>
            <a:avLst/>
            <a:gdLst>
              <a:gd name="T0" fmla="*/ 2147483647 w 122"/>
              <a:gd name="T1" fmla="*/ 2147483647 h 96"/>
              <a:gd name="T2" fmla="*/ 2147483647 w 122"/>
              <a:gd name="T3" fmla="*/ 2147483647 h 96"/>
              <a:gd name="T4" fmla="*/ 2147483647 w 122"/>
              <a:gd name="T5" fmla="*/ 2147483647 h 96"/>
              <a:gd name="T6" fmla="*/ 2147483647 w 122"/>
              <a:gd name="T7" fmla="*/ 2147483647 h 96"/>
              <a:gd name="T8" fmla="*/ 2147483647 w 122"/>
              <a:gd name="T9" fmla="*/ 2147483647 h 96"/>
              <a:gd name="T10" fmla="*/ 2147483647 w 122"/>
              <a:gd name="T11" fmla="*/ 2147483647 h 9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2" h="96">
                <a:moveTo>
                  <a:pt x="2" y="5"/>
                </a:moveTo>
                <a:cubicBezTo>
                  <a:pt x="0" y="13"/>
                  <a:pt x="34" y="53"/>
                  <a:pt x="69" y="74"/>
                </a:cubicBezTo>
                <a:cubicBezTo>
                  <a:pt x="103" y="94"/>
                  <a:pt x="122" y="96"/>
                  <a:pt x="119" y="75"/>
                </a:cubicBezTo>
                <a:cubicBezTo>
                  <a:pt x="116" y="55"/>
                  <a:pt x="97" y="37"/>
                  <a:pt x="67" y="19"/>
                </a:cubicBezTo>
                <a:cubicBezTo>
                  <a:pt x="52" y="10"/>
                  <a:pt x="36" y="4"/>
                  <a:pt x="24" y="2"/>
                </a:cubicBezTo>
                <a:cubicBezTo>
                  <a:pt x="11" y="0"/>
                  <a:pt x="2" y="1"/>
                  <a:pt x="2" y="5"/>
                </a:cubicBez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8" name="Freeform 22"/>
          <p:cNvSpPr>
            <a:spLocks/>
          </p:cNvSpPr>
          <p:nvPr/>
        </p:nvSpPr>
        <p:spPr bwMode="auto">
          <a:xfrm>
            <a:off x="5205413" y="2290763"/>
            <a:ext cx="973137" cy="1049337"/>
          </a:xfrm>
          <a:custGeom>
            <a:avLst/>
            <a:gdLst>
              <a:gd name="T0" fmla="*/ 2147483647 w 81"/>
              <a:gd name="T1" fmla="*/ 2147483647 h 87"/>
              <a:gd name="T2" fmla="*/ 2147483647 w 81"/>
              <a:gd name="T3" fmla="*/ 2147483647 h 87"/>
              <a:gd name="T4" fmla="*/ 2147483647 w 81"/>
              <a:gd name="T5" fmla="*/ 2147483647 h 87"/>
              <a:gd name="T6" fmla="*/ 2147483647 w 81"/>
              <a:gd name="T7" fmla="*/ 2147483647 h 87"/>
              <a:gd name="T8" fmla="*/ 2147483647 w 81"/>
              <a:gd name="T9" fmla="*/ 2147483647 h 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1" h="87">
                <a:moveTo>
                  <a:pt x="62" y="84"/>
                </a:moveTo>
                <a:cubicBezTo>
                  <a:pt x="73" y="87"/>
                  <a:pt x="81" y="66"/>
                  <a:pt x="71" y="45"/>
                </a:cubicBezTo>
                <a:cubicBezTo>
                  <a:pt x="60" y="24"/>
                  <a:pt x="47" y="12"/>
                  <a:pt x="27" y="6"/>
                </a:cubicBezTo>
                <a:cubicBezTo>
                  <a:pt x="6" y="0"/>
                  <a:pt x="0" y="8"/>
                  <a:pt x="8" y="29"/>
                </a:cubicBezTo>
                <a:cubicBezTo>
                  <a:pt x="16" y="50"/>
                  <a:pt x="50" y="82"/>
                  <a:pt x="62" y="84"/>
                </a:cubicBez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9" name="Freeform 20"/>
          <p:cNvSpPr>
            <a:spLocks/>
          </p:cNvSpPr>
          <p:nvPr/>
        </p:nvSpPr>
        <p:spPr bwMode="auto">
          <a:xfrm>
            <a:off x="4017963" y="2435225"/>
            <a:ext cx="1662112" cy="1049338"/>
          </a:xfrm>
          <a:custGeom>
            <a:avLst/>
            <a:gdLst>
              <a:gd name="T0" fmla="*/ 2147483647 w 138"/>
              <a:gd name="T1" fmla="*/ 2147483647 h 87"/>
              <a:gd name="T2" fmla="*/ 2147483647 w 138"/>
              <a:gd name="T3" fmla="*/ 2147483647 h 87"/>
              <a:gd name="T4" fmla="*/ 2147483647 w 138"/>
              <a:gd name="T5" fmla="*/ 2147483647 h 87"/>
              <a:gd name="T6" fmla="*/ 2147483647 w 138"/>
              <a:gd name="T7" fmla="*/ 2147483647 h 87"/>
              <a:gd name="T8" fmla="*/ 2147483647 w 138"/>
              <a:gd name="T9" fmla="*/ 2147483647 h 87"/>
              <a:gd name="T10" fmla="*/ 2147483647 w 138"/>
              <a:gd name="T11" fmla="*/ 2147483647 h 8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38" h="87">
                <a:moveTo>
                  <a:pt x="135" y="83"/>
                </a:moveTo>
                <a:cubicBezTo>
                  <a:pt x="138" y="76"/>
                  <a:pt x="111" y="43"/>
                  <a:pt x="79" y="25"/>
                </a:cubicBezTo>
                <a:cubicBezTo>
                  <a:pt x="48" y="6"/>
                  <a:pt x="25" y="0"/>
                  <a:pt x="13" y="12"/>
                </a:cubicBezTo>
                <a:cubicBezTo>
                  <a:pt x="0" y="25"/>
                  <a:pt x="16" y="43"/>
                  <a:pt x="52" y="64"/>
                </a:cubicBezTo>
                <a:cubicBezTo>
                  <a:pt x="71" y="75"/>
                  <a:pt x="91" y="81"/>
                  <a:pt x="107" y="84"/>
                </a:cubicBezTo>
                <a:cubicBezTo>
                  <a:pt x="123" y="87"/>
                  <a:pt x="134" y="87"/>
                  <a:pt x="135" y="83"/>
                </a:cubicBez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0" name="Freeform 12"/>
          <p:cNvSpPr>
            <a:spLocks/>
          </p:cNvSpPr>
          <p:nvPr/>
        </p:nvSpPr>
        <p:spPr bwMode="auto">
          <a:xfrm>
            <a:off x="6102350" y="2919413"/>
            <a:ext cx="989013" cy="747712"/>
          </a:xfrm>
          <a:custGeom>
            <a:avLst/>
            <a:gdLst>
              <a:gd name="T0" fmla="*/ 2147483647 w 82"/>
              <a:gd name="T1" fmla="*/ 2147483647 h 62"/>
              <a:gd name="T2" fmla="*/ 2147483647 w 82"/>
              <a:gd name="T3" fmla="*/ 2147483647 h 62"/>
              <a:gd name="T4" fmla="*/ 2147483647 w 82"/>
              <a:gd name="T5" fmla="*/ 2147483647 h 62"/>
              <a:gd name="T6" fmla="*/ 2147483647 w 82"/>
              <a:gd name="T7" fmla="*/ 2147483647 h 62"/>
              <a:gd name="T8" fmla="*/ 2147483647 w 82"/>
              <a:gd name="T9" fmla="*/ 2147483647 h 62"/>
              <a:gd name="T10" fmla="*/ 2147483647 w 82"/>
              <a:gd name="T11" fmla="*/ 2147483647 h 6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2" h="62">
                <a:moveTo>
                  <a:pt x="7" y="44"/>
                </a:moveTo>
                <a:cubicBezTo>
                  <a:pt x="14" y="51"/>
                  <a:pt x="24" y="54"/>
                  <a:pt x="36" y="57"/>
                </a:cubicBezTo>
                <a:cubicBezTo>
                  <a:pt x="49" y="59"/>
                  <a:pt x="58" y="62"/>
                  <a:pt x="69" y="56"/>
                </a:cubicBezTo>
                <a:cubicBezTo>
                  <a:pt x="80" y="50"/>
                  <a:pt x="82" y="37"/>
                  <a:pt x="64" y="20"/>
                </a:cubicBezTo>
                <a:cubicBezTo>
                  <a:pt x="47" y="4"/>
                  <a:pt x="32" y="0"/>
                  <a:pt x="16" y="5"/>
                </a:cubicBezTo>
                <a:cubicBezTo>
                  <a:pt x="0" y="10"/>
                  <a:pt x="0" y="37"/>
                  <a:pt x="7" y="44"/>
                </a:cubicBez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1" name="Freeform 18"/>
          <p:cNvSpPr>
            <a:spLocks/>
          </p:cNvSpPr>
          <p:nvPr/>
        </p:nvSpPr>
        <p:spPr bwMode="auto">
          <a:xfrm>
            <a:off x="4152900" y="3532188"/>
            <a:ext cx="1706563" cy="1166812"/>
          </a:xfrm>
          <a:custGeom>
            <a:avLst/>
            <a:gdLst>
              <a:gd name="T0" fmla="*/ 2147483647 w 142"/>
              <a:gd name="T1" fmla="*/ 2147483647 h 97"/>
              <a:gd name="T2" fmla="*/ 2147483647 w 142"/>
              <a:gd name="T3" fmla="*/ 2147483647 h 97"/>
              <a:gd name="T4" fmla="*/ 2147483647 w 142"/>
              <a:gd name="T5" fmla="*/ 2147483647 h 97"/>
              <a:gd name="T6" fmla="*/ 2147483647 w 142"/>
              <a:gd name="T7" fmla="*/ 2147483647 h 97"/>
              <a:gd name="T8" fmla="*/ 2147483647 w 142"/>
              <a:gd name="T9" fmla="*/ 2147483647 h 97"/>
              <a:gd name="T10" fmla="*/ 2147483647 w 142"/>
              <a:gd name="T11" fmla="*/ 2147483647 h 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42" h="97">
                <a:moveTo>
                  <a:pt x="132" y="19"/>
                </a:moveTo>
                <a:cubicBezTo>
                  <a:pt x="127" y="14"/>
                  <a:pt x="114" y="8"/>
                  <a:pt x="98" y="5"/>
                </a:cubicBezTo>
                <a:cubicBezTo>
                  <a:pt x="82" y="1"/>
                  <a:pt x="62" y="0"/>
                  <a:pt x="47" y="5"/>
                </a:cubicBezTo>
                <a:cubicBezTo>
                  <a:pt x="13" y="15"/>
                  <a:pt x="0" y="34"/>
                  <a:pt x="22" y="63"/>
                </a:cubicBezTo>
                <a:cubicBezTo>
                  <a:pt x="46" y="94"/>
                  <a:pt x="78" y="97"/>
                  <a:pt x="110" y="80"/>
                </a:cubicBezTo>
                <a:cubicBezTo>
                  <a:pt x="138" y="66"/>
                  <a:pt x="142" y="30"/>
                  <a:pt x="132" y="19"/>
                </a:cubicBez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23562" name="直接箭头连接符 46"/>
          <p:cNvCxnSpPr>
            <a:cxnSpLocks noChangeShapeType="1"/>
          </p:cNvCxnSpPr>
          <p:nvPr/>
        </p:nvCxnSpPr>
        <p:spPr bwMode="auto">
          <a:xfrm flipV="1">
            <a:off x="6808788" y="2816225"/>
            <a:ext cx="1501775" cy="479425"/>
          </a:xfrm>
          <a:prstGeom prst="straightConnector1">
            <a:avLst/>
          </a:prstGeom>
          <a:noFill/>
          <a:ln w="12700">
            <a:solidFill>
              <a:srgbClr val="F9F9F9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3" name="直接箭头连接符 50"/>
          <p:cNvCxnSpPr>
            <a:cxnSpLocks noChangeShapeType="1"/>
          </p:cNvCxnSpPr>
          <p:nvPr/>
        </p:nvCxnSpPr>
        <p:spPr bwMode="auto">
          <a:xfrm flipV="1">
            <a:off x="5697538" y="1933575"/>
            <a:ext cx="1403350" cy="515938"/>
          </a:xfrm>
          <a:prstGeom prst="straightConnector1">
            <a:avLst/>
          </a:prstGeom>
          <a:noFill/>
          <a:ln w="12700">
            <a:solidFill>
              <a:srgbClr val="F9F9F9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4" name="直接箭头连接符 52"/>
          <p:cNvCxnSpPr>
            <a:cxnSpLocks noChangeShapeType="1"/>
          </p:cNvCxnSpPr>
          <p:nvPr/>
        </p:nvCxnSpPr>
        <p:spPr bwMode="auto">
          <a:xfrm flipH="1" flipV="1">
            <a:off x="3435350" y="2328863"/>
            <a:ext cx="1296988" cy="444500"/>
          </a:xfrm>
          <a:prstGeom prst="straightConnector1">
            <a:avLst/>
          </a:prstGeom>
          <a:noFill/>
          <a:ln w="12700">
            <a:solidFill>
              <a:srgbClr val="F9F9F9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5" name="直接箭头连接符 54"/>
          <p:cNvCxnSpPr>
            <a:cxnSpLocks noChangeShapeType="1"/>
          </p:cNvCxnSpPr>
          <p:nvPr/>
        </p:nvCxnSpPr>
        <p:spPr bwMode="auto">
          <a:xfrm flipH="1">
            <a:off x="3435350" y="4003675"/>
            <a:ext cx="1570038" cy="776288"/>
          </a:xfrm>
          <a:prstGeom prst="straightConnector1">
            <a:avLst/>
          </a:prstGeom>
          <a:noFill/>
          <a:ln w="12700">
            <a:solidFill>
              <a:srgbClr val="F9F9F9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6" name="直接箭头连接符 56"/>
          <p:cNvCxnSpPr>
            <a:cxnSpLocks noChangeShapeType="1"/>
          </p:cNvCxnSpPr>
          <p:nvPr/>
        </p:nvCxnSpPr>
        <p:spPr bwMode="auto">
          <a:xfrm>
            <a:off x="6789738" y="5348288"/>
            <a:ext cx="1346200" cy="0"/>
          </a:xfrm>
          <a:prstGeom prst="straightConnector1">
            <a:avLst/>
          </a:prstGeom>
          <a:noFill/>
          <a:ln w="12700">
            <a:solidFill>
              <a:srgbClr val="F9F9F9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7" name="TextBox 13"/>
          <p:cNvSpPr txBox="1">
            <a:spLocks noChangeArrowheads="1"/>
          </p:cNvSpPr>
          <p:nvPr/>
        </p:nvSpPr>
        <p:spPr bwMode="auto">
          <a:xfrm>
            <a:off x="1728788" y="1725613"/>
            <a:ext cx="12795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3568" name="TextBox 13"/>
          <p:cNvSpPr txBox="1">
            <a:spLocks noChangeArrowheads="1"/>
          </p:cNvSpPr>
          <p:nvPr/>
        </p:nvSpPr>
        <p:spPr bwMode="auto">
          <a:xfrm>
            <a:off x="1736725" y="2020888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9" name="TextBox 13"/>
          <p:cNvSpPr txBox="1">
            <a:spLocks noChangeArrowheads="1"/>
          </p:cNvSpPr>
          <p:nvPr/>
        </p:nvSpPr>
        <p:spPr bwMode="auto">
          <a:xfrm>
            <a:off x="1728788" y="4656138"/>
            <a:ext cx="12795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3570" name="TextBox 13"/>
          <p:cNvSpPr txBox="1">
            <a:spLocks noChangeArrowheads="1"/>
          </p:cNvSpPr>
          <p:nvPr/>
        </p:nvSpPr>
        <p:spPr bwMode="auto">
          <a:xfrm>
            <a:off x="1736725" y="4949825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1" name="TextBox 13"/>
          <p:cNvSpPr txBox="1">
            <a:spLocks noChangeArrowheads="1"/>
          </p:cNvSpPr>
          <p:nvPr/>
        </p:nvSpPr>
        <p:spPr bwMode="auto">
          <a:xfrm>
            <a:off x="7165975" y="1579563"/>
            <a:ext cx="12795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3572" name="TextBox 13"/>
          <p:cNvSpPr txBox="1">
            <a:spLocks noChangeArrowheads="1"/>
          </p:cNvSpPr>
          <p:nvPr/>
        </p:nvSpPr>
        <p:spPr bwMode="auto">
          <a:xfrm>
            <a:off x="7173913" y="1873250"/>
            <a:ext cx="23352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3" name="TextBox 13"/>
          <p:cNvSpPr txBox="1">
            <a:spLocks noChangeArrowheads="1"/>
          </p:cNvSpPr>
          <p:nvPr/>
        </p:nvSpPr>
        <p:spPr bwMode="auto">
          <a:xfrm>
            <a:off x="8445500" y="2570163"/>
            <a:ext cx="12795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3574" name="TextBox 13"/>
          <p:cNvSpPr txBox="1">
            <a:spLocks noChangeArrowheads="1"/>
          </p:cNvSpPr>
          <p:nvPr/>
        </p:nvSpPr>
        <p:spPr bwMode="auto">
          <a:xfrm>
            <a:off x="8453438" y="2863850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5" name="TextBox 13"/>
          <p:cNvSpPr txBox="1">
            <a:spLocks noChangeArrowheads="1"/>
          </p:cNvSpPr>
          <p:nvPr/>
        </p:nvSpPr>
        <p:spPr bwMode="auto">
          <a:xfrm>
            <a:off x="8445500" y="5226050"/>
            <a:ext cx="12795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3576" name="TextBox 13"/>
          <p:cNvSpPr txBox="1">
            <a:spLocks noChangeArrowheads="1"/>
          </p:cNvSpPr>
          <p:nvPr/>
        </p:nvSpPr>
        <p:spPr bwMode="auto">
          <a:xfrm>
            <a:off x="8453438" y="5519738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7" name="TextBox 13"/>
          <p:cNvSpPr txBox="1">
            <a:spLocks noChangeArrowheads="1"/>
          </p:cNvSpPr>
          <p:nvPr/>
        </p:nvSpPr>
        <p:spPr bwMode="auto">
          <a:xfrm>
            <a:off x="9085263" y="4003675"/>
            <a:ext cx="12795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23578" name="TextBox 13"/>
          <p:cNvSpPr txBox="1">
            <a:spLocks noChangeArrowheads="1"/>
          </p:cNvSpPr>
          <p:nvPr/>
        </p:nvSpPr>
        <p:spPr bwMode="auto">
          <a:xfrm>
            <a:off x="9093200" y="4297363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3579" name="直接箭头连接符 56"/>
          <p:cNvCxnSpPr>
            <a:cxnSpLocks noChangeShapeType="1"/>
          </p:cNvCxnSpPr>
          <p:nvPr/>
        </p:nvCxnSpPr>
        <p:spPr bwMode="auto">
          <a:xfrm>
            <a:off x="7493000" y="4319588"/>
            <a:ext cx="1346200" cy="0"/>
          </a:xfrm>
          <a:prstGeom prst="straightConnector1">
            <a:avLst/>
          </a:prstGeom>
          <a:noFill/>
          <a:ln w="12700">
            <a:solidFill>
              <a:srgbClr val="F9F9F9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组合 4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2322513"/>
            <a:ext cx="221297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79" name="组合 8"/>
          <p:cNvGrpSpPr>
            <a:grpSpLocks/>
          </p:cNvGrpSpPr>
          <p:nvPr/>
        </p:nvGrpSpPr>
        <p:grpSpPr bwMode="auto">
          <a:xfrm>
            <a:off x="5759450" y="2590800"/>
            <a:ext cx="3581400" cy="1676400"/>
            <a:chOff x="0" y="0"/>
            <a:chExt cx="3580406" cy="1677381"/>
          </a:xfrm>
        </p:grpSpPr>
        <p:sp>
          <p:nvSpPr>
            <p:cNvPr id="24580" name="文本框 54"/>
            <p:cNvSpPr txBox="1">
              <a:spLocks noChangeArrowheads="1"/>
            </p:cNvSpPr>
            <p:nvPr/>
          </p:nvSpPr>
          <p:spPr bwMode="auto">
            <a:xfrm>
              <a:off x="0" y="661718"/>
              <a:ext cx="3580406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60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项目特色</a:t>
              </a:r>
            </a:p>
          </p:txBody>
        </p:sp>
        <p:sp>
          <p:nvSpPr>
            <p:cNvPr id="24581" name="文本框 55"/>
            <p:cNvSpPr txBox="1">
              <a:spLocks noChangeArrowheads="1"/>
            </p:cNvSpPr>
            <p:nvPr/>
          </p:nvSpPr>
          <p:spPr bwMode="auto">
            <a:xfrm>
              <a:off x="0" y="0"/>
              <a:ext cx="358040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03</a:t>
              </a:r>
              <a:endParaRPr lang="zh-CN" altLang="en-US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4582" name="直接连接符 4"/>
            <p:cNvCxnSpPr>
              <a:cxnSpLocks noChangeShapeType="1"/>
            </p:cNvCxnSpPr>
            <p:nvPr/>
          </p:nvCxnSpPr>
          <p:spPr bwMode="auto">
            <a:xfrm>
              <a:off x="69353" y="623247"/>
              <a:ext cx="1695947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5603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25624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25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26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5604" name="Isosceles Triangle 9"/>
          <p:cNvSpPr>
            <a:spLocks noChangeArrowheads="1"/>
          </p:cNvSpPr>
          <p:nvPr/>
        </p:nvSpPr>
        <p:spPr bwMode="auto">
          <a:xfrm rot="10800000">
            <a:off x="2347913" y="3976688"/>
            <a:ext cx="406400" cy="101600"/>
          </a:xfrm>
          <a:prstGeom prst="triangle">
            <a:avLst>
              <a:gd name="adj" fmla="val 50000"/>
            </a:avLst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05" name="Isosceles Triangle 53"/>
          <p:cNvSpPr>
            <a:spLocks noChangeArrowheads="1"/>
          </p:cNvSpPr>
          <p:nvPr/>
        </p:nvSpPr>
        <p:spPr bwMode="auto">
          <a:xfrm rot="10800000">
            <a:off x="4684713" y="3976688"/>
            <a:ext cx="406400" cy="101600"/>
          </a:xfrm>
          <a:prstGeom prst="triangle">
            <a:avLst>
              <a:gd name="adj" fmla="val 50000"/>
            </a:avLst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06" name="Isosceles Triangle 54"/>
          <p:cNvSpPr>
            <a:spLocks noChangeArrowheads="1"/>
          </p:cNvSpPr>
          <p:nvPr/>
        </p:nvSpPr>
        <p:spPr bwMode="auto">
          <a:xfrm rot="10800000">
            <a:off x="7008813" y="3976688"/>
            <a:ext cx="406400" cy="101600"/>
          </a:xfrm>
          <a:prstGeom prst="triangle">
            <a:avLst>
              <a:gd name="adj" fmla="val 50000"/>
            </a:avLst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07" name="Isosceles Triangle 55"/>
          <p:cNvSpPr>
            <a:spLocks noChangeArrowheads="1"/>
          </p:cNvSpPr>
          <p:nvPr/>
        </p:nvSpPr>
        <p:spPr bwMode="auto">
          <a:xfrm rot="10800000">
            <a:off x="9358313" y="3976688"/>
            <a:ext cx="406400" cy="101600"/>
          </a:xfrm>
          <a:prstGeom prst="triangle">
            <a:avLst>
              <a:gd name="adj" fmla="val 50000"/>
            </a:avLst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08" name="椭圆 12"/>
          <p:cNvSpPr>
            <a:spLocks noChangeArrowheads="1"/>
          </p:cNvSpPr>
          <p:nvPr/>
        </p:nvSpPr>
        <p:spPr bwMode="auto">
          <a:xfrm>
            <a:off x="1797050" y="2078038"/>
            <a:ext cx="1570038" cy="1570037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09" name="椭圆 13"/>
          <p:cNvSpPr>
            <a:spLocks noChangeArrowheads="1"/>
          </p:cNvSpPr>
          <p:nvPr/>
        </p:nvSpPr>
        <p:spPr bwMode="auto">
          <a:xfrm>
            <a:off x="4090988" y="2017713"/>
            <a:ext cx="1570037" cy="1570037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0" name="椭圆 14"/>
          <p:cNvSpPr>
            <a:spLocks noChangeArrowheads="1"/>
          </p:cNvSpPr>
          <p:nvPr/>
        </p:nvSpPr>
        <p:spPr bwMode="auto">
          <a:xfrm>
            <a:off x="6384925" y="1981200"/>
            <a:ext cx="1568450" cy="1570038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1" name="椭圆 15"/>
          <p:cNvSpPr>
            <a:spLocks noChangeArrowheads="1"/>
          </p:cNvSpPr>
          <p:nvPr/>
        </p:nvSpPr>
        <p:spPr bwMode="auto">
          <a:xfrm>
            <a:off x="8734425" y="1981200"/>
            <a:ext cx="1568450" cy="1570038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25612" name="组合 1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838" y="2584450"/>
            <a:ext cx="4270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3" name="KSO_Shape"/>
          <p:cNvSpPr>
            <a:spLocks/>
          </p:cNvSpPr>
          <p:nvPr/>
        </p:nvSpPr>
        <p:spPr bwMode="auto">
          <a:xfrm>
            <a:off x="4587875" y="2576513"/>
            <a:ext cx="528638" cy="534987"/>
          </a:xfrm>
          <a:custGeom>
            <a:avLst/>
            <a:gdLst>
              <a:gd name="T0" fmla="*/ 122 w 1879600"/>
              <a:gd name="T1" fmla="*/ 143 h 1901723"/>
              <a:gd name="T2" fmla="*/ 262 w 1879600"/>
              <a:gd name="T3" fmla="*/ 144 h 1901723"/>
              <a:gd name="T4" fmla="*/ 262 w 1879600"/>
              <a:gd name="T5" fmla="*/ 265 h 1901723"/>
              <a:gd name="T6" fmla="*/ 122 w 1879600"/>
              <a:gd name="T7" fmla="*/ 248 h 1901723"/>
              <a:gd name="T8" fmla="*/ 122 w 1879600"/>
              <a:gd name="T9" fmla="*/ 143 h 1901723"/>
              <a:gd name="T10" fmla="*/ 0 w 1879600"/>
              <a:gd name="T11" fmla="*/ 142 h 1901723"/>
              <a:gd name="T12" fmla="*/ 100 w 1879600"/>
              <a:gd name="T13" fmla="*/ 143 h 1901723"/>
              <a:gd name="T14" fmla="*/ 100 w 1879600"/>
              <a:gd name="T15" fmla="*/ 244 h 1901723"/>
              <a:gd name="T16" fmla="*/ 0 w 1879600"/>
              <a:gd name="T17" fmla="*/ 229 h 1901723"/>
              <a:gd name="T18" fmla="*/ 0 w 1879600"/>
              <a:gd name="T19" fmla="*/ 142 h 1901723"/>
              <a:gd name="T20" fmla="*/ 100 w 1879600"/>
              <a:gd name="T21" fmla="*/ 22 h 1901723"/>
              <a:gd name="T22" fmla="*/ 100 w 1879600"/>
              <a:gd name="T23" fmla="*/ 123 h 1901723"/>
              <a:gd name="T24" fmla="*/ 0 w 1879600"/>
              <a:gd name="T25" fmla="*/ 127 h 1901723"/>
              <a:gd name="T26" fmla="*/ 0 w 1879600"/>
              <a:gd name="T27" fmla="*/ 36 h 1901723"/>
              <a:gd name="T28" fmla="*/ 100 w 1879600"/>
              <a:gd name="T29" fmla="*/ 22 h 1901723"/>
              <a:gd name="T30" fmla="*/ 262 w 1879600"/>
              <a:gd name="T31" fmla="*/ 0 h 1901723"/>
              <a:gd name="T32" fmla="*/ 262 w 1879600"/>
              <a:gd name="T33" fmla="*/ 122 h 1901723"/>
              <a:gd name="T34" fmla="*/ 122 w 1879600"/>
              <a:gd name="T35" fmla="*/ 123 h 1901723"/>
              <a:gd name="T36" fmla="*/ 122 w 1879600"/>
              <a:gd name="T37" fmla="*/ 87 h 1901723"/>
              <a:gd name="T38" fmla="*/ 122 w 1879600"/>
              <a:gd name="T39" fmla="*/ 20 h 1901723"/>
              <a:gd name="T40" fmla="*/ 262 w 1879600"/>
              <a:gd name="T41" fmla="*/ 0 h 190172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879600" h="1901723">
                <a:moveTo>
                  <a:pt x="876522" y="1026915"/>
                </a:moveTo>
                <a:lnTo>
                  <a:pt x="1879600" y="1035310"/>
                </a:lnTo>
                <a:lnTo>
                  <a:pt x="1879600" y="1901723"/>
                </a:lnTo>
                <a:lnTo>
                  <a:pt x="876522" y="1775813"/>
                </a:lnTo>
                <a:lnTo>
                  <a:pt x="876522" y="1026915"/>
                </a:lnTo>
                <a:close/>
                <a:moveTo>
                  <a:pt x="0" y="1014080"/>
                </a:moveTo>
                <a:lnTo>
                  <a:pt x="717549" y="1026818"/>
                </a:lnTo>
                <a:lnTo>
                  <a:pt x="717549" y="1753167"/>
                </a:lnTo>
                <a:lnTo>
                  <a:pt x="0" y="1642117"/>
                </a:lnTo>
                <a:lnTo>
                  <a:pt x="0" y="1014080"/>
                </a:lnTo>
                <a:close/>
                <a:moveTo>
                  <a:pt x="717549" y="159389"/>
                </a:moveTo>
                <a:lnTo>
                  <a:pt x="717549" y="883871"/>
                </a:lnTo>
                <a:lnTo>
                  <a:pt x="0" y="908194"/>
                </a:lnTo>
                <a:lnTo>
                  <a:pt x="0" y="256684"/>
                </a:lnTo>
                <a:lnTo>
                  <a:pt x="717549" y="159389"/>
                </a:lnTo>
                <a:close/>
                <a:moveTo>
                  <a:pt x="1879600" y="0"/>
                </a:moveTo>
                <a:lnTo>
                  <a:pt x="1879600" y="872112"/>
                </a:lnTo>
                <a:lnTo>
                  <a:pt x="879497" y="880660"/>
                </a:lnTo>
                <a:lnTo>
                  <a:pt x="876522" y="626314"/>
                </a:lnTo>
                <a:lnTo>
                  <a:pt x="876522" y="144511"/>
                </a:lnTo>
                <a:lnTo>
                  <a:pt x="1879600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5614" name="Freeform 181"/>
          <p:cNvSpPr>
            <a:spLocks noEditPoints="1"/>
          </p:cNvSpPr>
          <p:nvPr/>
        </p:nvSpPr>
        <p:spPr bwMode="auto">
          <a:xfrm>
            <a:off x="9266238" y="2573338"/>
            <a:ext cx="533400" cy="523875"/>
          </a:xfrm>
          <a:custGeom>
            <a:avLst/>
            <a:gdLst>
              <a:gd name="T0" fmla="*/ 2147483647 w 99"/>
              <a:gd name="T1" fmla="*/ 2147483647 h 97"/>
              <a:gd name="T2" fmla="*/ 2147483647 w 99"/>
              <a:gd name="T3" fmla="*/ 2147483647 h 97"/>
              <a:gd name="T4" fmla="*/ 2147483647 w 99"/>
              <a:gd name="T5" fmla="*/ 2147483647 h 97"/>
              <a:gd name="T6" fmla="*/ 2147483647 w 99"/>
              <a:gd name="T7" fmla="*/ 2147483647 h 97"/>
              <a:gd name="T8" fmla="*/ 2147483647 w 99"/>
              <a:gd name="T9" fmla="*/ 2147483647 h 97"/>
              <a:gd name="T10" fmla="*/ 2147483647 w 99"/>
              <a:gd name="T11" fmla="*/ 2147483647 h 97"/>
              <a:gd name="T12" fmla="*/ 2147483647 w 99"/>
              <a:gd name="T13" fmla="*/ 2147483647 h 97"/>
              <a:gd name="T14" fmla="*/ 2147483647 w 99"/>
              <a:gd name="T15" fmla="*/ 2147483647 h 97"/>
              <a:gd name="T16" fmla="*/ 2147483647 w 99"/>
              <a:gd name="T17" fmla="*/ 2147483647 h 97"/>
              <a:gd name="T18" fmla="*/ 2147483647 w 99"/>
              <a:gd name="T19" fmla="*/ 2147483647 h 97"/>
              <a:gd name="T20" fmla="*/ 2147483647 w 99"/>
              <a:gd name="T21" fmla="*/ 2147483647 h 97"/>
              <a:gd name="T22" fmla="*/ 2147483647 w 99"/>
              <a:gd name="T23" fmla="*/ 2147483647 h 97"/>
              <a:gd name="T24" fmla="*/ 2147483647 w 99"/>
              <a:gd name="T25" fmla="*/ 2147483647 h 97"/>
              <a:gd name="T26" fmla="*/ 2147483647 w 99"/>
              <a:gd name="T27" fmla="*/ 2147483647 h 97"/>
              <a:gd name="T28" fmla="*/ 2147483647 w 99"/>
              <a:gd name="T29" fmla="*/ 2147483647 h 97"/>
              <a:gd name="T30" fmla="*/ 0 w 99"/>
              <a:gd name="T31" fmla="*/ 2147483647 h 97"/>
              <a:gd name="T32" fmla="*/ 2147483647 w 99"/>
              <a:gd name="T33" fmla="*/ 2147483647 h 97"/>
              <a:gd name="T34" fmla="*/ 2147483647 w 99"/>
              <a:gd name="T35" fmla="*/ 2147483647 h 97"/>
              <a:gd name="T36" fmla="*/ 2147483647 w 99"/>
              <a:gd name="T37" fmla="*/ 0 h 97"/>
              <a:gd name="T38" fmla="*/ 2147483647 w 99"/>
              <a:gd name="T39" fmla="*/ 2147483647 h 97"/>
              <a:gd name="T40" fmla="*/ 2147483647 w 99"/>
              <a:gd name="T41" fmla="*/ 2147483647 h 97"/>
              <a:gd name="T42" fmla="*/ 2147483647 w 99"/>
              <a:gd name="T43" fmla="*/ 2147483647 h 97"/>
              <a:gd name="T44" fmla="*/ 2147483647 w 99"/>
              <a:gd name="T45" fmla="*/ 2147483647 h 97"/>
              <a:gd name="T46" fmla="*/ 2147483647 w 99"/>
              <a:gd name="T47" fmla="*/ 2147483647 h 97"/>
              <a:gd name="T48" fmla="*/ 2147483647 w 99"/>
              <a:gd name="T49" fmla="*/ 2147483647 h 97"/>
              <a:gd name="T50" fmla="*/ 2147483647 w 99"/>
              <a:gd name="T51" fmla="*/ 2147483647 h 97"/>
              <a:gd name="T52" fmla="*/ 2147483647 w 99"/>
              <a:gd name="T53" fmla="*/ 2147483647 h 97"/>
              <a:gd name="T54" fmla="*/ 2147483647 w 99"/>
              <a:gd name="T55" fmla="*/ 2147483647 h 97"/>
              <a:gd name="T56" fmla="*/ 2147483647 w 99"/>
              <a:gd name="T57" fmla="*/ 2147483647 h 97"/>
              <a:gd name="T58" fmla="*/ 2147483647 w 99"/>
              <a:gd name="T59" fmla="*/ 2147483647 h 97"/>
              <a:gd name="T60" fmla="*/ 2147483647 w 99"/>
              <a:gd name="T61" fmla="*/ 2147483647 h 97"/>
              <a:gd name="T62" fmla="*/ 2147483647 w 99"/>
              <a:gd name="T63" fmla="*/ 2147483647 h 97"/>
              <a:gd name="T64" fmla="*/ 2147483647 w 99"/>
              <a:gd name="T65" fmla="*/ 2147483647 h 97"/>
              <a:gd name="T66" fmla="*/ 2147483647 w 99"/>
              <a:gd name="T67" fmla="*/ 2147483647 h 97"/>
              <a:gd name="T68" fmla="*/ 2147483647 w 99"/>
              <a:gd name="T69" fmla="*/ 2147483647 h 97"/>
              <a:gd name="T70" fmla="*/ 2147483647 w 99"/>
              <a:gd name="T71" fmla="*/ 2147483647 h 97"/>
              <a:gd name="T72" fmla="*/ 2147483647 w 99"/>
              <a:gd name="T73" fmla="*/ 2147483647 h 97"/>
              <a:gd name="T74" fmla="*/ 2147483647 w 99"/>
              <a:gd name="T75" fmla="*/ 2147483647 h 97"/>
              <a:gd name="T76" fmla="*/ 2147483647 w 99"/>
              <a:gd name="T77" fmla="*/ 2147483647 h 9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9" h="97">
                <a:moveTo>
                  <a:pt x="31" y="1"/>
                </a:move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50" y="22"/>
                  <a:pt x="50" y="23"/>
                </a:cubicBezTo>
                <a:cubicBezTo>
                  <a:pt x="50" y="28"/>
                  <a:pt x="48" y="33"/>
                  <a:pt x="44" y="37"/>
                </a:cubicBezTo>
                <a:cubicBezTo>
                  <a:pt x="37" y="30"/>
                  <a:pt x="37" y="30"/>
                  <a:pt x="37" y="30"/>
                </a:cubicBezTo>
                <a:cubicBezTo>
                  <a:pt x="38" y="27"/>
                  <a:pt x="36" y="23"/>
                  <a:pt x="34" y="20"/>
                </a:cubicBezTo>
                <a:cubicBezTo>
                  <a:pt x="31" y="17"/>
                  <a:pt x="27" y="16"/>
                  <a:pt x="24" y="16"/>
                </a:cubicBezTo>
                <a:cubicBezTo>
                  <a:pt x="17" y="9"/>
                  <a:pt x="17" y="9"/>
                  <a:pt x="17" y="9"/>
                </a:cubicBezTo>
                <a:cubicBezTo>
                  <a:pt x="21" y="6"/>
                  <a:pt x="25" y="3"/>
                  <a:pt x="31" y="1"/>
                </a:cubicBezTo>
                <a:close/>
                <a:moveTo>
                  <a:pt x="23" y="21"/>
                </a:moveTo>
                <a:cubicBezTo>
                  <a:pt x="21" y="23"/>
                  <a:pt x="21" y="27"/>
                  <a:pt x="24" y="30"/>
                </a:cubicBezTo>
                <a:cubicBezTo>
                  <a:pt x="27" y="32"/>
                  <a:pt x="31" y="33"/>
                  <a:pt x="33" y="31"/>
                </a:cubicBezTo>
                <a:cubicBezTo>
                  <a:pt x="35" y="29"/>
                  <a:pt x="34" y="25"/>
                  <a:pt x="32" y="22"/>
                </a:cubicBezTo>
                <a:cubicBezTo>
                  <a:pt x="29" y="19"/>
                  <a:pt x="25" y="18"/>
                  <a:pt x="23" y="21"/>
                </a:cubicBezTo>
                <a:close/>
                <a:moveTo>
                  <a:pt x="2" y="35"/>
                </a:moveTo>
                <a:cubicBezTo>
                  <a:pt x="1" y="36"/>
                  <a:pt x="1" y="38"/>
                  <a:pt x="0" y="40"/>
                </a:cubicBezTo>
                <a:cubicBezTo>
                  <a:pt x="48" y="88"/>
                  <a:pt x="48" y="88"/>
                  <a:pt x="48" y="88"/>
                </a:cubicBezTo>
                <a:cubicBezTo>
                  <a:pt x="70" y="97"/>
                  <a:pt x="99" y="72"/>
                  <a:pt x="89" y="47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8" y="0"/>
                  <a:pt x="37" y="1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1"/>
                  <a:pt x="54" y="22"/>
                  <a:pt x="54" y="24"/>
                </a:cubicBezTo>
                <a:cubicBezTo>
                  <a:pt x="54" y="31"/>
                  <a:pt x="50" y="38"/>
                  <a:pt x="44" y="44"/>
                </a:cubicBezTo>
                <a:cubicBezTo>
                  <a:pt x="39" y="49"/>
                  <a:pt x="32" y="52"/>
                  <a:pt x="25" y="53"/>
                </a:cubicBezTo>
                <a:cubicBezTo>
                  <a:pt x="24" y="53"/>
                  <a:pt x="22" y="53"/>
                  <a:pt x="21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12" y="14"/>
                </a:moveTo>
                <a:cubicBezTo>
                  <a:pt x="8" y="18"/>
                  <a:pt x="5" y="23"/>
                  <a:pt x="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8"/>
                  <a:pt x="24" y="48"/>
                  <a:pt x="24" y="48"/>
                </a:cubicBezTo>
                <a:cubicBezTo>
                  <a:pt x="29" y="48"/>
                  <a:pt x="35" y="46"/>
                  <a:pt x="39" y="42"/>
                </a:cubicBezTo>
                <a:cubicBezTo>
                  <a:pt x="32" y="35"/>
                  <a:pt x="32" y="35"/>
                  <a:pt x="32" y="35"/>
                </a:cubicBezTo>
                <a:cubicBezTo>
                  <a:pt x="29" y="36"/>
                  <a:pt x="25" y="34"/>
                  <a:pt x="22" y="31"/>
                </a:cubicBezTo>
                <a:cubicBezTo>
                  <a:pt x="19" y="28"/>
                  <a:pt x="18" y="24"/>
                  <a:pt x="18" y="21"/>
                </a:cubicBezTo>
                <a:lnTo>
                  <a:pt x="12" y="14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pic>
        <p:nvPicPr>
          <p:cNvPr id="25615" name="组合 2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813" y="2481263"/>
            <a:ext cx="5794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6" name="TextBox 13"/>
          <p:cNvSpPr txBox="1">
            <a:spLocks noChangeArrowheads="1"/>
          </p:cNvSpPr>
          <p:nvPr/>
        </p:nvSpPr>
        <p:spPr bwMode="auto">
          <a:xfrm>
            <a:off x="1370013" y="4298950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7" name="TextBox 13"/>
          <p:cNvSpPr txBox="1">
            <a:spLocks noChangeArrowheads="1"/>
          </p:cNvSpPr>
          <p:nvPr/>
        </p:nvSpPr>
        <p:spPr bwMode="auto">
          <a:xfrm>
            <a:off x="1522413" y="459740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8" name="TextBox 13"/>
          <p:cNvSpPr txBox="1">
            <a:spLocks noChangeArrowheads="1"/>
          </p:cNvSpPr>
          <p:nvPr/>
        </p:nvSpPr>
        <p:spPr bwMode="auto">
          <a:xfrm>
            <a:off x="3757613" y="4287838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9" name="TextBox 13"/>
          <p:cNvSpPr txBox="1">
            <a:spLocks noChangeArrowheads="1"/>
          </p:cNvSpPr>
          <p:nvPr/>
        </p:nvSpPr>
        <p:spPr bwMode="auto">
          <a:xfrm>
            <a:off x="3910013" y="4586288"/>
            <a:ext cx="2030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0" name="TextBox 13"/>
          <p:cNvSpPr txBox="1">
            <a:spLocks noChangeArrowheads="1"/>
          </p:cNvSpPr>
          <p:nvPr/>
        </p:nvSpPr>
        <p:spPr bwMode="auto">
          <a:xfrm>
            <a:off x="6056313" y="4298950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1" name="TextBox 13"/>
          <p:cNvSpPr txBox="1">
            <a:spLocks noChangeArrowheads="1"/>
          </p:cNvSpPr>
          <p:nvPr/>
        </p:nvSpPr>
        <p:spPr bwMode="auto">
          <a:xfrm>
            <a:off x="6208713" y="459740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2" name="TextBox 13"/>
          <p:cNvSpPr txBox="1">
            <a:spLocks noChangeArrowheads="1"/>
          </p:cNvSpPr>
          <p:nvPr/>
        </p:nvSpPr>
        <p:spPr bwMode="auto">
          <a:xfrm>
            <a:off x="8443913" y="4298950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3" name="TextBox 13"/>
          <p:cNvSpPr txBox="1">
            <a:spLocks noChangeArrowheads="1"/>
          </p:cNvSpPr>
          <p:nvPr/>
        </p:nvSpPr>
        <p:spPr bwMode="auto">
          <a:xfrm>
            <a:off x="8596313" y="459740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6627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26650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51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52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6628" name="任意多边形 6"/>
          <p:cNvSpPr>
            <a:spLocks/>
          </p:cNvSpPr>
          <p:nvPr/>
        </p:nvSpPr>
        <p:spPr bwMode="auto">
          <a:xfrm>
            <a:off x="4356100" y="1968500"/>
            <a:ext cx="1624013" cy="1624013"/>
          </a:xfrm>
          <a:custGeom>
            <a:avLst/>
            <a:gdLst>
              <a:gd name="T0" fmla="*/ 0 w 1624031"/>
              <a:gd name="T1" fmla="*/ 1623905 h 1624031"/>
              <a:gd name="T2" fmla="*/ 1623905 w 1624031"/>
              <a:gd name="T3" fmla="*/ 0 h 1624031"/>
              <a:gd name="T4" fmla="*/ 1623905 w 1624031"/>
              <a:gd name="T5" fmla="*/ 1623905 h 1624031"/>
              <a:gd name="T6" fmla="*/ 0 w 1624031"/>
              <a:gd name="T7" fmla="*/ 1623905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0" y="1624031"/>
                </a:moveTo>
                <a:cubicBezTo>
                  <a:pt x="0" y="727103"/>
                  <a:pt x="727103" y="0"/>
                  <a:pt x="1624031" y="0"/>
                </a:cubicBezTo>
                <a:lnTo>
                  <a:pt x="1624031" y="1624031"/>
                </a:lnTo>
                <a:lnTo>
                  <a:pt x="0" y="1624031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29" name="任意多边形 7"/>
          <p:cNvSpPr>
            <a:spLocks/>
          </p:cNvSpPr>
          <p:nvPr/>
        </p:nvSpPr>
        <p:spPr bwMode="auto">
          <a:xfrm>
            <a:off x="6054725" y="1968500"/>
            <a:ext cx="1624013" cy="1624013"/>
          </a:xfrm>
          <a:custGeom>
            <a:avLst/>
            <a:gdLst>
              <a:gd name="T0" fmla="*/ 0 w 1624031"/>
              <a:gd name="T1" fmla="*/ 0 h 1624031"/>
              <a:gd name="T2" fmla="*/ 1623905 w 1624031"/>
              <a:gd name="T3" fmla="*/ 1623905 h 1624031"/>
              <a:gd name="T4" fmla="*/ 0 w 1624031"/>
              <a:gd name="T5" fmla="*/ 1623905 h 1624031"/>
              <a:gd name="T6" fmla="*/ 0 w 1624031"/>
              <a:gd name="T7" fmla="*/ 0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0" y="0"/>
                </a:moveTo>
                <a:cubicBezTo>
                  <a:pt x="896928" y="0"/>
                  <a:pt x="1624031" y="727103"/>
                  <a:pt x="1624031" y="1624031"/>
                </a:cubicBezTo>
                <a:lnTo>
                  <a:pt x="0" y="1624031"/>
                </a:lnTo>
                <a:lnTo>
                  <a:pt x="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0" name="任意多边形 8"/>
          <p:cNvSpPr>
            <a:spLocks/>
          </p:cNvSpPr>
          <p:nvPr/>
        </p:nvSpPr>
        <p:spPr bwMode="auto">
          <a:xfrm>
            <a:off x="6054725" y="3668713"/>
            <a:ext cx="1624013" cy="1624012"/>
          </a:xfrm>
          <a:custGeom>
            <a:avLst/>
            <a:gdLst>
              <a:gd name="T0" fmla="*/ 1623905 w 1624031"/>
              <a:gd name="T1" fmla="*/ 0 h 1624031"/>
              <a:gd name="T2" fmla="*/ 0 w 1624031"/>
              <a:gd name="T3" fmla="*/ 1623898 h 1624031"/>
              <a:gd name="T4" fmla="*/ 0 w 1624031"/>
              <a:gd name="T5" fmla="*/ 0 h 1624031"/>
              <a:gd name="T6" fmla="*/ 1623905 w 1624031"/>
              <a:gd name="T7" fmla="*/ 0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1624031" y="0"/>
                </a:moveTo>
                <a:cubicBezTo>
                  <a:pt x="1624031" y="896928"/>
                  <a:pt x="896928" y="1624031"/>
                  <a:pt x="0" y="1624031"/>
                </a:cubicBezTo>
                <a:lnTo>
                  <a:pt x="0" y="0"/>
                </a:lnTo>
                <a:lnTo>
                  <a:pt x="1624031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1" name="任意多边形 9"/>
          <p:cNvSpPr>
            <a:spLocks/>
          </p:cNvSpPr>
          <p:nvPr/>
        </p:nvSpPr>
        <p:spPr bwMode="auto">
          <a:xfrm>
            <a:off x="4356100" y="3668713"/>
            <a:ext cx="1624013" cy="1624012"/>
          </a:xfrm>
          <a:custGeom>
            <a:avLst/>
            <a:gdLst>
              <a:gd name="T0" fmla="*/ 1623905 w 1624031"/>
              <a:gd name="T1" fmla="*/ 1623898 h 1624031"/>
              <a:gd name="T2" fmla="*/ 0 w 1624031"/>
              <a:gd name="T3" fmla="*/ 0 h 1624031"/>
              <a:gd name="T4" fmla="*/ 1623905 w 1624031"/>
              <a:gd name="T5" fmla="*/ 0 h 1624031"/>
              <a:gd name="T6" fmla="*/ 1623905 w 1624031"/>
              <a:gd name="T7" fmla="*/ 1623898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1624031" y="1624031"/>
                </a:moveTo>
                <a:cubicBezTo>
                  <a:pt x="727103" y="1624031"/>
                  <a:pt x="0" y="896928"/>
                  <a:pt x="0" y="0"/>
                </a:cubicBezTo>
                <a:lnTo>
                  <a:pt x="1624031" y="0"/>
                </a:lnTo>
                <a:lnTo>
                  <a:pt x="1624031" y="1624031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2" name="环形箭头 12"/>
          <p:cNvSpPr>
            <a:spLocks/>
          </p:cNvSpPr>
          <p:nvPr/>
        </p:nvSpPr>
        <p:spPr bwMode="auto">
          <a:xfrm>
            <a:off x="5737225" y="3292475"/>
            <a:ext cx="560388" cy="487363"/>
          </a:xfrm>
          <a:custGeom>
            <a:avLst/>
            <a:gdLst>
              <a:gd name="T0" fmla="*/ 30348 w 560722"/>
              <a:gd name="T1" fmla="*/ 243022 h 487584"/>
              <a:gd name="T2" fmla="*/ 248615 w 560722"/>
              <a:gd name="T3" fmla="*/ 31986 h 487584"/>
              <a:gd name="T4" fmla="*/ 514279 w 560722"/>
              <a:gd name="T5" fmla="*/ 173284 h 487584"/>
              <a:gd name="T6" fmla="*/ 541764 w 560722"/>
              <a:gd name="T7" fmla="*/ 173284 h 487584"/>
              <a:gd name="T8" fmla="*/ 497693 w 560722"/>
              <a:gd name="T9" fmla="*/ 243022 h 487584"/>
              <a:gd name="T10" fmla="*/ 420375 w 560722"/>
              <a:gd name="T11" fmla="*/ 173284 h 487584"/>
              <a:gd name="T12" fmla="*/ 446344 w 560722"/>
              <a:gd name="T13" fmla="*/ 173284 h 487584"/>
              <a:gd name="T14" fmla="*/ 249226 w 560722"/>
              <a:gd name="T15" fmla="*/ 93073 h 487584"/>
              <a:gd name="T16" fmla="*/ 91044 w 560722"/>
              <a:gd name="T17" fmla="*/ 243022 h 487584"/>
              <a:gd name="T18" fmla="*/ 30348 w 560722"/>
              <a:gd name="T19" fmla="*/ 243022 h 4875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0722" h="487584">
                <a:moveTo>
                  <a:pt x="30474" y="243792"/>
                </a:moveTo>
                <a:cubicBezTo>
                  <a:pt x="30474" y="136117"/>
                  <a:pt x="124476" y="45322"/>
                  <a:pt x="249654" y="32091"/>
                </a:cubicBezTo>
                <a:cubicBezTo>
                  <a:pt x="366608" y="19729"/>
                  <a:pt x="477783" y="78800"/>
                  <a:pt x="516429" y="173837"/>
                </a:cubicBezTo>
                <a:lnTo>
                  <a:pt x="544028" y="173837"/>
                </a:lnTo>
                <a:lnTo>
                  <a:pt x="499774" y="243792"/>
                </a:lnTo>
                <a:lnTo>
                  <a:pt x="422132" y="173837"/>
                </a:lnTo>
                <a:lnTo>
                  <a:pt x="448210" y="173837"/>
                </a:lnTo>
                <a:cubicBezTo>
                  <a:pt x="410722" y="115338"/>
                  <a:pt x="330879" y="82879"/>
                  <a:pt x="250269" y="93367"/>
                </a:cubicBezTo>
                <a:cubicBezTo>
                  <a:pt x="158720" y="105278"/>
                  <a:pt x="91422" y="169008"/>
                  <a:pt x="91422" y="243792"/>
                </a:cubicBezTo>
                <a:lnTo>
                  <a:pt x="30474" y="243792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3" name="环形箭头 13"/>
          <p:cNvSpPr>
            <a:spLocks/>
          </p:cNvSpPr>
          <p:nvPr/>
        </p:nvSpPr>
        <p:spPr bwMode="auto">
          <a:xfrm rot="10800000">
            <a:off x="5737225" y="3479800"/>
            <a:ext cx="560388" cy="488950"/>
          </a:xfrm>
          <a:custGeom>
            <a:avLst/>
            <a:gdLst>
              <a:gd name="T0" fmla="*/ 30348 w 560722"/>
              <a:gd name="T1" fmla="*/ 248615 h 487584"/>
              <a:gd name="T2" fmla="*/ 248615 w 560722"/>
              <a:gd name="T3" fmla="*/ 32725 h 487584"/>
              <a:gd name="T4" fmla="*/ 514279 w 560722"/>
              <a:gd name="T5" fmla="*/ 177274 h 487584"/>
              <a:gd name="T6" fmla="*/ 541764 w 560722"/>
              <a:gd name="T7" fmla="*/ 177274 h 487584"/>
              <a:gd name="T8" fmla="*/ 497693 w 560722"/>
              <a:gd name="T9" fmla="*/ 248615 h 487584"/>
              <a:gd name="T10" fmla="*/ 420375 w 560722"/>
              <a:gd name="T11" fmla="*/ 177274 h 487584"/>
              <a:gd name="T12" fmla="*/ 446344 w 560722"/>
              <a:gd name="T13" fmla="*/ 177274 h 487584"/>
              <a:gd name="T14" fmla="*/ 249226 w 560722"/>
              <a:gd name="T15" fmla="*/ 95214 h 487584"/>
              <a:gd name="T16" fmla="*/ 91044 w 560722"/>
              <a:gd name="T17" fmla="*/ 248615 h 487584"/>
              <a:gd name="T18" fmla="*/ 30348 w 560722"/>
              <a:gd name="T19" fmla="*/ 248615 h 4875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0722" h="487584">
                <a:moveTo>
                  <a:pt x="30474" y="243792"/>
                </a:moveTo>
                <a:cubicBezTo>
                  <a:pt x="30474" y="136117"/>
                  <a:pt x="124476" y="45322"/>
                  <a:pt x="249654" y="32091"/>
                </a:cubicBezTo>
                <a:cubicBezTo>
                  <a:pt x="366608" y="19729"/>
                  <a:pt x="477783" y="78800"/>
                  <a:pt x="516429" y="173837"/>
                </a:cubicBezTo>
                <a:lnTo>
                  <a:pt x="544028" y="173837"/>
                </a:lnTo>
                <a:lnTo>
                  <a:pt x="499774" y="243792"/>
                </a:lnTo>
                <a:lnTo>
                  <a:pt x="422132" y="173837"/>
                </a:lnTo>
                <a:lnTo>
                  <a:pt x="448210" y="173837"/>
                </a:lnTo>
                <a:cubicBezTo>
                  <a:pt x="410722" y="115338"/>
                  <a:pt x="330879" y="82879"/>
                  <a:pt x="250269" y="93367"/>
                </a:cubicBezTo>
                <a:cubicBezTo>
                  <a:pt x="158720" y="105278"/>
                  <a:pt x="91422" y="169008"/>
                  <a:pt x="91422" y="243792"/>
                </a:cubicBezTo>
                <a:lnTo>
                  <a:pt x="30474" y="243792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4" name="Freeform 206"/>
          <p:cNvSpPr>
            <a:spLocks/>
          </p:cNvSpPr>
          <p:nvPr/>
        </p:nvSpPr>
        <p:spPr bwMode="auto">
          <a:xfrm rot="-3600000">
            <a:off x="4307681" y="2469357"/>
            <a:ext cx="339725" cy="163512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5" name="Freeform 206"/>
          <p:cNvSpPr>
            <a:spLocks/>
          </p:cNvSpPr>
          <p:nvPr/>
        </p:nvSpPr>
        <p:spPr bwMode="auto">
          <a:xfrm rot="3600000" flipH="1">
            <a:off x="7350125" y="2470150"/>
            <a:ext cx="339725" cy="1619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6" name="Freeform 206"/>
          <p:cNvSpPr>
            <a:spLocks/>
          </p:cNvSpPr>
          <p:nvPr/>
        </p:nvSpPr>
        <p:spPr bwMode="auto">
          <a:xfrm rot="-8100000">
            <a:off x="4518819" y="4702969"/>
            <a:ext cx="163513" cy="3397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7" name="Freeform 206"/>
          <p:cNvSpPr>
            <a:spLocks/>
          </p:cNvSpPr>
          <p:nvPr/>
        </p:nvSpPr>
        <p:spPr bwMode="auto">
          <a:xfrm rot="8100000" flipH="1">
            <a:off x="7461250" y="4602163"/>
            <a:ext cx="161925" cy="3397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26638" name="组合 1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609850"/>
            <a:ext cx="487363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9" name="组合 2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108450"/>
            <a:ext cx="365125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0" name="组合 2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25" y="4108450"/>
            <a:ext cx="48895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1" name="组合 2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550" y="2651125"/>
            <a:ext cx="5000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2" name="TextBox 13"/>
          <p:cNvSpPr txBox="1">
            <a:spLocks noChangeArrowheads="1"/>
          </p:cNvSpPr>
          <p:nvPr/>
        </p:nvSpPr>
        <p:spPr bwMode="auto">
          <a:xfrm>
            <a:off x="2886075" y="2312988"/>
            <a:ext cx="1277938" cy="246062"/>
          </a:xfrm>
          <a:prstGeom prst="rect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3" name="TextBox 13"/>
          <p:cNvSpPr txBox="1">
            <a:spLocks noChangeArrowheads="1"/>
          </p:cNvSpPr>
          <p:nvPr/>
        </p:nvSpPr>
        <p:spPr bwMode="auto">
          <a:xfrm>
            <a:off x="2162175" y="2635250"/>
            <a:ext cx="2001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4" name="TextBox 13"/>
          <p:cNvSpPr txBox="1">
            <a:spLocks noChangeArrowheads="1"/>
          </p:cNvSpPr>
          <p:nvPr/>
        </p:nvSpPr>
        <p:spPr bwMode="auto">
          <a:xfrm>
            <a:off x="7859713" y="2312988"/>
            <a:ext cx="1495425" cy="246062"/>
          </a:xfrm>
          <a:prstGeom prst="rect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5" name="TextBox 13"/>
          <p:cNvSpPr txBox="1">
            <a:spLocks noChangeArrowheads="1"/>
          </p:cNvSpPr>
          <p:nvPr/>
        </p:nvSpPr>
        <p:spPr bwMode="auto">
          <a:xfrm>
            <a:off x="7859713" y="2635250"/>
            <a:ext cx="2005012" cy="369888"/>
          </a:xfrm>
          <a:prstGeom prst="rect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6" name="TextBox 13"/>
          <p:cNvSpPr txBox="1">
            <a:spLocks noChangeArrowheads="1"/>
          </p:cNvSpPr>
          <p:nvPr/>
        </p:nvSpPr>
        <p:spPr bwMode="auto">
          <a:xfrm>
            <a:off x="2886075" y="4598988"/>
            <a:ext cx="12779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7" name="TextBox 13"/>
          <p:cNvSpPr txBox="1">
            <a:spLocks noChangeArrowheads="1"/>
          </p:cNvSpPr>
          <p:nvPr/>
        </p:nvSpPr>
        <p:spPr bwMode="auto">
          <a:xfrm>
            <a:off x="2162175" y="4921250"/>
            <a:ext cx="2001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8" name="TextBox 13"/>
          <p:cNvSpPr txBox="1">
            <a:spLocks noChangeArrowheads="1"/>
          </p:cNvSpPr>
          <p:nvPr/>
        </p:nvSpPr>
        <p:spPr bwMode="auto">
          <a:xfrm>
            <a:off x="7859713" y="4598988"/>
            <a:ext cx="1495425" cy="246062"/>
          </a:xfrm>
          <a:prstGeom prst="rect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9" name="TextBox 13"/>
          <p:cNvSpPr txBox="1">
            <a:spLocks noChangeArrowheads="1"/>
          </p:cNvSpPr>
          <p:nvPr/>
        </p:nvSpPr>
        <p:spPr bwMode="auto">
          <a:xfrm>
            <a:off x="7859713" y="4921250"/>
            <a:ext cx="200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7651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27668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9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70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1497013" y="1760538"/>
            <a:ext cx="9029700" cy="469900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53" name="Rectangle 36"/>
          <p:cNvSpPr>
            <a:spLocks noChangeArrowheads="1"/>
          </p:cNvSpPr>
          <p:nvPr/>
        </p:nvSpPr>
        <p:spPr bwMode="auto">
          <a:xfrm>
            <a:off x="1978025" y="1830388"/>
            <a:ext cx="1724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</a:p>
        </p:txBody>
      </p:sp>
      <p:sp>
        <p:nvSpPr>
          <p:cNvPr id="27654" name="Rectangle 37"/>
          <p:cNvSpPr>
            <a:spLocks noChangeArrowheads="1"/>
          </p:cNvSpPr>
          <p:nvPr/>
        </p:nvSpPr>
        <p:spPr bwMode="auto">
          <a:xfrm>
            <a:off x="3770313" y="2297113"/>
            <a:ext cx="6756400" cy="469900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55" name="Rectangle 47"/>
          <p:cNvSpPr>
            <a:spLocks noChangeArrowheads="1"/>
          </p:cNvSpPr>
          <p:nvPr/>
        </p:nvSpPr>
        <p:spPr bwMode="auto">
          <a:xfrm>
            <a:off x="5916613" y="2833688"/>
            <a:ext cx="4610100" cy="469900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56" name="Rectangle 51"/>
          <p:cNvSpPr>
            <a:spLocks noChangeArrowheads="1"/>
          </p:cNvSpPr>
          <p:nvPr/>
        </p:nvSpPr>
        <p:spPr bwMode="auto">
          <a:xfrm>
            <a:off x="8027988" y="3382963"/>
            <a:ext cx="2498725" cy="469900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57" name="Rectangle 36"/>
          <p:cNvSpPr>
            <a:spLocks noChangeArrowheads="1"/>
          </p:cNvSpPr>
          <p:nvPr/>
        </p:nvSpPr>
        <p:spPr bwMode="auto">
          <a:xfrm>
            <a:off x="4364038" y="2320925"/>
            <a:ext cx="1722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</a:p>
        </p:txBody>
      </p:sp>
      <p:sp>
        <p:nvSpPr>
          <p:cNvPr id="27658" name="Rectangle 36"/>
          <p:cNvSpPr>
            <a:spLocks noChangeArrowheads="1"/>
          </p:cNvSpPr>
          <p:nvPr/>
        </p:nvSpPr>
        <p:spPr bwMode="auto">
          <a:xfrm>
            <a:off x="6538913" y="2859088"/>
            <a:ext cx="1724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</a:p>
        </p:txBody>
      </p:sp>
      <p:sp>
        <p:nvSpPr>
          <p:cNvPr id="27659" name="Rectangle 36"/>
          <p:cNvSpPr>
            <a:spLocks noChangeArrowheads="1"/>
          </p:cNvSpPr>
          <p:nvPr/>
        </p:nvSpPr>
        <p:spPr bwMode="auto">
          <a:xfrm>
            <a:off x="8520113" y="3419475"/>
            <a:ext cx="1724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</a:p>
        </p:txBody>
      </p:sp>
      <p:sp>
        <p:nvSpPr>
          <p:cNvPr id="27660" name="Freeform 251"/>
          <p:cNvSpPr>
            <a:spLocks noEditPoints="1"/>
          </p:cNvSpPr>
          <p:nvPr/>
        </p:nvSpPr>
        <p:spPr bwMode="auto">
          <a:xfrm>
            <a:off x="1601788" y="1868488"/>
            <a:ext cx="271462" cy="254000"/>
          </a:xfrm>
          <a:custGeom>
            <a:avLst/>
            <a:gdLst>
              <a:gd name="T0" fmla="*/ 2147483647 w 301"/>
              <a:gd name="T1" fmla="*/ 2147483647 h 282"/>
              <a:gd name="T2" fmla="*/ 2147483647 w 301"/>
              <a:gd name="T3" fmla="*/ 2147483647 h 282"/>
              <a:gd name="T4" fmla="*/ 2147483647 w 301"/>
              <a:gd name="T5" fmla="*/ 2147483647 h 282"/>
              <a:gd name="T6" fmla="*/ 2147483647 w 301"/>
              <a:gd name="T7" fmla="*/ 2147483647 h 282"/>
              <a:gd name="T8" fmla="*/ 2147483647 w 301"/>
              <a:gd name="T9" fmla="*/ 2147483647 h 282"/>
              <a:gd name="T10" fmla="*/ 2147483647 w 301"/>
              <a:gd name="T11" fmla="*/ 2147483647 h 282"/>
              <a:gd name="T12" fmla="*/ 2147483647 w 301"/>
              <a:gd name="T13" fmla="*/ 2147483647 h 282"/>
              <a:gd name="T14" fmla="*/ 2147483647 w 301"/>
              <a:gd name="T15" fmla="*/ 2147483647 h 282"/>
              <a:gd name="T16" fmla="*/ 2147483647 w 301"/>
              <a:gd name="T17" fmla="*/ 2147483647 h 282"/>
              <a:gd name="T18" fmla="*/ 2147483647 w 301"/>
              <a:gd name="T19" fmla="*/ 2147483647 h 282"/>
              <a:gd name="T20" fmla="*/ 2147483647 w 301"/>
              <a:gd name="T21" fmla="*/ 2147483647 h 282"/>
              <a:gd name="T22" fmla="*/ 2147483647 w 301"/>
              <a:gd name="T23" fmla="*/ 2147483647 h 282"/>
              <a:gd name="T24" fmla="*/ 2147483647 w 301"/>
              <a:gd name="T25" fmla="*/ 2147483647 h 282"/>
              <a:gd name="T26" fmla="*/ 2147483647 w 301"/>
              <a:gd name="T27" fmla="*/ 2147483647 h 282"/>
              <a:gd name="T28" fmla="*/ 2147483647 w 301"/>
              <a:gd name="T29" fmla="*/ 2147483647 h 282"/>
              <a:gd name="T30" fmla="*/ 2147483647 w 301"/>
              <a:gd name="T31" fmla="*/ 2147483647 h 282"/>
              <a:gd name="T32" fmla="*/ 2147483647 w 301"/>
              <a:gd name="T33" fmla="*/ 2147483647 h 282"/>
              <a:gd name="T34" fmla="*/ 2147483647 w 301"/>
              <a:gd name="T35" fmla="*/ 2147483647 h 282"/>
              <a:gd name="T36" fmla="*/ 2147483647 w 301"/>
              <a:gd name="T37" fmla="*/ 2147483647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1" name="Freeform 367"/>
          <p:cNvSpPr>
            <a:spLocks noEditPoints="1"/>
          </p:cNvSpPr>
          <p:nvPr/>
        </p:nvSpPr>
        <p:spPr bwMode="auto">
          <a:xfrm>
            <a:off x="3938588" y="2384425"/>
            <a:ext cx="276225" cy="293688"/>
          </a:xfrm>
          <a:custGeom>
            <a:avLst/>
            <a:gdLst>
              <a:gd name="T0" fmla="*/ 2147483647 w 269"/>
              <a:gd name="T1" fmla="*/ 2147483647 h 288"/>
              <a:gd name="T2" fmla="*/ 2147483647 w 269"/>
              <a:gd name="T3" fmla="*/ 2147483647 h 288"/>
              <a:gd name="T4" fmla="*/ 2147483647 w 269"/>
              <a:gd name="T5" fmla="*/ 2147483647 h 288"/>
              <a:gd name="T6" fmla="*/ 2147483647 w 269"/>
              <a:gd name="T7" fmla="*/ 2147483647 h 288"/>
              <a:gd name="T8" fmla="*/ 2147483647 w 269"/>
              <a:gd name="T9" fmla="*/ 2147483647 h 288"/>
              <a:gd name="T10" fmla="*/ 2147483647 w 269"/>
              <a:gd name="T11" fmla="*/ 2147483647 h 288"/>
              <a:gd name="T12" fmla="*/ 2147483647 w 269"/>
              <a:gd name="T13" fmla="*/ 2147483647 h 288"/>
              <a:gd name="T14" fmla="*/ 2147483647 w 269"/>
              <a:gd name="T15" fmla="*/ 2147483647 h 288"/>
              <a:gd name="T16" fmla="*/ 2147483647 w 269"/>
              <a:gd name="T17" fmla="*/ 2147483647 h 288"/>
              <a:gd name="T18" fmla="*/ 2147483647 w 269"/>
              <a:gd name="T19" fmla="*/ 2147483647 h 288"/>
              <a:gd name="T20" fmla="*/ 2147483647 w 269"/>
              <a:gd name="T21" fmla="*/ 2147483647 h 288"/>
              <a:gd name="T22" fmla="*/ 2147483647 w 269"/>
              <a:gd name="T23" fmla="*/ 2147483647 h 288"/>
              <a:gd name="T24" fmla="*/ 2147483647 w 269"/>
              <a:gd name="T25" fmla="*/ 2147483647 h 288"/>
              <a:gd name="T26" fmla="*/ 2147483647 w 269"/>
              <a:gd name="T27" fmla="*/ 2147483647 h 288"/>
              <a:gd name="T28" fmla="*/ 2147483647 w 269"/>
              <a:gd name="T29" fmla="*/ 2147483647 h 288"/>
              <a:gd name="T30" fmla="*/ 2147483647 w 269"/>
              <a:gd name="T31" fmla="*/ 2147483647 h 288"/>
              <a:gd name="T32" fmla="*/ 2147483647 w 269"/>
              <a:gd name="T33" fmla="*/ 0 h 288"/>
              <a:gd name="T34" fmla="*/ 2147483647 w 269"/>
              <a:gd name="T35" fmla="*/ 2147483647 h 288"/>
              <a:gd name="T36" fmla="*/ 2147483647 w 269"/>
              <a:gd name="T37" fmla="*/ 2147483647 h 288"/>
              <a:gd name="T38" fmla="*/ 2147483647 w 269"/>
              <a:gd name="T39" fmla="*/ 2147483647 h 288"/>
              <a:gd name="T40" fmla="*/ 2147483647 w 269"/>
              <a:gd name="T41" fmla="*/ 2147483647 h 288"/>
              <a:gd name="T42" fmla="*/ 2147483647 w 269"/>
              <a:gd name="T43" fmla="*/ 2147483647 h 288"/>
              <a:gd name="T44" fmla="*/ 2147483647 w 269"/>
              <a:gd name="T45" fmla="*/ 2147483647 h 288"/>
              <a:gd name="T46" fmla="*/ 2147483647 w 269"/>
              <a:gd name="T47" fmla="*/ 2147483647 h 288"/>
              <a:gd name="T48" fmla="*/ 2147483647 w 269"/>
              <a:gd name="T49" fmla="*/ 2147483647 h 288"/>
              <a:gd name="T50" fmla="*/ 2147483647 w 269"/>
              <a:gd name="T51" fmla="*/ 2147483647 h 288"/>
              <a:gd name="T52" fmla="*/ 2147483647 w 269"/>
              <a:gd name="T53" fmla="*/ 2147483647 h 288"/>
              <a:gd name="T54" fmla="*/ 2147483647 w 269"/>
              <a:gd name="T55" fmla="*/ 2147483647 h 288"/>
              <a:gd name="T56" fmla="*/ 2147483647 w 269"/>
              <a:gd name="T57" fmla="*/ 2147483647 h 288"/>
              <a:gd name="T58" fmla="*/ 2147483647 w 269"/>
              <a:gd name="T59" fmla="*/ 2147483647 h 288"/>
              <a:gd name="T60" fmla="*/ 2147483647 w 269"/>
              <a:gd name="T61" fmla="*/ 2147483647 h 288"/>
              <a:gd name="T62" fmla="*/ 2147483647 w 269"/>
              <a:gd name="T63" fmla="*/ 2147483647 h 288"/>
              <a:gd name="T64" fmla="*/ 2147483647 w 269"/>
              <a:gd name="T65" fmla="*/ 2147483647 h 288"/>
              <a:gd name="T66" fmla="*/ 0 w 269"/>
              <a:gd name="T67" fmla="*/ 2147483647 h 288"/>
              <a:gd name="T68" fmla="*/ 2147483647 w 269"/>
              <a:gd name="T69" fmla="*/ 2147483647 h 288"/>
              <a:gd name="T70" fmla="*/ 2147483647 w 269"/>
              <a:gd name="T71" fmla="*/ 2147483647 h 288"/>
              <a:gd name="T72" fmla="*/ 2147483647 w 269"/>
              <a:gd name="T73" fmla="*/ 2147483647 h 288"/>
              <a:gd name="T74" fmla="*/ 2147483647 w 269"/>
              <a:gd name="T75" fmla="*/ 2147483647 h 288"/>
              <a:gd name="T76" fmla="*/ 2147483647 w 269"/>
              <a:gd name="T77" fmla="*/ 2147483647 h 288"/>
              <a:gd name="T78" fmla="*/ 2147483647 w 269"/>
              <a:gd name="T79" fmla="*/ 2147483647 h 288"/>
              <a:gd name="T80" fmla="*/ 2147483647 w 269"/>
              <a:gd name="T81" fmla="*/ 2147483647 h 288"/>
              <a:gd name="T82" fmla="*/ 2147483647 w 269"/>
              <a:gd name="T83" fmla="*/ 2147483647 h 288"/>
              <a:gd name="T84" fmla="*/ 2147483647 w 269"/>
              <a:gd name="T85" fmla="*/ 2147483647 h 288"/>
              <a:gd name="T86" fmla="*/ 2147483647 w 269"/>
              <a:gd name="T87" fmla="*/ 2147483647 h 288"/>
              <a:gd name="T88" fmla="*/ 2147483647 w 269"/>
              <a:gd name="T89" fmla="*/ 2147483647 h 288"/>
              <a:gd name="T90" fmla="*/ 2147483647 w 269"/>
              <a:gd name="T91" fmla="*/ 2147483647 h 288"/>
              <a:gd name="T92" fmla="*/ 2147483647 w 269"/>
              <a:gd name="T93" fmla="*/ 2147483647 h 288"/>
              <a:gd name="T94" fmla="*/ 2147483647 w 269"/>
              <a:gd name="T95" fmla="*/ 2147483647 h 288"/>
              <a:gd name="T96" fmla="*/ 2147483647 w 269"/>
              <a:gd name="T97" fmla="*/ 2147483647 h 288"/>
              <a:gd name="T98" fmla="*/ 2147483647 w 269"/>
              <a:gd name="T99" fmla="*/ 2147483647 h 2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7662" name="组合 1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350" y="2938463"/>
            <a:ext cx="261938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3" name="组合 2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0" y="3486150"/>
            <a:ext cx="2254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4" name="矩形 25"/>
          <p:cNvSpPr>
            <a:spLocks noChangeArrowheads="1"/>
          </p:cNvSpPr>
          <p:nvPr/>
        </p:nvSpPr>
        <p:spPr bwMode="auto">
          <a:xfrm>
            <a:off x="1944688" y="2384425"/>
            <a:ext cx="1652587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 dirty="0" smtClean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 smtClean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：囚心钻研，诚心不贰。</a:t>
            </a:r>
            <a:endParaRPr lang="en-US" sz="1400" dirty="0">
              <a:solidFill>
                <a:srgbClr val="FEFEFE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65" name="矩形 26"/>
          <p:cNvSpPr>
            <a:spLocks noChangeArrowheads="1"/>
          </p:cNvSpPr>
          <p:nvPr/>
        </p:nvSpPr>
        <p:spPr bwMode="auto">
          <a:xfrm>
            <a:off x="4076700" y="2938463"/>
            <a:ext cx="1652588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 dirty="0" smtClean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 smtClean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：囚心钻研，诚心不贰。</a:t>
            </a:r>
            <a:endParaRPr lang="en-US" sz="1400" dirty="0">
              <a:solidFill>
                <a:srgbClr val="FEFEFE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66" name="矩形 27"/>
          <p:cNvSpPr>
            <a:spLocks noChangeArrowheads="1"/>
          </p:cNvSpPr>
          <p:nvPr/>
        </p:nvSpPr>
        <p:spPr bwMode="auto">
          <a:xfrm>
            <a:off x="6208713" y="3440113"/>
            <a:ext cx="1652587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 dirty="0" smtClean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 smtClean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：囚心钻研，诚心不贰。</a:t>
            </a:r>
            <a:endParaRPr lang="en-US" sz="1400" dirty="0">
              <a:solidFill>
                <a:srgbClr val="FEFEFE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67" name="矩形 28"/>
          <p:cNvSpPr>
            <a:spLocks noChangeArrowheads="1"/>
          </p:cNvSpPr>
          <p:nvPr/>
        </p:nvSpPr>
        <p:spPr bwMode="auto">
          <a:xfrm>
            <a:off x="8340725" y="3995738"/>
            <a:ext cx="1652588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 dirty="0" smtClean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 smtClean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：囚心钻研，诚心不贰。</a:t>
            </a:r>
            <a:endParaRPr lang="en-US" sz="1400" dirty="0">
              <a:solidFill>
                <a:srgbClr val="FEFEFE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8675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28692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3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4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8676" name="六边形 6"/>
          <p:cNvSpPr>
            <a:spLocks noChangeArrowheads="1"/>
          </p:cNvSpPr>
          <p:nvPr/>
        </p:nvSpPr>
        <p:spPr bwMode="auto">
          <a:xfrm>
            <a:off x="1152525" y="2208213"/>
            <a:ext cx="1808163" cy="1558925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77" name="Freeform 219"/>
          <p:cNvSpPr>
            <a:spLocks noEditPoints="1"/>
          </p:cNvSpPr>
          <p:nvPr/>
        </p:nvSpPr>
        <p:spPr bwMode="auto">
          <a:xfrm>
            <a:off x="1882775" y="2727325"/>
            <a:ext cx="347663" cy="487363"/>
          </a:xfrm>
          <a:custGeom>
            <a:avLst/>
            <a:gdLst>
              <a:gd name="T0" fmla="*/ 2147483647 w 211"/>
              <a:gd name="T1" fmla="*/ 2147483647 h 295"/>
              <a:gd name="T2" fmla="*/ 2147483647 w 211"/>
              <a:gd name="T3" fmla="*/ 2147483647 h 295"/>
              <a:gd name="T4" fmla="*/ 2147483647 w 211"/>
              <a:gd name="T5" fmla="*/ 2147483647 h 295"/>
              <a:gd name="T6" fmla="*/ 0 w 211"/>
              <a:gd name="T7" fmla="*/ 2147483647 h 295"/>
              <a:gd name="T8" fmla="*/ 2147483647 w 211"/>
              <a:gd name="T9" fmla="*/ 2147483647 h 295"/>
              <a:gd name="T10" fmla="*/ 2147483647 w 211"/>
              <a:gd name="T11" fmla="*/ 2147483647 h 295"/>
              <a:gd name="T12" fmla="*/ 2147483647 w 211"/>
              <a:gd name="T13" fmla="*/ 2147483647 h 295"/>
              <a:gd name="T14" fmla="*/ 2147483647 w 211"/>
              <a:gd name="T15" fmla="*/ 2147483647 h 295"/>
              <a:gd name="T16" fmla="*/ 2147483647 w 211"/>
              <a:gd name="T17" fmla="*/ 2147483647 h 295"/>
              <a:gd name="T18" fmla="*/ 2147483647 w 211"/>
              <a:gd name="T19" fmla="*/ 2147483647 h 295"/>
              <a:gd name="T20" fmla="*/ 2147483647 w 211"/>
              <a:gd name="T21" fmla="*/ 2147483647 h 295"/>
              <a:gd name="T22" fmla="*/ 2147483647 w 211"/>
              <a:gd name="T23" fmla="*/ 2147483647 h 295"/>
              <a:gd name="T24" fmla="*/ 2147483647 w 211"/>
              <a:gd name="T25" fmla="*/ 2147483647 h 295"/>
              <a:gd name="T26" fmla="*/ 2147483647 w 211"/>
              <a:gd name="T27" fmla="*/ 2147483647 h 295"/>
              <a:gd name="T28" fmla="*/ 2147483647 w 211"/>
              <a:gd name="T29" fmla="*/ 2147483647 h 295"/>
              <a:gd name="T30" fmla="*/ 2147483647 w 211"/>
              <a:gd name="T31" fmla="*/ 2147483647 h 295"/>
              <a:gd name="T32" fmla="*/ 2147483647 w 211"/>
              <a:gd name="T33" fmla="*/ 2147483647 h 295"/>
              <a:gd name="T34" fmla="*/ 2147483647 w 211"/>
              <a:gd name="T35" fmla="*/ 2147483647 h 295"/>
              <a:gd name="T36" fmla="*/ 2147483647 w 211"/>
              <a:gd name="T37" fmla="*/ 2147483647 h 295"/>
              <a:gd name="T38" fmla="*/ 2147483647 w 211"/>
              <a:gd name="T39" fmla="*/ 2147483647 h 295"/>
              <a:gd name="T40" fmla="*/ 2147483647 w 211"/>
              <a:gd name="T41" fmla="*/ 2147483647 h 295"/>
              <a:gd name="T42" fmla="*/ 2147483647 w 211"/>
              <a:gd name="T43" fmla="*/ 2147483647 h 295"/>
              <a:gd name="T44" fmla="*/ 2147483647 w 211"/>
              <a:gd name="T45" fmla="*/ 2147483647 h 295"/>
              <a:gd name="T46" fmla="*/ 2147483647 w 211"/>
              <a:gd name="T47" fmla="*/ 2147483647 h 295"/>
              <a:gd name="T48" fmla="*/ 2147483647 w 211"/>
              <a:gd name="T49" fmla="*/ 2147483647 h 295"/>
              <a:gd name="T50" fmla="*/ 2147483647 w 211"/>
              <a:gd name="T51" fmla="*/ 2147483647 h 295"/>
              <a:gd name="T52" fmla="*/ 2147483647 w 211"/>
              <a:gd name="T53" fmla="*/ 2147483647 h 295"/>
              <a:gd name="T54" fmla="*/ 2147483647 w 211"/>
              <a:gd name="T55" fmla="*/ 2147483647 h 295"/>
              <a:gd name="T56" fmla="*/ 2147483647 w 211"/>
              <a:gd name="T57" fmla="*/ 2147483647 h 295"/>
              <a:gd name="T58" fmla="*/ 2147483647 w 211"/>
              <a:gd name="T59" fmla="*/ 2147483647 h 295"/>
              <a:gd name="T60" fmla="*/ 2147483647 w 211"/>
              <a:gd name="T61" fmla="*/ 2147483647 h 295"/>
              <a:gd name="T62" fmla="*/ 2147483647 w 211"/>
              <a:gd name="T63" fmla="*/ 2147483647 h 29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11" h="295">
                <a:moveTo>
                  <a:pt x="205" y="64"/>
                </a:moveTo>
                <a:cubicBezTo>
                  <a:pt x="61" y="11"/>
                  <a:pt x="61" y="11"/>
                  <a:pt x="61" y="11"/>
                </a:cubicBezTo>
                <a:cubicBezTo>
                  <a:pt x="58" y="10"/>
                  <a:pt x="32" y="0"/>
                  <a:pt x="11" y="19"/>
                </a:cubicBezTo>
                <a:cubicBezTo>
                  <a:pt x="4" y="26"/>
                  <a:pt x="0" y="35"/>
                  <a:pt x="0" y="45"/>
                </a:cubicBezTo>
                <a:cubicBezTo>
                  <a:pt x="0" y="47"/>
                  <a:pt x="1" y="48"/>
                  <a:pt x="1" y="50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32"/>
                  <a:pt x="3" y="236"/>
                  <a:pt x="7" y="237"/>
                </a:cubicBezTo>
                <a:cubicBezTo>
                  <a:pt x="153" y="295"/>
                  <a:pt x="153" y="295"/>
                  <a:pt x="153" y="295"/>
                </a:cubicBezTo>
                <a:cubicBezTo>
                  <a:pt x="154" y="295"/>
                  <a:pt x="156" y="295"/>
                  <a:pt x="157" y="295"/>
                </a:cubicBezTo>
                <a:cubicBezTo>
                  <a:pt x="159" y="295"/>
                  <a:pt x="161" y="295"/>
                  <a:pt x="162" y="294"/>
                </a:cubicBezTo>
                <a:cubicBezTo>
                  <a:pt x="165" y="292"/>
                  <a:pt x="166" y="289"/>
                  <a:pt x="166" y="286"/>
                </a:cubicBezTo>
                <a:cubicBezTo>
                  <a:pt x="166" y="276"/>
                  <a:pt x="166" y="276"/>
                  <a:pt x="166" y="276"/>
                </a:cubicBezTo>
                <a:cubicBezTo>
                  <a:pt x="193" y="251"/>
                  <a:pt x="193" y="251"/>
                  <a:pt x="193" y="251"/>
                </a:cubicBezTo>
                <a:cubicBezTo>
                  <a:pt x="195" y="254"/>
                  <a:pt x="198" y="256"/>
                  <a:pt x="201" y="256"/>
                </a:cubicBezTo>
                <a:cubicBezTo>
                  <a:pt x="207" y="256"/>
                  <a:pt x="211" y="251"/>
                  <a:pt x="211" y="246"/>
                </a:cubicBezTo>
                <a:cubicBezTo>
                  <a:pt x="211" y="73"/>
                  <a:pt x="211" y="73"/>
                  <a:pt x="211" y="73"/>
                </a:cubicBezTo>
                <a:cubicBezTo>
                  <a:pt x="211" y="69"/>
                  <a:pt x="208" y="66"/>
                  <a:pt x="205" y="64"/>
                </a:cubicBezTo>
                <a:close/>
                <a:moveTo>
                  <a:pt x="21" y="49"/>
                </a:moveTo>
                <a:cubicBezTo>
                  <a:pt x="20" y="48"/>
                  <a:pt x="19" y="46"/>
                  <a:pt x="19" y="44"/>
                </a:cubicBezTo>
                <a:cubicBezTo>
                  <a:pt x="19" y="40"/>
                  <a:pt x="21" y="36"/>
                  <a:pt x="24" y="33"/>
                </a:cubicBezTo>
                <a:cubicBezTo>
                  <a:pt x="36" y="22"/>
                  <a:pt x="54" y="28"/>
                  <a:pt x="54" y="28"/>
                </a:cubicBezTo>
                <a:cubicBezTo>
                  <a:pt x="54" y="28"/>
                  <a:pt x="54" y="29"/>
                  <a:pt x="55" y="29"/>
                </a:cubicBezTo>
                <a:cubicBezTo>
                  <a:pt x="190" y="79"/>
                  <a:pt x="190" y="79"/>
                  <a:pt x="190" y="79"/>
                </a:cubicBezTo>
                <a:cubicBezTo>
                  <a:pt x="161" y="106"/>
                  <a:pt x="161" y="106"/>
                  <a:pt x="161" y="106"/>
                </a:cubicBezTo>
                <a:cubicBezTo>
                  <a:pt x="161" y="106"/>
                  <a:pt x="161" y="106"/>
                  <a:pt x="160" y="106"/>
                </a:cubicBezTo>
                <a:lnTo>
                  <a:pt x="21" y="49"/>
                </a:lnTo>
                <a:close/>
                <a:moveTo>
                  <a:pt x="166" y="111"/>
                </a:moveTo>
                <a:cubicBezTo>
                  <a:pt x="192" y="86"/>
                  <a:pt x="192" y="86"/>
                  <a:pt x="192" y="86"/>
                </a:cubicBezTo>
                <a:cubicBezTo>
                  <a:pt x="192" y="244"/>
                  <a:pt x="192" y="244"/>
                  <a:pt x="192" y="244"/>
                </a:cubicBezTo>
                <a:cubicBezTo>
                  <a:pt x="166" y="268"/>
                  <a:pt x="166" y="268"/>
                  <a:pt x="166" y="268"/>
                </a:cubicBezTo>
                <a:cubicBezTo>
                  <a:pt x="166" y="115"/>
                  <a:pt x="166" y="115"/>
                  <a:pt x="166" y="115"/>
                </a:cubicBezTo>
                <a:cubicBezTo>
                  <a:pt x="166" y="114"/>
                  <a:pt x="166" y="112"/>
                  <a:pt x="166" y="111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8" name="六边形 8"/>
          <p:cNvSpPr>
            <a:spLocks noChangeArrowheads="1"/>
          </p:cNvSpPr>
          <p:nvPr/>
        </p:nvSpPr>
        <p:spPr bwMode="auto">
          <a:xfrm>
            <a:off x="3743325" y="2208213"/>
            <a:ext cx="1808163" cy="1558925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79" name="Freeform 70"/>
          <p:cNvSpPr>
            <a:spLocks/>
          </p:cNvSpPr>
          <p:nvPr/>
        </p:nvSpPr>
        <p:spPr bwMode="auto">
          <a:xfrm>
            <a:off x="4348163" y="2709863"/>
            <a:ext cx="473075" cy="473075"/>
          </a:xfrm>
          <a:custGeom>
            <a:avLst/>
            <a:gdLst>
              <a:gd name="T0" fmla="*/ 2147483647 w 288"/>
              <a:gd name="T1" fmla="*/ 2147483647 h 287"/>
              <a:gd name="T2" fmla="*/ 2147483647 w 288"/>
              <a:gd name="T3" fmla="*/ 2147483647 h 287"/>
              <a:gd name="T4" fmla="*/ 2147483647 w 288"/>
              <a:gd name="T5" fmla="*/ 2147483647 h 287"/>
              <a:gd name="T6" fmla="*/ 2147483647 w 288"/>
              <a:gd name="T7" fmla="*/ 2147483647 h 287"/>
              <a:gd name="T8" fmla="*/ 2147483647 w 288"/>
              <a:gd name="T9" fmla="*/ 2147483647 h 287"/>
              <a:gd name="T10" fmla="*/ 2147483647 w 288"/>
              <a:gd name="T11" fmla="*/ 2147483647 h 287"/>
              <a:gd name="T12" fmla="*/ 2147483647 w 288"/>
              <a:gd name="T13" fmla="*/ 2147483647 h 287"/>
              <a:gd name="T14" fmla="*/ 2147483647 w 288"/>
              <a:gd name="T15" fmla="*/ 2147483647 h 287"/>
              <a:gd name="T16" fmla="*/ 2147483647 w 288"/>
              <a:gd name="T17" fmla="*/ 2147483647 h 287"/>
              <a:gd name="T18" fmla="*/ 2147483647 w 288"/>
              <a:gd name="T19" fmla="*/ 0 h 287"/>
              <a:gd name="T20" fmla="*/ 2147483647 w 288"/>
              <a:gd name="T21" fmla="*/ 2147483647 h 287"/>
              <a:gd name="T22" fmla="*/ 2147483647 w 288"/>
              <a:gd name="T23" fmla="*/ 2147483647 h 287"/>
              <a:gd name="T24" fmla="*/ 2147483647 w 288"/>
              <a:gd name="T25" fmla="*/ 2147483647 h 287"/>
              <a:gd name="T26" fmla="*/ 2147483647 w 288"/>
              <a:gd name="T27" fmla="*/ 2147483647 h 287"/>
              <a:gd name="T28" fmla="*/ 2147483647 w 288"/>
              <a:gd name="T29" fmla="*/ 2147483647 h 287"/>
              <a:gd name="T30" fmla="*/ 0 w 288"/>
              <a:gd name="T31" fmla="*/ 2147483647 h 287"/>
              <a:gd name="T32" fmla="*/ 2147483647 w 288"/>
              <a:gd name="T33" fmla="*/ 2147483647 h 287"/>
              <a:gd name="T34" fmla="*/ 2147483647 w 288"/>
              <a:gd name="T35" fmla="*/ 2147483647 h 287"/>
              <a:gd name="T36" fmla="*/ 2147483647 w 288"/>
              <a:gd name="T37" fmla="*/ 2147483647 h 287"/>
              <a:gd name="T38" fmla="*/ 2147483647 w 288"/>
              <a:gd name="T39" fmla="*/ 2147483647 h 287"/>
              <a:gd name="T40" fmla="*/ 2147483647 w 288"/>
              <a:gd name="T41" fmla="*/ 2147483647 h 287"/>
              <a:gd name="T42" fmla="*/ 2147483647 w 288"/>
              <a:gd name="T43" fmla="*/ 2147483647 h 287"/>
              <a:gd name="T44" fmla="*/ 2147483647 w 288"/>
              <a:gd name="T45" fmla="*/ 2147483647 h 287"/>
              <a:gd name="T46" fmla="*/ 2147483647 w 288"/>
              <a:gd name="T47" fmla="*/ 2147483647 h 287"/>
              <a:gd name="T48" fmla="*/ 2147483647 w 288"/>
              <a:gd name="T49" fmla="*/ 2147483647 h 287"/>
              <a:gd name="T50" fmla="*/ 2147483647 w 288"/>
              <a:gd name="T51" fmla="*/ 2147483647 h 287"/>
              <a:gd name="T52" fmla="*/ 2147483647 w 288"/>
              <a:gd name="T53" fmla="*/ 2147483647 h 287"/>
              <a:gd name="T54" fmla="*/ 2147483647 w 288"/>
              <a:gd name="T55" fmla="*/ 2147483647 h 287"/>
              <a:gd name="T56" fmla="*/ 2147483647 w 288"/>
              <a:gd name="T57" fmla="*/ 2147483647 h 28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87">
                <a:moveTo>
                  <a:pt x="252" y="179"/>
                </a:moveTo>
                <a:cubicBezTo>
                  <a:pt x="272" y="179"/>
                  <a:pt x="288" y="163"/>
                  <a:pt x="288" y="143"/>
                </a:cubicBezTo>
                <a:cubicBezTo>
                  <a:pt x="288" y="124"/>
                  <a:pt x="272" y="107"/>
                  <a:pt x="252" y="107"/>
                </a:cubicBezTo>
                <a:cubicBezTo>
                  <a:pt x="236" y="107"/>
                  <a:pt x="222" y="118"/>
                  <a:pt x="218" y="133"/>
                </a:cubicBezTo>
                <a:cubicBezTo>
                  <a:pt x="128" y="133"/>
                  <a:pt x="128" y="133"/>
                  <a:pt x="128" y="133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218" y="46"/>
                  <a:pt x="218" y="46"/>
                  <a:pt x="218" y="46"/>
                </a:cubicBezTo>
                <a:cubicBezTo>
                  <a:pt x="222" y="61"/>
                  <a:pt x="236" y="72"/>
                  <a:pt x="252" y="72"/>
                </a:cubicBezTo>
                <a:cubicBezTo>
                  <a:pt x="272" y="72"/>
                  <a:pt x="288" y="56"/>
                  <a:pt x="288" y="36"/>
                </a:cubicBezTo>
                <a:cubicBezTo>
                  <a:pt x="288" y="16"/>
                  <a:pt x="272" y="0"/>
                  <a:pt x="252" y="0"/>
                </a:cubicBezTo>
                <a:cubicBezTo>
                  <a:pt x="236" y="0"/>
                  <a:pt x="222" y="11"/>
                  <a:pt x="218" y="26"/>
                </a:cubicBezTo>
                <a:cubicBezTo>
                  <a:pt x="166" y="26"/>
                  <a:pt x="166" y="26"/>
                  <a:pt x="166" y="26"/>
                </a:cubicBezTo>
                <a:cubicBezTo>
                  <a:pt x="104" y="133"/>
                  <a:pt x="104" y="133"/>
                  <a:pt x="104" y="133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66" y="118"/>
                  <a:pt x="53" y="107"/>
                  <a:pt x="36" y="107"/>
                </a:cubicBezTo>
                <a:cubicBezTo>
                  <a:pt x="16" y="107"/>
                  <a:pt x="0" y="124"/>
                  <a:pt x="0" y="143"/>
                </a:cubicBezTo>
                <a:cubicBezTo>
                  <a:pt x="0" y="163"/>
                  <a:pt x="16" y="179"/>
                  <a:pt x="36" y="179"/>
                </a:cubicBezTo>
                <a:cubicBezTo>
                  <a:pt x="53" y="179"/>
                  <a:pt x="66" y="168"/>
                  <a:pt x="71" y="153"/>
                </a:cubicBezTo>
                <a:cubicBezTo>
                  <a:pt x="104" y="153"/>
                  <a:pt x="104" y="153"/>
                  <a:pt x="104" y="153"/>
                </a:cubicBezTo>
                <a:cubicBezTo>
                  <a:pt x="166" y="261"/>
                  <a:pt x="166" y="261"/>
                  <a:pt x="166" y="261"/>
                </a:cubicBezTo>
                <a:cubicBezTo>
                  <a:pt x="218" y="261"/>
                  <a:pt x="218" y="261"/>
                  <a:pt x="218" y="261"/>
                </a:cubicBezTo>
                <a:cubicBezTo>
                  <a:pt x="222" y="277"/>
                  <a:pt x="236" y="287"/>
                  <a:pt x="252" y="287"/>
                </a:cubicBezTo>
                <a:cubicBezTo>
                  <a:pt x="272" y="287"/>
                  <a:pt x="288" y="271"/>
                  <a:pt x="288" y="251"/>
                </a:cubicBezTo>
                <a:cubicBezTo>
                  <a:pt x="288" y="232"/>
                  <a:pt x="272" y="215"/>
                  <a:pt x="252" y="215"/>
                </a:cubicBezTo>
                <a:cubicBezTo>
                  <a:pt x="236" y="215"/>
                  <a:pt x="222" y="226"/>
                  <a:pt x="218" y="241"/>
                </a:cubicBezTo>
                <a:cubicBezTo>
                  <a:pt x="178" y="241"/>
                  <a:pt x="178" y="241"/>
                  <a:pt x="178" y="241"/>
                </a:cubicBezTo>
                <a:cubicBezTo>
                  <a:pt x="128" y="153"/>
                  <a:pt x="128" y="153"/>
                  <a:pt x="128" y="153"/>
                </a:cubicBezTo>
                <a:cubicBezTo>
                  <a:pt x="218" y="153"/>
                  <a:pt x="218" y="153"/>
                  <a:pt x="218" y="153"/>
                </a:cubicBezTo>
                <a:cubicBezTo>
                  <a:pt x="222" y="168"/>
                  <a:pt x="236" y="179"/>
                  <a:pt x="252" y="179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0" name="六边形 12"/>
          <p:cNvSpPr>
            <a:spLocks noChangeArrowheads="1"/>
          </p:cNvSpPr>
          <p:nvPr/>
        </p:nvSpPr>
        <p:spPr bwMode="auto">
          <a:xfrm>
            <a:off x="6478588" y="2208213"/>
            <a:ext cx="1808162" cy="1558925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28681" name="组合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2713038"/>
            <a:ext cx="476250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2" name="六边形 19"/>
          <p:cNvSpPr>
            <a:spLocks noChangeArrowheads="1"/>
          </p:cNvSpPr>
          <p:nvPr/>
        </p:nvSpPr>
        <p:spPr bwMode="auto">
          <a:xfrm>
            <a:off x="9105900" y="2208213"/>
            <a:ext cx="1808163" cy="1558925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28683" name="组合 2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719388"/>
            <a:ext cx="401638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4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887413" y="4095750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85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438275" y="4445000"/>
            <a:ext cx="1384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86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3478213" y="4095750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8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4029075" y="4445000"/>
            <a:ext cx="1384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88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219825" y="40957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89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770688" y="4445000"/>
            <a:ext cx="1384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90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8810625" y="40957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91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9361488" y="4445000"/>
            <a:ext cx="1384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9699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29735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36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37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9700" name="Oval 1"/>
          <p:cNvSpPr>
            <a:spLocks noChangeArrowheads="1"/>
          </p:cNvSpPr>
          <p:nvPr/>
        </p:nvSpPr>
        <p:spPr bwMode="auto">
          <a:xfrm>
            <a:off x="5365750" y="2974975"/>
            <a:ext cx="1296988" cy="1296988"/>
          </a:xfrm>
          <a:prstGeom prst="ellipse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2400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9701" name="Rectangle 41"/>
          <p:cNvSpPr>
            <a:spLocks noChangeArrowheads="1"/>
          </p:cNvSpPr>
          <p:nvPr/>
        </p:nvSpPr>
        <p:spPr bwMode="auto">
          <a:xfrm>
            <a:off x="5584825" y="3716338"/>
            <a:ext cx="876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913" eaLnBrk="1" hangingPunct="1"/>
            <a:r>
              <a:rPr lang="zh-CN" altLang="en-US" b="1">
                <a:solidFill>
                  <a:srgbClr val="32AC71"/>
                </a:solidFill>
                <a:sym typeface="Arial" pitchFamily="34" charset="0"/>
              </a:rPr>
              <a:t>关键词</a:t>
            </a:r>
            <a:endParaRPr lang="en-US" b="1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29702" name="Oval 45@|1FFC:4308095|FBC:16777215|LFC:16777215|LBC:16777215"/>
          <p:cNvSpPr>
            <a:spLocks noChangeArrowheads="1"/>
          </p:cNvSpPr>
          <p:nvPr/>
        </p:nvSpPr>
        <p:spPr bwMode="auto">
          <a:xfrm rot="-2813209">
            <a:off x="7173913" y="1830388"/>
            <a:ext cx="695325" cy="695325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2400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9703" name="Oval 58@|1FFC:4308095|FBC:16777215|LFC:16777215|LBC:16777215"/>
          <p:cNvSpPr>
            <a:spLocks noChangeArrowheads="1"/>
          </p:cNvSpPr>
          <p:nvPr/>
        </p:nvSpPr>
        <p:spPr bwMode="auto">
          <a:xfrm rot="7432715">
            <a:off x="4241800" y="4808538"/>
            <a:ext cx="693737" cy="693738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2400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9704" name="Oval 80@|1FFC:2381804|FBC:16777215|LFC:16777215|LBC:16777215"/>
          <p:cNvSpPr>
            <a:spLocks noChangeArrowheads="1"/>
          </p:cNvSpPr>
          <p:nvPr/>
        </p:nvSpPr>
        <p:spPr bwMode="auto">
          <a:xfrm rot="-8390493">
            <a:off x="4191000" y="1831975"/>
            <a:ext cx="696913" cy="696913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2400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9705" name="Oval 87@|1FFC:2381804|FBC:16777215|LFC:16777215|LBC:16777215"/>
          <p:cNvSpPr>
            <a:spLocks noChangeArrowheads="1"/>
          </p:cNvSpPr>
          <p:nvPr/>
        </p:nvSpPr>
        <p:spPr bwMode="auto">
          <a:xfrm rot="2362129">
            <a:off x="7126288" y="4799013"/>
            <a:ext cx="696912" cy="695325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2400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9706" name="Oval 120@|1FFC:1554685|FBC:16777215|LFC:16777215|LBC:16777215"/>
          <p:cNvSpPr>
            <a:spLocks noChangeArrowheads="1"/>
          </p:cNvSpPr>
          <p:nvPr/>
        </p:nvSpPr>
        <p:spPr bwMode="auto">
          <a:xfrm rot="10509579">
            <a:off x="3276600" y="3259138"/>
            <a:ext cx="696913" cy="695325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2400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9707" name="Oval 128@|1FFC:1554685|FBC:16777215|LFC:16777215|LBC:16777215"/>
          <p:cNvSpPr>
            <a:spLocks noChangeArrowheads="1"/>
          </p:cNvSpPr>
          <p:nvPr/>
        </p:nvSpPr>
        <p:spPr bwMode="auto">
          <a:xfrm rot="-455830">
            <a:off x="8078788" y="3260725"/>
            <a:ext cx="696912" cy="693738"/>
          </a:xfrm>
          <a:prstGeom prst="ellipse">
            <a:avLst/>
          </a:pr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2400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9708" name="Freeform 5"/>
          <p:cNvSpPr>
            <a:spLocks noEditPoints="1"/>
          </p:cNvSpPr>
          <p:nvPr/>
        </p:nvSpPr>
        <p:spPr bwMode="auto">
          <a:xfrm>
            <a:off x="7342188" y="2005013"/>
            <a:ext cx="333375" cy="352425"/>
          </a:xfrm>
          <a:custGeom>
            <a:avLst/>
            <a:gdLst>
              <a:gd name="T0" fmla="*/ 2147483647 w 1558"/>
              <a:gd name="T1" fmla="*/ 2147483647 h 1653"/>
              <a:gd name="T2" fmla="*/ 2147483647 w 1558"/>
              <a:gd name="T3" fmla="*/ 2147483647 h 1653"/>
              <a:gd name="T4" fmla="*/ 2147483647 w 1558"/>
              <a:gd name="T5" fmla="*/ 2147483647 h 1653"/>
              <a:gd name="T6" fmla="*/ 2147483647 w 1558"/>
              <a:gd name="T7" fmla="*/ 2147483647 h 1653"/>
              <a:gd name="T8" fmla="*/ 2147483647 w 1558"/>
              <a:gd name="T9" fmla="*/ 2147483647 h 1653"/>
              <a:gd name="T10" fmla="*/ 2147483647 w 1558"/>
              <a:gd name="T11" fmla="*/ 0 h 1653"/>
              <a:gd name="T12" fmla="*/ 2147483647 w 1558"/>
              <a:gd name="T13" fmla="*/ 2147483647 h 1653"/>
              <a:gd name="T14" fmla="*/ 2147483647 w 1558"/>
              <a:gd name="T15" fmla="*/ 2147483647 h 1653"/>
              <a:gd name="T16" fmla="*/ 2147483647 w 1558"/>
              <a:gd name="T17" fmla="*/ 2147483647 h 1653"/>
              <a:gd name="T18" fmla="*/ 2147483647 w 1558"/>
              <a:gd name="T19" fmla="*/ 2147483647 h 1653"/>
              <a:gd name="T20" fmla="*/ 2147483647 w 1558"/>
              <a:gd name="T21" fmla="*/ 2147483647 h 1653"/>
              <a:gd name="T22" fmla="*/ 2147483647 w 1558"/>
              <a:gd name="T23" fmla="*/ 2147483647 h 1653"/>
              <a:gd name="T24" fmla="*/ 2147483647 w 1558"/>
              <a:gd name="T25" fmla="*/ 2147483647 h 1653"/>
              <a:gd name="T26" fmla="*/ 2147483647 w 1558"/>
              <a:gd name="T27" fmla="*/ 2147483647 h 1653"/>
              <a:gd name="T28" fmla="*/ 2147483647 w 1558"/>
              <a:gd name="T29" fmla="*/ 2147483647 h 1653"/>
              <a:gd name="T30" fmla="*/ 2147483647 w 1558"/>
              <a:gd name="T31" fmla="*/ 2147483647 h 1653"/>
              <a:gd name="T32" fmla="*/ 2147483647 w 1558"/>
              <a:gd name="T33" fmla="*/ 2147483647 h 1653"/>
              <a:gd name="T34" fmla="*/ 2147483647 w 1558"/>
              <a:gd name="T35" fmla="*/ 2147483647 h 1653"/>
              <a:gd name="T36" fmla="*/ 2147483647 w 1558"/>
              <a:gd name="T37" fmla="*/ 2147483647 h 1653"/>
              <a:gd name="T38" fmla="*/ 2147483647 w 1558"/>
              <a:gd name="T39" fmla="*/ 2147483647 h 1653"/>
              <a:gd name="T40" fmla="*/ 2147483647 w 1558"/>
              <a:gd name="T41" fmla="*/ 2147483647 h 1653"/>
              <a:gd name="T42" fmla="*/ 2147483647 w 1558"/>
              <a:gd name="T43" fmla="*/ 2147483647 h 1653"/>
              <a:gd name="T44" fmla="*/ 2147483647 w 1558"/>
              <a:gd name="T45" fmla="*/ 2147483647 h 1653"/>
              <a:gd name="T46" fmla="*/ 2147483647 w 1558"/>
              <a:gd name="T47" fmla="*/ 2147483647 h 1653"/>
              <a:gd name="T48" fmla="*/ 2147483647 w 1558"/>
              <a:gd name="T49" fmla="*/ 2147483647 h 1653"/>
              <a:gd name="T50" fmla="*/ 2147483647 w 1558"/>
              <a:gd name="T51" fmla="*/ 2147483647 h 1653"/>
              <a:gd name="T52" fmla="*/ 2147483647 w 1558"/>
              <a:gd name="T53" fmla="*/ 2147483647 h 1653"/>
              <a:gd name="T54" fmla="*/ 2147483647 w 1558"/>
              <a:gd name="T55" fmla="*/ 2147483647 h 1653"/>
              <a:gd name="T56" fmla="*/ 2147483647 w 1558"/>
              <a:gd name="T57" fmla="*/ 2147483647 h 1653"/>
              <a:gd name="T58" fmla="*/ 2147483647 w 1558"/>
              <a:gd name="T59" fmla="*/ 2147483647 h 1653"/>
              <a:gd name="T60" fmla="*/ 2147483647 w 1558"/>
              <a:gd name="T61" fmla="*/ 2147483647 h 1653"/>
              <a:gd name="T62" fmla="*/ 2147483647 w 1558"/>
              <a:gd name="T63" fmla="*/ 2147483647 h 1653"/>
              <a:gd name="T64" fmla="*/ 2147483647 w 1558"/>
              <a:gd name="T65" fmla="*/ 2147483647 h 1653"/>
              <a:gd name="T66" fmla="*/ 2147483647 w 1558"/>
              <a:gd name="T67" fmla="*/ 2147483647 h 1653"/>
              <a:gd name="T68" fmla="*/ 2147483647 w 1558"/>
              <a:gd name="T69" fmla="*/ 2147483647 h 1653"/>
              <a:gd name="T70" fmla="*/ 2147483647 w 1558"/>
              <a:gd name="T71" fmla="*/ 2147483647 h 165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558" h="1653">
                <a:moveTo>
                  <a:pt x="241" y="658"/>
                </a:moveTo>
                <a:cubicBezTo>
                  <a:pt x="637" y="754"/>
                  <a:pt x="637" y="754"/>
                  <a:pt x="637" y="754"/>
                </a:cubicBezTo>
                <a:cubicBezTo>
                  <a:pt x="1211" y="358"/>
                  <a:pt x="1211" y="358"/>
                  <a:pt x="1211" y="358"/>
                </a:cubicBezTo>
                <a:cubicBezTo>
                  <a:pt x="783" y="810"/>
                  <a:pt x="783" y="810"/>
                  <a:pt x="783" y="810"/>
                </a:cubicBezTo>
                <a:cubicBezTo>
                  <a:pt x="1217" y="1221"/>
                  <a:pt x="1217" y="1221"/>
                  <a:pt x="1217" y="1221"/>
                </a:cubicBezTo>
                <a:cubicBezTo>
                  <a:pt x="1558" y="0"/>
                  <a:pt x="1558" y="0"/>
                  <a:pt x="1558" y="0"/>
                </a:cubicBezTo>
                <a:lnTo>
                  <a:pt x="241" y="658"/>
                </a:lnTo>
                <a:close/>
                <a:moveTo>
                  <a:pt x="730" y="1284"/>
                </a:moveTo>
                <a:cubicBezTo>
                  <a:pt x="918" y="1068"/>
                  <a:pt x="918" y="1068"/>
                  <a:pt x="918" y="1068"/>
                </a:cubicBezTo>
                <a:cubicBezTo>
                  <a:pt x="730" y="887"/>
                  <a:pt x="730" y="887"/>
                  <a:pt x="730" y="887"/>
                </a:cubicBezTo>
                <a:lnTo>
                  <a:pt x="730" y="1284"/>
                </a:lnTo>
                <a:close/>
                <a:moveTo>
                  <a:pt x="568" y="1123"/>
                </a:moveTo>
                <a:cubicBezTo>
                  <a:pt x="633" y="1187"/>
                  <a:pt x="633" y="1187"/>
                  <a:pt x="633" y="1187"/>
                </a:cubicBezTo>
                <a:cubicBezTo>
                  <a:pt x="573" y="1248"/>
                  <a:pt x="511" y="1320"/>
                  <a:pt x="487" y="1419"/>
                </a:cubicBezTo>
                <a:cubicBezTo>
                  <a:pt x="399" y="1398"/>
                  <a:pt x="399" y="1398"/>
                  <a:pt x="399" y="1398"/>
                </a:cubicBezTo>
                <a:cubicBezTo>
                  <a:pt x="428" y="1276"/>
                  <a:pt x="501" y="1191"/>
                  <a:pt x="568" y="1123"/>
                </a:cubicBezTo>
                <a:close/>
                <a:moveTo>
                  <a:pt x="481" y="1647"/>
                </a:moveTo>
                <a:cubicBezTo>
                  <a:pt x="424" y="1653"/>
                  <a:pt x="373" y="1634"/>
                  <a:pt x="331" y="1591"/>
                </a:cubicBezTo>
                <a:cubicBezTo>
                  <a:pt x="231" y="1626"/>
                  <a:pt x="136" y="1588"/>
                  <a:pt x="86" y="1517"/>
                </a:cubicBezTo>
                <a:cubicBezTo>
                  <a:pt x="46" y="1460"/>
                  <a:pt x="37" y="1389"/>
                  <a:pt x="61" y="1321"/>
                </a:cubicBezTo>
                <a:cubicBezTo>
                  <a:pt x="18" y="1280"/>
                  <a:pt x="0" y="1229"/>
                  <a:pt x="6" y="1171"/>
                </a:cubicBezTo>
                <a:cubicBezTo>
                  <a:pt x="15" y="1075"/>
                  <a:pt x="92" y="1000"/>
                  <a:pt x="227" y="1014"/>
                </a:cubicBezTo>
                <a:cubicBezTo>
                  <a:pt x="240" y="1091"/>
                  <a:pt x="240" y="1091"/>
                  <a:pt x="240" y="1091"/>
                </a:cubicBezTo>
                <a:cubicBezTo>
                  <a:pt x="195" y="1095"/>
                  <a:pt x="153" y="1098"/>
                  <a:pt x="125" y="1125"/>
                </a:cubicBezTo>
                <a:cubicBezTo>
                  <a:pt x="80" y="1171"/>
                  <a:pt x="93" y="1267"/>
                  <a:pt x="179" y="1292"/>
                </a:cubicBezTo>
                <a:cubicBezTo>
                  <a:pt x="122" y="1349"/>
                  <a:pt x="128" y="1432"/>
                  <a:pt x="171" y="1477"/>
                </a:cubicBezTo>
                <a:cubicBezTo>
                  <a:pt x="216" y="1524"/>
                  <a:pt x="301" y="1532"/>
                  <a:pt x="361" y="1473"/>
                </a:cubicBezTo>
                <a:cubicBezTo>
                  <a:pt x="387" y="1563"/>
                  <a:pt x="484" y="1571"/>
                  <a:pt x="528" y="1527"/>
                </a:cubicBezTo>
                <a:cubicBezTo>
                  <a:pt x="555" y="1500"/>
                  <a:pt x="557" y="1459"/>
                  <a:pt x="561" y="1414"/>
                </a:cubicBezTo>
                <a:cubicBezTo>
                  <a:pt x="639" y="1430"/>
                  <a:pt x="639" y="1430"/>
                  <a:pt x="639" y="1430"/>
                </a:cubicBezTo>
                <a:cubicBezTo>
                  <a:pt x="652" y="1559"/>
                  <a:pt x="578" y="1637"/>
                  <a:pt x="481" y="1647"/>
                </a:cubicBezTo>
                <a:close/>
                <a:moveTo>
                  <a:pt x="233" y="1165"/>
                </a:moveTo>
                <a:cubicBezTo>
                  <a:pt x="255" y="1254"/>
                  <a:pt x="255" y="1254"/>
                  <a:pt x="255" y="1254"/>
                </a:cubicBezTo>
                <a:cubicBezTo>
                  <a:pt x="375" y="1224"/>
                  <a:pt x="457" y="1154"/>
                  <a:pt x="529" y="1084"/>
                </a:cubicBezTo>
                <a:cubicBezTo>
                  <a:pt x="464" y="1020"/>
                  <a:pt x="464" y="1020"/>
                  <a:pt x="464" y="1020"/>
                </a:cubicBezTo>
                <a:cubicBezTo>
                  <a:pt x="404" y="1079"/>
                  <a:pt x="332" y="1141"/>
                  <a:pt x="233" y="1165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29709" name="Freeform 21"/>
          <p:cNvSpPr>
            <a:spLocks noEditPoints="1"/>
          </p:cNvSpPr>
          <p:nvPr/>
        </p:nvSpPr>
        <p:spPr bwMode="auto">
          <a:xfrm>
            <a:off x="8243888" y="3419475"/>
            <a:ext cx="365125" cy="361950"/>
          </a:xfrm>
          <a:custGeom>
            <a:avLst/>
            <a:gdLst>
              <a:gd name="T0" fmla="*/ 2147483647 w 1648"/>
              <a:gd name="T1" fmla="*/ 2147483647 h 1648"/>
              <a:gd name="T2" fmla="*/ 2147483647 w 1648"/>
              <a:gd name="T3" fmla="*/ 2147483647 h 1648"/>
              <a:gd name="T4" fmla="*/ 2147483647 w 1648"/>
              <a:gd name="T5" fmla="*/ 2147483647 h 1648"/>
              <a:gd name="T6" fmla="*/ 2147483647 w 1648"/>
              <a:gd name="T7" fmla="*/ 2147483647 h 1648"/>
              <a:gd name="T8" fmla="*/ 2147483647 w 1648"/>
              <a:gd name="T9" fmla="*/ 2147483647 h 1648"/>
              <a:gd name="T10" fmla="*/ 2147483647 w 1648"/>
              <a:gd name="T11" fmla="*/ 2147483647 h 1648"/>
              <a:gd name="T12" fmla="*/ 2147483647 w 1648"/>
              <a:gd name="T13" fmla="*/ 2147483647 h 1648"/>
              <a:gd name="T14" fmla="*/ 2147483647 w 1648"/>
              <a:gd name="T15" fmla="*/ 2147483647 h 1648"/>
              <a:gd name="T16" fmla="*/ 2147483647 w 1648"/>
              <a:gd name="T17" fmla="*/ 2147483647 h 1648"/>
              <a:gd name="T18" fmla="*/ 2147483647 w 1648"/>
              <a:gd name="T19" fmla="*/ 2147483647 h 1648"/>
              <a:gd name="T20" fmla="*/ 2147483647 w 1648"/>
              <a:gd name="T21" fmla="*/ 2147483647 h 1648"/>
              <a:gd name="T22" fmla="*/ 2147483647 w 1648"/>
              <a:gd name="T23" fmla="*/ 2147483647 h 1648"/>
              <a:gd name="T24" fmla="*/ 2147483647 w 1648"/>
              <a:gd name="T25" fmla="*/ 2147483647 h 1648"/>
              <a:gd name="T26" fmla="*/ 2147483647 w 1648"/>
              <a:gd name="T27" fmla="*/ 2147483647 h 1648"/>
              <a:gd name="T28" fmla="*/ 2147483647 w 1648"/>
              <a:gd name="T29" fmla="*/ 2147483647 h 1648"/>
              <a:gd name="T30" fmla="*/ 2147483647 w 1648"/>
              <a:gd name="T31" fmla="*/ 2147483647 h 1648"/>
              <a:gd name="T32" fmla="*/ 0 w 1648"/>
              <a:gd name="T33" fmla="*/ 2147483647 h 1648"/>
              <a:gd name="T34" fmla="*/ 0 w 1648"/>
              <a:gd name="T35" fmla="*/ 2147483647 h 1648"/>
              <a:gd name="T36" fmla="*/ 2147483647 w 1648"/>
              <a:gd name="T37" fmla="*/ 2147483647 h 1648"/>
              <a:gd name="T38" fmla="*/ 2147483647 w 1648"/>
              <a:gd name="T39" fmla="*/ 2147483647 h 1648"/>
              <a:gd name="T40" fmla="*/ 2147483647 w 1648"/>
              <a:gd name="T41" fmla="*/ 2147483647 h 1648"/>
              <a:gd name="T42" fmla="*/ 2147483647 w 1648"/>
              <a:gd name="T43" fmla="*/ 2147483647 h 1648"/>
              <a:gd name="T44" fmla="*/ 2147483647 w 1648"/>
              <a:gd name="T45" fmla="*/ 0 h 1648"/>
              <a:gd name="T46" fmla="*/ 2147483647 w 1648"/>
              <a:gd name="T47" fmla="*/ 0 h 1648"/>
              <a:gd name="T48" fmla="*/ 2147483647 w 1648"/>
              <a:gd name="T49" fmla="*/ 2147483647 h 1648"/>
              <a:gd name="T50" fmla="*/ 2147483647 w 1648"/>
              <a:gd name="T51" fmla="*/ 2147483647 h 1648"/>
              <a:gd name="T52" fmla="*/ 2147483647 w 1648"/>
              <a:gd name="T53" fmla="*/ 2147483647 h 1648"/>
              <a:gd name="T54" fmla="*/ 2147483647 w 1648"/>
              <a:gd name="T55" fmla="*/ 2147483647 h 1648"/>
              <a:gd name="T56" fmla="*/ 2147483647 w 1648"/>
              <a:gd name="T57" fmla="*/ 2147483647 h 1648"/>
              <a:gd name="T58" fmla="*/ 2147483647 w 1648"/>
              <a:gd name="T59" fmla="*/ 2147483647 h 1648"/>
              <a:gd name="T60" fmla="*/ 2147483647 w 1648"/>
              <a:gd name="T61" fmla="*/ 2147483647 h 1648"/>
              <a:gd name="T62" fmla="*/ 2147483647 w 1648"/>
              <a:gd name="T63" fmla="*/ 2147483647 h 1648"/>
              <a:gd name="T64" fmla="*/ 2147483647 w 1648"/>
              <a:gd name="T65" fmla="*/ 2147483647 h 1648"/>
              <a:gd name="T66" fmla="*/ 2147483647 w 1648"/>
              <a:gd name="T67" fmla="*/ 2147483647 h 1648"/>
              <a:gd name="T68" fmla="*/ 2147483647 w 1648"/>
              <a:gd name="T69" fmla="*/ 2147483647 h 1648"/>
              <a:gd name="T70" fmla="*/ 2147483647 w 1648"/>
              <a:gd name="T71" fmla="*/ 2147483647 h 1648"/>
              <a:gd name="T72" fmla="*/ 2147483647 w 1648"/>
              <a:gd name="T73" fmla="*/ 2147483647 h 1648"/>
              <a:gd name="T74" fmla="*/ 2147483647 w 1648"/>
              <a:gd name="T75" fmla="*/ 2147483647 h 1648"/>
              <a:gd name="T76" fmla="*/ 2147483647 w 1648"/>
              <a:gd name="T77" fmla="*/ 2147483647 h 1648"/>
              <a:gd name="T78" fmla="*/ 2147483647 w 1648"/>
              <a:gd name="T79" fmla="*/ 2147483647 h 1648"/>
              <a:gd name="T80" fmla="*/ 2147483647 w 1648"/>
              <a:gd name="T81" fmla="*/ 2147483647 h 1648"/>
              <a:gd name="T82" fmla="*/ 2147483647 w 1648"/>
              <a:gd name="T83" fmla="*/ 2147483647 h 1648"/>
              <a:gd name="T84" fmla="*/ 2147483647 w 1648"/>
              <a:gd name="T85" fmla="*/ 2147483647 h 1648"/>
              <a:gd name="T86" fmla="*/ 2147483647 w 1648"/>
              <a:gd name="T87" fmla="*/ 2147483647 h 1648"/>
              <a:gd name="T88" fmla="*/ 2147483647 w 1648"/>
              <a:gd name="T89" fmla="*/ 2147483647 h 1648"/>
              <a:gd name="T90" fmla="*/ 2147483647 w 1648"/>
              <a:gd name="T91" fmla="*/ 2147483647 h 1648"/>
              <a:gd name="T92" fmla="*/ 2147483647 w 1648"/>
              <a:gd name="T93" fmla="*/ 2147483647 h 1648"/>
              <a:gd name="T94" fmla="*/ 2147483647 w 1648"/>
              <a:gd name="T95" fmla="*/ 2147483647 h 1648"/>
              <a:gd name="T96" fmla="*/ 2147483647 w 1648"/>
              <a:gd name="T97" fmla="*/ 2147483647 h 164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648" h="1648">
                <a:moveTo>
                  <a:pt x="822" y="424"/>
                </a:moveTo>
                <a:cubicBezTo>
                  <a:pt x="601" y="424"/>
                  <a:pt x="422" y="603"/>
                  <a:pt x="422" y="824"/>
                </a:cubicBezTo>
                <a:cubicBezTo>
                  <a:pt x="422" y="1045"/>
                  <a:pt x="601" y="1224"/>
                  <a:pt x="822" y="1224"/>
                </a:cubicBezTo>
                <a:cubicBezTo>
                  <a:pt x="1043" y="1224"/>
                  <a:pt x="1222" y="1045"/>
                  <a:pt x="1222" y="824"/>
                </a:cubicBezTo>
                <a:cubicBezTo>
                  <a:pt x="1222" y="603"/>
                  <a:pt x="1043" y="424"/>
                  <a:pt x="822" y="424"/>
                </a:cubicBezTo>
                <a:close/>
                <a:moveTo>
                  <a:pt x="403" y="516"/>
                </a:moveTo>
                <a:cubicBezTo>
                  <a:pt x="185" y="298"/>
                  <a:pt x="185" y="298"/>
                  <a:pt x="185" y="298"/>
                </a:cubicBezTo>
                <a:cubicBezTo>
                  <a:pt x="298" y="185"/>
                  <a:pt x="298" y="185"/>
                  <a:pt x="298" y="185"/>
                </a:cubicBezTo>
                <a:cubicBezTo>
                  <a:pt x="517" y="403"/>
                  <a:pt x="517" y="403"/>
                  <a:pt x="517" y="403"/>
                </a:cubicBezTo>
                <a:cubicBezTo>
                  <a:pt x="473" y="435"/>
                  <a:pt x="435" y="473"/>
                  <a:pt x="403" y="516"/>
                </a:cubicBezTo>
                <a:close/>
                <a:moveTo>
                  <a:pt x="1130" y="405"/>
                </a:moveTo>
                <a:cubicBezTo>
                  <a:pt x="1350" y="185"/>
                  <a:pt x="1350" y="185"/>
                  <a:pt x="1350" y="185"/>
                </a:cubicBezTo>
                <a:cubicBezTo>
                  <a:pt x="1463" y="298"/>
                  <a:pt x="1463" y="298"/>
                  <a:pt x="1463" y="298"/>
                </a:cubicBezTo>
                <a:cubicBezTo>
                  <a:pt x="1243" y="519"/>
                  <a:pt x="1243" y="519"/>
                  <a:pt x="1243" y="519"/>
                </a:cubicBezTo>
                <a:cubicBezTo>
                  <a:pt x="1211" y="475"/>
                  <a:pt x="1173" y="437"/>
                  <a:pt x="1130" y="405"/>
                </a:cubicBezTo>
                <a:close/>
                <a:moveTo>
                  <a:pt x="308" y="904"/>
                </a:moveTo>
                <a:cubicBezTo>
                  <a:pt x="0" y="904"/>
                  <a:pt x="0" y="904"/>
                  <a:pt x="0" y="904"/>
                </a:cubicBezTo>
                <a:cubicBezTo>
                  <a:pt x="0" y="744"/>
                  <a:pt x="0" y="744"/>
                  <a:pt x="0" y="744"/>
                </a:cubicBezTo>
                <a:cubicBezTo>
                  <a:pt x="308" y="744"/>
                  <a:pt x="308" y="744"/>
                  <a:pt x="308" y="744"/>
                </a:cubicBezTo>
                <a:cubicBezTo>
                  <a:pt x="304" y="770"/>
                  <a:pt x="302" y="797"/>
                  <a:pt x="302" y="824"/>
                </a:cubicBezTo>
                <a:cubicBezTo>
                  <a:pt x="302" y="851"/>
                  <a:pt x="304" y="878"/>
                  <a:pt x="308" y="904"/>
                </a:cubicBezTo>
                <a:close/>
                <a:moveTo>
                  <a:pt x="744" y="310"/>
                </a:moveTo>
                <a:cubicBezTo>
                  <a:pt x="744" y="0"/>
                  <a:pt x="744" y="0"/>
                  <a:pt x="744" y="0"/>
                </a:cubicBezTo>
                <a:cubicBezTo>
                  <a:pt x="904" y="0"/>
                  <a:pt x="904" y="0"/>
                  <a:pt x="904" y="0"/>
                </a:cubicBezTo>
                <a:cubicBezTo>
                  <a:pt x="904" y="310"/>
                  <a:pt x="904" y="310"/>
                  <a:pt x="904" y="310"/>
                </a:cubicBezTo>
                <a:cubicBezTo>
                  <a:pt x="877" y="306"/>
                  <a:pt x="850" y="304"/>
                  <a:pt x="822" y="304"/>
                </a:cubicBezTo>
                <a:cubicBezTo>
                  <a:pt x="795" y="304"/>
                  <a:pt x="769" y="306"/>
                  <a:pt x="744" y="310"/>
                </a:cubicBezTo>
                <a:close/>
                <a:moveTo>
                  <a:pt x="517" y="1245"/>
                </a:moveTo>
                <a:cubicBezTo>
                  <a:pt x="298" y="1463"/>
                  <a:pt x="298" y="1463"/>
                  <a:pt x="298" y="1463"/>
                </a:cubicBezTo>
                <a:cubicBezTo>
                  <a:pt x="185" y="1350"/>
                  <a:pt x="185" y="1350"/>
                  <a:pt x="185" y="1350"/>
                </a:cubicBezTo>
                <a:cubicBezTo>
                  <a:pt x="403" y="1132"/>
                  <a:pt x="403" y="1132"/>
                  <a:pt x="403" y="1132"/>
                </a:cubicBezTo>
                <a:cubicBezTo>
                  <a:pt x="435" y="1175"/>
                  <a:pt x="473" y="1213"/>
                  <a:pt x="517" y="1245"/>
                </a:cubicBezTo>
                <a:close/>
                <a:moveTo>
                  <a:pt x="1648" y="744"/>
                </a:moveTo>
                <a:cubicBezTo>
                  <a:pt x="1648" y="904"/>
                  <a:pt x="1648" y="904"/>
                  <a:pt x="1648" y="904"/>
                </a:cubicBezTo>
                <a:cubicBezTo>
                  <a:pt x="1336" y="904"/>
                  <a:pt x="1336" y="904"/>
                  <a:pt x="1336" y="904"/>
                </a:cubicBezTo>
                <a:cubicBezTo>
                  <a:pt x="1340" y="878"/>
                  <a:pt x="1342" y="851"/>
                  <a:pt x="1342" y="824"/>
                </a:cubicBezTo>
                <a:cubicBezTo>
                  <a:pt x="1342" y="797"/>
                  <a:pt x="1340" y="770"/>
                  <a:pt x="1336" y="744"/>
                </a:cubicBezTo>
                <a:lnTo>
                  <a:pt x="1648" y="744"/>
                </a:lnTo>
                <a:close/>
                <a:moveTo>
                  <a:pt x="904" y="1338"/>
                </a:moveTo>
                <a:cubicBezTo>
                  <a:pt x="904" y="1648"/>
                  <a:pt x="904" y="1648"/>
                  <a:pt x="904" y="1648"/>
                </a:cubicBezTo>
                <a:cubicBezTo>
                  <a:pt x="744" y="1648"/>
                  <a:pt x="744" y="1648"/>
                  <a:pt x="744" y="1648"/>
                </a:cubicBezTo>
                <a:cubicBezTo>
                  <a:pt x="744" y="1338"/>
                  <a:pt x="744" y="1338"/>
                  <a:pt x="744" y="1338"/>
                </a:cubicBezTo>
                <a:cubicBezTo>
                  <a:pt x="769" y="1342"/>
                  <a:pt x="795" y="1344"/>
                  <a:pt x="822" y="1344"/>
                </a:cubicBezTo>
                <a:cubicBezTo>
                  <a:pt x="850" y="1344"/>
                  <a:pt x="877" y="1342"/>
                  <a:pt x="904" y="1338"/>
                </a:cubicBezTo>
                <a:close/>
                <a:moveTo>
                  <a:pt x="1243" y="1129"/>
                </a:moveTo>
                <a:cubicBezTo>
                  <a:pt x="1463" y="1350"/>
                  <a:pt x="1463" y="1350"/>
                  <a:pt x="1463" y="1350"/>
                </a:cubicBezTo>
                <a:cubicBezTo>
                  <a:pt x="1350" y="1463"/>
                  <a:pt x="1350" y="1463"/>
                  <a:pt x="1350" y="1463"/>
                </a:cubicBezTo>
                <a:cubicBezTo>
                  <a:pt x="1130" y="1243"/>
                  <a:pt x="1130" y="1243"/>
                  <a:pt x="1130" y="1243"/>
                </a:cubicBezTo>
                <a:cubicBezTo>
                  <a:pt x="1173" y="1211"/>
                  <a:pt x="1211" y="1173"/>
                  <a:pt x="1243" y="1129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29710" name="Freeform 25"/>
          <p:cNvSpPr>
            <a:spLocks noEditPoints="1"/>
          </p:cNvSpPr>
          <p:nvPr/>
        </p:nvSpPr>
        <p:spPr bwMode="auto">
          <a:xfrm>
            <a:off x="3459163" y="3408363"/>
            <a:ext cx="317500" cy="320675"/>
          </a:xfrm>
          <a:custGeom>
            <a:avLst/>
            <a:gdLst>
              <a:gd name="T0" fmla="*/ 2147483647 w 1648"/>
              <a:gd name="T1" fmla="*/ 2147483647 h 1653"/>
              <a:gd name="T2" fmla="*/ 2147483647 w 1648"/>
              <a:gd name="T3" fmla="*/ 2147483647 h 1653"/>
              <a:gd name="T4" fmla="*/ 2147483647 w 1648"/>
              <a:gd name="T5" fmla="*/ 2147483647 h 1653"/>
              <a:gd name="T6" fmla="*/ 2147483647 w 1648"/>
              <a:gd name="T7" fmla="*/ 2147483647 h 1653"/>
              <a:gd name="T8" fmla="*/ 2147483647 w 1648"/>
              <a:gd name="T9" fmla="*/ 2147483647 h 1653"/>
              <a:gd name="T10" fmla="*/ 2147483647 w 1648"/>
              <a:gd name="T11" fmla="*/ 2147483647 h 1653"/>
              <a:gd name="T12" fmla="*/ 2147483647 w 1648"/>
              <a:gd name="T13" fmla="*/ 2147483647 h 1653"/>
              <a:gd name="T14" fmla="*/ 2147483647 w 1648"/>
              <a:gd name="T15" fmla="*/ 2147483647 h 1653"/>
              <a:gd name="T16" fmla="*/ 2147483647 w 1648"/>
              <a:gd name="T17" fmla="*/ 2147483647 h 1653"/>
              <a:gd name="T18" fmla="*/ 0 w 1648"/>
              <a:gd name="T19" fmla="*/ 2147483647 h 1653"/>
              <a:gd name="T20" fmla="*/ 0 w 1648"/>
              <a:gd name="T21" fmla="*/ 2147483647 h 1653"/>
              <a:gd name="T22" fmla="*/ 2147483647 w 1648"/>
              <a:gd name="T23" fmla="*/ 2147483647 h 1653"/>
              <a:gd name="T24" fmla="*/ 2147483647 w 1648"/>
              <a:gd name="T25" fmla="*/ 2147483647 h 1653"/>
              <a:gd name="T26" fmla="*/ 2147483647 w 1648"/>
              <a:gd name="T27" fmla="*/ 2147483647 h 1653"/>
              <a:gd name="T28" fmla="*/ 2147483647 w 1648"/>
              <a:gd name="T29" fmla="*/ 2147483647 h 1653"/>
              <a:gd name="T30" fmla="*/ 2147483647 w 1648"/>
              <a:gd name="T31" fmla="*/ 2147483647 h 1653"/>
              <a:gd name="T32" fmla="*/ 2147483647 w 1648"/>
              <a:gd name="T33" fmla="*/ 2147483647 h 1653"/>
              <a:gd name="T34" fmla="*/ 2147483647 w 1648"/>
              <a:gd name="T35" fmla="*/ 2147483647 h 1653"/>
              <a:gd name="T36" fmla="*/ 2147483647 w 1648"/>
              <a:gd name="T37" fmla="*/ 2147483647 h 1653"/>
              <a:gd name="T38" fmla="*/ 2147483647 w 1648"/>
              <a:gd name="T39" fmla="*/ 2147483647 h 1653"/>
              <a:gd name="T40" fmla="*/ 2147483647 w 1648"/>
              <a:gd name="T41" fmla="*/ 2147483647 h 1653"/>
              <a:gd name="T42" fmla="*/ 2147483647 w 1648"/>
              <a:gd name="T43" fmla="*/ 2147483647 h 1653"/>
              <a:gd name="T44" fmla="*/ 2147483647 w 1648"/>
              <a:gd name="T45" fmla="*/ 2147483647 h 1653"/>
              <a:gd name="T46" fmla="*/ 2147483647 w 1648"/>
              <a:gd name="T47" fmla="*/ 2147483647 h 1653"/>
              <a:gd name="T48" fmla="*/ 2147483647 w 1648"/>
              <a:gd name="T49" fmla="*/ 2147483647 h 1653"/>
              <a:gd name="T50" fmla="*/ 2147483647 w 1648"/>
              <a:gd name="T51" fmla="*/ 2147483647 h 1653"/>
              <a:gd name="T52" fmla="*/ 2147483647 w 1648"/>
              <a:gd name="T53" fmla="*/ 2147483647 h 1653"/>
              <a:gd name="T54" fmla="*/ 2147483647 w 1648"/>
              <a:gd name="T55" fmla="*/ 2147483647 h 1653"/>
              <a:gd name="T56" fmla="*/ 2147483647 w 1648"/>
              <a:gd name="T57" fmla="*/ 2147483647 h 1653"/>
              <a:gd name="T58" fmla="*/ 2147483647 w 1648"/>
              <a:gd name="T59" fmla="*/ 2147483647 h 1653"/>
              <a:gd name="T60" fmla="*/ 2147483647 w 1648"/>
              <a:gd name="T61" fmla="*/ 2147483647 h 1653"/>
              <a:gd name="T62" fmla="*/ 2147483647 w 1648"/>
              <a:gd name="T63" fmla="*/ 2147483647 h 1653"/>
              <a:gd name="T64" fmla="*/ 2147483647 w 1648"/>
              <a:gd name="T65" fmla="*/ 2147483647 h 1653"/>
              <a:gd name="T66" fmla="*/ 2147483647 w 1648"/>
              <a:gd name="T67" fmla="*/ 2147483647 h 1653"/>
              <a:gd name="T68" fmla="*/ 2147483647 w 1648"/>
              <a:gd name="T69" fmla="*/ 2147483647 h 1653"/>
              <a:gd name="T70" fmla="*/ 2147483647 w 1648"/>
              <a:gd name="T71" fmla="*/ 2147483647 h 1653"/>
              <a:gd name="T72" fmla="*/ 2147483647 w 1648"/>
              <a:gd name="T73" fmla="*/ 2147483647 h 1653"/>
              <a:gd name="T74" fmla="*/ 2147483647 w 1648"/>
              <a:gd name="T75" fmla="*/ 2147483647 h 1653"/>
              <a:gd name="T76" fmla="*/ 2147483647 w 1648"/>
              <a:gd name="T77" fmla="*/ 2147483647 h 1653"/>
              <a:gd name="T78" fmla="*/ 2147483647 w 1648"/>
              <a:gd name="T79" fmla="*/ 2147483647 h 1653"/>
              <a:gd name="T80" fmla="*/ 2147483647 w 1648"/>
              <a:gd name="T81" fmla="*/ 2147483647 h 1653"/>
              <a:gd name="T82" fmla="*/ 2147483647 w 1648"/>
              <a:gd name="T83" fmla="*/ 2147483647 h 1653"/>
              <a:gd name="T84" fmla="*/ 2147483647 w 1648"/>
              <a:gd name="T85" fmla="*/ 2147483647 h 1653"/>
              <a:gd name="T86" fmla="*/ 2147483647 w 1648"/>
              <a:gd name="T87" fmla="*/ 2147483647 h 1653"/>
              <a:gd name="T88" fmla="*/ 2147483647 w 1648"/>
              <a:gd name="T89" fmla="*/ 2147483647 h 1653"/>
              <a:gd name="T90" fmla="*/ 2147483647 w 1648"/>
              <a:gd name="T91" fmla="*/ 2147483647 h 1653"/>
              <a:gd name="T92" fmla="*/ 2147483647 w 1648"/>
              <a:gd name="T93" fmla="*/ 2147483647 h 1653"/>
              <a:gd name="T94" fmla="*/ 2147483647 w 1648"/>
              <a:gd name="T95" fmla="*/ 2147483647 h 1653"/>
              <a:gd name="T96" fmla="*/ 2147483647 w 1648"/>
              <a:gd name="T97" fmla="*/ 2147483647 h 1653"/>
              <a:gd name="T98" fmla="*/ 2147483647 w 1648"/>
              <a:gd name="T99" fmla="*/ 2147483647 h 1653"/>
              <a:gd name="T100" fmla="*/ 2147483647 w 1648"/>
              <a:gd name="T101" fmla="*/ 2147483647 h 165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48" h="1653">
                <a:moveTo>
                  <a:pt x="533" y="502"/>
                </a:moveTo>
                <a:cubicBezTo>
                  <a:pt x="196" y="502"/>
                  <a:pt x="196" y="502"/>
                  <a:pt x="196" y="502"/>
                </a:cubicBezTo>
                <a:cubicBezTo>
                  <a:pt x="196" y="401"/>
                  <a:pt x="196" y="401"/>
                  <a:pt x="196" y="401"/>
                </a:cubicBezTo>
                <a:cubicBezTo>
                  <a:pt x="533" y="401"/>
                  <a:pt x="533" y="401"/>
                  <a:pt x="533" y="401"/>
                </a:cubicBezTo>
                <a:lnTo>
                  <a:pt x="533" y="502"/>
                </a:lnTo>
                <a:close/>
                <a:moveTo>
                  <a:pt x="1648" y="714"/>
                </a:moveTo>
                <a:cubicBezTo>
                  <a:pt x="1648" y="1513"/>
                  <a:pt x="1648" y="1513"/>
                  <a:pt x="1648" y="1513"/>
                </a:cubicBezTo>
                <a:cubicBezTo>
                  <a:pt x="1648" y="1590"/>
                  <a:pt x="1585" y="1653"/>
                  <a:pt x="1508" y="1653"/>
                </a:cubicBezTo>
                <a:cubicBezTo>
                  <a:pt x="140" y="1653"/>
                  <a:pt x="140" y="1653"/>
                  <a:pt x="140" y="1653"/>
                </a:cubicBezTo>
                <a:cubicBezTo>
                  <a:pt x="63" y="1653"/>
                  <a:pt x="0" y="1590"/>
                  <a:pt x="0" y="1513"/>
                </a:cubicBezTo>
                <a:cubicBezTo>
                  <a:pt x="0" y="714"/>
                  <a:pt x="0" y="714"/>
                  <a:pt x="0" y="714"/>
                </a:cubicBezTo>
                <a:cubicBezTo>
                  <a:pt x="0" y="636"/>
                  <a:pt x="63" y="574"/>
                  <a:pt x="140" y="574"/>
                </a:cubicBezTo>
                <a:cubicBezTo>
                  <a:pt x="1508" y="574"/>
                  <a:pt x="1508" y="574"/>
                  <a:pt x="1508" y="574"/>
                </a:cubicBezTo>
                <a:cubicBezTo>
                  <a:pt x="1585" y="574"/>
                  <a:pt x="1648" y="636"/>
                  <a:pt x="1648" y="714"/>
                </a:cubicBezTo>
                <a:close/>
                <a:moveTo>
                  <a:pt x="162" y="910"/>
                </a:moveTo>
                <a:cubicBezTo>
                  <a:pt x="988" y="910"/>
                  <a:pt x="988" y="910"/>
                  <a:pt x="988" y="910"/>
                </a:cubicBezTo>
                <a:cubicBezTo>
                  <a:pt x="988" y="736"/>
                  <a:pt x="988" y="736"/>
                  <a:pt x="988" y="736"/>
                </a:cubicBezTo>
                <a:cubicBezTo>
                  <a:pt x="162" y="736"/>
                  <a:pt x="162" y="736"/>
                  <a:pt x="162" y="736"/>
                </a:cubicBezTo>
                <a:lnTo>
                  <a:pt x="162" y="910"/>
                </a:lnTo>
                <a:close/>
                <a:moveTo>
                  <a:pt x="428" y="1079"/>
                </a:moveTo>
                <a:cubicBezTo>
                  <a:pt x="428" y="1151"/>
                  <a:pt x="428" y="1151"/>
                  <a:pt x="428" y="1151"/>
                </a:cubicBezTo>
                <a:cubicBezTo>
                  <a:pt x="1221" y="1151"/>
                  <a:pt x="1221" y="1151"/>
                  <a:pt x="1221" y="1151"/>
                </a:cubicBezTo>
                <a:cubicBezTo>
                  <a:pt x="1221" y="1079"/>
                  <a:pt x="1221" y="1079"/>
                  <a:pt x="1221" y="1079"/>
                </a:cubicBezTo>
                <a:lnTo>
                  <a:pt x="428" y="1079"/>
                </a:lnTo>
                <a:close/>
                <a:moveTo>
                  <a:pt x="1220" y="1405"/>
                </a:moveTo>
                <a:cubicBezTo>
                  <a:pt x="428" y="1405"/>
                  <a:pt x="428" y="1405"/>
                  <a:pt x="428" y="1405"/>
                </a:cubicBezTo>
                <a:cubicBezTo>
                  <a:pt x="428" y="1441"/>
                  <a:pt x="428" y="1441"/>
                  <a:pt x="428" y="1441"/>
                </a:cubicBezTo>
                <a:cubicBezTo>
                  <a:pt x="428" y="1477"/>
                  <a:pt x="428" y="1477"/>
                  <a:pt x="428" y="1477"/>
                </a:cubicBezTo>
                <a:cubicBezTo>
                  <a:pt x="1220" y="1477"/>
                  <a:pt x="1220" y="1477"/>
                  <a:pt x="1220" y="1477"/>
                </a:cubicBezTo>
                <a:lnTo>
                  <a:pt x="1220" y="1405"/>
                </a:lnTo>
                <a:close/>
                <a:moveTo>
                  <a:pt x="1335" y="1243"/>
                </a:moveTo>
                <a:cubicBezTo>
                  <a:pt x="313" y="1243"/>
                  <a:pt x="313" y="1243"/>
                  <a:pt x="313" y="1243"/>
                </a:cubicBezTo>
                <a:cubicBezTo>
                  <a:pt x="313" y="1315"/>
                  <a:pt x="313" y="1315"/>
                  <a:pt x="313" y="1315"/>
                </a:cubicBezTo>
                <a:cubicBezTo>
                  <a:pt x="1335" y="1315"/>
                  <a:pt x="1335" y="1315"/>
                  <a:pt x="1335" y="1315"/>
                </a:cubicBezTo>
                <a:lnTo>
                  <a:pt x="1335" y="1243"/>
                </a:lnTo>
                <a:close/>
                <a:moveTo>
                  <a:pt x="1486" y="736"/>
                </a:moveTo>
                <a:cubicBezTo>
                  <a:pt x="1068" y="736"/>
                  <a:pt x="1068" y="736"/>
                  <a:pt x="1068" y="736"/>
                </a:cubicBezTo>
                <a:cubicBezTo>
                  <a:pt x="1068" y="910"/>
                  <a:pt x="1068" y="910"/>
                  <a:pt x="1068" y="910"/>
                </a:cubicBezTo>
                <a:cubicBezTo>
                  <a:pt x="1486" y="910"/>
                  <a:pt x="1486" y="910"/>
                  <a:pt x="1486" y="910"/>
                </a:cubicBezTo>
                <a:lnTo>
                  <a:pt x="1486" y="736"/>
                </a:lnTo>
                <a:close/>
                <a:moveTo>
                  <a:pt x="695" y="75"/>
                </a:moveTo>
                <a:cubicBezTo>
                  <a:pt x="869" y="200"/>
                  <a:pt x="869" y="200"/>
                  <a:pt x="869" y="200"/>
                </a:cubicBezTo>
                <a:cubicBezTo>
                  <a:pt x="914" y="137"/>
                  <a:pt x="914" y="137"/>
                  <a:pt x="914" y="137"/>
                </a:cubicBezTo>
                <a:cubicBezTo>
                  <a:pt x="740" y="12"/>
                  <a:pt x="740" y="12"/>
                  <a:pt x="740" y="12"/>
                </a:cubicBezTo>
                <a:cubicBezTo>
                  <a:pt x="723" y="0"/>
                  <a:pt x="699" y="4"/>
                  <a:pt x="686" y="21"/>
                </a:cubicBezTo>
                <a:cubicBezTo>
                  <a:pt x="674" y="38"/>
                  <a:pt x="678" y="62"/>
                  <a:pt x="695" y="75"/>
                </a:cubicBezTo>
                <a:close/>
                <a:moveTo>
                  <a:pt x="1262" y="502"/>
                </a:moveTo>
                <a:cubicBezTo>
                  <a:pt x="1436" y="502"/>
                  <a:pt x="1436" y="502"/>
                  <a:pt x="1436" y="502"/>
                </a:cubicBezTo>
                <a:cubicBezTo>
                  <a:pt x="963" y="154"/>
                  <a:pt x="963" y="154"/>
                  <a:pt x="963" y="154"/>
                </a:cubicBezTo>
                <a:cubicBezTo>
                  <a:pt x="900" y="241"/>
                  <a:pt x="900" y="241"/>
                  <a:pt x="900" y="241"/>
                </a:cubicBezTo>
                <a:lnTo>
                  <a:pt x="1262" y="502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29711" name="Freeform 33"/>
          <p:cNvSpPr>
            <a:spLocks noEditPoints="1"/>
          </p:cNvSpPr>
          <p:nvPr/>
        </p:nvSpPr>
        <p:spPr bwMode="auto">
          <a:xfrm rot="-2303243">
            <a:off x="4364038" y="1995488"/>
            <a:ext cx="347662" cy="363537"/>
          </a:xfrm>
          <a:custGeom>
            <a:avLst/>
            <a:gdLst>
              <a:gd name="T0" fmla="*/ 2147483647 w 1568"/>
              <a:gd name="T1" fmla="*/ 2147483647 h 1648"/>
              <a:gd name="T2" fmla="*/ 2147483647 w 1568"/>
              <a:gd name="T3" fmla="*/ 2147483647 h 1648"/>
              <a:gd name="T4" fmla="*/ 2147483647 w 1568"/>
              <a:gd name="T5" fmla="*/ 2147483647 h 1648"/>
              <a:gd name="T6" fmla="*/ 2147483647 w 1568"/>
              <a:gd name="T7" fmla="*/ 2147483647 h 1648"/>
              <a:gd name="T8" fmla="*/ 2147483647 w 1568"/>
              <a:gd name="T9" fmla="*/ 2147483647 h 1648"/>
              <a:gd name="T10" fmla="*/ 2147483647 w 1568"/>
              <a:gd name="T11" fmla="*/ 2147483647 h 1648"/>
              <a:gd name="T12" fmla="*/ 2147483647 w 1568"/>
              <a:gd name="T13" fmla="*/ 2147483647 h 1648"/>
              <a:gd name="T14" fmla="*/ 2147483647 w 1568"/>
              <a:gd name="T15" fmla="*/ 2147483647 h 1648"/>
              <a:gd name="T16" fmla="*/ 2147483647 w 1568"/>
              <a:gd name="T17" fmla="*/ 0 h 1648"/>
              <a:gd name="T18" fmla="*/ 2147483647 w 1568"/>
              <a:gd name="T19" fmla="*/ 0 h 1648"/>
              <a:gd name="T20" fmla="*/ 2147483647 w 1568"/>
              <a:gd name="T21" fmla="*/ 2147483647 h 1648"/>
              <a:gd name="T22" fmla="*/ 2147483647 w 1568"/>
              <a:gd name="T23" fmla="*/ 2147483647 h 1648"/>
              <a:gd name="T24" fmla="*/ 2147483647 w 1568"/>
              <a:gd name="T25" fmla="*/ 0 h 1648"/>
              <a:gd name="T26" fmla="*/ 0 w 1568"/>
              <a:gd name="T27" fmla="*/ 2147483647 h 1648"/>
              <a:gd name="T28" fmla="*/ 2147483647 w 1568"/>
              <a:gd name="T29" fmla="*/ 2147483647 h 1648"/>
              <a:gd name="T30" fmla="*/ 2147483647 w 1568"/>
              <a:gd name="T31" fmla="*/ 2147483647 h 1648"/>
              <a:gd name="T32" fmla="*/ 0 w 1568"/>
              <a:gd name="T33" fmla="*/ 2147483647 h 1648"/>
              <a:gd name="T34" fmla="*/ 0 w 1568"/>
              <a:gd name="T35" fmla="*/ 2147483647 h 1648"/>
              <a:gd name="T36" fmla="*/ 2147483647 w 1568"/>
              <a:gd name="T37" fmla="*/ 2147483647 h 1648"/>
              <a:gd name="T38" fmla="*/ 2147483647 w 1568"/>
              <a:gd name="T39" fmla="*/ 2147483647 h 1648"/>
              <a:gd name="T40" fmla="*/ 2147483647 w 1568"/>
              <a:gd name="T41" fmla="*/ 2147483647 h 1648"/>
              <a:gd name="T42" fmla="*/ 2147483647 w 1568"/>
              <a:gd name="T43" fmla="*/ 2147483647 h 1648"/>
              <a:gd name="T44" fmla="*/ 2147483647 w 1568"/>
              <a:gd name="T45" fmla="*/ 2147483647 h 164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568" h="1648">
                <a:moveTo>
                  <a:pt x="1348" y="1168"/>
                </a:moveTo>
                <a:cubicBezTo>
                  <a:pt x="1228" y="1168"/>
                  <a:pt x="1228" y="1168"/>
                  <a:pt x="1228" y="1168"/>
                </a:cubicBezTo>
                <a:cubicBezTo>
                  <a:pt x="1228" y="848"/>
                  <a:pt x="932" y="1038"/>
                  <a:pt x="784" y="772"/>
                </a:cubicBezTo>
                <a:cubicBezTo>
                  <a:pt x="637" y="1037"/>
                  <a:pt x="340" y="850"/>
                  <a:pt x="340" y="1168"/>
                </a:cubicBezTo>
                <a:cubicBezTo>
                  <a:pt x="220" y="1168"/>
                  <a:pt x="220" y="1168"/>
                  <a:pt x="220" y="1168"/>
                </a:cubicBezTo>
                <a:cubicBezTo>
                  <a:pt x="220" y="635"/>
                  <a:pt x="724" y="1052"/>
                  <a:pt x="724" y="480"/>
                </a:cubicBezTo>
                <a:cubicBezTo>
                  <a:pt x="844" y="480"/>
                  <a:pt x="844" y="480"/>
                  <a:pt x="844" y="480"/>
                </a:cubicBezTo>
                <a:cubicBezTo>
                  <a:pt x="844" y="1052"/>
                  <a:pt x="1348" y="634"/>
                  <a:pt x="1348" y="1168"/>
                </a:cubicBezTo>
                <a:close/>
                <a:moveTo>
                  <a:pt x="1064" y="0"/>
                </a:moveTo>
                <a:cubicBezTo>
                  <a:pt x="504" y="0"/>
                  <a:pt x="504" y="0"/>
                  <a:pt x="504" y="0"/>
                </a:cubicBezTo>
                <a:cubicBezTo>
                  <a:pt x="504" y="400"/>
                  <a:pt x="504" y="400"/>
                  <a:pt x="504" y="400"/>
                </a:cubicBezTo>
                <a:cubicBezTo>
                  <a:pt x="1064" y="400"/>
                  <a:pt x="1064" y="400"/>
                  <a:pt x="1064" y="400"/>
                </a:cubicBezTo>
                <a:lnTo>
                  <a:pt x="1064" y="0"/>
                </a:lnTo>
                <a:close/>
                <a:moveTo>
                  <a:pt x="0" y="1248"/>
                </a:moveTo>
                <a:cubicBezTo>
                  <a:pt x="560" y="1248"/>
                  <a:pt x="560" y="1248"/>
                  <a:pt x="560" y="1248"/>
                </a:cubicBezTo>
                <a:cubicBezTo>
                  <a:pt x="560" y="1648"/>
                  <a:pt x="560" y="1648"/>
                  <a:pt x="560" y="1648"/>
                </a:cubicBezTo>
                <a:cubicBezTo>
                  <a:pt x="0" y="1648"/>
                  <a:pt x="0" y="1648"/>
                  <a:pt x="0" y="1648"/>
                </a:cubicBezTo>
                <a:lnTo>
                  <a:pt x="0" y="1248"/>
                </a:lnTo>
                <a:close/>
                <a:moveTo>
                  <a:pt x="1568" y="1248"/>
                </a:moveTo>
                <a:cubicBezTo>
                  <a:pt x="1568" y="1648"/>
                  <a:pt x="1568" y="1648"/>
                  <a:pt x="1568" y="1648"/>
                </a:cubicBezTo>
                <a:cubicBezTo>
                  <a:pt x="1008" y="1648"/>
                  <a:pt x="1008" y="1648"/>
                  <a:pt x="1008" y="1648"/>
                </a:cubicBezTo>
                <a:cubicBezTo>
                  <a:pt x="1008" y="1248"/>
                  <a:pt x="1008" y="1248"/>
                  <a:pt x="1008" y="1248"/>
                </a:cubicBezTo>
                <a:lnTo>
                  <a:pt x="1568" y="1248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29712" name="Freeform 436"/>
          <p:cNvSpPr>
            <a:spLocks noEditPoints="1"/>
          </p:cNvSpPr>
          <p:nvPr/>
        </p:nvSpPr>
        <p:spPr bwMode="auto">
          <a:xfrm>
            <a:off x="4443413" y="5005388"/>
            <a:ext cx="282575" cy="330200"/>
          </a:xfrm>
          <a:custGeom>
            <a:avLst/>
            <a:gdLst>
              <a:gd name="T0" fmla="*/ 2147483647 w 469"/>
              <a:gd name="T1" fmla="*/ 0 h 545"/>
              <a:gd name="T2" fmla="*/ 2147483647 w 469"/>
              <a:gd name="T3" fmla="*/ 2147483647 h 545"/>
              <a:gd name="T4" fmla="*/ 2147483647 w 469"/>
              <a:gd name="T5" fmla="*/ 2147483647 h 545"/>
              <a:gd name="T6" fmla="*/ 2147483647 w 469"/>
              <a:gd name="T7" fmla="*/ 2147483647 h 545"/>
              <a:gd name="T8" fmla="*/ 2147483647 w 469"/>
              <a:gd name="T9" fmla="*/ 2147483647 h 545"/>
              <a:gd name="T10" fmla="*/ 2147483647 w 469"/>
              <a:gd name="T11" fmla="*/ 2147483647 h 545"/>
              <a:gd name="T12" fmla="*/ 2147483647 w 469"/>
              <a:gd name="T13" fmla="*/ 0 h 545"/>
              <a:gd name="T14" fmla="*/ 2147483647 w 469"/>
              <a:gd name="T15" fmla="*/ 2147483647 h 545"/>
              <a:gd name="T16" fmla="*/ 2147483647 w 469"/>
              <a:gd name="T17" fmla="*/ 2147483647 h 545"/>
              <a:gd name="T18" fmla="*/ 2147483647 w 469"/>
              <a:gd name="T19" fmla="*/ 2147483647 h 545"/>
              <a:gd name="T20" fmla="*/ 2147483647 w 469"/>
              <a:gd name="T21" fmla="*/ 2147483647 h 54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69" h="545">
                <a:moveTo>
                  <a:pt x="335" y="0"/>
                </a:moveTo>
                <a:cubicBezTo>
                  <a:pt x="250" y="139"/>
                  <a:pt x="184" y="71"/>
                  <a:pt x="86" y="171"/>
                </a:cubicBezTo>
                <a:cubicBezTo>
                  <a:pt x="0" y="260"/>
                  <a:pt x="30" y="366"/>
                  <a:pt x="102" y="403"/>
                </a:cubicBezTo>
                <a:cubicBezTo>
                  <a:pt x="174" y="366"/>
                  <a:pt x="247" y="285"/>
                  <a:pt x="301" y="166"/>
                </a:cubicBezTo>
                <a:cubicBezTo>
                  <a:pt x="301" y="166"/>
                  <a:pt x="350" y="316"/>
                  <a:pt x="201" y="460"/>
                </a:cubicBezTo>
                <a:cubicBezTo>
                  <a:pt x="273" y="545"/>
                  <a:pt x="397" y="486"/>
                  <a:pt x="431" y="350"/>
                </a:cubicBezTo>
                <a:cubicBezTo>
                  <a:pt x="469" y="203"/>
                  <a:pt x="371" y="54"/>
                  <a:pt x="335" y="0"/>
                </a:cubicBezTo>
                <a:close/>
                <a:moveTo>
                  <a:pt x="25" y="483"/>
                </a:moveTo>
                <a:cubicBezTo>
                  <a:pt x="25" y="485"/>
                  <a:pt x="26" y="512"/>
                  <a:pt x="62" y="512"/>
                </a:cubicBezTo>
                <a:cubicBezTo>
                  <a:pt x="88" y="512"/>
                  <a:pt x="221" y="440"/>
                  <a:pt x="289" y="252"/>
                </a:cubicBezTo>
                <a:cubicBezTo>
                  <a:pt x="186" y="435"/>
                  <a:pt x="36" y="480"/>
                  <a:pt x="25" y="483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29713" name="Freeform 737"/>
          <p:cNvSpPr>
            <a:spLocks/>
          </p:cNvSpPr>
          <p:nvPr/>
        </p:nvSpPr>
        <p:spPr bwMode="auto">
          <a:xfrm>
            <a:off x="7361238" y="4989513"/>
            <a:ext cx="277812" cy="377825"/>
          </a:xfrm>
          <a:custGeom>
            <a:avLst/>
            <a:gdLst>
              <a:gd name="T0" fmla="*/ 2147483647 w 369"/>
              <a:gd name="T1" fmla="*/ 2147483647 h 520"/>
              <a:gd name="T2" fmla="*/ 2147483647 w 369"/>
              <a:gd name="T3" fmla="*/ 2147483647 h 520"/>
              <a:gd name="T4" fmla="*/ 2147483647 w 369"/>
              <a:gd name="T5" fmla="*/ 2147483647 h 520"/>
              <a:gd name="T6" fmla="*/ 2147483647 w 369"/>
              <a:gd name="T7" fmla="*/ 2147483647 h 520"/>
              <a:gd name="T8" fmla="*/ 2147483647 w 369"/>
              <a:gd name="T9" fmla="*/ 2147483647 h 520"/>
              <a:gd name="T10" fmla="*/ 2147483647 w 369"/>
              <a:gd name="T11" fmla="*/ 2147483647 h 520"/>
              <a:gd name="T12" fmla="*/ 2147483647 w 369"/>
              <a:gd name="T13" fmla="*/ 2147483647 h 520"/>
              <a:gd name="T14" fmla="*/ 2147483647 w 369"/>
              <a:gd name="T15" fmla="*/ 2147483647 h 520"/>
              <a:gd name="T16" fmla="*/ 2147483647 w 369"/>
              <a:gd name="T17" fmla="*/ 2147483647 h 520"/>
              <a:gd name="T18" fmla="*/ 2147483647 w 369"/>
              <a:gd name="T19" fmla="*/ 2147483647 h 520"/>
              <a:gd name="T20" fmla="*/ 2147483647 w 369"/>
              <a:gd name="T21" fmla="*/ 2147483647 h 520"/>
              <a:gd name="T22" fmla="*/ 2147483647 w 369"/>
              <a:gd name="T23" fmla="*/ 2147483647 h 520"/>
              <a:gd name="T24" fmla="*/ 2147483647 w 369"/>
              <a:gd name="T25" fmla="*/ 2147483647 h 520"/>
              <a:gd name="T26" fmla="*/ 2147483647 w 369"/>
              <a:gd name="T27" fmla="*/ 2147483647 h 520"/>
              <a:gd name="T28" fmla="*/ 2147483647 w 369"/>
              <a:gd name="T29" fmla="*/ 2147483647 h 520"/>
              <a:gd name="T30" fmla="*/ 2147483647 w 369"/>
              <a:gd name="T31" fmla="*/ 2147483647 h 520"/>
              <a:gd name="T32" fmla="*/ 2147483647 w 369"/>
              <a:gd name="T33" fmla="*/ 2147483647 h 52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69" h="520">
                <a:moveTo>
                  <a:pt x="38" y="509"/>
                </a:moveTo>
                <a:cubicBezTo>
                  <a:pt x="46" y="483"/>
                  <a:pt x="58" y="447"/>
                  <a:pt x="74" y="395"/>
                </a:cubicBezTo>
                <a:cubicBezTo>
                  <a:pt x="143" y="384"/>
                  <a:pt x="171" y="404"/>
                  <a:pt x="215" y="324"/>
                </a:cubicBezTo>
                <a:cubicBezTo>
                  <a:pt x="180" y="335"/>
                  <a:pt x="137" y="303"/>
                  <a:pt x="139" y="289"/>
                </a:cubicBezTo>
                <a:cubicBezTo>
                  <a:pt x="141" y="275"/>
                  <a:pt x="239" y="299"/>
                  <a:pt x="303" y="206"/>
                </a:cubicBezTo>
                <a:cubicBezTo>
                  <a:pt x="222" y="224"/>
                  <a:pt x="197" y="184"/>
                  <a:pt x="207" y="178"/>
                </a:cubicBezTo>
                <a:cubicBezTo>
                  <a:pt x="231" y="164"/>
                  <a:pt x="302" y="173"/>
                  <a:pt x="341" y="135"/>
                </a:cubicBezTo>
                <a:cubicBezTo>
                  <a:pt x="360" y="115"/>
                  <a:pt x="369" y="68"/>
                  <a:pt x="361" y="51"/>
                </a:cubicBezTo>
                <a:cubicBezTo>
                  <a:pt x="352" y="31"/>
                  <a:pt x="293" y="0"/>
                  <a:pt x="261" y="3"/>
                </a:cubicBezTo>
                <a:cubicBezTo>
                  <a:pt x="229" y="6"/>
                  <a:pt x="178" y="128"/>
                  <a:pt x="163" y="127"/>
                </a:cubicBezTo>
                <a:cubicBezTo>
                  <a:pt x="148" y="126"/>
                  <a:pt x="145" y="73"/>
                  <a:pt x="172" y="23"/>
                </a:cubicBezTo>
                <a:cubicBezTo>
                  <a:pt x="144" y="35"/>
                  <a:pt x="94" y="74"/>
                  <a:pt x="78" y="107"/>
                </a:cubicBezTo>
                <a:cubicBezTo>
                  <a:pt x="48" y="168"/>
                  <a:pt x="80" y="310"/>
                  <a:pt x="70" y="315"/>
                </a:cubicBezTo>
                <a:cubicBezTo>
                  <a:pt x="60" y="320"/>
                  <a:pt x="25" y="250"/>
                  <a:pt x="14" y="218"/>
                </a:cubicBezTo>
                <a:cubicBezTo>
                  <a:pt x="0" y="267"/>
                  <a:pt x="0" y="315"/>
                  <a:pt x="41" y="380"/>
                </a:cubicBezTo>
                <a:cubicBezTo>
                  <a:pt x="26" y="422"/>
                  <a:pt x="17" y="471"/>
                  <a:pt x="16" y="496"/>
                </a:cubicBezTo>
                <a:cubicBezTo>
                  <a:pt x="15" y="516"/>
                  <a:pt x="34" y="520"/>
                  <a:pt x="38" y="509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cxnSp>
        <p:nvCxnSpPr>
          <p:cNvPr id="29714" name="Straight Connector 74"/>
          <p:cNvCxnSpPr>
            <a:cxnSpLocks noChangeShapeType="1"/>
          </p:cNvCxnSpPr>
          <p:nvPr/>
        </p:nvCxnSpPr>
        <p:spPr bwMode="auto">
          <a:xfrm flipH="1">
            <a:off x="6545263" y="2595563"/>
            <a:ext cx="484187" cy="501650"/>
          </a:xfrm>
          <a:prstGeom prst="line">
            <a:avLst/>
          </a:prstGeom>
          <a:noFill/>
          <a:ln w="12700">
            <a:solidFill>
              <a:srgbClr val="F9F9F9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15" name="Straight Connector 75"/>
          <p:cNvCxnSpPr>
            <a:cxnSpLocks noChangeShapeType="1"/>
          </p:cNvCxnSpPr>
          <p:nvPr/>
        </p:nvCxnSpPr>
        <p:spPr bwMode="auto">
          <a:xfrm flipH="1">
            <a:off x="5014913" y="4181475"/>
            <a:ext cx="484187" cy="501650"/>
          </a:xfrm>
          <a:prstGeom prst="line">
            <a:avLst/>
          </a:prstGeom>
          <a:noFill/>
          <a:ln w="12700">
            <a:solidFill>
              <a:srgbClr val="F9F9F9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16" name="Straight Connector 76"/>
          <p:cNvCxnSpPr>
            <a:cxnSpLocks noChangeShapeType="1"/>
          </p:cNvCxnSpPr>
          <p:nvPr/>
        </p:nvCxnSpPr>
        <p:spPr bwMode="auto">
          <a:xfrm>
            <a:off x="5008563" y="2595563"/>
            <a:ext cx="484187" cy="501650"/>
          </a:xfrm>
          <a:prstGeom prst="line">
            <a:avLst/>
          </a:prstGeom>
          <a:noFill/>
          <a:ln w="12700">
            <a:solidFill>
              <a:srgbClr val="F9F9F9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17" name="Straight Connector 77"/>
          <p:cNvCxnSpPr>
            <a:cxnSpLocks noChangeShapeType="1"/>
          </p:cNvCxnSpPr>
          <p:nvPr/>
        </p:nvCxnSpPr>
        <p:spPr bwMode="auto">
          <a:xfrm>
            <a:off x="6545263" y="4176713"/>
            <a:ext cx="484187" cy="504825"/>
          </a:xfrm>
          <a:prstGeom prst="line">
            <a:avLst/>
          </a:prstGeom>
          <a:noFill/>
          <a:ln w="12700">
            <a:solidFill>
              <a:srgbClr val="F9F9F9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18" name="Straight Connector 81"/>
          <p:cNvCxnSpPr>
            <a:cxnSpLocks noChangeShapeType="1"/>
          </p:cNvCxnSpPr>
          <p:nvPr/>
        </p:nvCxnSpPr>
        <p:spPr bwMode="auto">
          <a:xfrm>
            <a:off x="6757988" y="3622675"/>
            <a:ext cx="1130300" cy="0"/>
          </a:xfrm>
          <a:prstGeom prst="line">
            <a:avLst/>
          </a:prstGeom>
          <a:noFill/>
          <a:ln w="12700">
            <a:solidFill>
              <a:srgbClr val="F9F9F9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19" name="Straight Connector 83"/>
          <p:cNvCxnSpPr>
            <a:cxnSpLocks noChangeShapeType="1"/>
          </p:cNvCxnSpPr>
          <p:nvPr/>
        </p:nvCxnSpPr>
        <p:spPr bwMode="auto">
          <a:xfrm>
            <a:off x="4140200" y="3622675"/>
            <a:ext cx="1130300" cy="0"/>
          </a:xfrm>
          <a:prstGeom prst="line">
            <a:avLst/>
          </a:prstGeom>
          <a:noFill/>
          <a:ln w="12700">
            <a:solidFill>
              <a:srgbClr val="F9F9F9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20" name="Freeform 391@|5FFC:0|FBC:0|LFC:0|LBC:16777215"/>
          <p:cNvSpPr>
            <a:spLocks/>
          </p:cNvSpPr>
          <p:nvPr/>
        </p:nvSpPr>
        <p:spPr bwMode="auto">
          <a:xfrm>
            <a:off x="6203950" y="3375025"/>
            <a:ext cx="207963" cy="254000"/>
          </a:xfrm>
          <a:custGeom>
            <a:avLst/>
            <a:gdLst>
              <a:gd name="T0" fmla="*/ 2147483647 w 81"/>
              <a:gd name="T1" fmla="*/ 2147483647 h 101"/>
              <a:gd name="T2" fmla="*/ 2147483647 w 81"/>
              <a:gd name="T3" fmla="*/ 2147483647 h 101"/>
              <a:gd name="T4" fmla="*/ 2147483647 w 81"/>
              <a:gd name="T5" fmla="*/ 2147483647 h 101"/>
              <a:gd name="T6" fmla="*/ 2147483647 w 81"/>
              <a:gd name="T7" fmla="*/ 2147483647 h 101"/>
              <a:gd name="T8" fmla="*/ 2147483647 w 81"/>
              <a:gd name="T9" fmla="*/ 2147483647 h 101"/>
              <a:gd name="T10" fmla="*/ 2147483647 w 81"/>
              <a:gd name="T11" fmla="*/ 2147483647 h 101"/>
              <a:gd name="T12" fmla="*/ 2147483647 w 81"/>
              <a:gd name="T13" fmla="*/ 0 h 101"/>
              <a:gd name="T14" fmla="*/ 2147483647 w 81"/>
              <a:gd name="T15" fmla="*/ 2147483647 h 101"/>
              <a:gd name="T16" fmla="*/ 2147483647 w 81"/>
              <a:gd name="T17" fmla="*/ 2147483647 h 101"/>
              <a:gd name="T18" fmla="*/ 2147483647 w 81"/>
              <a:gd name="T19" fmla="*/ 2147483647 h 101"/>
              <a:gd name="T20" fmla="*/ 2147483647 w 81"/>
              <a:gd name="T21" fmla="*/ 2147483647 h 101"/>
              <a:gd name="T22" fmla="*/ 2147483647 w 81"/>
              <a:gd name="T23" fmla="*/ 2147483647 h 101"/>
              <a:gd name="T24" fmla="*/ 2147483647 w 81"/>
              <a:gd name="T25" fmla="*/ 2147483647 h 101"/>
              <a:gd name="T26" fmla="*/ 2147483647 w 81"/>
              <a:gd name="T27" fmla="*/ 2147483647 h 101"/>
              <a:gd name="T28" fmla="*/ 2147483647 w 81"/>
              <a:gd name="T29" fmla="*/ 2147483647 h 101"/>
              <a:gd name="T30" fmla="*/ 2147483647 w 81"/>
              <a:gd name="T31" fmla="*/ 2147483647 h 101"/>
              <a:gd name="T32" fmla="*/ 2147483647 w 81"/>
              <a:gd name="T33" fmla="*/ 2147483647 h 101"/>
              <a:gd name="T34" fmla="*/ 2147483647 w 81"/>
              <a:gd name="T35" fmla="*/ 2147483647 h 1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81" h="101">
                <a:moveTo>
                  <a:pt x="81" y="89"/>
                </a:moveTo>
                <a:cubicBezTo>
                  <a:pt x="81" y="89"/>
                  <a:pt x="81" y="82"/>
                  <a:pt x="67" y="76"/>
                </a:cubicBezTo>
                <a:cubicBezTo>
                  <a:pt x="60" y="73"/>
                  <a:pt x="50" y="65"/>
                  <a:pt x="34" y="62"/>
                </a:cubicBezTo>
                <a:cubicBezTo>
                  <a:pt x="38" y="58"/>
                  <a:pt x="41" y="51"/>
                  <a:pt x="44" y="43"/>
                </a:cubicBezTo>
                <a:cubicBezTo>
                  <a:pt x="46" y="39"/>
                  <a:pt x="46" y="35"/>
                  <a:pt x="46" y="29"/>
                </a:cubicBezTo>
                <a:cubicBezTo>
                  <a:pt x="46" y="25"/>
                  <a:pt x="46" y="19"/>
                  <a:pt x="45" y="15"/>
                </a:cubicBezTo>
                <a:cubicBezTo>
                  <a:pt x="42" y="3"/>
                  <a:pt x="33" y="0"/>
                  <a:pt x="23" y="0"/>
                </a:cubicBezTo>
                <a:cubicBezTo>
                  <a:pt x="13" y="0"/>
                  <a:pt x="5" y="3"/>
                  <a:pt x="1" y="15"/>
                </a:cubicBezTo>
                <a:cubicBezTo>
                  <a:pt x="0" y="19"/>
                  <a:pt x="1" y="25"/>
                  <a:pt x="1" y="29"/>
                </a:cubicBezTo>
                <a:cubicBezTo>
                  <a:pt x="1" y="35"/>
                  <a:pt x="1" y="39"/>
                  <a:pt x="3" y="43"/>
                </a:cubicBezTo>
                <a:cubicBezTo>
                  <a:pt x="5" y="50"/>
                  <a:pt x="8" y="55"/>
                  <a:pt x="11" y="59"/>
                </a:cubicBezTo>
                <a:cubicBezTo>
                  <a:pt x="28" y="70"/>
                  <a:pt x="29" y="81"/>
                  <a:pt x="29" y="84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81" y="101"/>
                  <a:pt x="81" y="101"/>
                  <a:pt x="81" y="101"/>
                </a:cubicBezTo>
                <a:lnTo>
                  <a:pt x="81" y="89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1" name="Freeform 392@|5FFC:0|FBC:0|LFC:0|LBC:16777215"/>
          <p:cNvSpPr>
            <a:spLocks/>
          </p:cNvSpPr>
          <p:nvPr/>
        </p:nvSpPr>
        <p:spPr bwMode="auto">
          <a:xfrm>
            <a:off x="5684838" y="3375025"/>
            <a:ext cx="203200" cy="254000"/>
          </a:xfrm>
          <a:custGeom>
            <a:avLst/>
            <a:gdLst>
              <a:gd name="T0" fmla="*/ 2147483647 w 81"/>
              <a:gd name="T1" fmla="*/ 2147483647 h 101"/>
              <a:gd name="T2" fmla="*/ 2147483647 w 81"/>
              <a:gd name="T3" fmla="*/ 2147483647 h 101"/>
              <a:gd name="T4" fmla="*/ 2147483647 w 81"/>
              <a:gd name="T5" fmla="*/ 2147483647 h 101"/>
              <a:gd name="T6" fmla="*/ 2147483647 w 81"/>
              <a:gd name="T7" fmla="*/ 2147483647 h 101"/>
              <a:gd name="T8" fmla="*/ 2147483647 w 81"/>
              <a:gd name="T9" fmla="*/ 2147483647 h 101"/>
              <a:gd name="T10" fmla="*/ 2147483647 w 81"/>
              <a:gd name="T11" fmla="*/ 2147483647 h 101"/>
              <a:gd name="T12" fmla="*/ 2147483647 w 81"/>
              <a:gd name="T13" fmla="*/ 0 h 101"/>
              <a:gd name="T14" fmla="*/ 2147483647 w 81"/>
              <a:gd name="T15" fmla="*/ 2147483647 h 101"/>
              <a:gd name="T16" fmla="*/ 2147483647 w 81"/>
              <a:gd name="T17" fmla="*/ 2147483647 h 101"/>
              <a:gd name="T18" fmla="*/ 2147483647 w 81"/>
              <a:gd name="T19" fmla="*/ 2147483647 h 101"/>
              <a:gd name="T20" fmla="*/ 2147483647 w 81"/>
              <a:gd name="T21" fmla="*/ 2147483647 h 101"/>
              <a:gd name="T22" fmla="*/ 2147483647 w 81"/>
              <a:gd name="T23" fmla="*/ 2147483647 h 101"/>
              <a:gd name="T24" fmla="*/ 0 w 81"/>
              <a:gd name="T25" fmla="*/ 2147483647 h 101"/>
              <a:gd name="T26" fmla="*/ 0 w 81"/>
              <a:gd name="T27" fmla="*/ 2147483647 h 101"/>
              <a:gd name="T28" fmla="*/ 2147483647 w 81"/>
              <a:gd name="T29" fmla="*/ 2147483647 h 101"/>
              <a:gd name="T30" fmla="*/ 2147483647 w 81"/>
              <a:gd name="T31" fmla="*/ 2147483647 h 10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81" h="101">
                <a:moveTo>
                  <a:pt x="53" y="85"/>
                </a:moveTo>
                <a:cubicBezTo>
                  <a:pt x="53" y="84"/>
                  <a:pt x="53" y="84"/>
                  <a:pt x="53" y="84"/>
                </a:cubicBezTo>
                <a:cubicBezTo>
                  <a:pt x="53" y="81"/>
                  <a:pt x="54" y="70"/>
                  <a:pt x="71" y="60"/>
                </a:cubicBezTo>
                <a:cubicBezTo>
                  <a:pt x="74" y="55"/>
                  <a:pt x="76" y="50"/>
                  <a:pt x="79" y="43"/>
                </a:cubicBezTo>
                <a:cubicBezTo>
                  <a:pt x="81" y="39"/>
                  <a:pt x="80" y="35"/>
                  <a:pt x="80" y="29"/>
                </a:cubicBezTo>
                <a:cubicBezTo>
                  <a:pt x="80" y="25"/>
                  <a:pt x="81" y="19"/>
                  <a:pt x="80" y="15"/>
                </a:cubicBezTo>
                <a:cubicBezTo>
                  <a:pt x="77" y="3"/>
                  <a:pt x="68" y="0"/>
                  <a:pt x="58" y="0"/>
                </a:cubicBezTo>
                <a:cubicBezTo>
                  <a:pt x="48" y="0"/>
                  <a:pt x="40" y="3"/>
                  <a:pt x="36" y="15"/>
                </a:cubicBezTo>
                <a:cubicBezTo>
                  <a:pt x="35" y="19"/>
                  <a:pt x="36" y="25"/>
                  <a:pt x="36" y="29"/>
                </a:cubicBezTo>
                <a:cubicBezTo>
                  <a:pt x="36" y="35"/>
                  <a:pt x="36" y="39"/>
                  <a:pt x="37" y="43"/>
                </a:cubicBezTo>
                <a:cubicBezTo>
                  <a:pt x="41" y="51"/>
                  <a:pt x="43" y="58"/>
                  <a:pt x="47" y="62"/>
                </a:cubicBezTo>
                <a:cubicBezTo>
                  <a:pt x="32" y="65"/>
                  <a:pt x="22" y="73"/>
                  <a:pt x="15" y="76"/>
                </a:cubicBezTo>
                <a:cubicBezTo>
                  <a:pt x="1" y="82"/>
                  <a:pt x="0" y="89"/>
                  <a:pt x="0" y="89"/>
                </a:cubicBezTo>
                <a:cubicBezTo>
                  <a:pt x="0" y="101"/>
                  <a:pt x="0" y="101"/>
                  <a:pt x="0" y="101"/>
                </a:cubicBezTo>
                <a:cubicBezTo>
                  <a:pt x="53" y="101"/>
                  <a:pt x="53" y="101"/>
                  <a:pt x="53" y="101"/>
                </a:cubicBezTo>
                <a:cubicBezTo>
                  <a:pt x="53" y="85"/>
                  <a:pt x="53" y="85"/>
                  <a:pt x="53" y="85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2" name="Freeform 393@|5FFC:0|FBC:0|LFC:0|LBC:16777215"/>
          <p:cNvSpPr>
            <a:spLocks/>
          </p:cNvSpPr>
          <p:nvPr/>
        </p:nvSpPr>
        <p:spPr bwMode="auto">
          <a:xfrm>
            <a:off x="5848350" y="3292475"/>
            <a:ext cx="400050" cy="349250"/>
          </a:xfrm>
          <a:custGeom>
            <a:avLst/>
            <a:gdLst>
              <a:gd name="T0" fmla="*/ 2147483647 w 159"/>
              <a:gd name="T1" fmla="*/ 2147483647 h 139"/>
              <a:gd name="T2" fmla="*/ 2147483647 w 159"/>
              <a:gd name="T3" fmla="*/ 2147483647 h 139"/>
              <a:gd name="T4" fmla="*/ 2147483647 w 159"/>
              <a:gd name="T5" fmla="*/ 2147483647 h 139"/>
              <a:gd name="T6" fmla="*/ 2147483647 w 159"/>
              <a:gd name="T7" fmla="*/ 2147483647 h 139"/>
              <a:gd name="T8" fmla="*/ 2147483647 w 159"/>
              <a:gd name="T9" fmla="*/ 2147483647 h 139"/>
              <a:gd name="T10" fmla="*/ 2147483647 w 159"/>
              <a:gd name="T11" fmla="*/ 0 h 139"/>
              <a:gd name="T12" fmla="*/ 2147483647 w 159"/>
              <a:gd name="T13" fmla="*/ 2147483647 h 139"/>
              <a:gd name="T14" fmla="*/ 2147483647 w 159"/>
              <a:gd name="T15" fmla="*/ 2147483647 h 139"/>
              <a:gd name="T16" fmla="*/ 2147483647 w 159"/>
              <a:gd name="T17" fmla="*/ 2147483647 h 139"/>
              <a:gd name="T18" fmla="*/ 2147483647 w 159"/>
              <a:gd name="T19" fmla="*/ 2147483647 h 139"/>
              <a:gd name="T20" fmla="*/ 2147483647 w 159"/>
              <a:gd name="T21" fmla="*/ 2147483647 h 139"/>
              <a:gd name="T22" fmla="*/ 0 w 159"/>
              <a:gd name="T23" fmla="*/ 2147483647 h 139"/>
              <a:gd name="T24" fmla="*/ 0 w 159"/>
              <a:gd name="T25" fmla="*/ 2147483647 h 139"/>
              <a:gd name="T26" fmla="*/ 2147483647 w 159"/>
              <a:gd name="T27" fmla="*/ 2147483647 h 139"/>
              <a:gd name="T28" fmla="*/ 2147483647 w 159"/>
              <a:gd name="T29" fmla="*/ 2147483647 h 139"/>
              <a:gd name="T30" fmla="*/ 2147483647 w 159"/>
              <a:gd name="T31" fmla="*/ 2147483647 h 13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59" h="139">
                <a:moveTo>
                  <a:pt x="139" y="104"/>
                </a:moveTo>
                <a:cubicBezTo>
                  <a:pt x="129" y="100"/>
                  <a:pt x="115" y="89"/>
                  <a:pt x="94" y="85"/>
                </a:cubicBezTo>
                <a:cubicBezTo>
                  <a:pt x="99" y="79"/>
                  <a:pt x="103" y="70"/>
                  <a:pt x="108" y="60"/>
                </a:cubicBezTo>
                <a:cubicBezTo>
                  <a:pt x="110" y="53"/>
                  <a:pt x="110" y="48"/>
                  <a:pt x="110" y="41"/>
                </a:cubicBezTo>
                <a:cubicBezTo>
                  <a:pt x="110" y="35"/>
                  <a:pt x="111" y="26"/>
                  <a:pt x="109" y="21"/>
                </a:cubicBezTo>
                <a:cubicBezTo>
                  <a:pt x="105" y="5"/>
                  <a:pt x="93" y="0"/>
                  <a:pt x="79" y="0"/>
                </a:cubicBezTo>
                <a:cubicBezTo>
                  <a:pt x="65" y="0"/>
                  <a:pt x="54" y="5"/>
                  <a:pt x="49" y="21"/>
                </a:cubicBezTo>
                <a:cubicBezTo>
                  <a:pt x="48" y="26"/>
                  <a:pt x="49" y="35"/>
                  <a:pt x="49" y="41"/>
                </a:cubicBezTo>
                <a:cubicBezTo>
                  <a:pt x="49" y="48"/>
                  <a:pt x="48" y="53"/>
                  <a:pt x="51" y="60"/>
                </a:cubicBezTo>
                <a:cubicBezTo>
                  <a:pt x="55" y="70"/>
                  <a:pt x="59" y="79"/>
                  <a:pt x="64" y="85"/>
                </a:cubicBezTo>
                <a:cubicBezTo>
                  <a:pt x="43" y="89"/>
                  <a:pt x="29" y="100"/>
                  <a:pt x="20" y="104"/>
                </a:cubicBezTo>
                <a:cubicBezTo>
                  <a:pt x="0" y="113"/>
                  <a:pt x="0" y="123"/>
                  <a:pt x="0" y="123"/>
                </a:cubicBezTo>
                <a:cubicBezTo>
                  <a:pt x="0" y="139"/>
                  <a:pt x="0" y="139"/>
                  <a:pt x="0" y="139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9" y="123"/>
                  <a:pt x="159" y="113"/>
                  <a:pt x="139" y="104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62" name="TextBox 13"/>
          <p:cNvSpPr txBox="1">
            <a:spLocks noChangeArrowheads="1"/>
          </p:cNvSpPr>
          <p:nvPr/>
        </p:nvSpPr>
        <p:spPr bwMode="auto">
          <a:xfrm>
            <a:off x="8069263" y="185737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63" name="TextBox 13"/>
          <p:cNvSpPr txBox="1">
            <a:spLocks noChangeArrowheads="1"/>
          </p:cNvSpPr>
          <p:nvPr/>
        </p:nvSpPr>
        <p:spPr bwMode="auto">
          <a:xfrm>
            <a:off x="8074025" y="2117725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64" name="TextBox 13"/>
          <p:cNvSpPr txBox="1">
            <a:spLocks noChangeArrowheads="1"/>
          </p:cNvSpPr>
          <p:nvPr/>
        </p:nvSpPr>
        <p:spPr bwMode="auto">
          <a:xfrm>
            <a:off x="8940800" y="330517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65" name="TextBox 13"/>
          <p:cNvSpPr txBox="1">
            <a:spLocks noChangeArrowheads="1"/>
          </p:cNvSpPr>
          <p:nvPr/>
        </p:nvSpPr>
        <p:spPr bwMode="auto">
          <a:xfrm>
            <a:off x="8945563" y="3565525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66" name="TextBox 13"/>
          <p:cNvSpPr txBox="1">
            <a:spLocks noChangeArrowheads="1"/>
          </p:cNvSpPr>
          <p:nvPr/>
        </p:nvSpPr>
        <p:spPr bwMode="auto">
          <a:xfrm>
            <a:off x="8069263" y="48387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67" name="TextBox 13"/>
          <p:cNvSpPr txBox="1">
            <a:spLocks noChangeArrowheads="1"/>
          </p:cNvSpPr>
          <p:nvPr/>
        </p:nvSpPr>
        <p:spPr bwMode="auto">
          <a:xfrm>
            <a:off x="8074025" y="5099050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68" name="TextBox 13"/>
          <p:cNvSpPr txBox="1">
            <a:spLocks noChangeArrowheads="1"/>
          </p:cNvSpPr>
          <p:nvPr/>
        </p:nvSpPr>
        <p:spPr bwMode="auto">
          <a:xfrm>
            <a:off x="2036763" y="185737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69" name="TextBox 13"/>
          <p:cNvSpPr txBox="1">
            <a:spLocks noChangeArrowheads="1"/>
          </p:cNvSpPr>
          <p:nvPr/>
        </p:nvSpPr>
        <p:spPr bwMode="auto">
          <a:xfrm>
            <a:off x="1655763" y="2117725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70" name="TextBox 13"/>
          <p:cNvSpPr txBox="1">
            <a:spLocks noChangeArrowheads="1"/>
          </p:cNvSpPr>
          <p:nvPr/>
        </p:nvSpPr>
        <p:spPr bwMode="auto">
          <a:xfrm>
            <a:off x="1119188" y="3305175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71" name="TextBox 13"/>
          <p:cNvSpPr txBox="1">
            <a:spLocks noChangeArrowheads="1"/>
          </p:cNvSpPr>
          <p:nvPr/>
        </p:nvSpPr>
        <p:spPr bwMode="auto">
          <a:xfrm>
            <a:off x="738188" y="3565525"/>
            <a:ext cx="23352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72" name="TextBox 13"/>
          <p:cNvSpPr txBox="1">
            <a:spLocks noChangeArrowheads="1"/>
          </p:cNvSpPr>
          <p:nvPr/>
        </p:nvSpPr>
        <p:spPr bwMode="auto">
          <a:xfrm>
            <a:off x="2036763" y="48387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44073" name="TextBox 13"/>
          <p:cNvSpPr txBox="1">
            <a:spLocks noChangeArrowheads="1"/>
          </p:cNvSpPr>
          <p:nvPr/>
        </p:nvSpPr>
        <p:spPr bwMode="auto">
          <a:xfrm>
            <a:off x="1655763" y="5099050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4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4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4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4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4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62" grpId="0" autoUpdateAnimBg="0"/>
      <p:bldP spid="44063" grpId="0" autoUpdateAnimBg="0"/>
      <p:bldP spid="44064" grpId="0" autoUpdateAnimBg="0"/>
      <p:bldP spid="44065" grpId="0" autoUpdateAnimBg="0"/>
      <p:bldP spid="44066" grpId="0" autoUpdateAnimBg="0"/>
      <p:bldP spid="44067" grpId="0" autoUpdateAnimBg="0"/>
      <p:bldP spid="44068" grpId="0" autoUpdateAnimBg="0"/>
      <p:bldP spid="44069" grpId="0" autoUpdateAnimBg="0"/>
      <p:bldP spid="44070" grpId="0" autoUpdateAnimBg="0"/>
      <p:bldP spid="44071" grpId="0" autoUpdateAnimBg="0"/>
      <p:bldP spid="44072" grpId="0" autoUpdateAnimBg="0"/>
      <p:bldP spid="4407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30723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30750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51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52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0724" name="箭头 258"/>
          <p:cNvSpPr>
            <a:spLocks noChangeShapeType="1"/>
          </p:cNvSpPr>
          <p:nvPr/>
        </p:nvSpPr>
        <p:spPr bwMode="auto">
          <a:xfrm>
            <a:off x="1643063" y="3722688"/>
            <a:ext cx="8494712" cy="0"/>
          </a:xfrm>
          <a:prstGeom prst="line">
            <a:avLst/>
          </a:prstGeom>
          <a:noFill/>
          <a:ln w="28575">
            <a:solidFill>
              <a:srgbClr val="F6F6F6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5" name="Oval 3"/>
          <p:cNvSpPr>
            <a:spLocks noChangeAspect="1" noChangeArrowheads="1"/>
          </p:cNvSpPr>
          <p:nvPr/>
        </p:nvSpPr>
        <p:spPr bwMode="auto">
          <a:xfrm>
            <a:off x="2963863" y="3638550"/>
            <a:ext cx="180975" cy="179388"/>
          </a:xfrm>
          <a:prstGeom prst="ellipse">
            <a:avLst/>
          </a:pr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0726" name="任意多边形 8"/>
          <p:cNvSpPr>
            <a:spLocks/>
          </p:cNvSpPr>
          <p:nvPr/>
        </p:nvSpPr>
        <p:spPr bwMode="auto">
          <a:xfrm>
            <a:off x="2011363" y="2068513"/>
            <a:ext cx="2085975" cy="1427162"/>
          </a:xfrm>
          <a:custGeom>
            <a:avLst/>
            <a:gdLst>
              <a:gd name="T0" fmla="*/ 0 w 2085974"/>
              <a:gd name="T1" fmla="*/ 0 h 1427162"/>
              <a:gd name="T2" fmla="*/ 2085981 w 2085974"/>
              <a:gd name="T3" fmla="*/ 0 h 1427162"/>
              <a:gd name="T4" fmla="*/ 2085981 w 2085974"/>
              <a:gd name="T5" fmla="*/ 1242606 h 1427162"/>
              <a:gd name="T6" fmla="*/ 1356854 w 2085974"/>
              <a:gd name="T7" fmla="*/ 1242606 h 1427162"/>
              <a:gd name="T8" fmla="*/ 1042994 w 2085974"/>
              <a:gd name="T9" fmla="*/ 1427162 h 1427162"/>
              <a:gd name="T10" fmla="*/ 729127 w 2085974"/>
              <a:gd name="T11" fmla="*/ 1242606 h 1427162"/>
              <a:gd name="T12" fmla="*/ 0 w 2085974"/>
              <a:gd name="T13" fmla="*/ 1242606 h 1427162"/>
              <a:gd name="T14" fmla="*/ 0 w 2085974"/>
              <a:gd name="T15" fmla="*/ 0 h 142716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85974" h="1427162">
                <a:moveTo>
                  <a:pt x="0" y="0"/>
                </a:moveTo>
                <a:lnTo>
                  <a:pt x="2085974" y="0"/>
                </a:lnTo>
                <a:lnTo>
                  <a:pt x="2085974" y="1242606"/>
                </a:lnTo>
                <a:lnTo>
                  <a:pt x="1356847" y="1242606"/>
                </a:lnTo>
                <a:lnTo>
                  <a:pt x="1042987" y="1427162"/>
                </a:lnTo>
                <a:lnTo>
                  <a:pt x="729127" y="1242606"/>
                </a:lnTo>
                <a:lnTo>
                  <a:pt x="0" y="1242606"/>
                </a:lnTo>
                <a:lnTo>
                  <a:pt x="0" y="0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7" name="Oval 7"/>
          <p:cNvSpPr>
            <a:spLocks noChangeAspect="1" noChangeArrowheads="1"/>
          </p:cNvSpPr>
          <p:nvPr/>
        </p:nvSpPr>
        <p:spPr bwMode="auto">
          <a:xfrm>
            <a:off x="5840413" y="3638550"/>
            <a:ext cx="180975" cy="179388"/>
          </a:xfrm>
          <a:prstGeom prst="ellipse">
            <a:avLst/>
          </a:pr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0728" name="任意多边形 12"/>
          <p:cNvSpPr>
            <a:spLocks/>
          </p:cNvSpPr>
          <p:nvPr/>
        </p:nvSpPr>
        <p:spPr bwMode="auto">
          <a:xfrm>
            <a:off x="4887913" y="2068513"/>
            <a:ext cx="2085975" cy="1427162"/>
          </a:xfrm>
          <a:custGeom>
            <a:avLst/>
            <a:gdLst>
              <a:gd name="T0" fmla="*/ 0 w 2085975"/>
              <a:gd name="T1" fmla="*/ 0 h 1427163"/>
              <a:gd name="T2" fmla="*/ 2085975 w 2085975"/>
              <a:gd name="T3" fmla="*/ 0 h 1427163"/>
              <a:gd name="T4" fmla="*/ 2085975 w 2085975"/>
              <a:gd name="T5" fmla="*/ 1242600 h 1427163"/>
              <a:gd name="T6" fmla="*/ 1356847 w 2085975"/>
              <a:gd name="T7" fmla="*/ 1242600 h 1427163"/>
              <a:gd name="T8" fmla="*/ 1042987 w 2085975"/>
              <a:gd name="T9" fmla="*/ 1427156 h 1427163"/>
              <a:gd name="T10" fmla="*/ 729127 w 2085975"/>
              <a:gd name="T11" fmla="*/ 1242600 h 1427163"/>
              <a:gd name="T12" fmla="*/ 0 w 2085975"/>
              <a:gd name="T13" fmla="*/ 1242600 h 1427163"/>
              <a:gd name="T14" fmla="*/ 0 w 2085975"/>
              <a:gd name="T15" fmla="*/ 0 h 14271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85975" h="1427163">
                <a:moveTo>
                  <a:pt x="0" y="0"/>
                </a:moveTo>
                <a:lnTo>
                  <a:pt x="2085975" y="0"/>
                </a:lnTo>
                <a:lnTo>
                  <a:pt x="2085975" y="1242607"/>
                </a:lnTo>
                <a:lnTo>
                  <a:pt x="1356847" y="1242607"/>
                </a:lnTo>
                <a:lnTo>
                  <a:pt x="1042987" y="1427163"/>
                </a:lnTo>
                <a:lnTo>
                  <a:pt x="729127" y="1242607"/>
                </a:lnTo>
                <a:lnTo>
                  <a:pt x="0" y="1242607"/>
                </a:lnTo>
                <a:lnTo>
                  <a:pt x="0" y="0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170" tIns="46990" rIns="90170" bIns="46990" anchor="ctr"/>
          <a:lstStyle/>
          <a:p>
            <a:endParaRPr lang="zh-CN" altLang="en-US"/>
          </a:p>
        </p:txBody>
      </p:sp>
      <p:sp>
        <p:nvSpPr>
          <p:cNvPr id="30729" name="Oval 11"/>
          <p:cNvSpPr>
            <a:spLocks noChangeAspect="1" noChangeArrowheads="1"/>
          </p:cNvSpPr>
          <p:nvPr/>
        </p:nvSpPr>
        <p:spPr bwMode="auto">
          <a:xfrm>
            <a:off x="8716963" y="3638550"/>
            <a:ext cx="180975" cy="179388"/>
          </a:xfrm>
          <a:prstGeom prst="ellipse">
            <a:avLst/>
          </a:pr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0730" name="任意多边形 14"/>
          <p:cNvSpPr>
            <a:spLocks/>
          </p:cNvSpPr>
          <p:nvPr/>
        </p:nvSpPr>
        <p:spPr bwMode="auto">
          <a:xfrm>
            <a:off x="7764463" y="2068513"/>
            <a:ext cx="2085975" cy="1427162"/>
          </a:xfrm>
          <a:custGeom>
            <a:avLst/>
            <a:gdLst>
              <a:gd name="T0" fmla="*/ 0 w 2085975"/>
              <a:gd name="T1" fmla="*/ 0 h 1427163"/>
              <a:gd name="T2" fmla="*/ 2085975 w 2085975"/>
              <a:gd name="T3" fmla="*/ 0 h 1427163"/>
              <a:gd name="T4" fmla="*/ 2085975 w 2085975"/>
              <a:gd name="T5" fmla="*/ 1242600 h 1427163"/>
              <a:gd name="T6" fmla="*/ 1356847 w 2085975"/>
              <a:gd name="T7" fmla="*/ 1242600 h 1427163"/>
              <a:gd name="T8" fmla="*/ 1042987 w 2085975"/>
              <a:gd name="T9" fmla="*/ 1427156 h 1427163"/>
              <a:gd name="T10" fmla="*/ 729127 w 2085975"/>
              <a:gd name="T11" fmla="*/ 1242600 h 1427163"/>
              <a:gd name="T12" fmla="*/ 0 w 2085975"/>
              <a:gd name="T13" fmla="*/ 1242600 h 1427163"/>
              <a:gd name="T14" fmla="*/ 0 w 2085975"/>
              <a:gd name="T15" fmla="*/ 0 h 14271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85975" h="1427163">
                <a:moveTo>
                  <a:pt x="0" y="0"/>
                </a:moveTo>
                <a:lnTo>
                  <a:pt x="2085975" y="0"/>
                </a:lnTo>
                <a:lnTo>
                  <a:pt x="2085975" y="1242607"/>
                </a:lnTo>
                <a:lnTo>
                  <a:pt x="1356847" y="1242607"/>
                </a:lnTo>
                <a:lnTo>
                  <a:pt x="1042987" y="1427163"/>
                </a:lnTo>
                <a:lnTo>
                  <a:pt x="729127" y="1242607"/>
                </a:lnTo>
                <a:lnTo>
                  <a:pt x="0" y="1242607"/>
                </a:lnTo>
                <a:lnTo>
                  <a:pt x="0" y="0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31" name="Oval 15"/>
          <p:cNvSpPr>
            <a:spLocks noChangeAspect="1" noChangeArrowheads="1"/>
          </p:cNvSpPr>
          <p:nvPr/>
        </p:nvSpPr>
        <p:spPr bwMode="auto">
          <a:xfrm>
            <a:off x="4402138" y="3638550"/>
            <a:ext cx="180975" cy="179388"/>
          </a:xfrm>
          <a:prstGeom prst="ellipse">
            <a:avLst/>
          </a:pr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0732" name="Oval 16"/>
          <p:cNvSpPr>
            <a:spLocks noChangeAspect="1" noChangeArrowheads="1"/>
          </p:cNvSpPr>
          <p:nvPr/>
        </p:nvSpPr>
        <p:spPr bwMode="auto">
          <a:xfrm>
            <a:off x="7278688" y="3638550"/>
            <a:ext cx="180975" cy="179388"/>
          </a:xfrm>
          <a:prstGeom prst="ellipse">
            <a:avLst/>
          </a:pr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0733" name="任意多边形 17"/>
          <p:cNvSpPr>
            <a:spLocks/>
          </p:cNvSpPr>
          <p:nvPr/>
        </p:nvSpPr>
        <p:spPr bwMode="auto">
          <a:xfrm>
            <a:off x="3449638" y="3981450"/>
            <a:ext cx="2085975" cy="1414463"/>
          </a:xfrm>
          <a:custGeom>
            <a:avLst/>
            <a:gdLst>
              <a:gd name="T0" fmla="*/ 1042671 w 2085975"/>
              <a:gd name="T1" fmla="*/ 0 h 1415098"/>
              <a:gd name="T2" fmla="*/ 1335076 w 2085975"/>
              <a:gd name="T3" fmla="*/ 171585 h 1415098"/>
              <a:gd name="T4" fmla="*/ 2085975 w 2085975"/>
              <a:gd name="T5" fmla="*/ 171585 h 1415098"/>
              <a:gd name="T6" fmla="*/ 2085975 w 2085975"/>
              <a:gd name="T7" fmla="*/ 1410659 h 1415098"/>
              <a:gd name="T8" fmla="*/ 0 w 2085975"/>
              <a:gd name="T9" fmla="*/ 1410659 h 1415098"/>
              <a:gd name="T10" fmla="*/ 0 w 2085975"/>
              <a:gd name="T11" fmla="*/ 171585 h 1415098"/>
              <a:gd name="T12" fmla="*/ 750266 w 2085975"/>
              <a:gd name="T13" fmla="*/ 171585 h 1415098"/>
              <a:gd name="T14" fmla="*/ 1042671 w 2085975"/>
              <a:gd name="T15" fmla="*/ 0 h 14150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85975" h="1415098">
                <a:moveTo>
                  <a:pt x="1042671" y="0"/>
                </a:moveTo>
                <a:lnTo>
                  <a:pt x="1335076" y="172124"/>
                </a:lnTo>
                <a:lnTo>
                  <a:pt x="2085975" y="172124"/>
                </a:lnTo>
                <a:lnTo>
                  <a:pt x="2085975" y="1415098"/>
                </a:lnTo>
                <a:lnTo>
                  <a:pt x="0" y="1415098"/>
                </a:lnTo>
                <a:lnTo>
                  <a:pt x="0" y="172124"/>
                </a:lnTo>
                <a:lnTo>
                  <a:pt x="750266" y="172124"/>
                </a:lnTo>
                <a:lnTo>
                  <a:pt x="1042671" y="0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34" name="任意多边形 18"/>
          <p:cNvSpPr>
            <a:spLocks/>
          </p:cNvSpPr>
          <p:nvPr/>
        </p:nvSpPr>
        <p:spPr bwMode="auto">
          <a:xfrm>
            <a:off x="6326188" y="3981450"/>
            <a:ext cx="2085975" cy="1414463"/>
          </a:xfrm>
          <a:custGeom>
            <a:avLst/>
            <a:gdLst>
              <a:gd name="T0" fmla="*/ 1042671 w 2085975"/>
              <a:gd name="T1" fmla="*/ 0 h 1415098"/>
              <a:gd name="T2" fmla="*/ 1335076 w 2085975"/>
              <a:gd name="T3" fmla="*/ 171585 h 1415098"/>
              <a:gd name="T4" fmla="*/ 2085975 w 2085975"/>
              <a:gd name="T5" fmla="*/ 171585 h 1415098"/>
              <a:gd name="T6" fmla="*/ 2085975 w 2085975"/>
              <a:gd name="T7" fmla="*/ 1410659 h 1415098"/>
              <a:gd name="T8" fmla="*/ 0 w 2085975"/>
              <a:gd name="T9" fmla="*/ 1410659 h 1415098"/>
              <a:gd name="T10" fmla="*/ 0 w 2085975"/>
              <a:gd name="T11" fmla="*/ 171585 h 1415098"/>
              <a:gd name="T12" fmla="*/ 750266 w 2085975"/>
              <a:gd name="T13" fmla="*/ 171585 h 1415098"/>
              <a:gd name="T14" fmla="*/ 1042671 w 2085975"/>
              <a:gd name="T15" fmla="*/ 0 h 14150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85975" h="1415098">
                <a:moveTo>
                  <a:pt x="1042671" y="0"/>
                </a:moveTo>
                <a:lnTo>
                  <a:pt x="1335076" y="172124"/>
                </a:lnTo>
                <a:lnTo>
                  <a:pt x="2085975" y="172124"/>
                </a:lnTo>
                <a:lnTo>
                  <a:pt x="2085975" y="1415098"/>
                </a:lnTo>
                <a:lnTo>
                  <a:pt x="0" y="1415098"/>
                </a:lnTo>
                <a:lnTo>
                  <a:pt x="0" y="172124"/>
                </a:lnTo>
                <a:lnTo>
                  <a:pt x="750266" y="172124"/>
                </a:lnTo>
                <a:lnTo>
                  <a:pt x="1042671" y="0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35" name="Text Box 23"/>
          <p:cNvSpPr txBox="1">
            <a:spLocks noChangeArrowheads="1"/>
          </p:cNvSpPr>
          <p:nvPr/>
        </p:nvSpPr>
        <p:spPr bwMode="auto">
          <a:xfrm>
            <a:off x="2581275" y="3887788"/>
            <a:ext cx="946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2010</a:t>
            </a:r>
          </a:p>
        </p:txBody>
      </p:sp>
      <p:sp>
        <p:nvSpPr>
          <p:cNvPr id="30736" name="Text Box 24"/>
          <p:cNvSpPr txBox="1">
            <a:spLocks noChangeArrowheads="1"/>
          </p:cNvSpPr>
          <p:nvPr/>
        </p:nvSpPr>
        <p:spPr bwMode="auto">
          <a:xfrm>
            <a:off x="5457825" y="3887788"/>
            <a:ext cx="946150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2012</a:t>
            </a:r>
          </a:p>
        </p:txBody>
      </p:sp>
      <p:sp>
        <p:nvSpPr>
          <p:cNvPr id="30737" name="Text Box 25"/>
          <p:cNvSpPr txBox="1">
            <a:spLocks noChangeArrowheads="1"/>
          </p:cNvSpPr>
          <p:nvPr/>
        </p:nvSpPr>
        <p:spPr bwMode="auto">
          <a:xfrm>
            <a:off x="4019550" y="3282950"/>
            <a:ext cx="946150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2011</a:t>
            </a:r>
          </a:p>
        </p:txBody>
      </p:sp>
      <p:sp>
        <p:nvSpPr>
          <p:cNvPr id="30738" name="Text Box 26"/>
          <p:cNvSpPr txBox="1">
            <a:spLocks noChangeArrowheads="1"/>
          </p:cNvSpPr>
          <p:nvPr/>
        </p:nvSpPr>
        <p:spPr bwMode="auto">
          <a:xfrm>
            <a:off x="8334375" y="3887788"/>
            <a:ext cx="946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2014</a:t>
            </a:r>
          </a:p>
        </p:txBody>
      </p:sp>
      <p:sp>
        <p:nvSpPr>
          <p:cNvPr id="30739" name="Text Box 27"/>
          <p:cNvSpPr txBox="1">
            <a:spLocks noChangeArrowheads="1"/>
          </p:cNvSpPr>
          <p:nvPr/>
        </p:nvSpPr>
        <p:spPr bwMode="auto">
          <a:xfrm>
            <a:off x="6896100" y="3282950"/>
            <a:ext cx="946150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2013</a:t>
            </a:r>
          </a:p>
        </p:txBody>
      </p:sp>
      <p:sp>
        <p:nvSpPr>
          <p:cNvPr id="30740" name="TextBox 13"/>
          <p:cNvSpPr txBox="1">
            <a:spLocks noChangeArrowheads="1"/>
          </p:cNvSpPr>
          <p:nvPr/>
        </p:nvSpPr>
        <p:spPr bwMode="auto">
          <a:xfrm>
            <a:off x="2163763" y="2238375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30741" name="TextBox 13"/>
          <p:cNvSpPr txBox="1">
            <a:spLocks noChangeArrowheads="1"/>
          </p:cNvSpPr>
          <p:nvPr/>
        </p:nvSpPr>
        <p:spPr bwMode="auto">
          <a:xfrm>
            <a:off x="2168525" y="2544763"/>
            <a:ext cx="1816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32AC71"/>
                </a:solidFill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32AC71"/>
                </a:solidFill>
                <a:sym typeface="Arial" pitchFamily="34" charset="0"/>
              </a:rPr>
              <a:t>：小小草素材</a:t>
            </a:r>
            <a:endParaRPr lang="en-US" sz="1200" dirty="0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30742" name="TextBox 13"/>
          <p:cNvSpPr txBox="1">
            <a:spLocks noChangeArrowheads="1"/>
          </p:cNvSpPr>
          <p:nvPr/>
        </p:nvSpPr>
        <p:spPr bwMode="auto">
          <a:xfrm>
            <a:off x="5019675" y="223837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30743" name="TextBox 13"/>
          <p:cNvSpPr txBox="1">
            <a:spLocks noChangeArrowheads="1"/>
          </p:cNvSpPr>
          <p:nvPr/>
        </p:nvSpPr>
        <p:spPr bwMode="auto">
          <a:xfrm>
            <a:off x="5024438" y="2544763"/>
            <a:ext cx="1816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32AC71"/>
                </a:solidFill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32AC71"/>
                </a:solidFill>
                <a:sym typeface="Arial" pitchFamily="34" charset="0"/>
              </a:rPr>
              <a:t>：小小草素材</a:t>
            </a:r>
            <a:endParaRPr lang="en-US" sz="1200" dirty="0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30744" name="TextBox 13"/>
          <p:cNvSpPr txBox="1">
            <a:spLocks noChangeArrowheads="1"/>
          </p:cNvSpPr>
          <p:nvPr/>
        </p:nvSpPr>
        <p:spPr bwMode="auto">
          <a:xfrm>
            <a:off x="7859713" y="223837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30745" name="TextBox 13"/>
          <p:cNvSpPr txBox="1">
            <a:spLocks noChangeArrowheads="1"/>
          </p:cNvSpPr>
          <p:nvPr/>
        </p:nvSpPr>
        <p:spPr bwMode="auto">
          <a:xfrm>
            <a:off x="7862888" y="2544763"/>
            <a:ext cx="1816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32AC71"/>
                </a:solidFill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32AC71"/>
                </a:solidFill>
                <a:sym typeface="Arial" pitchFamily="34" charset="0"/>
              </a:rPr>
              <a:t>：小小草素材</a:t>
            </a:r>
            <a:endParaRPr lang="en-US" sz="1200" dirty="0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30746" name="TextBox 13"/>
          <p:cNvSpPr txBox="1">
            <a:spLocks noChangeArrowheads="1"/>
          </p:cNvSpPr>
          <p:nvPr/>
        </p:nvSpPr>
        <p:spPr bwMode="auto">
          <a:xfrm>
            <a:off x="3581400" y="4308475"/>
            <a:ext cx="19542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30747" name="TextBox 13"/>
          <p:cNvSpPr txBox="1">
            <a:spLocks noChangeArrowheads="1"/>
          </p:cNvSpPr>
          <p:nvPr/>
        </p:nvSpPr>
        <p:spPr bwMode="auto">
          <a:xfrm>
            <a:off x="3586163" y="4614863"/>
            <a:ext cx="1816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32AC71"/>
                </a:solidFill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32AC71"/>
                </a:solidFill>
                <a:sym typeface="Arial" pitchFamily="34" charset="0"/>
              </a:rPr>
              <a:t>：小小草素材</a:t>
            </a:r>
            <a:endParaRPr lang="en-US" sz="1200" dirty="0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30748" name="TextBox 13"/>
          <p:cNvSpPr txBox="1">
            <a:spLocks noChangeArrowheads="1"/>
          </p:cNvSpPr>
          <p:nvPr/>
        </p:nvSpPr>
        <p:spPr bwMode="auto">
          <a:xfrm>
            <a:off x="6446838" y="430847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30749" name="TextBox 13"/>
          <p:cNvSpPr txBox="1">
            <a:spLocks noChangeArrowheads="1"/>
          </p:cNvSpPr>
          <p:nvPr/>
        </p:nvSpPr>
        <p:spPr bwMode="auto">
          <a:xfrm>
            <a:off x="6450013" y="4614863"/>
            <a:ext cx="1816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32AC71"/>
                </a:solidFill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32AC71"/>
                </a:solidFill>
                <a:sym typeface="Arial" pitchFamily="34" charset="0"/>
              </a:rPr>
              <a:t>：小小草素材</a:t>
            </a:r>
            <a:endParaRPr lang="en-US" sz="1200" dirty="0">
              <a:solidFill>
                <a:srgbClr val="32AC71"/>
              </a:solidFill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椭圆 294"/>
          <p:cNvSpPr>
            <a:spLocks noChangeArrowheads="1"/>
          </p:cNvSpPr>
          <p:nvPr/>
        </p:nvSpPr>
        <p:spPr bwMode="auto">
          <a:xfrm>
            <a:off x="1522413" y="2459038"/>
            <a:ext cx="1641475" cy="16414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5" name="Freeform 8"/>
          <p:cNvSpPr>
            <a:spLocks noEditPoints="1"/>
          </p:cNvSpPr>
          <p:nvPr/>
        </p:nvSpPr>
        <p:spPr bwMode="auto">
          <a:xfrm>
            <a:off x="2027238" y="2851150"/>
            <a:ext cx="630237" cy="857250"/>
          </a:xfrm>
          <a:custGeom>
            <a:avLst/>
            <a:gdLst>
              <a:gd name="T0" fmla="*/ 2147483647 w 734"/>
              <a:gd name="T1" fmla="*/ 2147483647 h 993"/>
              <a:gd name="T2" fmla="*/ 2147483647 w 734"/>
              <a:gd name="T3" fmla="*/ 2147483647 h 993"/>
              <a:gd name="T4" fmla="*/ 2147483647 w 734"/>
              <a:gd name="T5" fmla="*/ 2147483647 h 993"/>
              <a:gd name="T6" fmla="*/ 2147483647 w 734"/>
              <a:gd name="T7" fmla="*/ 2147483647 h 993"/>
              <a:gd name="T8" fmla="*/ 2147483647 w 734"/>
              <a:gd name="T9" fmla="*/ 2147483647 h 993"/>
              <a:gd name="T10" fmla="*/ 2147483647 w 734"/>
              <a:gd name="T11" fmla="*/ 2147483647 h 993"/>
              <a:gd name="T12" fmla="*/ 2147483647 w 734"/>
              <a:gd name="T13" fmla="*/ 2147483647 h 993"/>
              <a:gd name="T14" fmla="*/ 2147483647 w 734"/>
              <a:gd name="T15" fmla="*/ 2147483647 h 993"/>
              <a:gd name="T16" fmla="*/ 2147483647 w 734"/>
              <a:gd name="T17" fmla="*/ 2147483647 h 993"/>
              <a:gd name="T18" fmla="*/ 2147483647 w 734"/>
              <a:gd name="T19" fmla="*/ 2147483647 h 993"/>
              <a:gd name="T20" fmla="*/ 2147483647 w 734"/>
              <a:gd name="T21" fmla="*/ 2147483647 h 993"/>
              <a:gd name="T22" fmla="*/ 2147483647 w 734"/>
              <a:gd name="T23" fmla="*/ 0 h 993"/>
              <a:gd name="T24" fmla="*/ 2147483647 w 734"/>
              <a:gd name="T25" fmla="*/ 2147483647 h 993"/>
              <a:gd name="T26" fmla="*/ 2147483647 w 734"/>
              <a:gd name="T27" fmla="*/ 2147483647 h 993"/>
              <a:gd name="T28" fmla="*/ 2147483647 w 734"/>
              <a:gd name="T29" fmla="*/ 2147483647 h 993"/>
              <a:gd name="T30" fmla="*/ 2147483647 w 734"/>
              <a:gd name="T31" fmla="*/ 2147483647 h 993"/>
              <a:gd name="T32" fmla="*/ 2147483647 w 734"/>
              <a:gd name="T33" fmla="*/ 0 h 993"/>
              <a:gd name="T34" fmla="*/ 2147483647 w 734"/>
              <a:gd name="T35" fmla="*/ 2147483647 h 993"/>
              <a:gd name="T36" fmla="*/ 0 w 734"/>
              <a:gd name="T37" fmla="*/ 2147483647 h 993"/>
              <a:gd name="T38" fmla="*/ 2147483647 w 734"/>
              <a:gd name="T39" fmla="*/ 2147483647 h 993"/>
              <a:gd name="T40" fmla="*/ 2147483647 w 734"/>
              <a:gd name="T41" fmla="*/ 2147483647 h 993"/>
              <a:gd name="T42" fmla="*/ 2147483647 w 734"/>
              <a:gd name="T43" fmla="*/ 2147483647 h 993"/>
              <a:gd name="T44" fmla="*/ 2147483647 w 734"/>
              <a:gd name="T45" fmla="*/ 2147483647 h 993"/>
              <a:gd name="T46" fmla="*/ 2147483647 w 734"/>
              <a:gd name="T47" fmla="*/ 2147483647 h 993"/>
              <a:gd name="T48" fmla="*/ 2147483647 w 734"/>
              <a:gd name="T49" fmla="*/ 2147483647 h 993"/>
              <a:gd name="T50" fmla="*/ 2147483647 w 734"/>
              <a:gd name="T51" fmla="*/ 2147483647 h 993"/>
              <a:gd name="T52" fmla="*/ 2147483647 w 734"/>
              <a:gd name="T53" fmla="*/ 2147483647 h 993"/>
              <a:gd name="T54" fmla="*/ 2147483647 w 734"/>
              <a:gd name="T55" fmla="*/ 2147483647 h 993"/>
              <a:gd name="T56" fmla="*/ 2147483647 w 734"/>
              <a:gd name="T57" fmla="*/ 2147483647 h 993"/>
              <a:gd name="T58" fmla="*/ 2147483647 w 734"/>
              <a:gd name="T59" fmla="*/ 2147483647 h 993"/>
              <a:gd name="T60" fmla="*/ 2147483647 w 734"/>
              <a:gd name="T61" fmla="*/ 2147483647 h 993"/>
              <a:gd name="T62" fmla="*/ 2147483647 w 734"/>
              <a:gd name="T63" fmla="*/ 2147483647 h 99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734" h="993">
                <a:moveTo>
                  <a:pt x="656" y="906"/>
                </a:moveTo>
                <a:lnTo>
                  <a:pt x="79" y="906"/>
                </a:lnTo>
                <a:lnTo>
                  <a:pt x="79" y="153"/>
                </a:lnTo>
                <a:lnTo>
                  <a:pt x="124" y="153"/>
                </a:lnTo>
                <a:lnTo>
                  <a:pt x="124" y="179"/>
                </a:lnTo>
                <a:cubicBezTo>
                  <a:pt x="124" y="201"/>
                  <a:pt x="141" y="218"/>
                  <a:pt x="162" y="218"/>
                </a:cubicBezTo>
                <a:cubicBezTo>
                  <a:pt x="183" y="218"/>
                  <a:pt x="201" y="201"/>
                  <a:pt x="201" y="179"/>
                </a:cubicBezTo>
                <a:lnTo>
                  <a:pt x="201" y="153"/>
                </a:lnTo>
                <a:lnTo>
                  <a:pt x="328" y="153"/>
                </a:lnTo>
                <a:lnTo>
                  <a:pt x="328" y="179"/>
                </a:lnTo>
                <a:cubicBezTo>
                  <a:pt x="328" y="201"/>
                  <a:pt x="345" y="218"/>
                  <a:pt x="366" y="218"/>
                </a:cubicBezTo>
                <a:cubicBezTo>
                  <a:pt x="388" y="218"/>
                  <a:pt x="405" y="201"/>
                  <a:pt x="405" y="179"/>
                </a:cubicBezTo>
                <a:lnTo>
                  <a:pt x="405" y="153"/>
                </a:lnTo>
                <a:lnTo>
                  <a:pt x="533" y="153"/>
                </a:lnTo>
                <a:lnTo>
                  <a:pt x="533" y="179"/>
                </a:lnTo>
                <a:cubicBezTo>
                  <a:pt x="533" y="201"/>
                  <a:pt x="550" y="218"/>
                  <a:pt x="572" y="218"/>
                </a:cubicBezTo>
                <a:cubicBezTo>
                  <a:pt x="593" y="218"/>
                  <a:pt x="610" y="201"/>
                  <a:pt x="610" y="179"/>
                </a:cubicBezTo>
                <a:lnTo>
                  <a:pt x="610" y="153"/>
                </a:lnTo>
                <a:lnTo>
                  <a:pt x="656" y="153"/>
                </a:lnTo>
                <a:lnTo>
                  <a:pt x="656" y="906"/>
                </a:lnTo>
                <a:close/>
                <a:moveTo>
                  <a:pt x="655" y="67"/>
                </a:moveTo>
                <a:lnTo>
                  <a:pt x="610" y="67"/>
                </a:lnTo>
                <a:lnTo>
                  <a:pt x="610" y="38"/>
                </a:lnTo>
                <a:cubicBezTo>
                  <a:pt x="610" y="17"/>
                  <a:pt x="593" y="0"/>
                  <a:pt x="572" y="0"/>
                </a:cubicBezTo>
                <a:cubicBezTo>
                  <a:pt x="550" y="0"/>
                  <a:pt x="533" y="17"/>
                  <a:pt x="533" y="38"/>
                </a:cubicBezTo>
                <a:lnTo>
                  <a:pt x="533" y="67"/>
                </a:lnTo>
                <a:lnTo>
                  <a:pt x="405" y="67"/>
                </a:lnTo>
                <a:lnTo>
                  <a:pt x="405" y="38"/>
                </a:lnTo>
                <a:cubicBezTo>
                  <a:pt x="405" y="17"/>
                  <a:pt x="388" y="0"/>
                  <a:pt x="366" y="0"/>
                </a:cubicBezTo>
                <a:cubicBezTo>
                  <a:pt x="345" y="0"/>
                  <a:pt x="328" y="17"/>
                  <a:pt x="328" y="38"/>
                </a:cubicBezTo>
                <a:lnTo>
                  <a:pt x="328" y="67"/>
                </a:lnTo>
                <a:lnTo>
                  <a:pt x="201" y="67"/>
                </a:lnTo>
                <a:lnTo>
                  <a:pt x="201" y="38"/>
                </a:lnTo>
                <a:cubicBezTo>
                  <a:pt x="201" y="17"/>
                  <a:pt x="183" y="0"/>
                  <a:pt x="162" y="0"/>
                </a:cubicBezTo>
                <a:cubicBezTo>
                  <a:pt x="141" y="0"/>
                  <a:pt x="124" y="17"/>
                  <a:pt x="124" y="38"/>
                </a:cubicBezTo>
                <a:lnTo>
                  <a:pt x="124" y="67"/>
                </a:lnTo>
                <a:lnTo>
                  <a:pt x="80" y="67"/>
                </a:lnTo>
                <a:cubicBezTo>
                  <a:pt x="36" y="67"/>
                  <a:pt x="0" y="103"/>
                  <a:pt x="0" y="147"/>
                </a:cubicBezTo>
                <a:lnTo>
                  <a:pt x="0" y="913"/>
                </a:lnTo>
                <a:cubicBezTo>
                  <a:pt x="0" y="957"/>
                  <a:pt x="36" y="993"/>
                  <a:pt x="80" y="993"/>
                </a:cubicBezTo>
                <a:lnTo>
                  <a:pt x="655" y="993"/>
                </a:lnTo>
                <a:cubicBezTo>
                  <a:pt x="699" y="993"/>
                  <a:pt x="734" y="957"/>
                  <a:pt x="734" y="913"/>
                </a:cubicBezTo>
                <a:lnTo>
                  <a:pt x="734" y="147"/>
                </a:lnTo>
                <a:cubicBezTo>
                  <a:pt x="734" y="103"/>
                  <a:pt x="699" y="67"/>
                  <a:pt x="655" y="67"/>
                </a:cubicBezTo>
                <a:close/>
                <a:moveTo>
                  <a:pt x="161" y="371"/>
                </a:moveTo>
                <a:lnTo>
                  <a:pt x="573" y="371"/>
                </a:lnTo>
                <a:lnTo>
                  <a:pt x="573" y="317"/>
                </a:lnTo>
                <a:lnTo>
                  <a:pt x="161" y="317"/>
                </a:lnTo>
                <a:lnTo>
                  <a:pt x="161" y="371"/>
                </a:lnTo>
                <a:close/>
                <a:moveTo>
                  <a:pt x="161" y="512"/>
                </a:moveTo>
                <a:lnTo>
                  <a:pt x="573" y="512"/>
                </a:lnTo>
                <a:lnTo>
                  <a:pt x="573" y="458"/>
                </a:lnTo>
                <a:lnTo>
                  <a:pt x="161" y="458"/>
                </a:lnTo>
                <a:lnTo>
                  <a:pt x="161" y="512"/>
                </a:lnTo>
                <a:close/>
                <a:moveTo>
                  <a:pt x="161" y="653"/>
                </a:moveTo>
                <a:lnTo>
                  <a:pt x="573" y="653"/>
                </a:lnTo>
                <a:lnTo>
                  <a:pt x="573" y="599"/>
                </a:lnTo>
                <a:lnTo>
                  <a:pt x="161" y="599"/>
                </a:lnTo>
                <a:lnTo>
                  <a:pt x="161" y="653"/>
                </a:lnTo>
                <a:close/>
                <a:moveTo>
                  <a:pt x="161" y="794"/>
                </a:moveTo>
                <a:lnTo>
                  <a:pt x="573" y="794"/>
                </a:lnTo>
                <a:lnTo>
                  <a:pt x="573" y="740"/>
                </a:lnTo>
                <a:lnTo>
                  <a:pt x="161" y="740"/>
                </a:lnTo>
                <a:lnTo>
                  <a:pt x="161" y="794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6" name="椭圆 314"/>
          <p:cNvSpPr>
            <a:spLocks noChangeArrowheads="1"/>
          </p:cNvSpPr>
          <p:nvPr/>
        </p:nvSpPr>
        <p:spPr bwMode="auto">
          <a:xfrm>
            <a:off x="1435100" y="2373313"/>
            <a:ext cx="1814513" cy="181292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7" name="文本框 343"/>
          <p:cNvSpPr txBox="1">
            <a:spLocks noChangeArrowheads="1"/>
          </p:cNvSpPr>
          <p:nvPr/>
        </p:nvSpPr>
        <p:spPr bwMode="auto">
          <a:xfrm>
            <a:off x="1073150" y="4851400"/>
            <a:ext cx="25384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项目背景</a:t>
            </a:r>
          </a:p>
        </p:txBody>
      </p:sp>
      <p:sp>
        <p:nvSpPr>
          <p:cNvPr id="13318" name="文本框 344"/>
          <p:cNvSpPr txBox="1">
            <a:spLocks noChangeArrowheads="1"/>
          </p:cNvSpPr>
          <p:nvPr/>
        </p:nvSpPr>
        <p:spPr bwMode="auto">
          <a:xfrm>
            <a:off x="1073150" y="4451350"/>
            <a:ext cx="2538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Part 01</a:t>
            </a:r>
            <a:endParaRPr lang="zh-CN" altLang="en-US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9" name="椭圆 1"/>
          <p:cNvSpPr>
            <a:spLocks noChangeArrowheads="1"/>
          </p:cNvSpPr>
          <p:nvPr/>
        </p:nvSpPr>
        <p:spPr bwMode="auto">
          <a:xfrm>
            <a:off x="4024313" y="2459038"/>
            <a:ext cx="1641475" cy="16414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20" name="Freeform 27"/>
          <p:cNvSpPr>
            <a:spLocks noEditPoints="1"/>
          </p:cNvSpPr>
          <p:nvPr/>
        </p:nvSpPr>
        <p:spPr bwMode="auto">
          <a:xfrm>
            <a:off x="4275138" y="2854325"/>
            <a:ext cx="1138237" cy="850900"/>
          </a:xfrm>
          <a:custGeom>
            <a:avLst/>
            <a:gdLst>
              <a:gd name="T0" fmla="*/ 2147483647 w 1408"/>
              <a:gd name="T1" fmla="*/ 2147483647 h 1053"/>
              <a:gd name="T2" fmla="*/ 2147483647 w 1408"/>
              <a:gd name="T3" fmla="*/ 2147483647 h 1053"/>
              <a:gd name="T4" fmla="*/ 0 w 1408"/>
              <a:gd name="T5" fmla="*/ 2147483647 h 1053"/>
              <a:gd name="T6" fmla="*/ 2147483647 w 1408"/>
              <a:gd name="T7" fmla="*/ 2147483647 h 1053"/>
              <a:gd name="T8" fmla="*/ 2147483647 w 1408"/>
              <a:gd name="T9" fmla="*/ 2147483647 h 1053"/>
              <a:gd name="T10" fmla="*/ 2147483647 w 1408"/>
              <a:gd name="T11" fmla="*/ 2147483647 h 1053"/>
              <a:gd name="T12" fmla="*/ 2147483647 w 1408"/>
              <a:gd name="T13" fmla="*/ 2147483647 h 1053"/>
              <a:gd name="T14" fmla="*/ 2147483647 w 1408"/>
              <a:gd name="T15" fmla="*/ 2147483647 h 1053"/>
              <a:gd name="T16" fmla="*/ 2147483647 w 1408"/>
              <a:gd name="T17" fmla="*/ 2147483647 h 1053"/>
              <a:gd name="T18" fmla="*/ 2147483647 w 1408"/>
              <a:gd name="T19" fmla="*/ 2147483647 h 1053"/>
              <a:gd name="T20" fmla="*/ 2147483647 w 1408"/>
              <a:gd name="T21" fmla="*/ 2147483647 h 1053"/>
              <a:gd name="T22" fmla="*/ 2147483647 w 1408"/>
              <a:gd name="T23" fmla="*/ 2147483647 h 1053"/>
              <a:gd name="T24" fmla="*/ 2147483647 w 1408"/>
              <a:gd name="T25" fmla="*/ 2147483647 h 1053"/>
              <a:gd name="T26" fmla="*/ 2147483647 w 1408"/>
              <a:gd name="T27" fmla="*/ 2147483647 h 1053"/>
              <a:gd name="T28" fmla="*/ 2147483647 w 1408"/>
              <a:gd name="T29" fmla="*/ 2147483647 h 1053"/>
              <a:gd name="T30" fmla="*/ 2147483647 w 1408"/>
              <a:gd name="T31" fmla="*/ 2147483647 h 1053"/>
              <a:gd name="T32" fmla="*/ 2147483647 w 1408"/>
              <a:gd name="T33" fmla="*/ 2147483647 h 1053"/>
              <a:gd name="T34" fmla="*/ 2147483647 w 1408"/>
              <a:gd name="T35" fmla="*/ 2147483647 h 1053"/>
              <a:gd name="T36" fmla="*/ 2147483647 w 1408"/>
              <a:gd name="T37" fmla="*/ 2147483647 h 1053"/>
              <a:gd name="T38" fmla="*/ 2147483647 w 1408"/>
              <a:gd name="T39" fmla="*/ 2147483647 h 1053"/>
              <a:gd name="T40" fmla="*/ 2147483647 w 1408"/>
              <a:gd name="T41" fmla="*/ 2147483647 h 1053"/>
              <a:gd name="T42" fmla="*/ 2147483647 w 1408"/>
              <a:gd name="T43" fmla="*/ 2147483647 h 1053"/>
              <a:gd name="T44" fmla="*/ 2147483647 w 1408"/>
              <a:gd name="T45" fmla="*/ 2147483647 h 1053"/>
              <a:gd name="T46" fmla="*/ 2147483647 w 1408"/>
              <a:gd name="T47" fmla="*/ 2147483647 h 1053"/>
              <a:gd name="T48" fmla="*/ 2147483647 w 1408"/>
              <a:gd name="T49" fmla="*/ 2147483647 h 1053"/>
              <a:gd name="T50" fmla="*/ 2147483647 w 1408"/>
              <a:gd name="T51" fmla="*/ 2147483647 h 1053"/>
              <a:gd name="T52" fmla="*/ 2147483647 w 1408"/>
              <a:gd name="T53" fmla="*/ 2147483647 h 1053"/>
              <a:gd name="T54" fmla="*/ 2147483647 w 1408"/>
              <a:gd name="T55" fmla="*/ 2147483647 h 1053"/>
              <a:gd name="T56" fmla="*/ 2147483647 w 1408"/>
              <a:gd name="T57" fmla="*/ 2147483647 h 1053"/>
              <a:gd name="T58" fmla="*/ 2147483647 w 1408"/>
              <a:gd name="T59" fmla="*/ 2147483647 h 1053"/>
              <a:gd name="T60" fmla="*/ 2147483647 w 1408"/>
              <a:gd name="T61" fmla="*/ 2147483647 h 1053"/>
              <a:gd name="T62" fmla="*/ 2147483647 w 1408"/>
              <a:gd name="T63" fmla="*/ 2147483647 h 1053"/>
              <a:gd name="T64" fmla="*/ 2147483647 w 1408"/>
              <a:gd name="T65" fmla="*/ 2147483647 h 1053"/>
              <a:gd name="T66" fmla="*/ 2147483647 w 1408"/>
              <a:gd name="T67" fmla="*/ 2147483647 h 1053"/>
              <a:gd name="T68" fmla="*/ 2147483647 w 1408"/>
              <a:gd name="T69" fmla="*/ 2147483647 h 1053"/>
              <a:gd name="T70" fmla="*/ 2147483647 w 1408"/>
              <a:gd name="T71" fmla="*/ 2147483647 h 1053"/>
              <a:gd name="T72" fmla="*/ 2147483647 w 1408"/>
              <a:gd name="T73" fmla="*/ 2147483647 h 1053"/>
              <a:gd name="T74" fmla="*/ 2147483647 w 1408"/>
              <a:gd name="T75" fmla="*/ 2147483647 h 1053"/>
              <a:gd name="T76" fmla="*/ 2147483647 w 1408"/>
              <a:gd name="T77" fmla="*/ 2147483647 h 1053"/>
              <a:gd name="T78" fmla="*/ 2147483647 w 1408"/>
              <a:gd name="T79" fmla="*/ 2147483647 h 1053"/>
              <a:gd name="T80" fmla="*/ 2147483647 w 1408"/>
              <a:gd name="T81" fmla="*/ 2147483647 h 1053"/>
              <a:gd name="T82" fmla="*/ 2147483647 w 1408"/>
              <a:gd name="T83" fmla="*/ 2147483647 h 1053"/>
              <a:gd name="T84" fmla="*/ 2147483647 w 1408"/>
              <a:gd name="T85" fmla="*/ 2147483647 h 1053"/>
              <a:gd name="T86" fmla="*/ 2147483647 w 1408"/>
              <a:gd name="T87" fmla="*/ 2147483647 h 1053"/>
              <a:gd name="T88" fmla="*/ 2147483647 w 1408"/>
              <a:gd name="T89" fmla="*/ 0 h 1053"/>
              <a:gd name="T90" fmla="*/ 2147483647 w 1408"/>
              <a:gd name="T91" fmla="*/ 2147483647 h 1053"/>
              <a:gd name="T92" fmla="*/ 2147483647 w 1408"/>
              <a:gd name="T93" fmla="*/ 2147483647 h 1053"/>
              <a:gd name="T94" fmla="*/ 2147483647 w 1408"/>
              <a:gd name="T95" fmla="*/ 2147483647 h 105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408" h="1053">
                <a:moveTo>
                  <a:pt x="295" y="644"/>
                </a:moveTo>
                <a:lnTo>
                  <a:pt x="256" y="644"/>
                </a:lnTo>
                <a:lnTo>
                  <a:pt x="234" y="783"/>
                </a:lnTo>
                <a:lnTo>
                  <a:pt x="162" y="556"/>
                </a:lnTo>
                <a:cubicBezTo>
                  <a:pt x="67" y="593"/>
                  <a:pt x="0" y="673"/>
                  <a:pt x="0" y="756"/>
                </a:cubicBezTo>
                <a:cubicBezTo>
                  <a:pt x="0" y="757"/>
                  <a:pt x="0" y="758"/>
                  <a:pt x="0" y="759"/>
                </a:cubicBezTo>
                <a:cubicBezTo>
                  <a:pt x="0" y="759"/>
                  <a:pt x="0" y="760"/>
                  <a:pt x="0" y="760"/>
                </a:cubicBezTo>
                <a:cubicBezTo>
                  <a:pt x="0" y="812"/>
                  <a:pt x="50" y="811"/>
                  <a:pt x="233" y="811"/>
                </a:cubicBezTo>
                <a:cubicBezTo>
                  <a:pt x="251" y="774"/>
                  <a:pt x="275" y="739"/>
                  <a:pt x="305" y="707"/>
                </a:cubicBezTo>
                <a:lnTo>
                  <a:pt x="295" y="644"/>
                </a:lnTo>
                <a:close/>
                <a:moveTo>
                  <a:pt x="357" y="659"/>
                </a:moveTo>
                <a:cubicBezTo>
                  <a:pt x="388" y="635"/>
                  <a:pt x="422" y="613"/>
                  <a:pt x="460" y="595"/>
                </a:cubicBezTo>
                <a:cubicBezTo>
                  <a:pt x="439" y="580"/>
                  <a:pt x="415" y="566"/>
                  <a:pt x="389" y="556"/>
                </a:cubicBezTo>
                <a:lnTo>
                  <a:pt x="357" y="659"/>
                </a:lnTo>
                <a:close/>
                <a:moveTo>
                  <a:pt x="290" y="574"/>
                </a:moveTo>
                <a:lnTo>
                  <a:pt x="261" y="574"/>
                </a:lnTo>
                <a:cubicBezTo>
                  <a:pt x="258" y="574"/>
                  <a:pt x="255" y="575"/>
                  <a:pt x="253" y="577"/>
                </a:cubicBezTo>
                <a:lnTo>
                  <a:pt x="242" y="589"/>
                </a:lnTo>
                <a:cubicBezTo>
                  <a:pt x="239" y="592"/>
                  <a:pt x="238" y="597"/>
                  <a:pt x="241" y="602"/>
                </a:cubicBezTo>
                <a:lnTo>
                  <a:pt x="255" y="625"/>
                </a:lnTo>
                <a:cubicBezTo>
                  <a:pt x="256" y="628"/>
                  <a:pt x="260" y="630"/>
                  <a:pt x="264" y="630"/>
                </a:cubicBezTo>
                <a:lnTo>
                  <a:pt x="287" y="630"/>
                </a:lnTo>
                <a:cubicBezTo>
                  <a:pt x="291" y="630"/>
                  <a:pt x="295" y="628"/>
                  <a:pt x="297" y="625"/>
                </a:cubicBezTo>
                <a:lnTo>
                  <a:pt x="311" y="602"/>
                </a:lnTo>
                <a:cubicBezTo>
                  <a:pt x="313" y="597"/>
                  <a:pt x="312" y="592"/>
                  <a:pt x="309" y="589"/>
                </a:cubicBezTo>
                <a:lnTo>
                  <a:pt x="298" y="577"/>
                </a:lnTo>
                <a:cubicBezTo>
                  <a:pt x="296" y="575"/>
                  <a:pt x="293" y="574"/>
                  <a:pt x="290" y="574"/>
                </a:cubicBezTo>
                <a:close/>
                <a:moveTo>
                  <a:pt x="1408" y="756"/>
                </a:moveTo>
                <a:cubicBezTo>
                  <a:pt x="1408" y="673"/>
                  <a:pt x="1341" y="593"/>
                  <a:pt x="1245" y="556"/>
                </a:cubicBezTo>
                <a:lnTo>
                  <a:pt x="1174" y="783"/>
                </a:lnTo>
                <a:lnTo>
                  <a:pt x="1151" y="644"/>
                </a:lnTo>
                <a:lnTo>
                  <a:pt x="1113" y="644"/>
                </a:lnTo>
                <a:lnTo>
                  <a:pt x="1103" y="707"/>
                </a:lnTo>
                <a:cubicBezTo>
                  <a:pt x="1132" y="739"/>
                  <a:pt x="1157" y="774"/>
                  <a:pt x="1174" y="811"/>
                </a:cubicBezTo>
                <a:cubicBezTo>
                  <a:pt x="1369" y="811"/>
                  <a:pt x="1408" y="812"/>
                  <a:pt x="1408" y="760"/>
                </a:cubicBezTo>
                <a:cubicBezTo>
                  <a:pt x="1408" y="760"/>
                  <a:pt x="1407" y="759"/>
                  <a:pt x="1407" y="759"/>
                </a:cubicBezTo>
                <a:cubicBezTo>
                  <a:pt x="1407" y="758"/>
                  <a:pt x="1408" y="757"/>
                  <a:pt x="1408" y="756"/>
                </a:cubicBezTo>
                <a:close/>
                <a:moveTo>
                  <a:pt x="891" y="624"/>
                </a:moveTo>
                <a:lnTo>
                  <a:pt x="773" y="999"/>
                </a:lnTo>
                <a:lnTo>
                  <a:pt x="736" y="768"/>
                </a:lnTo>
                <a:lnTo>
                  <a:pt x="672" y="768"/>
                </a:lnTo>
                <a:lnTo>
                  <a:pt x="635" y="999"/>
                </a:lnTo>
                <a:lnTo>
                  <a:pt x="516" y="624"/>
                </a:lnTo>
                <a:cubicBezTo>
                  <a:pt x="358" y="684"/>
                  <a:pt x="248" y="816"/>
                  <a:pt x="248" y="954"/>
                </a:cubicBezTo>
                <a:cubicBezTo>
                  <a:pt x="248" y="956"/>
                  <a:pt x="248" y="957"/>
                  <a:pt x="248" y="959"/>
                </a:cubicBezTo>
                <a:cubicBezTo>
                  <a:pt x="248" y="959"/>
                  <a:pt x="248" y="960"/>
                  <a:pt x="248" y="961"/>
                </a:cubicBezTo>
                <a:cubicBezTo>
                  <a:pt x="248" y="1053"/>
                  <a:pt x="344" y="1045"/>
                  <a:pt x="704" y="1045"/>
                </a:cubicBezTo>
                <a:cubicBezTo>
                  <a:pt x="1087" y="1045"/>
                  <a:pt x="1160" y="1053"/>
                  <a:pt x="1160" y="961"/>
                </a:cubicBezTo>
                <a:cubicBezTo>
                  <a:pt x="1160" y="960"/>
                  <a:pt x="1159" y="959"/>
                  <a:pt x="1159" y="959"/>
                </a:cubicBezTo>
                <a:cubicBezTo>
                  <a:pt x="1159" y="957"/>
                  <a:pt x="1160" y="956"/>
                  <a:pt x="1160" y="954"/>
                </a:cubicBezTo>
                <a:cubicBezTo>
                  <a:pt x="1160" y="816"/>
                  <a:pt x="1049" y="684"/>
                  <a:pt x="891" y="624"/>
                </a:cubicBezTo>
                <a:close/>
                <a:moveTo>
                  <a:pt x="728" y="653"/>
                </a:moveTo>
                <a:lnTo>
                  <a:pt x="680" y="653"/>
                </a:lnTo>
                <a:cubicBezTo>
                  <a:pt x="675" y="653"/>
                  <a:pt x="670" y="655"/>
                  <a:pt x="667" y="658"/>
                </a:cubicBezTo>
                <a:lnTo>
                  <a:pt x="649" y="677"/>
                </a:lnTo>
                <a:cubicBezTo>
                  <a:pt x="643" y="683"/>
                  <a:pt x="642" y="692"/>
                  <a:pt x="646" y="699"/>
                </a:cubicBezTo>
                <a:lnTo>
                  <a:pt x="669" y="737"/>
                </a:lnTo>
                <a:cubicBezTo>
                  <a:pt x="672" y="743"/>
                  <a:pt x="678" y="746"/>
                  <a:pt x="684" y="746"/>
                </a:cubicBezTo>
                <a:lnTo>
                  <a:pt x="723" y="746"/>
                </a:lnTo>
                <a:cubicBezTo>
                  <a:pt x="730" y="746"/>
                  <a:pt x="735" y="743"/>
                  <a:pt x="739" y="737"/>
                </a:cubicBezTo>
                <a:lnTo>
                  <a:pt x="762" y="699"/>
                </a:lnTo>
                <a:cubicBezTo>
                  <a:pt x="766" y="692"/>
                  <a:pt x="765" y="683"/>
                  <a:pt x="759" y="677"/>
                </a:cubicBezTo>
                <a:lnTo>
                  <a:pt x="740" y="658"/>
                </a:lnTo>
                <a:cubicBezTo>
                  <a:pt x="737" y="655"/>
                  <a:pt x="733" y="653"/>
                  <a:pt x="728" y="653"/>
                </a:cubicBezTo>
                <a:close/>
                <a:moveTo>
                  <a:pt x="1132" y="519"/>
                </a:moveTo>
                <a:cubicBezTo>
                  <a:pt x="1200" y="519"/>
                  <a:pt x="1255" y="425"/>
                  <a:pt x="1255" y="338"/>
                </a:cubicBezTo>
                <a:cubicBezTo>
                  <a:pt x="1255" y="250"/>
                  <a:pt x="1200" y="179"/>
                  <a:pt x="1132" y="179"/>
                </a:cubicBezTo>
                <a:cubicBezTo>
                  <a:pt x="1064" y="179"/>
                  <a:pt x="1009" y="250"/>
                  <a:pt x="1009" y="338"/>
                </a:cubicBezTo>
                <a:cubicBezTo>
                  <a:pt x="1009" y="425"/>
                  <a:pt x="1064" y="519"/>
                  <a:pt x="1132" y="519"/>
                </a:cubicBezTo>
                <a:close/>
                <a:moveTo>
                  <a:pt x="1146" y="574"/>
                </a:moveTo>
                <a:lnTo>
                  <a:pt x="1117" y="574"/>
                </a:lnTo>
                <a:cubicBezTo>
                  <a:pt x="1115" y="574"/>
                  <a:pt x="1112" y="575"/>
                  <a:pt x="1110" y="577"/>
                </a:cubicBezTo>
                <a:lnTo>
                  <a:pt x="1099" y="589"/>
                </a:lnTo>
                <a:cubicBezTo>
                  <a:pt x="1095" y="592"/>
                  <a:pt x="1094" y="597"/>
                  <a:pt x="1097" y="602"/>
                </a:cubicBezTo>
                <a:lnTo>
                  <a:pt x="1111" y="625"/>
                </a:lnTo>
                <a:cubicBezTo>
                  <a:pt x="1113" y="628"/>
                  <a:pt x="1116" y="630"/>
                  <a:pt x="1120" y="630"/>
                </a:cubicBezTo>
                <a:lnTo>
                  <a:pt x="1144" y="630"/>
                </a:lnTo>
                <a:cubicBezTo>
                  <a:pt x="1148" y="630"/>
                  <a:pt x="1151" y="628"/>
                  <a:pt x="1153" y="625"/>
                </a:cubicBezTo>
                <a:lnTo>
                  <a:pt x="1167" y="602"/>
                </a:lnTo>
                <a:cubicBezTo>
                  <a:pt x="1169" y="597"/>
                  <a:pt x="1169" y="592"/>
                  <a:pt x="1165" y="589"/>
                </a:cubicBezTo>
                <a:lnTo>
                  <a:pt x="1154" y="577"/>
                </a:lnTo>
                <a:cubicBezTo>
                  <a:pt x="1152" y="575"/>
                  <a:pt x="1149" y="574"/>
                  <a:pt x="1146" y="574"/>
                </a:cubicBezTo>
                <a:close/>
                <a:moveTo>
                  <a:pt x="276" y="519"/>
                </a:moveTo>
                <a:cubicBezTo>
                  <a:pt x="343" y="519"/>
                  <a:pt x="398" y="425"/>
                  <a:pt x="398" y="338"/>
                </a:cubicBezTo>
                <a:cubicBezTo>
                  <a:pt x="398" y="250"/>
                  <a:pt x="343" y="179"/>
                  <a:pt x="276" y="179"/>
                </a:cubicBezTo>
                <a:cubicBezTo>
                  <a:pt x="208" y="179"/>
                  <a:pt x="153" y="250"/>
                  <a:pt x="153" y="338"/>
                </a:cubicBezTo>
                <a:cubicBezTo>
                  <a:pt x="153" y="425"/>
                  <a:pt x="208" y="519"/>
                  <a:pt x="276" y="519"/>
                </a:cubicBezTo>
                <a:close/>
                <a:moveTo>
                  <a:pt x="704" y="561"/>
                </a:moveTo>
                <a:cubicBezTo>
                  <a:pt x="816" y="561"/>
                  <a:pt x="907" y="407"/>
                  <a:pt x="907" y="262"/>
                </a:cubicBezTo>
                <a:cubicBezTo>
                  <a:pt x="907" y="117"/>
                  <a:pt x="816" y="0"/>
                  <a:pt x="704" y="0"/>
                </a:cubicBezTo>
                <a:cubicBezTo>
                  <a:pt x="592" y="0"/>
                  <a:pt x="501" y="117"/>
                  <a:pt x="501" y="262"/>
                </a:cubicBezTo>
                <a:cubicBezTo>
                  <a:pt x="501" y="407"/>
                  <a:pt x="592" y="561"/>
                  <a:pt x="704" y="561"/>
                </a:cubicBezTo>
                <a:close/>
                <a:moveTo>
                  <a:pt x="1019" y="556"/>
                </a:moveTo>
                <a:cubicBezTo>
                  <a:pt x="993" y="566"/>
                  <a:pt x="969" y="580"/>
                  <a:pt x="948" y="595"/>
                </a:cubicBezTo>
                <a:cubicBezTo>
                  <a:pt x="986" y="613"/>
                  <a:pt x="1020" y="635"/>
                  <a:pt x="1051" y="659"/>
                </a:cubicBezTo>
                <a:lnTo>
                  <a:pt x="1019" y="556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1" name="椭圆 309"/>
          <p:cNvSpPr>
            <a:spLocks noChangeArrowheads="1"/>
          </p:cNvSpPr>
          <p:nvPr/>
        </p:nvSpPr>
        <p:spPr bwMode="auto">
          <a:xfrm>
            <a:off x="3938588" y="2373313"/>
            <a:ext cx="1812925" cy="181292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22" name="文本框 346"/>
          <p:cNvSpPr txBox="1">
            <a:spLocks noChangeArrowheads="1"/>
          </p:cNvSpPr>
          <p:nvPr/>
        </p:nvSpPr>
        <p:spPr bwMode="auto">
          <a:xfrm>
            <a:off x="3575050" y="4851400"/>
            <a:ext cx="2540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团队成员</a:t>
            </a:r>
          </a:p>
        </p:txBody>
      </p:sp>
      <p:sp>
        <p:nvSpPr>
          <p:cNvPr id="13323" name="文本框 347"/>
          <p:cNvSpPr txBox="1">
            <a:spLocks noChangeArrowheads="1"/>
          </p:cNvSpPr>
          <p:nvPr/>
        </p:nvSpPr>
        <p:spPr bwMode="auto">
          <a:xfrm>
            <a:off x="3575050" y="4451350"/>
            <a:ext cx="2540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Part 02</a:t>
            </a:r>
            <a:endParaRPr lang="zh-CN" altLang="en-US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324" name="组合 81"/>
          <p:cNvGrpSpPr>
            <a:grpSpLocks/>
          </p:cNvGrpSpPr>
          <p:nvPr/>
        </p:nvGrpSpPr>
        <p:grpSpPr bwMode="auto">
          <a:xfrm>
            <a:off x="6526213" y="2459038"/>
            <a:ext cx="1641475" cy="1641475"/>
            <a:chOff x="0" y="0"/>
            <a:chExt cx="929464" cy="929464"/>
          </a:xfrm>
        </p:grpSpPr>
        <p:sp>
          <p:nvSpPr>
            <p:cNvPr id="13337" name="椭圆 295"/>
            <p:cNvSpPr>
              <a:spLocks noChangeArrowheads="1"/>
            </p:cNvSpPr>
            <p:nvPr/>
          </p:nvSpPr>
          <p:spPr bwMode="auto">
            <a:xfrm>
              <a:off x="0" y="0"/>
              <a:ext cx="929464" cy="9294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338" name="Freeform 36"/>
            <p:cNvSpPr>
              <a:spLocks noEditPoints="1"/>
            </p:cNvSpPr>
            <p:nvPr/>
          </p:nvSpPr>
          <p:spPr bwMode="auto">
            <a:xfrm>
              <a:off x="225657" y="225657"/>
              <a:ext cx="478150" cy="478150"/>
            </a:xfrm>
            <a:custGeom>
              <a:avLst/>
              <a:gdLst>
                <a:gd name="T0" fmla="*/ 2147483647 w 933"/>
                <a:gd name="T1" fmla="*/ 2147483647 h 932"/>
                <a:gd name="T2" fmla="*/ 2147483647 w 933"/>
                <a:gd name="T3" fmla="*/ 2147483647 h 932"/>
                <a:gd name="T4" fmla="*/ 2147483647 w 933"/>
                <a:gd name="T5" fmla="*/ 2147483647 h 932"/>
                <a:gd name="T6" fmla="*/ 2147483647 w 933"/>
                <a:gd name="T7" fmla="*/ 2147483647 h 932"/>
                <a:gd name="T8" fmla="*/ 2147483647 w 933"/>
                <a:gd name="T9" fmla="*/ 2147483647 h 932"/>
                <a:gd name="T10" fmla="*/ 2147483647 w 933"/>
                <a:gd name="T11" fmla="*/ 2147483647 h 932"/>
                <a:gd name="T12" fmla="*/ 2147483647 w 933"/>
                <a:gd name="T13" fmla="*/ 2147483647 h 932"/>
                <a:gd name="T14" fmla="*/ 2147483647 w 933"/>
                <a:gd name="T15" fmla="*/ 2147483647 h 932"/>
                <a:gd name="T16" fmla="*/ 2147483647 w 933"/>
                <a:gd name="T17" fmla="*/ 2147483647 h 932"/>
                <a:gd name="T18" fmla="*/ 2147483647 w 933"/>
                <a:gd name="T19" fmla="*/ 2147483647 h 932"/>
                <a:gd name="T20" fmla="*/ 0 w 933"/>
                <a:gd name="T21" fmla="*/ 2147483647 h 932"/>
                <a:gd name="T22" fmla="*/ 2147483647 w 933"/>
                <a:gd name="T23" fmla="*/ 2147483647 h 932"/>
                <a:gd name="T24" fmla="*/ 2147483647 w 933"/>
                <a:gd name="T25" fmla="*/ 0 h 932"/>
                <a:gd name="T26" fmla="*/ 2147483647 w 933"/>
                <a:gd name="T27" fmla="*/ 2147483647 h 932"/>
                <a:gd name="T28" fmla="*/ 2147483647 w 933"/>
                <a:gd name="T29" fmla="*/ 2147483647 h 932"/>
                <a:gd name="T30" fmla="*/ 2147483647 w 933"/>
                <a:gd name="T31" fmla="*/ 2147483647 h 932"/>
                <a:gd name="T32" fmla="*/ 2147483647 w 933"/>
                <a:gd name="T33" fmla="*/ 2147483647 h 932"/>
                <a:gd name="T34" fmla="*/ 2147483647 w 933"/>
                <a:gd name="T35" fmla="*/ 2147483647 h 932"/>
                <a:gd name="T36" fmla="*/ 2147483647 w 933"/>
                <a:gd name="T37" fmla="*/ 2147483647 h 932"/>
                <a:gd name="T38" fmla="*/ 2147483647 w 933"/>
                <a:gd name="T39" fmla="*/ 2147483647 h 932"/>
                <a:gd name="T40" fmla="*/ 2147483647 w 933"/>
                <a:gd name="T41" fmla="*/ 2147483647 h 932"/>
                <a:gd name="T42" fmla="*/ 2147483647 w 933"/>
                <a:gd name="T43" fmla="*/ 2147483647 h 932"/>
                <a:gd name="T44" fmla="*/ 2147483647 w 933"/>
                <a:gd name="T45" fmla="*/ 2147483647 h 932"/>
                <a:gd name="T46" fmla="*/ 2147483647 w 933"/>
                <a:gd name="T47" fmla="*/ 2147483647 h 932"/>
                <a:gd name="T48" fmla="*/ 2147483647 w 933"/>
                <a:gd name="T49" fmla="*/ 2147483647 h 932"/>
                <a:gd name="T50" fmla="*/ 2147483647 w 933"/>
                <a:gd name="T51" fmla="*/ 2147483647 h 932"/>
                <a:gd name="T52" fmla="*/ 2147483647 w 933"/>
                <a:gd name="T53" fmla="*/ 2147483647 h 932"/>
                <a:gd name="T54" fmla="*/ 2147483647 w 933"/>
                <a:gd name="T55" fmla="*/ 2147483647 h 932"/>
                <a:gd name="T56" fmla="*/ 2147483647 w 933"/>
                <a:gd name="T57" fmla="*/ 2147483647 h 932"/>
                <a:gd name="T58" fmla="*/ 2147483647 w 933"/>
                <a:gd name="T59" fmla="*/ 2147483647 h 932"/>
                <a:gd name="T60" fmla="*/ 2147483647 w 933"/>
                <a:gd name="T61" fmla="*/ 2147483647 h 932"/>
                <a:gd name="T62" fmla="*/ 2147483647 w 933"/>
                <a:gd name="T63" fmla="*/ 2147483647 h 932"/>
                <a:gd name="T64" fmla="*/ 2147483647 w 933"/>
                <a:gd name="T65" fmla="*/ 2147483647 h 932"/>
                <a:gd name="T66" fmla="*/ 2147483647 w 933"/>
                <a:gd name="T67" fmla="*/ 2147483647 h 932"/>
                <a:gd name="T68" fmla="*/ 2147483647 w 933"/>
                <a:gd name="T69" fmla="*/ 2147483647 h 932"/>
                <a:gd name="T70" fmla="*/ 2147483647 w 933"/>
                <a:gd name="T71" fmla="*/ 2147483647 h 932"/>
                <a:gd name="T72" fmla="*/ 2147483647 w 933"/>
                <a:gd name="T73" fmla="*/ 2147483647 h 932"/>
                <a:gd name="T74" fmla="*/ 2147483647 w 933"/>
                <a:gd name="T75" fmla="*/ 2147483647 h 932"/>
                <a:gd name="T76" fmla="*/ 2147483647 w 933"/>
                <a:gd name="T77" fmla="*/ 2147483647 h 932"/>
                <a:gd name="T78" fmla="*/ 2147483647 w 933"/>
                <a:gd name="T79" fmla="*/ 2147483647 h 932"/>
                <a:gd name="T80" fmla="*/ 2147483647 w 933"/>
                <a:gd name="T81" fmla="*/ 2147483647 h 932"/>
                <a:gd name="T82" fmla="*/ 2147483647 w 933"/>
                <a:gd name="T83" fmla="*/ 2147483647 h 932"/>
                <a:gd name="T84" fmla="*/ 2147483647 w 933"/>
                <a:gd name="T85" fmla="*/ 2147483647 h 932"/>
                <a:gd name="T86" fmla="*/ 2147483647 w 933"/>
                <a:gd name="T87" fmla="*/ 2147483647 h 932"/>
                <a:gd name="T88" fmla="*/ 2147483647 w 933"/>
                <a:gd name="T89" fmla="*/ 2147483647 h 932"/>
                <a:gd name="T90" fmla="*/ 2147483647 w 933"/>
                <a:gd name="T91" fmla="*/ 2147483647 h 932"/>
                <a:gd name="T92" fmla="*/ 2147483647 w 933"/>
                <a:gd name="T93" fmla="*/ 2147483647 h 932"/>
                <a:gd name="T94" fmla="*/ 2147483647 w 933"/>
                <a:gd name="T95" fmla="*/ 2147483647 h 932"/>
                <a:gd name="T96" fmla="*/ 2147483647 w 933"/>
                <a:gd name="T97" fmla="*/ 2147483647 h 932"/>
                <a:gd name="T98" fmla="*/ 2147483647 w 933"/>
                <a:gd name="T99" fmla="*/ 2147483647 h 932"/>
                <a:gd name="T100" fmla="*/ 2147483647 w 933"/>
                <a:gd name="T101" fmla="*/ 2147483647 h 932"/>
                <a:gd name="T102" fmla="*/ 2147483647 w 933"/>
                <a:gd name="T103" fmla="*/ 2147483647 h 932"/>
                <a:gd name="T104" fmla="*/ 2147483647 w 933"/>
                <a:gd name="T105" fmla="*/ 2147483647 h 932"/>
                <a:gd name="T106" fmla="*/ 2147483647 w 933"/>
                <a:gd name="T107" fmla="*/ 2147483647 h 932"/>
                <a:gd name="T108" fmla="*/ 2147483647 w 933"/>
                <a:gd name="T109" fmla="*/ 2147483647 h 93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933" h="932">
                  <a:moveTo>
                    <a:pt x="341" y="63"/>
                  </a:moveTo>
                  <a:cubicBezTo>
                    <a:pt x="267" y="63"/>
                    <a:pt x="197" y="92"/>
                    <a:pt x="145" y="144"/>
                  </a:cubicBezTo>
                  <a:cubicBezTo>
                    <a:pt x="93" y="197"/>
                    <a:pt x="64" y="266"/>
                    <a:pt x="64" y="340"/>
                  </a:cubicBezTo>
                  <a:cubicBezTo>
                    <a:pt x="64" y="414"/>
                    <a:pt x="93" y="484"/>
                    <a:pt x="145" y="536"/>
                  </a:cubicBezTo>
                  <a:cubicBezTo>
                    <a:pt x="197" y="589"/>
                    <a:pt x="267" y="617"/>
                    <a:pt x="341" y="617"/>
                  </a:cubicBezTo>
                  <a:cubicBezTo>
                    <a:pt x="415" y="617"/>
                    <a:pt x="484" y="589"/>
                    <a:pt x="537" y="536"/>
                  </a:cubicBezTo>
                  <a:cubicBezTo>
                    <a:pt x="645" y="428"/>
                    <a:pt x="645" y="252"/>
                    <a:pt x="537" y="144"/>
                  </a:cubicBezTo>
                  <a:cubicBezTo>
                    <a:pt x="484" y="92"/>
                    <a:pt x="415" y="63"/>
                    <a:pt x="341" y="63"/>
                  </a:cubicBezTo>
                  <a:close/>
                  <a:moveTo>
                    <a:pt x="341" y="681"/>
                  </a:moveTo>
                  <a:cubicBezTo>
                    <a:pt x="250" y="681"/>
                    <a:pt x="164" y="645"/>
                    <a:pt x="100" y="581"/>
                  </a:cubicBezTo>
                  <a:cubicBezTo>
                    <a:pt x="36" y="517"/>
                    <a:pt x="0" y="431"/>
                    <a:pt x="0" y="340"/>
                  </a:cubicBezTo>
                  <a:cubicBezTo>
                    <a:pt x="0" y="249"/>
                    <a:pt x="36" y="164"/>
                    <a:pt x="100" y="100"/>
                  </a:cubicBezTo>
                  <a:cubicBezTo>
                    <a:pt x="164" y="35"/>
                    <a:pt x="250" y="0"/>
                    <a:pt x="341" y="0"/>
                  </a:cubicBezTo>
                  <a:cubicBezTo>
                    <a:pt x="432" y="0"/>
                    <a:pt x="517" y="35"/>
                    <a:pt x="582" y="100"/>
                  </a:cubicBezTo>
                  <a:cubicBezTo>
                    <a:pt x="714" y="232"/>
                    <a:pt x="714" y="448"/>
                    <a:pt x="582" y="581"/>
                  </a:cubicBezTo>
                  <a:cubicBezTo>
                    <a:pt x="517" y="645"/>
                    <a:pt x="432" y="681"/>
                    <a:pt x="341" y="681"/>
                  </a:cubicBezTo>
                  <a:close/>
                  <a:moveTo>
                    <a:pt x="636" y="538"/>
                  </a:moveTo>
                  <a:cubicBezTo>
                    <a:pt x="648" y="550"/>
                    <a:pt x="648" y="569"/>
                    <a:pt x="636" y="581"/>
                  </a:cubicBezTo>
                  <a:lnTo>
                    <a:pt x="582" y="636"/>
                  </a:lnTo>
                  <a:cubicBezTo>
                    <a:pt x="570" y="648"/>
                    <a:pt x="551" y="648"/>
                    <a:pt x="539" y="636"/>
                  </a:cubicBezTo>
                  <a:lnTo>
                    <a:pt x="537" y="634"/>
                  </a:lnTo>
                  <a:cubicBezTo>
                    <a:pt x="525" y="622"/>
                    <a:pt x="525" y="602"/>
                    <a:pt x="537" y="591"/>
                  </a:cubicBezTo>
                  <a:lnTo>
                    <a:pt x="591" y="536"/>
                  </a:lnTo>
                  <a:cubicBezTo>
                    <a:pt x="603" y="524"/>
                    <a:pt x="622" y="524"/>
                    <a:pt x="634" y="536"/>
                  </a:cubicBezTo>
                  <a:lnTo>
                    <a:pt x="636" y="538"/>
                  </a:lnTo>
                  <a:close/>
                  <a:moveTo>
                    <a:pt x="707" y="630"/>
                  </a:moveTo>
                  <a:cubicBezTo>
                    <a:pt x="728" y="651"/>
                    <a:pt x="728" y="685"/>
                    <a:pt x="707" y="706"/>
                  </a:cubicBezTo>
                  <a:cubicBezTo>
                    <a:pt x="686" y="727"/>
                    <a:pt x="652" y="727"/>
                    <a:pt x="631" y="706"/>
                  </a:cubicBezTo>
                  <a:cubicBezTo>
                    <a:pt x="610" y="685"/>
                    <a:pt x="610" y="651"/>
                    <a:pt x="631" y="630"/>
                  </a:cubicBezTo>
                  <a:cubicBezTo>
                    <a:pt x="652" y="609"/>
                    <a:pt x="686" y="609"/>
                    <a:pt x="707" y="630"/>
                  </a:cubicBezTo>
                  <a:close/>
                  <a:moveTo>
                    <a:pt x="922" y="834"/>
                  </a:moveTo>
                  <a:cubicBezTo>
                    <a:pt x="933" y="845"/>
                    <a:pt x="932" y="864"/>
                    <a:pt x="920" y="875"/>
                  </a:cubicBezTo>
                  <a:lnTo>
                    <a:pt x="876" y="919"/>
                  </a:lnTo>
                  <a:cubicBezTo>
                    <a:pt x="864" y="931"/>
                    <a:pt x="846" y="932"/>
                    <a:pt x="835" y="921"/>
                  </a:cubicBezTo>
                  <a:lnTo>
                    <a:pt x="705" y="791"/>
                  </a:lnTo>
                  <a:cubicBezTo>
                    <a:pt x="694" y="780"/>
                    <a:pt x="695" y="762"/>
                    <a:pt x="707" y="750"/>
                  </a:cubicBezTo>
                  <a:lnTo>
                    <a:pt x="750" y="706"/>
                  </a:lnTo>
                  <a:cubicBezTo>
                    <a:pt x="762" y="694"/>
                    <a:pt x="781" y="693"/>
                    <a:pt x="791" y="704"/>
                  </a:cubicBezTo>
                  <a:lnTo>
                    <a:pt x="922" y="834"/>
                  </a:lnTo>
                  <a:close/>
                  <a:moveTo>
                    <a:pt x="341" y="136"/>
                  </a:moveTo>
                  <a:cubicBezTo>
                    <a:pt x="286" y="136"/>
                    <a:pt x="235" y="157"/>
                    <a:pt x="196" y="196"/>
                  </a:cubicBezTo>
                  <a:cubicBezTo>
                    <a:pt x="158" y="234"/>
                    <a:pt x="137" y="286"/>
                    <a:pt x="137" y="340"/>
                  </a:cubicBezTo>
                  <a:cubicBezTo>
                    <a:pt x="137" y="395"/>
                    <a:pt x="158" y="446"/>
                    <a:pt x="196" y="485"/>
                  </a:cubicBezTo>
                  <a:cubicBezTo>
                    <a:pt x="235" y="523"/>
                    <a:pt x="286" y="545"/>
                    <a:pt x="341" y="545"/>
                  </a:cubicBezTo>
                  <a:cubicBezTo>
                    <a:pt x="395" y="545"/>
                    <a:pt x="447" y="523"/>
                    <a:pt x="485" y="485"/>
                  </a:cubicBezTo>
                  <a:cubicBezTo>
                    <a:pt x="565" y="405"/>
                    <a:pt x="565" y="275"/>
                    <a:pt x="485" y="196"/>
                  </a:cubicBezTo>
                  <a:cubicBezTo>
                    <a:pt x="447" y="157"/>
                    <a:pt x="395" y="136"/>
                    <a:pt x="341" y="136"/>
                  </a:cubicBezTo>
                  <a:close/>
                  <a:moveTo>
                    <a:pt x="341" y="587"/>
                  </a:moveTo>
                  <a:cubicBezTo>
                    <a:pt x="275" y="587"/>
                    <a:pt x="213" y="561"/>
                    <a:pt x="167" y="515"/>
                  </a:cubicBezTo>
                  <a:cubicBezTo>
                    <a:pt x="120" y="468"/>
                    <a:pt x="94" y="406"/>
                    <a:pt x="94" y="340"/>
                  </a:cubicBezTo>
                  <a:cubicBezTo>
                    <a:pt x="94" y="274"/>
                    <a:pt x="120" y="212"/>
                    <a:pt x="167" y="166"/>
                  </a:cubicBezTo>
                  <a:cubicBezTo>
                    <a:pt x="213" y="119"/>
                    <a:pt x="275" y="94"/>
                    <a:pt x="341" y="94"/>
                  </a:cubicBezTo>
                  <a:cubicBezTo>
                    <a:pt x="407" y="94"/>
                    <a:pt x="469" y="119"/>
                    <a:pt x="515" y="166"/>
                  </a:cubicBezTo>
                  <a:cubicBezTo>
                    <a:pt x="611" y="262"/>
                    <a:pt x="611" y="418"/>
                    <a:pt x="515" y="515"/>
                  </a:cubicBezTo>
                  <a:cubicBezTo>
                    <a:pt x="469" y="561"/>
                    <a:pt x="407" y="587"/>
                    <a:pt x="341" y="587"/>
                  </a:cubicBezTo>
                  <a:close/>
                </a:path>
              </a:pathLst>
            </a:custGeom>
            <a:solidFill>
              <a:srgbClr val="32AC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25" name="椭圆 318"/>
          <p:cNvSpPr>
            <a:spLocks noChangeArrowheads="1"/>
          </p:cNvSpPr>
          <p:nvPr/>
        </p:nvSpPr>
        <p:spPr bwMode="auto">
          <a:xfrm>
            <a:off x="6440488" y="2373313"/>
            <a:ext cx="1812925" cy="181292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26" name="文本框 349"/>
          <p:cNvSpPr txBox="1">
            <a:spLocks noChangeArrowheads="1"/>
          </p:cNvSpPr>
          <p:nvPr/>
        </p:nvSpPr>
        <p:spPr bwMode="auto">
          <a:xfrm>
            <a:off x="6076950" y="4851400"/>
            <a:ext cx="2540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项目特色</a:t>
            </a:r>
          </a:p>
        </p:txBody>
      </p:sp>
      <p:sp>
        <p:nvSpPr>
          <p:cNvPr id="13327" name="文本框 350"/>
          <p:cNvSpPr txBox="1">
            <a:spLocks noChangeArrowheads="1"/>
          </p:cNvSpPr>
          <p:nvPr/>
        </p:nvSpPr>
        <p:spPr bwMode="auto">
          <a:xfrm>
            <a:off x="6076950" y="4451350"/>
            <a:ext cx="2540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Part 03</a:t>
            </a:r>
            <a:endParaRPr lang="zh-CN" altLang="en-US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28" name="椭圆 303"/>
          <p:cNvSpPr>
            <a:spLocks noChangeArrowheads="1"/>
          </p:cNvSpPr>
          <p:nvPr/>
        </p:nvSpPr>
        <p:spPr bwMode="auto">
          <a:xfrm>
            <a:off x="9028113" y="2459038"/>
            <a:ext cx="1641475" cy="16414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29" name="Freeform 9"/>
          <p:cNvSpPr>
            <a:spLocks noEditPoints="1"/>
          </p:cNvSpPr>
          <p:nvPr/>
        </p:nvSpPr>
        <p:spPr bwMode="auto">
          <a:xfrm>
            <a:off x="9540875" y="2852738"/>
            <a:ext cx="617538" cy="854075"/>
          </a:xfrm>
          <a:custGeom>
            <a:avLst/>
            <a:gdLst>
              <a:gd name="T0" fmla="*/ 2147483647 w 683"/>
              <a:gd name="T1" fmla="*/ 2147483647 h 941"/>
              <a:gd name="T2" fmla="*/ 2147483647 w 683"/>
              <a:gd name="T3" fmla="*/ 2147483647 h 941"/>
              <a:gd name="T4" fmla="*/ 2147483647 w 683"/>
              <a:gd name="T5" fmla="*/ 2147483647 h 941"/>
              <a:gd name="T6" fmla="*/ 2147483647 w 683"/>
              <a:gd name="T7" fmla="*/ 2147483647 h 941"/>
              <a:gd name="T8" fmla="*/ 2147483647 w 683"/>
              <a:gd name="T9" fmla="*/ 2147483647 h 941"/>
              <a:gd name="T10" fmla="*/ 2147483647 w 683"/>
              <a:gd name="T11" fmla="*/ 2147483647 h 941"/>
              <a:gd name="T12" fmla="*/ 2147483647 w 683"/>
              <a:gd name="T13" fmla="*/ 2147483647 h 941"/>
              <a:gd name="T14" fmla="*/ 2147483647 w 683"/>
              <a:gd name="T15" fmla="*/ 2147483647 h 941"/>
              <a:gd name="T16" fmla="*/ 2147483647 w 683"/>
              <a:gd name="T17" fmla="*/ 2147483647 h 941"/>
              <a:gd name="T18" fmla="*/ 2147483647 w 683"/>
              <a:gd name="T19" fmla="*/ 2147483647 h 941"/>
              <a:gd name="T20" fmla="*/ 2147483647 w 683"/>
              <a:gd name="T21" fmla="*/ 2147483647 h 941"/>
              <a:gd name="T22" fmla="*/ 2147483647 w 683"/>
              <a:gd name="T23" fmla="*/ 2147483647 h 941"/>
              <a:gd name="T24" fmla="*/ 2147483647 w 683"/>
              <a:gd name="T25" fmla="*/ 2147483647 h 941"/>
              <a:gd name="T26" fmla="*/ 2147483647 w 683"/>
              <a:gd name="T27" fmla="*/ 2147483647 h 941"/>
              <a:gd name="T28" fmla="*/ 2147483647 w 683"/>
              <a:gd name="T29" fmla="*/ 2147483647 h 941"/>
              <a:gd name="T30" fmla="*/ 2147483647 w 683"/>
              <a:gd name="T31" fmla="*/ 2147483647 h 941"/>
              <a:gd name="T32" fmla="*/ 2147483647 w 683"/>
              <a:gd name="T33" fmla="*/ 2147483647 h 941"/>
              <a:gd name="T34" fmla="*/ 2147483647 w 683"/>
              <a:gd name="T35" fmla="*/ 2147483647 h 941"/>
              <a:gd name="T36" fmla="*/ 2147483647 w 683"/>
              <a:gd name="T37" fmla="*/ 2147483647 h 941"/>
              <a:gd name="T38" fmla="*/ 2147483647 w 683"/>
              <a:gd name="T39" fmla="*/ 2147483647 h 941"/>
              <a:gd name="T40" fmla="*/ 2147483647 w 683"/>
              <a:gd name="T41" fmla="*/ 2147483647 h 941"/>
              <a:gd name="T42" fmla="*/ 2147483647 w 683"/>
              <a:gd name="T43" fmla="*/ 2147483647 h 941"/>
              <a:gd name="T44" fmla="*/ 2147483647 w 683"/>
              <a:gd name="T45" fmla="*/ 2147483647 h 941"/>
              <a:gd name="T46" fmla="*/ 2147483647 w 683"/>
              <a:gd name="T47" fmla="*/ 2147483647 h 941"/>
              <a:gd name="T48" fmla="*/ 2147483647 w 683"/>
              <a:gd name="T49" fmla="*/ 2147483647 h 941"/>
              <a:gd name="T50" fmla="*/ 2147483647 w 683"/>
              <a:gd name="T51" fmla="*/ 2147483647 h 941"/>
              <a:gd name="T52" fmla="*/ 2147483647 w 683"/>
              <a:gd name="T53" fmla="*/ 2147483647 h 941"/>
              <a:gd name="T54" fmla="*/ 2147483647 w 683"/>
              <a:gd name="T55" fmla="*/ 2147483647 h 941"/>
              <a:gd name="T56" fmla="*/ 2147483647 w 683"/>
              <a:gd name="T57" fmla="*/ 2147483647 h 941"/>
              <a:gd name="T58" fmla="*/ 2147483647 w 683"/>
              <a:gd name="T59" fmla="*/ 2147483647 h 941"/>
              <a:gd name="T60" fmla="*/ 2147483647 w 683"/>
              <a:gd name="T61" fmla="*/ 2147483647 h 941"/>
              <a:gd name="T62" fmla="*/ 2147483647 w 683"/>
              <a:gd name="T63" fmla="*/ 2147483647 h 941"/>
              <a:gd name="T64" fmla="*/ 2147483647 w 683"/>
              <a:gd name="T65" fmla="*/ 2147483647 h 941"/>
              <a:gd name="T66" fmla="*/ 2147483647 w 683"/>
              <a:gd name="T67" fmla="*/ 2147483647 h 941"/>
              <a:gd name="T68" fmla="*/ 2147483647 w 683"/>
              <a:gd name="T69" fmla="*/ 2147483647 h 941"/>
              <a:gd name="T70" fmla="*/ 2147483647 w 683"/>
              <a:gd name="T71" fmla="*/ 2147483647 h 941"/>
              <a:gd name="T72" fmla="*/ 2147483647 w 683"/>
              <a:gd name="T73" fmla="*/ 2147483647 h 941"/>
              <a:gd name="T74" fmla="*/ 2147483647 w 683"/>
              <a:gd name="T75" fmla="*/ 2147483647 h 941"/>
              <a:gd name="T76" fmla="*/ 2147483647 w 683"/>
              <a:gd name="T77" fmla="*/ 2147483647 h 941"/>
              <a:gd name="T78" fmla="*/ 2147483647 w 683"/>
              <a:gd name="T79" fmla="*/ 2147483647 h 941"/>
              <a:gd name="T80" fmla="*/ 2147483647 w 683"/>
              <a:gd name="T81" fmla="*/ 2147483647 h 941"/>
              <a:gd name="T82" fmla="*/ 2147483647 w 683"/>
              <a:gd name="T83" fmla="*/ 2147483647 h 941"/>
              <a:gd name="T84" fmla="*/ 2147483647 w 683"/>
              <a:gd name="T85" fmla="*/ 2147483647 h 941"/>
              <a:gd name="T86" fmla="*/ 2147483647 w 683"/>
              <a:gd name="T87" fmla="*/ 2147483647 h 941"/>
              <a:gd name="T88" fmla="*/ 2147483647 w 683"/>
              <a:gd name="T89" fmla="*/ 2147483647 h 941"/>
              <a:gd name="T90" fmla="*/ 2147483647 w 683"/>
              <a:gd name="T91" fmla="*/ 2147483647 h 941"/>
              <a:gd name="T92" fmla="*/ 2147483647 w 683"/>
              <a:gd name="T93" fmla="*/ 2147483647 h 941"/>
              <a:gd name="T94" fmla="*/ 2147483647 w 683"/>
              <a:gd name="T95" fmla="*/ 2147483647 h 941"/>
              <a:gd name="T96" fmla="*/ 2147483647 w 683"/>
              <a:gd name="T97" fmla="*/ 2147483647 h 941"/>
              <a:gd name="T98" fmla="*/ 2147483647 w 683"/>
              <a:gd name="T99" fmla="*/ 2147483647 h 94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83" h="941">
                <a:moveTo>
                  <a:pt x="68" y="130"/>
                </a:moveTo>
                <a:cubicBezTo>
                  <a:pt x="95" y="82"/>
                  <a:pt x="141" y="58"/>
                  <a:pt x="170" y="74"/>
                </a:cubicBezTo>
                <a:cubicBezTo>
                  <a:pt x="199" y="91"/>
                  <a:pt x="200" y="143"/>
                  <a:pt x="173" y="190"/>
                </a:cubicBezTo>
                <a:cubicBezTo>
                  <a:pt x="146" y="238"/>
                  <a:pt x="100" y="262"/>
                  <a:pt x="71" y="246"/>
                </a:cubicBezTo>
                <a:cubicBezTo>
                  <a:pt x="42" y="229"/>
                  <a:pt x="41" y="177"/>
                  <a:pt x="68" y="130"/>
                </a:cubicBezTo>
                <a:close/>
                <a:moveTo>
                  <a:pt x="266" y="416"/>
                </a:moveTo>
                <a:lnTo>
                  <a:pt x="266" y="416"/>
                </a:lnTo>
                <a:cubicBezTo>
                  <a:pt x="311" y="437"/>
                  <a:pt x="378" y="399"/>
                  <a:pt x="419" y="329"/>
                </a:cubicBezTo>
                <a:cubicBezTo>
                  <a:pt x="460" y="258"/>
                  <a:pt x="459" y="181"/>
                  <a:pt x="418" y="153"/>
                </a:cubicBezTo>
                <a:lnTo>
                  <a:pt x="197" y="25"/>
                </a:lnTo>
                <a:cubicBezTo>
                  <a:pt x="153" y="0"/>
                  <a:pt x="83" y="38"/>
                  <a:pt x="41" y="111"/>
                </a:cubicBezTo>
                <a:cubicBezTo>
                  <a:pt x="0" y="183"/>
                  <a:pt x="2" y="262"/>
                  <a:pt x="45" y="288"/>
                </a:cubicBezTo>
                <a:lnTo>
                  <a:pt x="266" y="416"/>
                </a:lnTo>
                <a:close/>
                <a:moveTo>
                  <a:pt x="664" y="395"/>
                </a:moveTo>
                <a:lnTo>
                  <a:pt x="665" y="395"/>
                </a:lnTo>
                <a:lnTo>
                  <a:pt x="628" y="374"/>
                </a:lnTo>
                <a:cubicBezTo>
                  <a:pt x="623" y="393"/>
                  <a:pt x="616" y="414"/>
                  <a:pt x="604" y="433"/>
                </a:cubicBezTo>
                <a:cubicBezTo>
                  <a:pt x="592" y="455"/>
                  <a:pt x="577" y="473"/>
                  <a:pt x="561" y="487"/>
                </a:cubicBezTo>
                <a:lnTo>
                  <a:pt x="599" y="509"/>
                </a:lnTo>
                <a:lnTo>
                  <a:pt x="599" y="508"/>
                </a:lnTo>
                <a:cubicBezTo>
                  <a:pt x="618" y="518"/>
                  <a:pt x="647" y="501"/>
                  <a:pt x="665" y="471"/>
                </a:cubicBezTo>
                <a:cubicBezTo>
                  <a:pt x="683" y="441"/>
                  <a:pt x="682" y="407"/>
                  <a:pt x="664" y="395"/>
                </a:cubicBezTo>
                <a:close/>
                <a:moveTo>
                  <a:pt x="575" y="305"/>
                </a:moveTo>
                <a:lnTo>
                  <a:pt x="575" y="305"/>
                </a:lnTo>
                <a:lnTo>
                  <a:pt x="486" y="253"/>
                </a:lnTo>
                <a:cubicBezTo>
                  <a:pt x="481" y="286"/>
                  <a:pt x="468" y="320"/>
                  <a:pt x="449" y="353"/>
                </a:cubicBezTo>
                <a:cubicBezTo>
                  <a:pt x="432" y="382"/>
                  <a:pt x="412" y="407"/>
                  <a:pt x="391" y="427"/>
                </a:cubicBezTo>
                <a:lnTo>
                  <a:pt x="476" y="476"/>
                </a:lnTo>
                <a:cubicBezTo>
                  <a:pt x="505" y="490"/>
                  <a:pt x="549" y="465"/>
                  <a:pt x="576" y="419"/>
                </a:cubicBezTo>
                <a:cubicBezTo>
                  <a:pt x="602" y="373"/>
                  <a:pt x="602" y="323"/>
                  <a:pt x="575" y="305"/>
                </a:cubicBezTo>
                <a:close/>
                <a:moveTo>
                  <a:pt x="410" y="579"/>
                </a:moveTo>
                <a:cubicBezTo>
                  <a:pt x="420" y="566"/>
                  <a:pt x="425" y="550"/>
                  <a:pt x="425" y="532"/>
                </a:cubicBezTo>
                <a:cubicBezTo>
                  <a:pt x="425" y="490"/>
                  <a:pt x="391" y="456"/>
                  <a:pt x="349" y="456"/>
                </a:cubicBezTo>
                <a:cubicBezTo>
                  <a:pt x="307" y="456"/>
                  <a:pt x="273" y="490"/>
                  <a:pt x="273" y="532"/>
                </a:cubicBezTo>
                <a:cubicBezTo>
                  <a:pt x="273" y="550"/>
                  <a:pt x="279" y="566"/>
                  <a:pt x="289" y="579"/>
                </a:cubicBezTo>
                <a:lnTo>
                  <a:pt x="172" y="907"/>
                </a:lnTo>
                <a:cubicBezTo>
                  <a:pt x="169" y="916"/>
                  <a:pt x="174" y="926"/>
                  <a:pt x="182" y="929"/>
                </a:cubicBezTo>
                <a:lnTo>
                  <a:pt x="208" y="938"/>
                </a:lnTo>
                <a:cubicBezTo>
                  <a:pt x="217" y="941"/>
                  <a:pt x="227" y="937"/>
                  <a:pt x="230" y="928"/>
                </a:cubicBezTo>
                <a:lnTo>
                  <a:pt x="319" y="677"/>
                </a:lnTo>
                <a:lnTo>
                  <a:pt x="319" y="922"/>
                </a:lnTo>
                <a:cubicBezTo>
                  <a:pt x="319" y="932"/>
                  <a:pt x="327" y="939"/>
                  <a:pt x="336" y="939"/>
                </a:cubicBezTo>
                <a:lnTo>
                  <a:pt x="363" y="939"/>
                </a:lnTo>
                <a:cubicBezTo>
                  <a:pt x="373" y="939"/>
                  <a:pt x="380" y="932"/>
                  <a:pt x="380" y="922"/>
                </a:cubicBezTo>
                <a:lnTo>
                  <a:pt x="380" y="679"/>
                </a:lnTo>
                <a:lnTo>
                  <a:pt x="469" y="928"/>
                </a:lnTo>
                <a:cubicBezTo>
                  <a:pt x="472" y="937"/>
                  <a:pt x="482" y="941"/>
                  <a:pt x="490" y="938"/>
                </a:cubicBezTo>
                <a:lnTo>
                  <a:pt x="516" y="929"/>
                </a:lnTo>
                <a:cubicBezTo>
                  <a:pt x="525" y="926"/>
                  <a:pt x="530" y="916"/>
                  <a:pt x="527" y="907"/>
                </a:cubicBezTo>
                <a:lnTo>
                  <a:pt x="410" y="579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0" name="椭圆 313"/>
          <p:cNvSpPr>
            <a:spLocks noChangeArrowheads="1"/>
          </p:cNvSpPr>
          <p:nvPr/>
        </p:nvSpPr>
        <p:spPr bwMode="auto">
          <a:xfrm>
            <a:off x="8942388" y="2373313"/>
            <a:ext cx="1814512" cy="181292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31" name="文本框 352"/>
          <p:cNvSpPr txBox="1">
            <a:spLocks noChangeArrowheads="1"/>
          </p:cNvSpPr>
          <p:nvPr/>
        </p:nvSpPr>
        <p:spPr bwMode="auto">
          <a:xfrm>
            <a:off x="8580438" y="4851400"/>
            <a:ext cx="253841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市场评估</a:t>
            </a:r>
          </a:p>
        </p:txBody>
      </p:sp>
      <p:sp>
        <p:nvSpPr>
          <p:cNvPr id="13332" name="文本框 353"/>
          <p:cNvSpPr txBox="1">
            <a:spLocks noChangeArrowheads="1"/>
          </p:cNvSpPr>
          <p:nvPr/>
        </p:nvSpPr>
        <p:spPr bwMode="auto">
          <a:xfrm>
            <a:off x="8580438" y="4451350"/>
            <a:ext cx="2538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Part 04</a:t>
            </a:r>
            <a:endParaRPr lang="zh-CN" altLang="en-US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333" name="组合 6"/>
          <p:cNvGrpSpPr>
            <a:grpSpLocks/>
          </p:cNvGrpSpPr>
          <p:nvPr/>
        </p:nvGrpSpPr>
        <p:grpSpPr bwMode="auto">
          <a:xfrm>
            <a:off x="4759325" y="587375"/>
            <a:ext cx="2365375" cy="1292225"/>
            <a:chOff x="0" y="0"/>
            <a:chExt cx="2366148" cy="1292697"/>
          </a:xfrm>
        </p:grpSpPr>
        <p:sp>
          <p:nvSpPr>
            <p:cNvPr id="13335" name="文本框 42"/>
            <p:cNvSpPr txBox="1">
              <a:spLocks noChangeArrowheads="1"/>
            </p:cNvSpPr>
            <p:nvPr/>
          </p:nvSpPr>
          <p:spPr bwMode="auto">
            <a:xfrm>
              <a:off x="0" y="861810"/>
              <a:ext cx="2366148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2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2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336" name="文本框 43"/>
            <p:cNvSpPr txBox="1">
              <a:spLocks noChangeArrowheads="1"/>
            </p:cNvSpPr>
            <p:nvPr/>
          </p:nvSpPr>
          <p:spPr bwMode="auto">
            <a:xfrm>
              <a:off x="330200" y="0"/>
              <a:ext cx="1705748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dist" eaLnBrk="1" hangingPunct="1"/>
              <a:r>
                <a:rPr lang="zh-CN" altLang="en-US" sz="5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目录</a:t>
              </a:r>
              <a:endPara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13334" name="组合 2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0038" y="5346700"/>
            <a:ext cx="2116137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组合 4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2322513"/>
            <a:ext cx="221297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747" name="组合 8"/>
          <p:cNvGrpSpPr>
            <a:grpSpLocks/>
          </p:cNvGrpSpPr>
          <p:nvPr/>
        </p:nvGrpSpPr>
        <p:grpSpPr bwMode="auto">
          <a:xfrm>
            <a:off x="5759450" y="2590800"/>
            <a:ext cx="3581400" cy="1676400"/>
            <a:chOff x="0" y="0"/>
            <a:chExt cx="3580406" cy="1677381"/>
          </a:xfrm>
        </p:grpSpPr>
        <p:sp>
          <p:nvSpPr>
            <p:cNvPr id="31748" name="文本框 54"/>
            <p:cNvSpPr txBox="1">
              <a:spLocks noChangeArrowheads="1"/>
            </p:cNvSpPr>
            <p:nvPr/>
          </p:nvSpPr>
          <p:spPr bwMode="auto">
            <a:xfrm>
              <a:off x="0" y="661718"/>
              <a:ext cx="3580406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60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市场评估</a:t>
              </a:r>
            </a:p>
          </p:txBody>
        </p:sp>
        <p:sp>
          <p:nvSpPr>
            <p:cNvPr id="31749" name="文本框 55"/>
            <p:cNvSpPr txBox="1">
              <a:spLocks noChangeArrowheads="1"/>
            </p:cNvSpPr>
            <p:nvPr/>
          </p:nvSpPr>
          <p:spPr bwMode="auto">
            <a:xfrm>
              <a:off x="0" y="0"/>
              <a:ext cx="358040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04</a:t>
              </a:r>
              <a:endParaRPr lang="zh-CN" altLang="en-US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1750" name="直接连接符 4"/>
            <p:cNvCxnSpPr>
              <a:cxnSpLocks noChangeShapeType="1"/>
            </p:cNvCxnSpPr>
            <p:nvPr/>
          </p:nvCxnSpPr>
          <p:spPr bwMode="auto">
            <a:xfrm>
              <a:off x="69353" y="623247"/>
              <a:ext cx="1695947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32771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32796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97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98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2772" name="Rectangle 192"/>
          <p:cNvSpPr>
            <a:spLocks noChangeArrowheads="1"/>
          </p:cNvSpPr>
          <p:nvPr/>
        </p:nvSpPr>
        <p:spPr bwMode="auto">
          <a:xfrm>
            <a:off x="1393825" y="1911350"/>
            <a:ext cx="3048000" cy="1697038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2773" name="Rectangle 140"/>
          <p:cNvSpPr>
            <a:spLocks noChangeArrowheads="1"/>
          </p:cNvSpPr>
          <p:nvPr/>
        </p:nvSpPr>
        <p:spPr bwMode="auto">
          <a:xfrm>
            <a:off x="4619625" y="1911350"/>
            <a:ext cx="3048000" cy="1697038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2774" name="Rectangle 141"/>
          <p:cNvSpPr>
            <a:spLocks noChangeArrowheads="1"/>
          </p:cNvSpPr>
          <p:nvPr/>
        </p:nvSpPr>
        <p:spPr bwMode="auto">
          <a:xfrm>
            <a:off x="7845425" y="1911350"/>
            <a:ext cx="3048000" cy="1697038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2775" name="Rectangle 149"/>
          <p:cNvSpPr>
            <a:spLocks noChangeArrowheads="1"/>
          </p:cNvSpPr>
          <p:nvPr/>
        </p:nvSpPr>
        <p:spPr bwMode="auto">
          <a:xfrm>
            <a:off x="1393825" y="3770313"/>
            <a:ext cx="3048000" cy="1697037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32AC71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2776" name="Rectangle 150"/>
          <p:cNvSpPr>
            <a:spLocks noChangeArrowheads="1"/>
          </p:cNvSpPr>
          <p:nvPr/>
        </p:nvSpPr>
        <p:spPr bwMode="auto">
          <a:xfrm>
            <a:off x="4619625" y="3770313"/>
            <a:ext cx="3048000" cy="1697037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32AC71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2777" name="Rectangle 151"/>
          <p:cNvSpPr>
            <a:spLocks noChangeArrowheads="1"/>
          </p:cNvSpPr>
          <p:nvPr/>
        </p:nvSpPr>
        <p:spPr bwMode="auto">
          <a:xfrm>
            <a:off x="7845425" y="3770313"/>
            <a:ext cx="3048000" cy="1697037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32AC71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2778" name="Freeform 6"/>
          <p:cNvSpPr>
            <a:spLocks noEditPoints="1"/>
          </p:cNvSpPr>
          <p:nvPr/>
        </p:nvSpPr>
        <p:spPr bwMode="auto">
          <a:xfrm>
            <a:off x="5815013" y="3940175"/>
            <a:ext cx="657225" cy="479425"/>
          </a:xfrm>
          <a:custGeom>
            <a:avLst/>
            <a:gdLst>
              <a:gd name="T0" fmla="*/ 2147483647 w 1058"/>
              <a:gd name="T1" fmla="*/ 2147483647 h 771"/>
              <a:gd name="T2" fmla="*/ 2147483647 w 1058"/>
              <a:gd name="T3" fmla="*/ 2147483647 h 771"/>
              <a:gd name="T4" fmla="*/ 2147483647 w 1058"/>
              <a:gd name="T5" fmla="*/ 2147483647 h 771"/>
              <a:gd name="T6" fmla="*/ 2147483647 w 1058"/>
              <a:gd name="T7" fmla="*/ 2147483647 h 771"/>
              <a:gd name="T8" fmla="*/ 2147483647 w 1058"/>
              <a:gd name="T9" fmla="*/ 2147483647 h 771"/>
              <a:gd name="T10" fmla="*/ 2147483647 w 1058"/>
              <a:gd name="T11" fmla="*/ 2147483647 h 771"/>
              <a:gd name="T12" fmla="*/ 2147483647 w 1058"/>
              <a:gd name="T13" fmla="*/ 2147483647 h 771"/>
              <a:gd name="T14" fmla="*/ 2147483647 w 1058"/>
              <a:gd name="T15" fmla="*/ 2147483647 h 771"/>
              <a:gd name="T16" fmla="*/ 0 w 1058"/>
              <a:gd name="T17" fmla="*/ 2147483647 h 771"/>
              <a:gd name="T18" fmla="*/ 2147483647 w 1058"/>
              <a:gd name="T19" fmla="*/ 2147483647 h 771"/>
              <a:gd name="T20" fmla="*/ 2147483647 w 1058"/>
              <a:gd name="T21" fmla="*/ 2147483647 h 771"/>
              <a:gd name="T22" fmla="*/ 2147483647 w 1058"/>
              <a:gd name="T23" fmla="*/ 2147483647 h 771"/>
              <a:gd name="T24" fmla="*/ 2147483647 w 1058"/>
              <a:gd name="T25" fmla="*/ 2147483647 h 771"/>
              <a:gd name="T26" fmla="*/ 2147483647 w 1058"/>
              <a:gd name="T27" fmla="*/ 2147483647 h 771"/>
              <a:gd name="T28" fmla="*/ 2147483647 w 1058"/>
              <a:gd name="T29" fmla="*/ 2147483647 h 771"/>
              <a:gd name="T30" fmla="*/ 2147483647 w 1058"/>
              <a:gd name="T31" fmla="*/ 2147483647 h 771"/>
              <a:gd name="T32" fmla="*/ 2147483647 w 1058"/>
              <a:gd name="T33" fmla="*/ 2147483647 h 771"/>
              <a:gd name="T34" fmla="*/ 2147483647 w 1058"/>
              <a:gd name="T35" fmla="*/ 2147483647 h 771"/>
              <a:gd name="T36" fmla="*/ 2147483647 w 1058"/>
              <a:gd name="T37" fmla="*/ 2147483647 h 771"/>
              <a:gd name="T38" fmla="*/ 2147483647 w 1058"/>
              <a:gd name="T39" fmla="*/ 2147483647 h 771"/>
              <a:gd name="T40" fmla="*/ 2147483647 w 1058"/>
              <a:gd name="T41" fmla="*/ 2147483647 h 771"/>
              <a:gd name="T42" fmla="*/ 2147483647 w 1058"/>
              <a:gd name="T43" fmla="*/ 2147483647 h 771"/>
              <a:gd name="T44" fmla="*/ 2147483647 w 1058"/>
              <a:gd name="T45" fmla="*/ 2147483647 h 771"/>
              <a:gd name="T46" fmla="*/ 2147483647 w 1058"/>
              <a:gd name="T47" fmla="*/ 2147483647 h 771"/>
              <a:gd name="T48" fmla="*/ 2147483647 w 1058"/>
              <a:gd name="T49" fmla="*/ 2147483647 h 771"/>
              <a:gd name="T50" fmla="*/ 2147483647 w 1058"/>
              <a:gd name="T51" fmla="*/ 2147483647 h 771"/>
              <a:gd name="T52" fmla="*/ 2147483647 w 1058"/>
              <a:gd name="T53" fmla="*/ 2147483647 h 771"/>
              <a:gd name="T54" fmla="*/ 2147483647 w 1058"/>
              <a:gd name="T55" fmla="*/ 2147483647 h 771"/>
              <a:gd name="T56" fmla="*/ 2147483647 w 1058"/>
              <a:gd name="T57" fmla="*/ 2147483647 h 771"/>
              <a:gd name="T58" fmla="*/ 2147483647 w 1058"/>
              <a:gd name="T59" fmla="*/ 2147483647 h 771"/>
              <a:gd name="T60" fmla="*/ 2147483647 w 1058"/>
              <a:gd name="T61" fmla="*/ 2147483647 h 771"/>
              <a:gd name="T62" fmla="*/ 2147483647 w 1058"/>
              <a:gd name="T63" fmla="*/ 2147483647 h 771"/>
              <a:gd name="T64" fmla="*/ 2147483647 w 1058"/>
              <a:gd name="T65" fmla="*/ 2147483647 h 771"/>
              <a:gd name="T66" fmla="*/ 2147483647 w 1058"/>
              <a:gd name="T67" fmla="*/ 2147483647 h 771"/>
              <a:gd name="T68" fmla="*/ 2147483647 w 1058"/>
              <a:gd name="T69" fmla="*/ 2147483647 h 771"/>
              <a:gd name="T70" fmla="*/ 2147483647 w 1058"/>
              <a:gd name="T71" fmla="*/ 2147483647 h 771"/>
              <a:gd name="T72" fmla="*/ 2147483647 w 1058"/>
              <a:gd name="T73" fmla="*/ 2147483647 h 771"/>
              <a:gd name="T74" fmla="*/ 2147483647 w 1058"/>
              <a:gd name="T75" fmla="*/ 2147483647 h 771"/>
              <a:gd name="T76" fmla="*/ 2147483647 w 1058"/>
              <a:gd name="T77" fmla="*/ 2147483647 h 771"/>
              <a:gd name="T78" fmla="*/ 2147483647 w 1058"/>
              <a:gd name="T79" fmla="*/ 2147483647 h 771"/>
              <a:gd name="T80" fmla="*/ 2147483647 w 1058"/>
              <a:gd name="T81" fmla="*/ 2147483647 h 771"/>
              <a:gd name="T82" fmla="*/ 2147483647 w 1058"/>
              <a:gd name="T83" fmla="*/ 2147483647 h 771"/>
              <a:gd name="T84" fmla="*/ 2147483647 w 1058"/>
              <a:gd name="T85" fmla="*/ 2147483647 h 771"/>
              <a:gd name="T86" fmla="*/ 2147483647 w 1058"/>
              <a:gd name="T87" fmla="*/ 2147483647 h 771"/>
              <a:gd name="T88" fmla="*/ 2147483647 w 1058"/>
              <a:gd name="T89" fmla="*/ 2147483647 h 771"/>
              <a:gd name="T90" fmla="*/ 2147483647 w 1058"/>
              <a:gd name="T91" fmla="*/ 2147483647 h 771"/>
              <a:gd name="T92" fmla="*/ 2147483647 w 1058"/>
              <a:gd name="T93" fmla="*/ 2147483647 h 771"/>
              <a:gd name="T94" fmla="*/ 2147483647 w 1058"/>
              <a:gd name="T95" fmla="*/ 2147483647 h 771"/>
              <a:gd name="T96" fmla="*/ 2147483647 w 1058"/>
              <a:gd name="T97" fmla="*/ 0 h 771"/>
              <a:gd name="T98" fmla="*/ 2147483647 w 1058"/>
              <a:gd name="T99" fmla="*/ 2147483647 h 771"/>
              <a:gd name="T100" fmla="*/ 2147483647 w 1058"/>
              <a:gd name="T101" fmla="*/ 2147483647 h 771"/>
              <a:gd name="T102" fmla="*/ 2147483647 w 1058"/>
              <a:gd name="T103" fmla="*/ 2147483647 h 7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058" h="771">
                <a:moveTo>
                  <a:pt x="939" y="399"/>
                </a:moveTo>
                <a:lnTo>
                  <a:pt x="953" y="399"/>
                </a:lnTo>
                <a:lnTo>
                  <a:pt x="981" y="404"/>
                </a:lnTo>
                <a:lnTo>
                  <a:pt x="1006" y="414"/>
                </a:lnTo>
                <a:lnTo>
                  <a:pt x="1027" y="431"/>
                </a:lnTo>
                <a:lnTo>
                  <a:pt x="1043" y="452"/>
                </a:lnTo>
                <a:lnTo>
                  <a:pt x="1054" y="476"/>
                </a:lnTo>
                <a:lnTo>
                  <a:pt x="1058" y="505"/>
                </a:lnTo>
                <a:lnTo>
                  <a:pt x="1058" y="581"/>
                </a:lnTo>
                <a:lnTo>
                  <a:pt x="1054" y="609"/>
                </a:lnTo>
                <a:lnTo>
                  <a:pt x="1043" y="633"/>
                </a:lnTo>
                <a:lnTo>
                  <a:pt x="1027" y="655"/>
                </a:lnTo>
                <a:lnTo>
                  <a:pt x="1006" y="671"/>
                </a:lnTo>
                <a:lnTo>
                  <a:pt x="981" y="682"/>
                </a:lnTo>
                <a:lnTo>
                  <a:pt x="953" y="686"/>
                </a:lnTo>
                <a:lnTo>
                  <a:pt x="858" y="686"/>
                </a:lnTo>
                <a:lnTo>
                  <a:pt x="862" y="666"/>
                </a:lnTo>
                <a:lnTo>
                  <a:pt x="863" y="645"/>
                </a:lnTo>
                <a:lnTo>
                  <a:pt x="863" y="522"/>
                </a:lnTo>
                <a:lnTo>
                  <a:pt x="862" y="497"/>
                </a:lnTo>
                <a:lnTo>
                  <a:pt x="855" y="472"/>
                </a:lnTo>
                <a:lnTo>
                  <a:pt x="846" y="449"/>
                </a:lnTo>
                <a:lnTo>
                  <a:pt x="873" y="445"/>
                </a:lnTo>
                <a:lnTo>
                  <a:pt x="899" y="436"/>
                </a:lnTo>
                <a:lnTo>
                  <a:pt x="922" y="420"/>
                </a:lnTo>
                <a:lnTo>
                  <a:pt x="939" y="399"/>
                </a:lnTo>
                <a:close/>
                <a:moveTo>
                  <a:pt x="105" y="399"/>
                </a:moveTo>
                <a:lnTo>
                  <a:pt x="118" y="399"/>
                </a:lnTo>
                <a:lnTo>
                  <a:pt x="137" y="420"/>
                </a:lnTo>
                <a:lnTo>
                  <a:pt x="159" y="436"/>
                </a:lnTo>
                <a:lnTo>
                  <a:pt x="184" y="445"/>
                </a:lnTo>
                <a:lnTo>
                  <a:pt x="213" y="449"/>
                </a:lnTo>
                <a:lnTo>
                  <a:pt x="202" y="472"/>
                </a:lnTo>
                <a:lnTo>
                  <a:pt x="197" y="497"/>
                </a:lnTo>
                <a:lnTo>
                  <a:pt x="194" y="522"/>
                </a:lnTo>
                <a:lnTo>
                  <a:pt x="194" y="645"/>
                </a:lnTo>
                <a:lnTo>
                  <a:pt x="195" y="666"/>
                </a:lnTo>
                <a:lnTo>
                  <a:pt x="199" y="686"/>
                </a:lnTo>
                <a:lnTo>
                  <a:pt x="105" y="686"/>
                </a:lnTo>
                <a:lnTo>
                  <a:pt x="76" y="682"/>
                </a:lnTo>
                <a:lnTo>
                  <a:pt x="52" y="671"/>
                </a:lnTo>
                <a:lnTo>
                  <a:pt x="30" y="655"/>
                </a:lnTo>
                <a:lnTo>
                  <a:pt x="14" y="633"/>
                </a:lnTo>
                <a:lnTo>
                  <a:pt x="3" y="609"/>
                </a:lnTo>
                <a:lnTo>
                  <a:pt x="0" y="581"/>
                </a:lnTo>
                <a:lnTo>
                  <a:pt x="0" y="505"/>
                </a:lnTo>
                <a:lnTo>
                  <a:pt x="3" y="476"/>
                </a:lnTo>
                <a:lnTo>
                  <a:pt x="14" y="452"/>
                </a:lnTo>
                <a:lnTo>
                  <a:pt x="30" y="431"/>
                </a:lnTo>
                <a:lnTo>
                  <a:pt x="52" y="414"/>
                </a:lnTo>
                <a:lnTo>
                  <a:pt x="76" y="404"/>
                </a:lnTo>
                <a:lnTo>
                  <a:pt x="105" y="399"/>
                </a:lnTo>
                <a:close/>
                <a:moveTo>
                  <a:pt x="379" y="397"/>
                </a:moveTo>
                <a:lnTo>
                  <a:pt x="395" y="397"/>
                </a:lnTo>
                <a:lnTo>
                  <a:pt x="416" y="420"/>
                </a:lnTo>
                <a:lnTo>
                  <a:pt x="441" y="439"/>
                </a:lnTo>
                <a:lnTo>
                  <a:pt x="468" y="452"/>
                </a:lnTo>
                <a:lnTo>
                  <a:pt x="498" y="460"/>
                </a:lnTo>
                <a:lnTo>
                  <a:pt x="529" y="464"/>
                </a:lnTo>
                <a:lnTo>
                  <a:pt x="560" y="460"/>
                </a:lnTo>
                <a:lnTo>
                  <a:pt x="590" y="452"/>
                </a:lnTo>
                <a:lnTo>
                  <a:pt x="617" y="439"/>
                </a:lnTo>
                <a:lnTo>
                  <a:pt x="642" y="420"/>
                </a:lnTo>
                <a:lnTo>
                  <a:pt x="663" y="397"/>
                </a:lnTo>
                <a:lnTo>
                  <a:pt x="678" y="397"/>
                </a:lnTo>
                <a:lnTo>
                  <a:pt x="709" y="401"/>
                </a:lnTo>
                <a:lnTo>
                  <a:pt x="738" y="410"/>
                </a:lnTo>
                <a:lnTo>
                  <a:pt x="763" y="427"/>
                </a:lnTo>
                <a:lnTo>
                  <a:pt x="784" y="448"/>
                </a:lnTo>
                <a:lnTo>
                  <a:pt x="800" y="472"/>
                </a:lnTo>
                <a:lnTo>
                  <a:pt x="809" y="501"/>
                </a:lnTo>
                <a:lnTo>
                  <a:pt x="813" y="532"/>
                </a:lnTo>
                <a:lnTo>
                  <a:pt x="813" y="636"/>
                </a:lnTo>
                <a:lnTo>
                  <a:pt x="809" y="667"/>
                </a:lnTo>
                <a:lnTo>
                  <a:pt x="800" y="695"/>
                </a:lnTo>
                <a:lnTo>
                  <a:pt x="784" y="721"/>
                </a:lnTo>
                <a:lnTo>
                  <a:pt x="763" y="741"/>
                </a:lnTo>
                <a:lnTo>
                  <a:pt x="738" y="757"/>
                </a:lnTo>
                <a:lnTo>
                  <a:pt x="709" y="768"/>
                </a:lnTo>
                <a:lnTo>
                  <a:pt x="678" y="771"/>
                </a:lnTo>
                <a:lnTo>
                  <a:pt x="379" y="771"/>
                </a:lnTo>
                <a:lnTo>
                  <a:pt x="354" y="768"/>
                </a:lnTo>
                <a:lnTo>
                  <a:pt x="328" y="762"/>
                </a:lnTo>
                <a:lnTo>
                  <a:pt x="305" y="748"/>
                </a:lnTo>
                <a:lnTo>
                  <a:pt x="285" y="732"/>
                </a:lnTo>
                <a:lnTo>
                  <a:pt x="267" y="712"/>
                </a:lnTo>
                <a:lnTo>
                  <a:pt x="255" y="687"/>
                </a:lnTo>
                <a:lnTo>
                  <a:pt x="247" y="663"/>
                </a:lnTo>
                <a:lnTo>
                  <a:pt x="244" y="636"/>
                </a:lnTo>
                <a:lnTo>
                  <a:pt x="244" y="532"/>
                </a:lnTo>
                <a:lnTo>
                  <a:pt x="248" y="501"/>
                </a:lnTo>
                <a:lnTo>
                  <a:pt x="257" y="472"/>
                </a:lnTo>
                <a:lnTo>
                  <a:pt x="274" y="448"/>
                </a:lnTo>
                <a:lnTo>
                  <a:pt x="295" y="427"/>
                </a:lnTo>
                <a:lnTo>
                  <a:pt x="320" y="410"/>
                </a:lnTo>
                <a:lnTo>
                  <a:pt x="349" y="401"/>
                </a:lnTo>
                <a:lnTo>
                  <a:pt x="379" y="397"/>
                </a:lnTo>
                <a:close/>
                <a:moveTo>
                  <a:pt x="845" y="214"/>
                </a:moveTo>
                <a:lnTo>
                  <a:pt x="870" y="218"/>
                </a:lnTo>
                <a:lnTo>
                  <a:pt x="895" y="228"/>
                </a:lnTo>
                <a:lnTo>
                  <a:pt x="915" y="244"/>
                </a:lnTo>
                <a:lnTo>
                  <a:pt x="930" y="263"/>
                </a:lnTo>
                <a:lnTo>
                  <a:pt x="941" y="287"/>
                </a:lnTo>
                <a:lnTo>
                  <a:pt x="943" y="314"/>
                </a:lnTo>
                <a:lnTo>
                  <a:pt x="941" y="340"/>
                </a:lnTo>
                <a:lnTo>
                  <a:pt x="930" y="364"/>
                </a:lnTo>
                <a:lnTo>
                  <a:pt x="915" y="385"/>
                </a:lnTo>
                <a:lnTo>
                  <a:pt x="895" y="399"/>
                </a:lnTo>
                <a:lnTo>
                  <a:pt x="870" y="410"/>
                </a:lnTo>
                <a:lnTo>
                  <a:pt x="845" y="413"/>
                </a:lnTo>
                <a:lnTo>
                  <a:pt x="818" y="410"/>
                </a:lnTo>
                <a:lnTo>
                  <a:pt x="793" y="399"/>
                </a:lnTo>
                <a:lnTo>
                  <a:pt x="774" y="385"/>
                </a:lnTo>
                <a:lnTo>
                  <a:pt x="758" y="364"/>
                </a:lnTo>
                <a:lnTo>
                  <a:pt x="749" y="340"/>
                </a:lnTo>
                <a:lnTo>
                  <a:pt x="744" y="314"/>
                </a:lnTo>
                <a:lnTo>
                  <a:pt x="749" y="287"/>
                </a:lnTo>
                <a:lnTo>
                  <a:pt x="758" y="263"/>
                </a:lnTo>
                <a:lnTo>
                  <a:pt x="774" y="244"/>
                </a:lnTo>
                <a:lnTo>
                  <a:pt x="793" y="228"/>
                </a:lnTo>
                <a:lnTo>
                  <a:pt x="818" y="218"/>
                </a:lnTo>
                <a:lnTo>
                  <a:pt x="845" y="214"/>
                </a:lnTo>
                <a:close/>
                <a:moveTo>
                  <a:pt x="214" y="214"/>
                </a:moveTo>
                <a:lnTo>
                  <a:pt x="240" y="218"/>
                </a:lnTo>
                <a:lnTo>
                  <a:pt x="264" y="228"/>
                </a:lnTo>
                <a:lnTo>
                  <a:pt x="285" y="244"/>
                </a:lnTo>
                <a:lnTo>
                  <a:pt x="299" y="263"/>
                </a:lnTo>
                <a:lnTo>
                  <a:pt x="310" y="287"/>
                </a:lnTo>
                <a:lnTo>
                  <a:pt x="314" y="314"/>
                </a:lnTo>
                <a:lnTo>
                  <a:pt x="310" y="340"/>
                </a:lnTo>
                <a:lnTo>
                  <a:pt x="299" y="364"/>
                </a:lnTo>
                <a:lnTo>
                  <a:pt x="285" y="385"/>
                </a:lnTo>
                <a:lnTo>
                  <a:pt x="264" y="399"/>
                </a:lnTo>
                <a:lnTo>
                  <a:pt x="240" y="410"/>
                </a:lnTo>
                <a:lnTo>
                  <a:pt x="214" y="413"/>
                </a:lnTo>
                <a:lnTo>
                  <a:pt x="187" y="410"/>
                </a:lnTo>
                <a:lnTo>
                  <a:pt x="164" y="399"/>
                </a:lnTo>
                <a:lnTo>
                  <a:pt x="144" y="385"/>
                </a:lnTo>
                <a:lnTo>
                  <a:pt x="128" y="364"/>
                </a:lnTo>
                <a:lnTo>
                  <a:pt x="118" y="340"/>
                </a:lnTo>
                <a:lnTo>
                  <a:pt x="114" y="314"/>
                </a:lnTo>
                <a:lnTo>
                  <a:pt x="118" y="287"/>
                </a:lnTo>
                <a:lnTo>
                  <a:pt x="128" y="263"/>
                </a:lnTo>
                <a:lnTo>
                  <a:pt x="144" y="244"/>
                </a:lnTo>
                <a:lnTo>
                  <a:pt x="164" y="228"/>
                </a:lnTo>
                <a:lnTo>
                  <a:pt x="187" y="218"/>
                </a:lnTo>
                <a:lnTo>
                  <a:pt x="214" y="214"/>
                </a:lnTo>
                <a:close/>
                <a:moveTo>
                  <a:pt x="529" y="141"/>
                </a:moveTo>
                <a:lnTo>
                  <a:pt x="560" y="146"/>
                </a:lnTo>
                <a:lnTo>
                  <a:pt x="589" y="155"/>
                </a:lnTo>
                <a:lnTo>
                  <a:pt x="615" y="171"/>
                </a:lnTo>
                <a:lnTo>
                  <a:pt x="635" y="193"/>
                </a:lnTo>
                <a:lnTo>
                  <a:pt x="651" y="218"/>
                </a:lnTo>
                <a:lnTo>
                  <a:pt x="662" y="247"/>
                </a:lnTo>
                <a:lnTo>
                  <a:pt x="666" y="278"/>
                </a:lnTo>
                <a:lnTo>
                  <a:pt x="662" y="309"/>
                </a:lnTo>
                <a:lnTo>
                  <a:pt x="651" y="337"/>
                </a:lnTo>
                <a:lnTo>
                  <a:pt x="635" y="363"/>
                </a:lnTo>
                <a:lnTo>
                  <a:pt x="615" y="385"/>
                </a:lnTo>
                <a:lnTo>
                  <a:pt x="589" y="401"/>
                </a:lnTo>
                <a:lnTo>
                  <a:pt x="560" y="410"/>
                </a:lnTo>
                <a:lnTo>
                  <a:pt x="529" y="414"/>
                </a:lnTo>
                <a:lnTo>
                  <a:pt x="498" y="410"/>
                </a:lnTo>
                <a:lnTo>
                  <a:pt x="468" y="401"/>
                </a:lnTo>
                <a:lnTo>
                  <a:pt x="444" y="385"/>
                </a:lnTo>
                <a:lnTo>
                  <a:pt x="423" y="363"/>
                </a:lnTo>
                <a:lnTo>
                  <a:pt x="406" y="337"/>
                </a:lnTo>
                <a:lnTo>
                  <a:pt x="397" y="309"/>
                </a:lnTo>
                <a:lnTo>
                  <a:pt x="393" y="278"/>
                </a:lnTo>
                <a:lnTo>
                  <a:pt x="397" y="247"/>
                </a:lnTo>
                <a:lnTo>
                  <a:pt x="406" y="218"/>
                </a:lnTo>
                <a:lnTo>
                  <a:pt x="423" y="193"/>
                </a:lnTo>
                <a:lnTo>
                  <a:pt x="444" y="171"/>
                </a:lnTo>
                <a:lnTo>
                  <a:pt x="468" y="155"/>
                </a:lnTo>
                <a:lnTo>
                  <a:pt x="498" y="146"/>
                </a:lnTo>
                <a:lnTo>
                  <a:pt x="529" y="141"/>
                </a:lnTo>
                <a:close/>
                <a:moveTo>
                  <a:pt x="766" y="96"/>
                </a:moveTo>
                <a:lnTo>
                  <a:pt x="778" y="98"/>
                </a:lnTo>
                <a:lnTo>
                  <a:pt x="789" y="105"/>
                </a:lnTo>
                <a:lnTo>
                  <a:pt x="796" y="116"/>
                </a:lnTo>
                <a:lnTo>
                  <a:pt x="797" y="128"/>
                </a:lnTo>
                <a:lnTo>
                  <a:pt x="796" y="140"/>
                </a:lnTo>
                <a:lnTo>
                  <a:pt x="789" y="150"/>
                </a:lnTo>
                <a:lnTo>
                  <a:pt x="778" y="156"/>
                </a:lnTo>
                <a:lnTo>
                  <a:pt x="766" y="159"/>
                </a:lnTo>
                <a:lnTo>
                  <a:pt x="754" y="156"/>
                </a:lnTo>
                <a:lnTo>
                  <a:pt x="744" y="150"/>
                </a:lnTo>
                <a:lnTo>
                  <a:pt x="738" y="140"/>
                </a:lnTo>
                <a:lnTo>
                  <a:pt x="735" y="128"/>
                </a:lnTo>
                <a:lnTo>
                  <a:pt x="738" y="116"/>
                </a:lnTo>
                <a:lnTo>
                  <a:pt x="744" y="105"/>
                </a:lnTo>
                <a:lnTo>
                  <a:pt x="754" y="98"/>
                </a:lnTo>
                <a:lnTo>
                  <a:pt x="766" y="96"/>
                </a:lnTo>
                <a:close/>
                <a:moveTo>
                  <a:pt x="259" y="96"/>
                </a:moveTo>
                <a:lnTo>
                  <a:pt x="270" y="98"/>
                </a:lnTo>
                <a:lnTo>
                  <a:pt x="280" y="105"/>
                </a:lnTo>
                <a:lnTo>
                  <a:pt x="287" y="116"/>
                </a:lnTo>
                <a:lnTo>
                  <a:pt x="290" y="128"/>
                </a:lnTo>
                <a:lnTo>
                  <a:pt x="287" y="140"/>
                </a:lnTo>
                <a:lnTo>
                  <a:pt x="280" y="150"/>
                </a:lnTo>
                <a:lnTo>
                  <a:pt x="270" y="156"/>
                </a:lnTo>
                <a:lnTo>
                  <a:pt x="259" y="159"/>
                </a:lnTo>
                <a:lnTo>
                  <a:pt x="247" y="156"/>
                </a:lnTo>
                <a:lnTo>
                  <a:pt x="236" y="150"/>
                </a:lnTo>
                <a:lnTo>
                  <a:pt x="229" y="140"/>
                </a:lnTo>
                <a:lnTo>
                  <a:pt x="228" y="128"/>
                </a:lnTo>
                <a:lnTo>
                  <a:pt x="229" y="116"/>
                </a:lnTo>
                <a:lnTo>
                  <a:pt x="236" y="105"/>
                </a:lnTo>
                <a:lnTo>
                  <a:pt x="247" y="98"/>
                </a:lnTo>
                <a:lnTo>
                  <a:pt x="259" y="96"/>
                </a:lnTo>
                <a:close/>
                <a:moveTo>
                  <a:pt x="363" y="27"/>
                </a:moveTo>
                <a:lnTo>
                  <a:pt x="377" y="28"/>
                </a:lnTo>
                <a:lnTo>
                  <a:pt x="386" y="35"/>
                </a:lnTo>
                <a:lnTo>
                  <a:pt x="393" y="46"/>
                </a:lnTo>
                <a:lnTo>
                  <a:pt x="395" y="58"/>
                </a:lnTo>
                <a:lnTo>
                  <a:pt x="393" y="70"/>
                </a:lnTo>
                <a:lnTo>
                  <a:pt x="386" y="79"/>
                </a:lnTo>
                <a:lnTo>
                  <a:pt x="377" y="86"/>
                </a:lnTo>
                <a:lnTo>
                  <a:pt x="363" y="89"/>
                </a:lnTo>
                <a:lnTo>
                  <a:pt x="351" y="86"/>
                </a:lnTo>
                <a:lnTo>
                  <a:pt x="341" y="79"/>
                </a:lnTo>
                <a:lnTo>
                  <a:pt x="335" y="70"/>
                </a:lnTo>
                <a:lnTo>
                  <a:pt x="332" y="58"/>
                </a:lnTo>
                <a:lnTo>
                  <a:pt x="335" y="46"/>
                </a:lnTo>
                <a:lnTo>
                  <a:pt x="341" y="35"/>
                </a:lnTo>
                <a:lnTo>
                  <a:pt x="351" y="28"/>
                </a:lnTo>
                <a:lnTo>
                  <a:pt x="363" y="27"/>
                </a:lnTo>
                <a:close/>
                <a:moveTo>
                  <a:pt x="663" y="21"/>
                </a:moveTo>
                <a:lnTo>
                  <a:pt x="675" y="24"/>
                </a:lnTo>
                <a:lnTo>
                  <a:pt x="685" y="31"/>
                </a:lnTo>
                <a:lnTo>
                  <a:pt x="692" y="40"/>
                </a:lnTo>
                <a:lnTo>
                  <a:pt x="694" y="52"/>
                </a:lnTo>
                <a:lnTo>
                  <a:pt x="692" y="64"/>
                </a:lnTo>
                <a:lnTo>
                  <a:pt x="685" y="74"/>
                </a:lnTo>
                <a:lnTo>
                  <a:pt x="675" y="81"/>
                </a:lnTo>
                <a:lnTo>
                  <a:pt x="663" y="83"/>
                </a:lnTo>
                <a:lnTo>
                  <a:pt x="651" y="81"/>
                </a:lnTo>
                <a:lnTo>
                  <a:pt x="640" y="74"/>
                </a:lnTo>
                <a:lnTo>
                  <a:pt x="634" y="64"/>
                </a:lnTo>
                <a:lnTo>
                  <a:pt x="631" y="52"/>
                </a:lnTo>
                <a:lnTo>
                  <a:pt x="634" y="40"/>
                </a:lnTo>
                <a:lnTo>
                  <a:pt x="640" y="31"/>
                </a:lnTo>
                <a:lnTo>
                  <a:pt x="651" y="24"/>
                </a:lnTo>
                <a:lnTo>
                  <a:pt x="663" y="21"/>
                </a:lnTo>
                <a:close/>
                <a:moveTo>
                  <a:pt x="498" y="0"/>
                </a:moveTo>
                <a:lnTo>
                  <a:pt x="510" y="2"/>
                </a:lnTo>
                <a:lnTo>
                  <a:pt x="521" y="9"/>
                </a:lnTo>
                <a:lnTo>
                  <a:pt x="528" y="19"/>
                </a:lnTo>
                <a:lnTo>
                  <a:pt x="529" y="31"/>
                </a:lnTo>
                <a:lnTo>
                  <a:pt x="528" y="44"/>
                </a:lnTo>
                <a:lnTo>
                  <a:pt x="521" y="54"/>
                </a:lnTo>
                <a:lnTo>
                  <a:pt x="510" y="60"/>
                </a:lnTo>
                <a:lnTo>
                  <a:pt x="498" y="63"/>
                </a:lnTo>
                <a:lnTo>
                  <a:pt x="486" y="60"/>
                </a:lnTo>
                <a:lnTo>
                  <a:pt x="477" y="54"/>
                </a:lnTo>
                <a:lnTo>
                  <a:pt x="470" y="44"/>
                </a:lnTo>
                <a:lnTo>
                  <a:pt x="467" y="31"/>
                </a:lnTo>
                <a:lnTo>
                  <a:pt x="470" y="19"/>
                </a:lnTo>
                <a:lnTo>
                  <a:pt x="477" y="9"/>
                </a:lnTo>
                <a:lnTo>
                  <a:pt x="486" y="2"/>
                </a:lnTo>
                <a:lnTo>
                  <a:pt x="498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2779" name="Freeform 7"/>
          <p:cNvSpPr>
            <a:spLocks noEditPoints="1"/>
          </p:cNvSpPr>
          <p:nvPr/>
        </p:nvSpPr>
        <p:spPr bwMode="auto">
          <a:xfrm>
            <a:off x="9096375" y="3971925"/>
            <a:ext cx="546100" cy="415925"/>
          </a:xfrm>
          <a:custGeom>
            <a:avLst/>
            <a:gdLst>
              <a:gd name="T0" fmla="*/ 2147483647 w 858"/>
              <a:gd name="T1" fmla="*/ 2147483647 h 651"/>
              <a:gd name="T2" fmla="*/ 2147483647 w 858"/>
              <a:gd name="T3" fmla="*/ 2147483647 h 651"/>
              <a:gd name="T4" fmla="*/ 2147483647 w 858"/>
              <a:gd name="T5" fmla="*/ 2147483647 h 651"/>
              <a:gd name="T6" fmla="*/ 2147483647 w 858"/>
              <a:gd name="T7" fmla="*/ 2147483647 h 651"/>
              <a:gd name="T8" fmla="*/ 2147483647 w 858"/>
              <a:gd name="T9" fmla="*/ 2147483647 h 651"/>
              <a:gd name="T10" fmla="*/ 2147483647 w 858"/>
              <a:gd name="T11" fmla="*/ 2147483647 h 651"/>
              <a:gd name="T12" fmla="*/ 2147483647 w 858"/>
              <a:gd name="T13" fmla="*/ 2147483647 h 651"/>
              <a:gd name="T14" fmla="*/ 2147483647 w 858"/>
              <a:gd name="T15" fmla="*/ 2147483647 h 651"/>
              <a:gd name="T16" fmla="*/ 2147483647 w 858"/>
              <a:gd name="T17" fmla="*/ 2147483647 h 651"/>
              <a:gd name="T18" fmla="*/ 2147483647 w 858"/>
              <a:gd name="T19" fmla="*/ 2147483647 h 651"/>
              <a:gd name="T20" fmla="*/ 2147483647 w 858"/>
              <a:gd name="T21" fmla="*/ 2147483647 h 651"/>
              <a:gd name="T22" fmla="*/ 2147483647 w 858"/>
              <a:gd name="T23" fmla="*/ 2147483647 h 651"/>
              <a:gd name="T24" fmla="*/ 2147483647 w 858"/>
              <a:gd name="T25" fmla="*/ 2147483647 h 651"/>
              <a:gd name="T26" fmla="*/ 2147483647 w 858"/>
              <a:gd name="T27" fmla="*/ 2147483647 h 651"/>
              <a:gd name="T28" fmla="*/ 2147483647 w 858"/>
              <a:gd name="T29" fmla="*/ 2147483647 h 651"/>
              <a:gd name="T30" fmla="*/ 2147483647 w 858"/>
              <a:gd name="T31" fmla="*/ 2147483647 h 651"/>
              <a:gd name="T32" fmla="*/ 2147483647 w 858"/>
              <a:gd name="T33" fmla="*/ 2147483647 h 651"/>
              <a:gd name="T34" fmla="*/ 2147483647 w 858"/>
              <a:gd name="T35" fmla="*/ 2147483647 h 651"/>
              <a:gd name="T36" fmla="*/ 2147483647 w 858"/>
              <a:gd name="T37" fmla="*/ 2147483647 h 651"/>
              <a:gd name="T38" fmla="*/ 2147483647 w 858"/>
              <a:gd name="T39" fmla="*/ 2147483647 h 651"/>
              <a:gd name="T40" fmla="*/ 2147483647 w 858"/>
              <a:gd name="T41" fmla="*/ 2147483647 h 651"/>
              <a:gd name="T42" fmla="*/ 2147483647 w 858"/>
              <a:gd name="T43" fmla="*/ 2147483647 h 651"/>
              <a:gd name="T44" fmla="*/ 2147483647 w 858"/>
              <a:gd name="T45" fmla="*/ 2147483647 h 651"/>
              <a:gd name="T46" fmla="*/ 2147483647 w 858"/>
              <a:gd name="T47" fmla="*/ 2147483647 h 651"/>
              <a:gd name="T48" fmla="*/ 2147483647 w 858"/>
              <a:gd name="T49" fmla="*/ 2147483647 h 651"/>
              <a:gd name="T50" fmla="*/ 2147483647 w 858"/>
              <a:gd name="T51" fmla="*/ 2147483647 h 651"/>
              <a:gd name="T52" fmla="*/ 2147483647 w 858"/>
              <a:gd name="T53" fmla="*/ 2147483647 h 651"/>
              <a:gd name="T54" fmla="*/ 2147483647 w 858"/>
              <a:gd name="T55" fmla="*/ 2147483647 h 651"/>
              <a:gd name="T56" fmla="*/ 2147483647 w 858"/>
              <a:gd name="T57" fmla="*/ 2147483647 h 651"/>
              <a:gd name="T58" fmla="*/ 2147483647 w 858"/>
              <a:gd name="T59" fmla="*/ 2147483647 h 651"/>
              <a:gd name="T60" fmla="*/ 2147483647 w 858"/>
              <a:gd name="T61" fmla="*/ 2147483647 h 651"/>
              <a:gd name="T62" fmla="*/ 2147483647 w 858"/>
              <a:gd name="T63" fmla="*/ 2147483647 h 651"/>
              <a:gd name="T64" fmla="*/ 2147483647 w 858"/>
              <a:gd name="T65" fmla="*/ 2147483647 h 651"/>
              <a:gd name="T66" fmla="*/ 2147483647 w 858"/>
              <a:gd name="T67" fmla="*/ 2147483647 h 651"/>
              <a:gd name="T68" fmla="*/ 2147483647 w 858"/>
              <a:gd name="T69" fmla="*/ 2147483647 h 651"/>
              <a:gd name="T70" fmla="*/ 2147483647 w 858"/>
              <a:gd name="T71" fmla="*/ 2147483647 h 651"/>
              <a:gd name="T72" fmla="*/ 2147483647 w 858"/>
              <a:gd name="T73" fmla="*/ 2147483647 h 651"/>
              <a:gd name="T74" fmla="*/ 2147483647 w 858"/>
              <a:gd name="T75" fmla="*/ 2147483647 h 651"/>
              <a:gd name="T76" fmla="*/ 2147483647 w 858"/>
              <a:gd name="T77" fmla="*/ 2147483647 h 651"/>
              <a:gd name="T78" fmla="*/ 2147483647 w 858"/>
              <a:gd name="T79" fmla="*/ 2147483647 h 651"/>
              <a:gd name="T80" fmla="*/ 2147483647 w 858"/>
              <a:gd name="T81" fmla="*/ 2147483647 h 651"/>
              <a:gd name="T82" fmla="*/ 2147483647 w 858"/>
              <a:gd name="T83" fmla="*/ 2147483647 h 651"/>
              <a:gd name="T84" fmla="*/ 2147483647 w 858"/>
              <a:gd name="T85" fmla="*/ 2147483647 h 651"/>
              <a:gd name="T86" fmla="*/ 2147483647 w 858"/>
              <a:gd name="T87" fmla="*/ 2147483647 h 651"/>
              <a:gd name="T88" fmla="*/ 2147483647 w 858"/>
              <a:gd name="T89" fmla="*/ 2147483647 h 651"/>
              <a:gd name="T90" fmla="*/ 2147483647 w 858"/>
              <a:gd name="T91" fmla="*/ 2147483647 h 651"/>
              <a:gd name="T92" fmla="*/ 2147483647 w 858"/>
              <a:gd name="T93" fmla="*/ 2147483647 h 651"/>
              <a:gd name="T94" fmla="*/ 2147483647 w 858"/>
              <a:gd name="T95" fmla="*/ 2147483647 h 651"/>
              <a:gd name="T96" fmla="*/ 2147483647 w 858"/>
              <a:gd name="T97" fmla="*/ 0 h 651"/>
              <a:gd name="T98" fmla="*/ 2147483647 w 858"/>
              <a:gd name="T99" fmla="*/ 2147483647 h 651"/>
              <a:gd name="T100" fmla="*/ 2147483647 w 858"/>
              <a:gd name="T101" fmla="*/ 2147483647 h 651"/>
              <a:gd name="T102" fmla="*/ 2147483647 w 858"/>
              <a:gd name="T103" fmla="*/ 2147483647 h 651"/>
              <a:gd name="T104" fmla="*/ 2147483647 w 858"/>
              <a:gd name="T105" fmla="*/ 2147483647 h 651"/>
              <a:gd name="T106" fmla="*/ 2147483647 w 858"/>
              <a:gd name="T107" fmla="*/ 2147483647 h 651"/>
              <a:gd name="T108" fmla="*/ 2147483647 w 858"/>
              <a:gd name="T109" fmla="*/ 2147483647 h 651"/>
              <a:gd name="T110" fmla="*/ 2147483647 w 858"/>
              <a:gd name="T111" fmla="*/ 2147483647 h 651"/>
              <a:gd name="T112" fmla="*/ 2147483647 w 858"/>
              <a:gd name="T113" fmla="*/ 2147483647 h 651"/>
              <a:gd name="T114" fmla="*/ 2147483647 w 858"/>
              <a:gd name="T115" fmla="*/ 2147483647 h 651"/>
              <a:gd name="T116" fmla="*/ 0 w 858"/>
              <a:gd name="T117" fmla="*/ 2147483647 h 651"/>
              <a:gd name="T118" fmla="*/ 2147483647 w 858"/>
              <a:gd name="T119" fmla="*/ 2147483647 h 651"/>
              <a:gd name="T120" fmla="*/ 2147483647 w 858"/>
              <a:gd name="T121" fmla="*/ 2147483647 h 65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858" h="651">
                <a:moveTo>
                  <a:pt x="643" y="482"/>
                </a:moveTo>
                <a:lnTo>
                  <a:pt x="666" y="485"/>
                </a:lnTo>
                <a:lnTo>
                  <a:pt x="686" y="494"/>
                </a:lnTo>
                <a:lnTo>
                  <a:pt x="704" y="508"/>
                </a:lnTo>
                <a:lnTo>
                  <a:pt x="716" y="524"/>
                </a:lnTo>
                <a:lnTo>
                  <a:pt x="725" y="544"/>
                </a:lnTo>
                <a:lnTo>
                  <a:pt x="728" y="567"/>
                </a:lnTo>
                <a:lnTo>
                  <a:pt x="725" y="589"/>
                </a:lnTo>
                <a:lnTo>
                  <a:pt x="716" y="609"/>
                </a:lnTo>
                <a:lnTo>
                  <a:pt x="704" y="627"/>
                </a:lnTo>
                <a:lnTo>
                  <a:pt x="686" y="640"/>
                </a:lnTo>
                <a:lnTo>
                  <a:pt x="666" y="648"/>
                </a:lnTo>
                <a:lnTo>
                  <a:pt x="643" y="651"/>
                </a:lnTo>
                <a:lnTo>
                  <a:pt x="621" y="648"/>
                </a:lnTo>
                <a:lnTo>
                  <a:pt x="601" y="640"/>
                </a:lnTo>
                <a:lnTo>
                  <a:pt x="583" y="627"/>
                </a:lnTo>
                <a:lnTo>
                  <a:pt x="571" y="609"/>
                </a:lnTo>
                <a:lnTo>
                  <a:pt x="562" y="589"/>
                </a:lnTo>
                <a:lnTo>
                  <a:pt x="559" y="567"/>
                </a:lnTo>
                <a:lnTo>
                  <a:pt x="562" y="544"/>
                </a:lnTo>
                <a:lnTo>
                  <a:pt x="571" y="524"/>
                </a:lnTo>
                <a:lnTo>
                  <a:pt x="583" y="508"/>
                </a:lnTo>
                <a:lnTo>
                  <a:pt x="601" y="494"/>
                </a:lnTo>
                <a:lnTo>
                  <a:pt x="621" y="485"/>
                </a:lnTo>
                <a:lnTo>
                  <a:pt x="643" y="482"/>
                </a:lnTo>
                <a:close/>
                <a:moveTo>
                  <a:pt x="356" y="482"/>
                </a:moveTo>
                <a:lnTo>
                  <a:pt x="379" y="485"/>
                </a:lnTo>
                <a:lnTo>
                  <a:pt x="399" y="494"/>
                </a:lnTo>
                <a:lnTo>
                  <a:pt x="417" y="508"/>
                </a:lnTo>
                <a:lnTo>
                  <a:pt x="429" y="524"/>
                </a:lnTo>
                <a:lnTo>
                  <a:pt x="438" y="544"/>
                </a:lnTo>
                <a:lnTo>
                  <a:pt x="441" y="567"/>
                </a:lnTo>
                <a:lnTo>
                  <a:pt x="438" y="589"/>
                </a:lnTo>
                <a:lnTo>
                  <a:pt x="429" y="609"/>
                </a:lnTo>
                <a:lnTo>
                  <a:pt x="417" y="627"/>
                </a:lnTo>
                <a:lnTo>
                  <a:pt x="399" y="640"/>
                </a:lnTo>
                <a:lnTo>
                  <a:pt x="379" y="648"/>
                </a:lnTo>
                <a:lnTo>
                  <a:pt x="356" y="651"/>
                </a:lnTo>
                <a:lnTo>
                  <a:pt x="334" y="648"/>
                </a:lnTo>
                <a:lnTo>
                  <a:pt x="314" y="640"/>
                </a:lnTo>
                <a:lnTo>
                  <a:pt x="296" y="627"/>
                </a:lnTo>
                <a:lnTo>
                  <a:pt x="283" y="609"/>
                </a:lnTo>
                <a:lnTo>
                  <a:pt x="275" y="589"/>
                </a:lnTo>
                <a:lnTo>
                  <a:pt x="272" y="567"/>
                </a:lnTo>
                <a:lnTo>
                  <a:pt x="275" y="544"/>
                </a:lnTo>
                <a:lnTo>
                  <a:pt x="283" y="524"/>
                </a:lnTo>
                <a:lnTo>
                  <a:pt x="296" y="508"/>
                </a:lnTo>
                <a:lnTo>
                  <a:pt x="314" y="494"/>
                </a:lnTo>
                <a:lnTo>
                  <a:pt x="334" y="485"/>
                </a:lnTo>
                <a:lnTo>
                  <a:pt x="356" y="482"/>
                </a:lnTo>
                <a:close/>
                <a:moveTo>
                  <a:pt x="407" y="168"/>
                </a:moveTo>
                <a:lnTo>
                  <a:pt x="748" y="168"/>
                </a:lnTo>
                <a:lnTo>
                  <a:pt x="767" y="169"/>
                </a:lnTo>
                <a:lnTo>
                  <a:pt x="782" y="177"/>
                </a:lnTo>
                <a:lnTo>
                  <a:pt x="796" y="188"/>
                </a:lnTo>
                <a:lnTo>
                  <a:pt x="804" y="201"/>
                </a:lnTo>
                <a:lnTo>
                  <a:pt x="806" y="216"/>
                </a:lnTo>
                <a:lnTo>
                  <a:pt x="804" y="232"/>
                </a:lnTo>
                <a:lnTo>
                  <a:pt x="796" y="246"/>
                </a:lnTo>
                <a:lnTo>
                  <a:pt x="782" y="257"/>
                </a:lnTo>
                <a:lnTo>
                  <a:pt x="767" y="263"/>
                </a:lnTo>
                <a:lnTo>
                  <a:pt x="748" y="266"/>
                </a:lnTo>
                <a:lnTo>
                  <a:pt x="407" y="266"/>
                </a:lnTo>
                <a:lnTo>
                  <a:pt x="390" y="263"/>
                </a:lnTo>
                <a:lnTo>
                  <a:pt x="374" y="257"/>
                </a:lnTo>
                <a:lnTo>
                  <a:pt x="361" y="246"/>
                </a:lnTo>
                <a:lnTo>
                  <a:pt x="353" y="232"/>
                </a:lnTo>
                <a:lnTo>
                  <a:pt x="351" y="216"/>
                </a:lnTo>
                <a:lnTo>
                  <a:pt x="353" y="201"/>
                </a:lnTo>
                <a:lnTo>
                  <a:pt x="361" y="188"/>
                </a:lnTo>
                <a:lnTo>
                  <a:pt x="374" y="177"/>
                </a:lnTo>
                <a:lnTo>
                  <a:pt x="390" y="169"/>
                </a:lnTo>
                <a:lnTo>
                  <a:pt x="407" y="168"/>
                </a:lnTo>
                <a:close/>
                <a:moveTo>
                  <a:pt x="379" y="30"/>
                </a:moveTo>
                <a:lnTo>
                  <a:pt x="800" y="30"/>
                </a:lnTo>
                <a:lnTo>
                  <a:pt x="819" y="32"/>
                </a:lnTo>
                <a:lnTo>
                  <a:pt x="833" y="39"/>
                </a:lnTo>
                <a:lnTo>
                  <a:pt x="846" y="50"/>
                </a:lnTo>
                <a:lnTo>
                  <a:pt x="854" y="64"/>
                </a:lnTo>
                <a:lnTo>
                  <a:pt x="858" y="78"/>
                </a:lnTo>
                <a:lnTo>
                  <a:pt x="854" y="95"/>
                </a:lnTo>
                <a:lnTo>
                  <a:pt x="846" y="108"/>
                </a:lnTo>
                <a:lnTo>
                  <a:pt x="833" y="119"/>
                </a:lnTo>
                <a:lnTo>
                  <a:pt x="819" y="126"/>
                </a:lnTo>
                <a:lnTo>
                  <a:pt x="800" y="128"/>
                </a:lnTo>
                <a:lnTo>
                  <a:pt x="379" y="128"/>
                </a:lnTo>
                <a:lnTo>
                  <a:pt x="361" y="126"/>
                </a:lnTo>
                <a:lnTo>
                  <a:pt x="345" y="119"/>
                </a:lnTo>
                <a:lnTo>
                  <a:pt x="333" y="108"/>
                </a:lnTo>
                <a:lnTo>
                  <a:pt x="325" y="95"/>
                </a:lnTo>
                <a:lnTo>
                  <a:pt x="322" y="78"/>
                </a:lnTo>
                <a:lnTo>
                  <a:pt x="325" y="64"/>
                </a:lnTo>
                <a:lnTo>
                  <a:pt x="333" y="50"/>
                </a:lnTo>
                <a:lnTo>
                  <a:pt x="345" y="39"/>
                </a:lnTo>
                <a:lnTo>
                  <a:pt x="361" y="32"/>
                </a:lnTo>
                <a:lnTo>
                  <a:pt x="379" y="30"/>
                </a:lnTo>
                <a:close/>
                <a:moveTo>
                  <a:pt x="60" y="0"/>
                </a:moveTo>
                <a:lnTo>
                  <a:pt x="236" y="0"/>
                </a:lnTo>
                <a:lnTo>
                  <a:pt x="330" y="323"/>
                </a:lnTo>
                <a:lnTo>
                  <a:pt x="717" y="323"/>
                </a:lnTo>
                <a:lnTo>
                  <a:pt x="736" y="326"/>
                </a:lnTo>
                <a:lnTo>
                  <a:pt x="754" y="335"/>
                </a:lnTo>
                <a:lnTo>
                  <a:pt x="766" y="347"/>
                </a:lnTo>
                <a:lnTo>
                  <a:pt x="774" y="363"/>
                </a:lnTo>
                <a:lnTo>
                  <a:pt x="778" y="382"/>
                </a:lnTo>
                <a:lnTo>
                  <a:pt x="774" y="401"/>
                </a:lnTo>
                <a:lnTo>
                  <a:pt x="766" y="417"/>
                </a:lnTo>
                <a:lnTo>
                  <a:pt x="754" y="431"/>
                </a:lnTo>
                <a:lnTo>
                  <a:pt x="736" y="439"/>
                </a:lnTo>
                <a:lnTo>
                  <a:pt x="717" y="443"/>
                </a:lnTo>
                <a:lnTo>
                  <a:pt x="241" y="443"/>
                </a:lnTo>
                <a:lnTo>
                  <a:pt x="146" y="119"/>
                </a:lnTo>
                <a:lnTo>
                  <a:pt x="60" y="119"/>
                </a:lnTo>
                <a:lnTo>
                  <a:pt x="41" y="116"/>
                </a:lnTo>
                <a:lnTo>
                  <a:pt x="25" y="107"/>
                </a:lnTo>
                <a:lnTo>
                  <a:pt x="11" y="95"/>
                </a:lnTo>
                <a:lnTo>
                  <a:pt x="3" y="78"/>
                </a:lnTo>
                <a:lnTo>
                  <a:pt x="0" y="59"/>
                </a:lnTo>
                <a:lnTo>
                  <a:pt x="3" y="41"/>
                </a:lnTo>
                <a:lnTo>
                  <a:pt x="11" y="24"/>
                </a:lnTo>
                <a:lnTo>
                  <a:pt x="25" y="11"/>
                </a:lnTo>
                <a:lnTo>
                  <a:pt x="41" y="3"/>
                </a:lnTo>
                <a:lnTo>
                  <a:pt x="60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2780" name="Freeform 9"/>
          <p:cNvSpPr>
            <a:spLocks noEditPoints="1"/>
          </p:cNvSpPr>
          <p:nvPr/>
        </p:nvSpPr>
        <p:spPr bwMode="auto">
          <a:xfrm>
            <a:off x="2625725" y="3925888"/>
            <a:ext cx="584200" cy="508000"/>
          </a:xfrm>
          <a:custGeom>
            <a:avLst/>
            <a:gdLst>
              <a:gd name="T0" fmla="*/ 2147483647 w 907"/>
              <a:gd name="T1" fmla="*/ 2147483647 h 786"/>
              <a:gd name="T2" fmla="*/ 2147483647 w 907"/>
              <a:gd name="T3" fmla="*/ 2147483647 h 786"/>
              <a:gd name="T4" fmla="*/ 2147483647 w 907"/>
              <a:gd name="T5" fmla="*/ 2147483647 h 786"/>
              <a:gd name="T6" fmla="*/ 2147483647 w 907"/>
              <a:gd name="T7" fmla="*/ 2147483647 h 786"/>
              <a:gd name="T8" fmla="*/ 2147483647 w 907"/>
              <a:gd name="T9" fmla="*/ 2147483647 h 786"/>
              <a:gd name="T10" fmla="*/ 2147483647 w 907"/>
              <a:gd name="T11" fmla="*/ 2147483647 h 786"/>
              <a:gd name="T12" fmla="*/ 2147483647 w 907"/>
              <a:gd name="T13" fmla="*/ 2147483647 h 786"/>
              <a:gd name="T14" fmla="*/ 2147483647 w 907"/>
              <a:gd name="T15" fmla="*/ 2147483647 h 786"/>
              <a:gd name="T16" fmla="*/ 2147483647 w 907"/>
              <a:gd name="T17" fmla="*/ 2147483647 h 786"/>
              <a:gd name="T18" fmla="*/ 2147483647 w 907"/>
              <a:gd name="T19" fmla="*/ 2147483647 h 786"/>
              <a:gd name="T20" fmla="*/ 2147483647 w 907"/>
              <a:gd name="T21" fmla="*/ 2147483647 h 786"/>
              <a:gd name="T22" fmla="*/ 2147483647 w 907"/>
              <a:gd name="T23" fmla="*/ 2147483647 h 786"/>
              <a:gd name="T24" fmla="*/ 2147483647 w 907"/>
              <a:gd name="T25" fmla="*/ 2147483647 h 786"/>
              <a:gd name="T26" fmla="*/ 2147483647 w 907"/>
              <a:gd name="T27" fmla="*/ 2147483647 h 786"/>
              <a:gd name="T28" fmla="*/ 2147483647 w 907"/>
              <a:gd name="T29" fmla="*/ 2147483647 h 786"/>
              <a:gd name="T30" fmla="*/ 2147483647 w 907"/>
              <a:gd name="T31" fmla="*/ 2147483647 h 786"/>
              <a:gd name="T32" fmla="*/ 2147483647 w 907"/>
              <a:gd name="T33" fmla="*/ 2147483647 h 786"/>
              <a:gd name="T34" fmla="*/ 2147483647 w 907"/>
              <a:gd name="T35" fmla="*/ 2147483647 h 786"/>
              <a:gd name="T36" fmla="*/ 2147483647 w 907"/>
              <a:gd name="T37" fmla="*/ 2147483647 h 786"/>
              <a:gd name="T38" fmla="*/ 2147483647 w 907"/>
              <a:gd name="T39" fmla="*/ 2147483647 h 786"/>
              <a:gd name="T40" fmla="*/ 2147483647 w 907"/>
              <a:gd name="T41" fmla="*/ 2147483647 h 786"/>
              <a:gd name="T42" fmla="*/ 2147483647 w 907"/>
              <a:gd name="T43" fmla="*/ 2147483647 h 786"/>
              <a:gd name="T44" fmla="*/ 2147483647 w 907"/>
              <a:gd name="T45" fmla="*/ 2147483647 h 786"/>
              <a:gd name="T46" fmla="*/ 2147483647 w 907"/>
              <a:gd name="T47" fmla="*/ 2147483647 h 786"/>
              <a:gd name="T48" fmla="*/ 2147483647 w 907"/>
              <a:gd name="T49" fmla="*/ 2147483647 h 786"/>
              <a:gd name="T50" fmla="*/ 2147483647 w 907"/>
              <a:gd name="T51" fmla="*/ 2147483647 h 786"/>
              <a:gd name="T52" fmla="*/ 2147483647 w 907"/>
              <a:gd name="T53" fmla="*/ 2147483647 h 786"/>
              <a:gd name="T54" fmla="*/ 2147483647 w 907"/>
              <a:gd name="T55" fmla="*/ 2147483647 h 786"/>
              <a:gd name="T56" fmla="*/ 2147483647 w 907"/>
              <a:gd name="T57" fmla="*/ 2147483647 h 786"/>
              <a:gd name="T58" fmla="*/ 2147483647 w 907"/>
              <a:gd name="T59" fmla="*/ 2147483647 h 786"/>
              <a:gd name="T60" fmla="*/ 2147483647 w 907"/>
              <a:gd name="T61" fmla="*/ 2147483647 h 786"/>
              <a:gd name="T62" fmla="*/ 2147483647 w 907"/>
              <a:gd name="T63" fmla="*/ 2147483647 h 786"/>
              <a:gd name="T64" fmla="*/ 2147483647 w 907"/>
              <a:gd name="T65" fmla="*/ 2147483647 h 786"/>
              <a:gd name="T66" fmla="*/ 2147483647 w 907"/>
              <a:gd name="T67" fmla="*/ 2147483647 h 786"/>
              <a:gd name="T68" fmla="*/ 2147483647 w 907"/>
              <a:gd name="T69" fmla="*/ 2147483647 h 786"/>
              <a:gd name="T70" fmla="*/ 2147483647 w 907"/>
              <a:gd name="T71" fmla="*/ 2147483647 h 786"/>
              <a:gd name="T72" fmla="*/ 2147483647 w 907"/>
              <a:gd name="T73" fmla="*/ 2147483647 h 786"/>
              <a:gd name="T74" fmla="*/ 2147483647 w 907"/>
              <a:gd name="T75" fmla="*/ 2147483647 h 786"/>
              <a:gd name="T76" fmla="*/ 2147483647 w 907"/>
              <a:gd name="T77" fmla="*/ 2147483647 h 786"/>
              <a:gd name="T78" fmla="*/ 2147483647 w 907"/>
              <a:gd name="T79" fmla="*/ 2147483647 h 786"/>
              <a:gd name="T80" fmla="*/ 2147483647 w 907"/>
              <a:gd name="T81" fmla="*/ 2147483647 h 786"/>
              <a:gd name="T82" fmla="*/ 2147483647 w 907"/>
              <a:gd name="T83" fmla="*/ 2147483647 h 786"/>
              <a:gd name="T84" fmla="*/ 2147483647 w 907"/>
              <a:gd name="T85" fmla="*/ 2147483647 h 786"/>
              <a:gd name="T86" fmla="*/ 2147483647 w 907"/>
              <a:gd name="T87" fmla="*/ 2147483647 h 786"/>
              <a:gd name="T88" fmla="*/ 2147483647 w 907"/>
              <a:gd name="T89" fmla="*/ 2147483647 h 786"/>
              <a:gd name="T90" fmla="*/ 2147483647 w 907"/>
              <a:gd name="T91" fmla="*/ 2147483647 h 786"/>
              <a:gd name="T92" fmla="*/ 2147483647 w 907"/>
              <a:gd name="T93" fmla="*/ 2147483647 h 786"/>
              <a:gd name="T94" fmla="*/ 2147483647 w 907"/>
              <a:gd name="T95" fmla="*/ 2147483647 h 786"/>
              <a:gd name="T96" fmla="*/ 0 w 907"/>
              <a:gd name="T97" fmla="*/ 2147483647 h 786"/>
              <a:gd name="T98" fmla="*/ 2147483647 w 907"/>
              <a:gd name="T99" fmla="*/ 2147483647 h 786"/>
              <a:gd name="T100" fmla="*/ 2147483647 w 907"/>
              <a:gd name="T101" fmla="*/ 2147483647 h 786"/>
              <a:gd name="T102" fmla="*/ 2147483647 w 907"/>
              <a:gd name="T103" fmla="*/ 2147483647 h 78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07" h="786">
                <a:moveTo>
                  <a:pt x="786" y="585"/>
                </a:moveTo>
                <a:lnTo>
                  <a:pt x="904" y="676"/>
                </a:lnTo>
                <a:lnTo>
                  <a:pt x="907" y="682"/>
                </a:lnTo>
                <a:lnTo>
                  <a:pt x="904" y="693"/>
                </a:lnTo>
                <a:lnTo>
                  <a:pt x="897" y="707"/>
                </a:lnTo>
                <a:lnTo>
                  <a:pt x="888" y="723"/>
                </a:lnTo>
                <a:lnTo>
                  <a:pt x="874" y="740"/>
                </a:lnTo>
                <a:lnTo>
                  <a:pt x="861" y="758"/>
                </a:lnTo>
                <a:lnTo>
                  <a:pt x="847" y="771"/>
                </a:lnTo>
                <a:lnTo>
                  <a:pt x="835" y="781"/>
                </a:lnTo>
                <a:lnTo>
                  <a:pt x="825" y="786"/>
                </a:lnTo>
                <a:lnTo>
                  <a:pt x="819" y="786"/>
                </a:lnTo>
                <a:lnTo>
                  <a:pt x="698" y="693"/>
                </a:lnTo>
                <a:lnTo>
                  <a:pt x="786" y="585"/>
                </a:lnTo>
                <a:close/>
                <a:moveTo>
                  <a:pt x="280" y="276"/>
                </a:moveTo>
                <a:lnTo>
                  <a:pt x="292" y="277"/>
                </a:lnTo>
                <a:lnTo>
                  <a:pt x="303" y="282"/>
                </a:lnTo>
                <a:lnTo>
                  <a:pt x="310" y="289"/>
                </a:lnTo>
                <a:lnTo>
                  <a:pt x="313" y="299"/>
                </a:lnTo>
                <a:lnTo>
                  <a:pt x="313" y="408"/>
                </a:lnTo>
                <a:lnTo>
                  <a:pt x="310" y="417"/>
                </a:lnTo>
                <a:lnTo>
                  <a:pt x="303" y="426"/>
                </a:lnTo>
                <a:lnTo>
                  <a:pt x="292" y="430"/>
                </a:lnTo>
                <a:lnTo>
                  <a:pt x="280" y="432"/>
                </a:lnTo>
                <a:lnTo>
                  <a:pt x="267" y="430"/>
                </a:lnTo>
                <a:lnTo>
                  <a:pt x="257" y="426"/>
                </a:lnTo>
                <a:lnTo>
                  <a:pt x="249" y="417"/>
                </a:lnTo>
                <a:lnTo>
                  <a:pt x="246" y="408"/>
                </a:lnTo>
                <a:lnTo>
                  <a:pt x="246" y="299"/>
                </a:lnTo>
                <a:lnTo>
                  <a:pt x="249" y="289"/>
                </a:lnTo>
                <a:lnTo>
                  <a:pt x="257" y="282"/>
                </a:lnTo>
                <a:lnTo>
                  <a:pt x="267" y="277"/>
                </a:lnTo>
                <a:lnTo>
                  <a:pt x="280" y="276"/>
                </a:lnTo>
                <a:close/>
                <a:moveTo>
                  <a:pt x="176" y="193"/>
                </a:moveTo>
                <a:lnTo>
                  <a:pt x="188" y="196"/>
                </a:lnTo>
                <a:lnTo>
                  <a:pt x="199" y="203"/>
                </a:lnTo>
                <a:lnTo>
                  <a:pt x="206" y="212"/>
                </a:lnTo>
                <a:lnTo>
                  <a:pt x="209" y="223"/>
                </a:lnTo>
                <a:lnTo>
                  <a:pt x="209" y="403"/>
                </a:lnTo>
                <a:lnTo>
                  <a:pt x="206" y="413"/>
                </a:lnTo>
                <a:lnTo>
                  <a:pt x="199" y="423"/>
                </a:lnTo>
                <a:lnTo>
                  <a:pt x="188" y="430"/>
                </a:lnTo>
                <a:lnTo>
                  <a:pt x="176" y="432"/>
                </a:lnTo>
                <a:lnTo>
                  <a:pt x="163" y="430"/>
                </a:lnTo>
                <a:lnTo>
                  <a:pt x="152" y="423"/>
                </a:lnTo>
                <a:lnTo>
                  <a:pt x="145" y="413"/>
                </a:lnTo>
                <a:lnTo>
                  <a:pt x="142" y="403"/>
                </a:lnTo>
                <a:lnTo>
                  <a:pt x="142" y="223"/>
                </a:lnTo>
                <a:lnTo>
                  <a:pt x="145" y="212"/>
                </a:lnTo>
                <a:lnTo>
                  <a:pt x="152" y="203"/>
                </a:lnTo>
                <a:lnTo>
                  <a:pt x="163" y="196"/>
                </a:lnTo>
                <a:lnTo>
                  <a:pt x="176" y="193"/>
                </a:lnTo>
                <a:close/>
                <a:moveTo>
                  <a:pt x="375" y="135"/>
                </a:moveTo>
                <a:lnTo>
                  <a:pt x="389" y="138"/>
                </a:lnTo>
                <a:lnTo>
                  <a:pt x="398" y="146"/>
                </a:lnTo>
                <a:lnTo>
                  <a:pt x="405" y="158"/>
                </a:lnTo>
                <a:lnTo>
                  <a:pt x="407" y="173"/>
                </a:lnTo>
                <a:lnTo>
                  <a:pt x="407" y="393"/>
                </a:lnTo>
                <a:lnTo>
                  <a:pt x="405" y="408"/>
                </a:lnTo>
                <a:lnTo>
                  <a:pt x="398" y="422"/>
                </a:lnTo>
                <a:lnTo>
                  <a:pt x="389" y="430"/>
                </a:lnTo>
                <a:lnTo>
                  <a:pt x="375" y="432"/>
                </a:lnTo>
                <a:lnTo>
                  <a:pt x="363" y="430"/>
                </a:lnTo>
                <a:lnTo>
                  <a:pt x="352" y="422"/>
                </a:lnTo>
                <a:lnTo>
                  <a:pt x="345" y="408"/>
                </a:lnTo>
                <a:lnTo>
                  <a:pt x="343" y="393"/>
                </a:lnTo>
                <a:lnTo>
                  <a:pt x="343" y="173"/>
                </a:lnTo>
                <a:lnTo>
                  <a:pt x="345" y="158"/>
                </a:lnTo>
                <a:lnTo>
                  <a:pt x="352" y="146"/>
                </a:lnTo>
                <a:lnTo>
                  <a:pt x="363" y="138"/>
                </a:lnTo>
                <a:lnTo>
                  <a:pt x="375" y="135"/>
                </a:lnTo>
                <a:close/>
                <a:moveTo>
                  <a:pt x="290" y="34"/>
                </a:moveTo>
                <a:lnTo>
                  <a:pt x="252" y="35"/>
                </a:lnTo>
                <a:lnTo>
                  <a:pt x="215" y="43"/>
                </a:lnTo>
                <a:lnTo>
                  <a:pt x="179" y="57"/>
                </a:lnTo>
                <a:lnTo>
                  <a:pt x="145" y="76"/>
                </a:lnTo>
                <a:lnTo>
                  <a:pt x="114" y="100"/>
                </a:lnTo>
                <a:lnTo>
                  <a:pt x="87" y="130"/>
                </a:lnTo>
                <a:lnTo>
                  <a:pt x="65" y="164"/>
                </a:lnTo>
                <a:lnTo>
                  <a:pt x="49" y="199"/>
                </a:lnTo>
                <a:lnTo>
                  <a:pt x="39" y="236"/>
                </a:lnTo>
                <a:lnTo>
                  <a:pt x="35" y="274"/>
                </a:lnTo>
                <a:lnTo>
                  <a:pt x="37" y="312"/>
                </a:lnTo>
                <a:lnTo>
                  <a:pt x="45" y="350"/>
                </a:lnTo>
                <a:lnTo>
                  <a:pt x="57" y="385"/>
                </a:lnTo>
                <a:lnTo>
                  <a:pt x="76" y="419"/>
                </a:lnTo>
                <a:lnTo>
                  <a:pt x="100" y="450"/>
                </a:lnTo>
                <a:lnTo>
                  <a:pt x="130" y="477"/>
                </a:lnTo>
                <a:lnTo>
                  <a:pt x="164" y="500"/>
                </a:lnTo>
                <a:lnTo>
                  <a:pt x="200" y="515"/>
                </a:lnTo>
                <a:lnTo>
                  <a:pt x="237" y="526"/>
                </a:lnTo>
                <a:lnTo>
                  <a:pt x="276" y="530"/>
                </a:lnTo>
                <a:lnTo>
                  <a:pt x="314" y="527"/>
                </a:lnTo>
                <a:lnTo>
                  <a:pt x="348" y="522"/>
                </a:lnTo>
                <a:lnTo>
                  <a:pt x="380" y="509"/>
                </a:lnTo>
                <a:lnTo>
                  <a:pt x="410" y="494"/>
                </a:lnTo>
                <a:lnTo>
                  <a:pt x="440" y="474"/>
                </a:lnTo>
                <a:lnTo>
                  <a:pt x="460" y="455"/>
                </a:lnTo>
                <a:lnTo>
                  <a:pt x="479" y="434"/>
                </a:lnTo>
                <a:lnTo>
                  <a:pt x="495" y="411"/>
                </a:lnTo>
                <a:lnTo>
                  <a:pt x="509" y="385"/>
                </a:lnTo>
                <a:lnTo>
                  <a:pt x="521" y="353"/>
                </a:lnTo>
                <a:lnTo>
                  <a:pt x="528" y="319"/>
                </a:lnTo>
                <a:lnTo>
                  <a:pt x="531" y="285"/>
                </a:lnTo>
                <a:lnTo>
                  <a:pt x="529" y="251"/>
                </a:lnTo>
                <a:lnTo>
                  <a:pt x="521" y="213"/>
                </a:lnTo>
                <a:lnTo>
                  <a:pt x="509" y="178"/>
                </a:lnTo>
                <a:lnTo>
                  <a:pt x="490" y="145"/>
                </a:lnTo>
                <a:lnTo>
                  <a:pt x="466" y="114"/>
                </a:lnTo>
                <a:lnTo>
                  <a:pt x="436" y="87"/>
                </a:lnTo>
                <a:lnTo>
                  <a:pt x="402" y="64"/>
                </a:lnTo>
                <a:lnTo>
                  <a:pt x="366" y="47"/>
                </a:lnTo>
                <a:lnTo>
                  <a:pt x="329" y="38"/>
                </a:lnTo>
                <a:lnTo>
                  <a:pt x="290" y="34"/>
                </a:lnTo>
                <a:close/>
                <a:moveTo>
                  <a:pt x="268" y="0"/>
                </a:moveTo>
                <a:lnTo>
                  <a:pt x="307" y="0"/>
                </a:lnTo>
                <a:lnTo>
                  <a:pt x="347" y="7"/>
                </a:lnTo>
                <a:lnTo>
                  <a:pt x="384" y="18"/>
                </a:lnTo>
                <a:lnTo>
                  <a:pt x="422" y="35"/>
                </a:lnTo>
                <a:lnTo>
                  <a:pt x="456" y="58"/>
                </a:lnTo>
                <a:lnTo>
                  <a:pt x="490" y="89"/>
                </a:lnTo>
                <a:lnTo>
                  <a:pt x="517" y="123"/>
                </a:lnTo>
                <a:lnTo>
                  <a:pt x="539" y="161"/>
                </a:lnTo>
                <a:lnTo>
                  <a:pt x="554" y="200"/>
                </a:lnTo>
                <a:lnTo>
                  <a:pt x="563" y="241"/>
                </a:lnTo>
                <a:lnTo>
                  <a:pt x="566" y="284"/>
                </a:lnTo>
                <a:lnTo>
                  <a:pt x="563" y="326"/>
                </a:lnTo>
                <a:lnTo>
                  <a:pt x="552" y="368"/>
                </a:lnTo>
                <a:lnTo>
                  <a:pt x="536" y="407"/>
                </a:lnTo>
                <a:lnTo>
                  <a:pt x="746" y="570"/>
                </a:lnTo>
                <a:lnTo>
                  <a:pt x="674" y="657"/>
                </a:lnTo>
                <a:lnTo>
                  <a:pt x="467" y="496"/>
                </a:lnTo>
                <a:lnTo>
                  <a:pt x="432" y="522"/>
                </a:lnTo>
                <a:lnTo>
                  <a:pt x="394" y="542"/>
                </a:lnTo>
                <a:lnTo>
                  <a:pt x="355" y="555"/>
                </a:lnTo>
                <a:lnTo>
                  <a:pt x="313" y="562"/>
                </a:lnTo>
                <a:lnTo>
                  <a:pt x="271" y="563"/>
                </a:lnTo>
                <a:lnTo>
                  <a:pt x="228" y="558"/>
                </a:lnTo>
                <a:lnTo>
                  <a:pt x="187" y="547"/>
                </a:lnTo>
                <a:lnTo>
                  <a:pt x="146" y="530"/>
                </a:lnTo>
                <a:lnTo>
                  <a:pt x="110" y="504"/>
                </a:lnTo>
                <a:lnTo>
                  <a:pt x="79" y="477"/>
                </a:lnTo>
                <a:lnTo>
                  <a:pt x="52" y="445"/>
                </a:lnTo>
                <a:lnTo>
                  <a:pt x="31" y="411"/>
                </a:lnTo>
                <a:lnTo>
                  <a:pt x="17" y="374"/>
                </a:lnTo>
                <a:lnTo>
                  <a:pt x="6" y="336"/>
                </a:lnTo>
                <a:lnTo>
                  <a:pt x="0" y="297"/>
                </a:lnTo>
                <a:lnTo>
                  <a:pt x="2" y="258"/>
                </a:lnTo>
                <a:lnTo>
                  <a:pt x="7" y="219"/>
                </a:lnTo>
                <a:lnTo>
                  <a:pt x="19" y="180"/>
                </a:lnTo>
                <a:lnTo>
                  <a:pt x="37" y="143"/>
                </a:lnTo>
                <a:lnTo>
                  <a:pt x="60" y="108"/>
                </a:lnTo>
                <a:lnTo>
                  <a:pt x="88" y="77"/>
                </a:lnTo>
                <a:lnTo>
                  <a:pt x="119" y="51"/>
                </a:lnTo>
                <a:lnTo>
                  <a:pt x="153" y="30"/>
                </a:lnTo>
                <a:lnTo>
                  <a:pt x="191" y="15"/>
                </a:lnTo>
                <a:lnTo>
                  <a:pt x="229" y="4"/>
                </a:lnTo>
                <a:lnTo>
                  <a:pt x="268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pic>
        <p:nvPicPr>
          <p:cNvPr id="32781" name="Group 16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4163" y="2120900"/>
            <a:ext cx="3905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2" name="Freeform 13"/>
          <p:cNvSpPr>
            <a:spLocks noEditPoints="1"/>
          </p:cNvSpPr>
          <p:nvPr/>
        </p:nvSpPr>
        <p:spPr bwMode="auto">
          <a:xfrm>
            <a:off x="5940425" y="2119313"/>
            <a:ext cx="406400" cy="474662"/>
          </a:xfrm>
          <a:custGeom>
            <a:avLst/>
            <a:gdLst>
              <a:gd name="T0" fmla="*/ 2147483647 w 830"/>
              <a:gd name="T1" fmla="*/ 2147483647 h 966"/>
              <a:gd name="T2" fmla="*/ 2147483647 w 830"/>
              <a:gd name="T3" fmla="*/ 2147483647 h 966"/>
              <a:gd name="T4" fmla="*/ 2147483647 w 830"/>
              <a:gd name="T5" fmla="*/ 2147483647 h 966"/>
              <a:gd name="T6" fmla="*/ 2147483647 w 830"/>
              <a:gd name="T7" fmla="*/ 2147483647 h 966"/>
              <a:gd name="T8" fmla="*/ 2147483647 w 830"/>
              <a:gd name="T9" fmla="*/ 2147483647 h 966"/>
              <a:gd name="T10" fmla="*/ 2147483647 w 830"/>
              <a:gd name="T11" fmla="*/ 2147483647 h 966"/>
              <a:gd name="T12" fmla="*/ 2147483647 w 830"/>
              <a:gd name="T13" fmla="*/ 2147483647 h 966"/>
              <a:gd name="T14" fmla="*/ 2147483647 w 830"/>
              <a:gd name="T15" fmla="*/ 2147483647 h 966"/>
              <a:gd name="T16" fmla="*/ 2147483647 w 830"/>
              <a:gd name="T17" fmla="*/ 2147483647 h 966"/>
              <a:gd name="T18" fmla="*/ 2147483647 w 830"/>
              <a:gd name="T19" fmla="*/ 2147483647 h 966"/>
              <a:gd name="T20" fmla="*/ 2147483647 w 830"/>
              <a:gd name="T21" fmla="*/ 2147483647 h 966"/>
              <a:gd name="T22" fmla="*/ 2147483647 w 830"/>
              <a:gd name="T23" fmla="*/ 2147483647 h 966"/>
              <a:gd name="T24" fmla="*/ 2147483647 w 830"/>
              <a:gd name="T25" fmla="*/ 2147483647 h 966"/>
              <a:gd name="T26" fmla="*/ 2147483647 w 830"/>
              <a:gd name="T27" fmla="*/ 2147483647 h 966"/>
              <a:gd name="T28" fmla="*/ 2147483647 w 830"/>
              <a:gd name="T29" fmla="*/ 2147483647 h 966"/>
              <a:gd name="T30" fmla="*/ 2147483647 w 830"/>
              <a:gd name="T31" fmla="*/ 2147483647 h 966"/>
              <a:gd name="T32" fmla="*/ 2147483647 w 830"/>
              <a:gd name="T33" fmla="*/ 2147483647 h 966"/>
              <a:gd name="T34" fmla="*/ 2147483647 w 830"/>
              <a:gd name="T35" fmla="*/ 2147483647 h 966"/>
              <a:gd name="T36" fmla="*/ 2147483647 w 830"/>
              <a:gd name="T37" fmla="*/ 2147483647 h 966"/>
              <a:gd name="T38" fmla="*/ 2147483647 w 830"/>
              <a:gd name="T39" fmla="*/ 2147483647 h 966"/>
              <a:gd name="T40" fmla="*/ 2147483647 w 830"/>
              <a:gd name="T41" fmla="*/ 2147483647 h 966"/>
              <a:gd name="T42" fmla="*/ 2147483647 w 830"/>
              <a:gd name="T43" fmla="*/ 2147483647 h 966"/>
              <a:gd name="T44" fmla="*/ 2147483647 w 830"/>
              <a:gd name="T45" fmla="*/ 2147483647 h 966"/>
              <a:gd name="T46" fmla="*/ 2147483647 w 830"/>
              <a:gd name="T47" fmla="*/ 2147483647 h 966"/>
              <a:gd name="T48" fmla="*/ 2147483647 w 830"/>
              <a:gd name="T49" fmla="*/ 2147483647 h 966"/>
              <a:gd name="T50" fmla="*/ 2147483647 w 830"/>
              <a:gd name="T51" fmla="*/ 2147483647 h 966"/>
              <a:gd name="T52" fmla="*/ 2147483647 w 830"/>
              <a:gd name="T53" fmla="*/ 2147483647 h 966"/>
              <a:gd name="T54" fmla="*/ 2147483647 w 830"/>
              <a:gd name="T55" fmla="*/ 2147483647 h 966"/>
              <a:gd name="T56" fmla="*/ 2147483647 w 830"/>
              <a:gd name="T57" fmla="*/ 2147483647 h 966"/>
              <a:gd name="T58" fmla="*/ 2147483647 w 830"/>
              <a:gd name="T59" fmla="*/ 2147483647 h 966"/>
              <a:gd name="T60" fmla="*/ 2147483647 w 830"/>
              <a:gd name="T61" fmla="*/ 2147483647 h 966"/>
              <a:gd name="T62" fmla="*/ 2147483647 w 830"/>
              <a:gd name="T63" fmla="*/ 2147483647 h 966"/>
              <a:gd name="T64" fmla="*/ 2147483647 w 830"/>
              <a:gd name="T65" fmla="*/ 2147483647 h 966"/>
              <a:gd name="T66" fmla="*/ 2147483647 w 830"/>
              <a:gd name="T67" fmla="*/ 2147483647 h 966"/>
              <a:gd name="T68" fmla="*/ 2147483647 w 830"/>
              <a:gd name="T69" fmla="*/ 2147483647 h 966"/>
              <a:gd name="T70" fmla="*/ 2147483647 w 830"/>
              <a:gd name="T71" fmla="*/ 2147483647 h 966"/>
              <a:gd name="T72" fmla="*/ 2147483647 w 830"/>
              <a:gd name="T73" fmla="*/ 2147483647 h 966"/>
              <a:gd name="T74" fmla="*/ 2147483647 w 830"/>
              <a:gd name="T75" fmla="*/ 2147483647 h 966"/>
              <a:gd name="T76" fmla="*/ 2147483647 w 830"/>
              <a:gd name="T77" fmla="*/ 2147483647 h 966"/>
              <a:gd name="T78" fmla="*/ 2147483647 w 830"/>
              <a:gd name="T79" fmla="*/ 2147483647 h 966"/>
              <a:gd name="T80" fmla="*/ 2147483647 w 830"/>
              <a:gd name="T81" fmla="*/ 2147483647 h 966"/>
              <a:gd name="T82" fmla="*/ 2147483647 w 830"/>
              <a:gd name="T83" fmla="*/ 2147483647 h 966"/>
              <a:gd name="T84" fmla="*/ 2147483647 w 830"/>
              <a:gd name="T85" fmla="*/ 2147483647 h 966"/>
              <a:gd name="T86" fmla="*/ 2147483647 w 830"/>
              <a:gd name="T87" fmla="*/ 2147483647 h 966"/>
              <a:gd name="T88" fmla="*/ 2147483647 w 830"/>
              <a:gd name="T89" fmla="*/ 2147483647 h 966"/>
              <a:gd name="T90" fmla="*/ 2147483647 w 830"/>
              <a:gd name="T91" fmla="*/ 2147483647 h 966"/>
              <a:gd name="T92" fmla="*/ 2147483647 w 830"/>
              <a:gd name="T93" fmla="*/ 2147483647 h 966"/>
              <a:gd name="T94" fmla="*/ 0 w 830"/>
              <a:gd name="T95" fmla="*/ 2147483647 h 966"/>
              <a:gd name="T96" fmla="*/ 0 w 830"/>
              <a:gd name="T97" fmla="*/ 2147483647 h 966"/>
              <a:gd name="T98" fmla="*/ 2147483647 w 830"/>
              <a:gd name="T99" fmla="*/ 2147483647 h 96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830" h="966">
                <a:moveTo>
                  <a:pt x="264" y="486"/>
                </a:moveTo>
                <a:lnTo>
                  <a:pt x="248" y="489"/>
                </a:lnTo>
                <a:lnTo>
                  <a:pt x="236" y="497"/>
                </a:lnTo>
                <a:lnTo>
                  <a:pt x="226" y="511"/>
                </a:lnTo>
                <a:lnTo>
                  <a:pt x="224" y="527"/>
                </a:lnTo>
                <a:lnTo>
                  <a:pt x="226" y="543"/>
                </a:lnTo>
                <a:lnTo>
                  <a:pt x="236" y="555"/>
                </a:lnTo>
                <a:lnTo>
                  <a:pt x="248" y="565"/>
                </a:lnTo>
                <a:lnTo>
                  <a:pt x="264" y="567"/>
                </a:lnTo>
                <a:lnTo>
                  <a:pt x="280" y="565"/>
                </a:lnTo>
                <a:lnTo>
                  <a:pt x="294" y="555"/>
                </a:lnTo>
                <a:lnTo>
                  <a:pt x="302" y="543"/>
                </a:lnTo>
                <a:lnTo>
                  <a:pt x="306" y="527"/>
                </a:lnTo>
                <a:lnTo>
                  <a:pt x="302" y="511"/>
                </a:lnTo>
                <a:lnTo>
                  <a:pt x="294" y="497"/>
                </a:lnTo>
                <a:lnTo>
                  <a:pt x="280" y="489"/>
                </a:lnTo>
                <a:lnTo>
                  <a:pt x="264" y="486"/>
                </a:lnTo>
                <a:close/>
                <a:moveTo>
                  <a:pt x="263" y="377"/>
                </a:moveTo>
                <a:lnTo>
                  <a:pt x="265" y="377"/>
                </a:lnTo>
                <a:lnTo>
                  <a:pt x="269" y="380"/>
                </a:lnTo>
                <a:lnTo>
                  <a:pt x="272" y="382"/>
                </a:lnTo>
                <a:lnTo>
                  <a:pt x="275" y="389"/>
                </a:lnTo>
                <a:lnTo>
                  <a:pt x="286" y="420"/>
                </a:lnTo>
                <a:lnTo>
                  <a:pt x="292" y="431"/>
                </a:lnTo>
                <a:lnTo>
                  <a:pt x="302" y="438"/>
                </a:lnTo>
                <a:lnTo>
                  <a:pt x="313" y="439"/>
                </a:lnTo>
                <a:lnTo>
                  <a:pt x="325" y="436"/>
                </a:lnTo>
                <a:lnTo>
                  <a:pt x="355" y="422"/>
                </a:lnTo>
                <a:lnTo>
                  <a:pt x="360" y="420"/>
                </a:lnTo>
                <a:lnTo>
                  <a:pt x="364" y="419"/>
                </a:lnTo>
                <a:lnTo>
                  <a:pt x="368" y="419"/>
                </a:lnTo>
                <a:lnTo>
                  <a:pt x="371" y="420"/>
                </a:lnTo>
                <a:lnTo>
                  <a:pt x="372" y="423"/>
                </a:lnTo>
                <a:lnTo>
                  <a:pt x="372" y="427"/>
                </a:lnTo>
                <a:lnTo>
                  <a:pt x="371" y="431"/>
                </a:lnTo>
                <a:lnTo>
                  <a:pt x="370" y="436"/>
                </a:lnTo>
                <a:lnTo>
                  <a:pt x="355" y="466"/>
                </a:lnTo>
                <a:lnTo>
                  <a:pt x="352" y="478"/>
                </a:lnTo>
                <a:lnTo>
                  <a:pt x="355" y="489"/>
                </a:lnTo>
                <a:lnTo>
                  <a:pt x="360" y="499"/>
                </a:lnTo>
                <a:lnTo>
                  <a:pt x="371" y="505"/>
                </a:lnTo>
                <a:lnTo>
                  <a:pt x="402" y="516"/>
                </a:lnTo>
                <a:lnTo>
                  <a:pt x="409" y="519"/>
                </a:lnTo>
                <a:lnTo>
                  <a:pt x="413" y="522"/>
                </a:lnTo>
                <a:lnTo>
                  <a:pt x="414" y="526"/>
                </a:lnTo>
                <a:lnTo>
                  <a:pt x="414" y="528"/>
                </a:lnTo>
                <a:lnTo>
                  <a:pt x="413" y="531"/>
                </a:lnTo>
                <a:lnTo>
                  <a:pt x="409" y="535"/>
                </a:lnTo>
                <a:lnTo>
                  <a:pt x="402" y="538"/>
                </a:lnTo>
                <a:lnTo>
                  <a:pt x="371" y="549"/>
                </a:lnTo>
                <a:lnTo>
                  <a:pt x="360" y="554"/>
                </a:lnTo>
                <a:lnTo>
                  <a:pt x="355" y="563"/>
                </a:lnTo>
                <a:lnTo>
                  <a:pt x="352" y="576"/>
                </a:lnTo>
                <a:lnTo>
                  <a:pt x="355" y="586"/>
                </a:lnTo>
                <a:lnTo>
                  <a:pt x="370" y="617"/>
                </a:lnTo>
                <a:lnTo>
                  <a:pt x="371" y="623"/>
                </a:lnTo>
                <a:lnTo>
                  <a:pt x="372" y="627"/>
                </a:lnTo>
                <a:lnTo>
                  <a:pt x="372" y="630"/>
                </a:lnTo>
                <a:lnTo>
                  <a:pt x="371" y="632"/>
                </a:lnTo>
                <a:lnTo>
                  <a:pt x="368" y="634"/>
                </a:lnTo>
                <a:lnTo>
                  <a:pt x="364" y="635"/>
                </a:lnTo>
                <a:lnTo>
                  <a:pt x="360" y="634"/>
                </a:lnTo>
                <a:lnTo>
                  <a:pt x="355" y="631"/>
                </a:lnTo>
                <a:lnTo>
                  <a:pt x="325" y="617"/>
                </a:lnTo>
                <a:lnTo>
                  <a:pt x="313" y="615"/>
                </a:lnTo>
                <a:lnTo>
                  <a:pt x="302" y="616"/>
                </a:lnTo>
                <a:lnTo>
                  <a:pt x="292" y="623"/>
                </a:lnTo>
                <a:lnTo>
                  <a:pt x="286" y="634"/>
                </a:lnTo>
                <a:lnTo>
                  <a:pt x="275" y="665"/>
                </a:lnTo>
                <a:lnTo>
                  <a:pt x="272" y="670"/>
                </a:lnTo>
                <a:lnTo>
                  <a:pt x="269" y="674"/>
                </a:lnTo>
                <a:lnTo>
                  <a:pt x="265" y="677"/>
                </a:lnTo>
                <a:lnTo>
                  <a:pt x="263" y="677"/>
                </a:lnTo>
                <a:lnTo>
                  <a:pt x="260" y="674"/>
                </a:lnTo>
                <a:lnTo>
                  <a:pt x="257" y="670"/>
                </a:lnTo>
                <a:lnTo>
                  <a:pt x="255" y="665"/>
                </a:lnTo>
                <a:lnTo>
                  <a:pt x="242" y="634"/>
                </a:lnTo>
                <a:lnTo>
                  <a:pt x="237" y="623"/>
                </a:lnTo>
                <a:lnTo>
                  <a:pt x="228" y="616"/>
                </a:lnTo>
                <a:lnTo>
                  <a:pt x="217" y="615"/>
                </a:lnTo>
                <a:lnTo>
                  <a:pt x="205" y="617"/>
                </a:lnTo>
                <a:lnTo>
                  <a:pt x="175" y="631"/>
                </a:lnTo>
                <a:lnTo>
                  <a:pt x="169" y="634"/>
                </a:lnTo>
                <a:lnTo>
                  <a:pt x="164" y="635"/>
                </a:lnTo>
                <a:lnTo>
                  <a:pt x="161" y="634"/>
                </a:lnTo>
                <a:lnTo>
                  <a:pt x="159" y="632"/>
                </a:lnTo>
                <a:lnTo>
                  <a:pt x="157" y="630"/>
                </a:lnTo>
                <a:lnTo>
                  <a:pt x="156" y="627"/>
                </a:lnTo>
                <a:lnTo>
                  <a:pt x="157" y="623"/>
                </a:lnTo>
                <a:lnTo>
                  <a:pt x="160" y="617"/>
                </a:lnTo>
                <a:lnTo>
                  <a:pt x="173" y="586"/>
                </a:lnTo>
                <a:lnTo>
                  <a:pt x="176" y="576"/>
                </a:lnTo>
                <a:lnTo>
                  <a:pt x="175" y="563"/>
                </a:lnTo>
                <a:lnTo>
                  <a:pt x="168" y="554"/>
                </a:lnTo>
                <a:lnTo>
                  <a:pt x="159" y="549"/>
                </a:lnTo>
                <a:lnTo>
                  <a:pt x="126" y="538"/>
                </a:lnTo>
                <a:lnTo>
                  <a:pt x="121" y="535"/>
                </a:lnTo>
                <a:lnTo>
                  <a:pt x="117" y="531"/>
                </a:lnTo>
                <a:lnTo>
                  <a:pt x="114" y="528"/>
                </a:lnTo>
                <a:lnTo>
                  <a:pt x="114" y="526"/>
                </a:lnTo>
                <a:lnTo>
                  <a:pt x="117" y="522"/>
                </a:lnTo>
                <a:lnTo>
                  <a:pt x="121" y="519"/>
                </a:lnTo>
                <a:lnTo>
                  <a:pt x="126" y="516"/>
                </a:lnTo>
                <a:lnTo>
                  <a:pt x="159" y="505"/>
                </a:lnTo>
                <a:lnTo>
                  <a:pt x="168" y="499"/>
                </a:lnTo>
                <a:lnTo>
                  <a:pt x="175" y="489"/>
                </a:lnTo>
                <a:lnTo>
                  <a:pt x="176" y="478"/>
                </a:lnTo>
                <a:lnTo>
                  <a:pt x="173" y="466"/>
                </a:lnTo>
                <a:lnTo>
                  <a:pt x="160" y="436"/>
                </a:lnTo>
                <a:lnTo>
                  <a:pt x="157" y="431"/>
                </a:lnTo>
                <a:lnTo>
                  <a:pt x="156" y="427"/>
                </a:lnTo>
                <a:lnTo>
                  <a:pt x="157" y="423"/>
                </a:lnTo>
                <a:lnTo>
                  <a:pt x="159" y="420"/>
                </a:lnTo>
                <a:lnTo>
                  <a:pt x="161" y="419"/>
                </a:lnTo>
                <a:lnTo>
                  <a:pt x="164" y="419"/>
                </a:lnTo>
                <a:lnTo>
                  <a:pt x="169" y="420"/>
                </a:lnTo>
                <a:lnTo>
                  <a:pt x="175" y="422"/>
                </a:lnTo>
                <a:lnTo>
                  <a:pt x="205" y="436"/>
                </a:lnTo>
                <a:lnTo>
                  <a:pt x="217" y="439"/>
                </a:lnTo>
                <a:lnTo>
                  <a:pt x="228" y="438"/>
                </a:lnTo>
                <a:lnTo>
                  <a:pt x="237" y="431"/>
                </a:lnTo>
                <a:lnTo>
                  <a:pt x="242" y="420"/>
                </a:lnTo>
                <a:lnTo>
                  <a:pt x="255" y="389"/>
                </a:lnTo>
                <a:lnTo>
                  <a:pt x="257" y="382"/>
                </a:lnTo>
                <a:lnTo>
                  <a:pt x="260" y="380"/>
                </a:lnTo>
                <a:lnTo>
                  <a:pt x="263" y="377"/>
                </a:lnTo>
                <a:close/>
                <a:moveTo>
                  <a:pt x="322" y="315"/>
                </a:moveTo>
                <a:lnTo>
                  <a:pt x="334" y="319"/>
                </a:lnTo>
                <a:lnTo>
                  <a:pt x="344" y="328"/>
                </a:lnTo>
                <a:lnTo>
                  <a:pt x="347" y="342"/>
                </a:lnTo>
                <a:lnTo>
                  <a:pt x="343" y="354"/>
                </a:lnTo>
                <a:lnTo>
                  <a:pt x="333" y="363"/>
                </a:lnTo>
                <a:lnTo>
                  <a:pt x="320" y="366"/>
                </a:lnTo>
                <a:lnTo>
                  <a:pt x="307" y="362"/>
                </a:lnTo>
                <a:lnTo>
                  <a:pt x="298" y="353"/>
                </a:lnTo>
                <a:lnTo>
                  <a:pt x="295" y="339"/>
                </a:lnTo>
                <a:lnTo>
                  <a:pt x="299" y="327"/>
                </a:lnTo>
                <a:lnTo>
                  <a:pt x="309" y="318"/>
                </a:lnTo>
                <a:lnTo>
                  <a:pt x="322" y="315"/>
                </a:lnTo>
                <a:close/>
                <a:moveTo>
                  <a:pt x="230" y="284"/>
                </a:moveTo>
                <a:lnTo>
                  <a:pt x="242" y="288"/>
                </a:lnTo>
                <a:lnTo>
                  <a:pt x="252" y="297"/>
                </a:lnTo>
                <a:lnTo>
                  <a:pt x="255" y="311"/>
                </a:lnTo>
                <a:lnTo>
                  <a:pt x="251" y="323"/>
                </a:lnTo>
                <a:lnTo>
                  <a:pt x="241" y="332"/>
                </a:lnTo>
                <a:lnTo>
                  <a:pt x="228" y="335"/>
                </a:lnTo>
                <a:lnTo>
                  <a:pt x="215" y="331"/>
                </a:lnTo>
                <a:lnTo>
                  <a:pt x="206" y="322"/>
                </a:lnTo>
                <a:lnTo>
                  <a:pt x="203" y="308"/>
                </a:lnTo>
                <a:lnTo>
                  <a:pt x="207" y="296"/>
                </a:lnTo>
                <a:lnTo>
                  <a:pt x="217" y="288"/>
                </a:lnTo>
                <a:lnTo>
                  <a:pt x="230" y="284"/>
                </a:lnTo>
                <a:close/>
                <a:moveTo>
                  <a:pt x="138" y="254"/>
                </a:moveTo>
                <a:lnTo>
                  <a:pt x="150" y="258"/>
                </a:lnTo>
                <a:lnTo>
                  <a:pt x="160" y="268"/>
                </a:lnTo>
                <a:lnTo>
                  <a:pt x="163" y="280"/>
                </a:lnTo>
                <a:lnTo>
                  <a:pt x="159" y="292"/>
                </a:lnTo>
                <a:lnTo>
                  <a:pt x="149" y="301"/>
                </a:lnTo>
                <a:lnTo>
                  <a:pt x="136" y="304"/>
                </a:lnTo>
                <a:lnTo>
                  <a:pt x="123" y="300"/>
                </a:lnTo>
                <a:lnTo>
                  <a:pt x="114" y="291"/>
                </a:lnTo>
                <a:lnTo>
                  <a:pt x="111" y="277"/>
                </a:lnTo>
                <a:lnTo>
                  <a:pt x="115" y="265"/>
                </a:lnTo>
                <a:lnTo>
                  <a:pt x="125" y="257"/>
                </a:lnTo>
                <a:lnTo>
                  <a:pt x="138" y="254"/>
                </a:lnTo>
                <a:close/>
                <a:moveTo>
                  <a:pt x="64" y="180"/>
                </a:moveTo>
                <a:lnTo>
                  <a:pt x="64" y="650"/>
                </a:lnTo>
                <a:lnTo>
                  <a:pt x="341" y="757"/>
                </a:lnTo>
                <a:lnTo>
                  <a:pt x="451" y="532"/>
                </a:lnTo>
                <a:lnTo>
                  <a:pt x="444" y="511"/>
                </a:lnTo>
                <a:lnTo>
                  <a:pt x="444" y="486"/>
                </a:lnTo>
                <a:lnTo>
                  <a:pt x="451" y="463"/>
                </a:lnTo>
                <a:lnTo>
                  <a:pt x="463" y="446"/>
                </a:lnTo>
                <a:lnTo>
                  <a:pt x="478" y="431"/>
                </a:lnTo>
                <a:lnTo>
                  <a:pt x="494" y="422"/>
                </a:lnTo>
                <a:lnTo>
                  <a:pt x="513" y="417"/>
                </a:lnTo>
                <a:lnTo>
                  <a:pt x="478" y="467"/>
                </a:lnTo>
                <a:lnTo>
                  <a:pt x="494" y="528"/>
                </a:lnTo>
                <a:lnTo>
                  <a:pt x="555" y="526"/>
                </a:lnTo>
                <a:lnTo>
                  <a:pt x="593" y="473"/>
                </a:lnTo>
                <a:lnTo>
                  <a:pt x="594" y="490"/>
                </a:lnTo>
                <a:lnTo>
                  <a:pt x="593" y="509"/>
                </a:lnTo>
                <a:lnTo>
                  <a:pt x="586" y="528"/>
                </a:lnTo>
                <a:lnTo>
                  <a:pt x="577" y="544"/>
                </a:lnTo>
                <a:lnTo>
                  <a:pt x="563" y="557"/>
                </a:lnTo>
                <a:lnTo>
                  <a:pt x="548" y="566"/>
                </a:lnTo>
                <a:lnTo>
                  <a:pt x="532" y="573"/>
                </a:lnTo>
                <a:lnTo>
                  <a:pt x="426" y="789"/>
                </a:lnTo>
                <a:lnTo>
                  <a:pt x="648" y="873"/>
                </a:lnTo>
                <a:lnTo>
                  <a:pt x="648" y="359"/>
                </a:lnTo>
                <a:lnTo>
                  <a:pt x="64" y="180"/>
                </a:lnTo>
                <a:close/>
                <a:moveTo>
                  <a:pt x="0" y="93"/>
                </a:moveTo>
                <a:lnTo>
                  <a:pt x="712" y="312"/>
                </a:lnTo>
                <a:lnTo>
                  <a:pt x="712" y="966"/>
                </a:lnTo>
                <a:lnTo>
                  <a:pt x="0" y="694"/>
                </a:lnTo>
                <a:lnTo>
                  <a:pt x="0" y="93"/>
                </a:lnTo>
                <a:close/>
                <a:moveTo>
                  <a:pt x="118" y="0"/>
                </a:moveTo>
                <a:lnTo>
                  <a:pt x="830" y="241"/>
                </a:lnTo>
                <a:lnTo>
                  <a:pt x="830" y="842"/>
                </a:lnTo>
                <a:lnTo>
                  <a:pt x="771" y="823"/>
                </a:lnTo>
                <a:lnTo>
                  <a:pt x="771" y="280"/>
                </a:lnTo>
                <a:lnTo>
                  <a:pt x="118" y="62"/>
                </a:lnTo>
                <a:lnTo>
                  <a:pt x="118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2783" name="Freeform 8"/>
          <p:cNvSpPr>
            <a:spLocks noEditPoints="1"/>
          </p:cNvSpPr>
          <p:nvPr/>
        </p:nvSpPr>
        <p:spPr bwMode="auto">
          <a:xfrm>
            <a:off x="2587625" y="2090738"/>
            <a:ext cx="660400" cy="531812"/>
          </a:xfrm>
          <a:custGeom>
            <a:avLst/>
            <a:gdLst>
              <a:gd name="T0" fmla="*/ 2147483647 w 1035"/>
              <a:gd name="T1" fmla="*/ 2147483647 h 833"/>
              <a:gd name="T2" fmla="*/ 2147483647 w 1035"/>
              <a:gd name="T3" fmla="*/ 2147483647 h 833"/>
              <a:gd name="T4" fmla="*/ 2147483647 w 1035"/>
              <a:gd name="T5" fmla="*/ 2147483647 h 833"/>
              <a:gd name="T6" fmla="*/ 2147483647 w 1035"/>
              <a:gd name="T7" fmla="*/ 2147483647 h 833"/>
              <a:gd name="T8" fmla="*/ 2147483647 w 1035"/>
              <a:gd name="T9" fmla="*/ 2147483647 h 833"/>
              <a:gd name="T10" fmla="*/ 2147483647 w 1035"/>
              <a:gd name="T11" fmla="*/ 2147483647 h 833"/>
              <a:gd name="T12" fmla="*/ 2147483647 w 1035"/>
              <a:gd name="T13" fmla="*/ 2147483647 h 833"/>
              <a:gd name="T14" fmla="*/ 2147483647 w 1035"/>
              <a:gd name="T15" fmla="*/ 2147483647 h 833"/>
              <a:gd name="T16" fmla="*/ 2147483647 w 1035"/>
              <a:gd name="T17" fmla="*/ 2147483647 h 833"/>
              <a:gd name="T18" fmla="*/ 2147483647 w 1035"/>
              <a:gd name="T19" fmla="*/ 0 h 833"/>
              <a:gd name="T20" fmla="*/ 2147483647 w 1035"/>
              <a:gd name="T21" fmla="*/ 2147483647 h 833"/>
              <a:gd name="T22" fmla="*/ 2147483647 w 1035"/>
              <a:gd name="T23" fmla="*/ 2147483647 h 833"/>
              <a:gd name="T24" fmla="*/ 2147483647 w 1035"/>
              <a:gd name="T25" fmla="*/ 2147483647 h 833"/>
              <a:gd name="T26" fmla="*/ 2147483647 w 1035"/>
              <a:gd name="T27" fmla="*/ 2147483647 h 833"/>
              <a:gd name="T28" fmla="*/ 2147483647 w 1035"/>
              <a:gd name="T29" fmla="*/ 2147483647 h 833"/>
              <a:gd name="T30" fmla="*/ 2147483647 w 1035"/>
              <a:gd name="T31" fmla="*/ 2147483647 h 833"/>
              <a:gd name="T32" fmla="*/ 2147483647 w 1035"/>
              <a:gd name="T33" fmla="*/ 2147483647 h 833"/>
              <a:gd name="T34" fmla="*/ 2147483647 w 1035"/>
              <a:gd name="T35" fmla="*/ 2147483647 h 833"/>
              <a:gd name="T36" fmla="*/ 2147483647 w 1035"/>
              <a:gd name="T37" fmla="*/ 2147483647 h 833"/>
              <a:gd name="T38" fmla="*/ 2147483647 w 1035"/>
              <a:gd name="T39" fmla="*/ 2147483647 h 833"/>
              <a:gd name="T40" fmla="*/ 2147483647 w 1035"/>
              <a:gd name="T41" fmla="*/ 2147483647 h 833"/>
              <a:gd name="T42" fmla="*/ 2147483647 w 1035"/>
              <a:gd name="T43" fmla="*/ 2147483647 h 833"/>
              <a:gd name="T44" fmla="*/ 2147483647 w 1035"/>
              <a:gd name="T45" fmla="*/ 2147483647 h 833"/>
              <a:gd name="T46" fmla="*/ 2147483647 w 1035"/>
              <a:gd name="T47" fmla="*/ 2147483647 h 833"/>
              <a:gd name="T48" fmla="*/ 2147483647 w 1035"/>
              <a:gd name="T49" fmla="*/ 2147483647 h 833"/>
              <a:gd name="T50" fmla="*/ 2147483647 w 1035"/>
              <a:gd name="T51" fmla="*/ 2147483647 h 833"/>
              <a:gd name="T52" fmla="*/ 0 w 1035"/>
              <a:gd name="T53" fmla="*/ 2147483647 h 833"/>
              <a:gd name="T54" fmla="*/ 2147483647 w 1035"/>
              <a:gd name="T55" fmla="*/ 2147483647 h 833"/>
              <a:gd name="T56" fmla="*/ 2147483647 w 1035"/>
              <a:gd name="T57" fmla="*/ 2147483647 h 833"/>
              <a:gd name="T58" fmla="*/ 2147483647 w 1035"/>
              <a:gd name="T59" fmla="*/ 2147483647 h 833"/>
              <a:gd name="T60" fmla="*/ 2147483647 w 1035"/>
              <a:gd name="T61" fmla="*/ 2147483647 h 833"/>
              <a:gd name="T62" fmla="*/ 2147483647 w 1035"/>
              <a:gd name="T63" fmla="*/ 2147483647 h 833"/>
              <a:gd name="T64" fmla="*/ 2147483647 w 1035"/>
              <a:gd name="T65" fmla="*/ 2147483647 h 833"/>
              <a:gd name="T66" fmla="*/ 2147483647 w 1035"/>
              <a:gd name="T67" fmla="*/ 2147483647 h 833"/>
              <a:gd name="T68" fmla="*/ 2147483647 w 1035"/>
              <a:gd name="T69" fmla="*/ 2147483647 h 833"/>
              <a:gd name="T70" fmla="*/ 2147483647 w 1035"/>
              <a:gd name="T71" fmla="*/ 2147483647 h 833"/>
              <a:gd name="T72" fmla="*/ 2147483647 w 1035"/>
              <a:gd name="T73" fmla="*/ 2147483647 h 833"/>
              <a:gd name="T74" fmla="*/ 2147483647 w 1035"/>
              <a:gd name="T75" fmla="*/ 2147483647 h 833"/>
              <a:gd name="T76" fmla="*/ 2147483647 w 1035"/>
              <a:gd name="T77" fmla="*/ 2147483647 h 833"/>
              <a:gd name="T78" fmla="*/ 2147483647 w 1035"/>
              <a:gd name="T79" fmla="*/ 2147483647 h 833"/>
              <a:gd name="T80" fmla="*/ 2147483647 w 1035"/>
              <a:gd name="T81" fmla="*/ 2147483647 h 833"/>
              <a:gd name="T82" fmla="*/ 2147483647 w 1035"/>
              <a:gd name="T83" fmla="*/ 2147483647 h 83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035" h="833">
                <a:moveTo>
                  <a:pt x="572" y="437"/>
                </a:moveTo>
                <a:lnTo>
                  <a:pt x="878" y="670"/>
                </a:lnTo>
                <a:lnTo>
                  <a:pt x="724" y="683"/>
                </a:lnTo>
                <a:lnTo>
                  <a:pt x="785" y="809"/>
                </a:lnTo>
                <a:lnTo>
                  <a:pt x="735" y="833"/>
                </a:lnTo>
                <a:lnTo>
                  <a:pt x="672" y="705"/>
                </a:lnTo>
                <a:lnTo>
                  <a:pt x="568" y="821"/>
                </a:lnTo>
                <a:lnTo>
                  <a:pt x="572" y="437"/>
                </a:lnTo>
                <a:close/>
                <a:moveTo>
                  <a:pt x="23" y="366"/>
                </a:moveTo>
                <a:lnTo>
                  <a:pt x="23" y="478"/>
                </a:lnTo>
                <a:lnTo>
                  <a:pt x="135" y="478"/>
                </a:lnTo>
                <a:lnTo>
                  <a:pt x="135" y="366"/>
                </a:lnTo>
                <a:lnTo>
                  <a:pt x="23" y="366"/>
                </a:lnTo>
                <a:close/>
                <a:moveTo>
                  <a:pt x="900" y="21"/>
                </a:moveTo>
                <a:lnTo>
                  <a:pt x="900" y="133"/>
                </a:lnTo>
                <a:lnTo>
                  <a:pt x="1012" y="133"/>
                </a:lnTo>
                <a:lnTo>
                  <a:pt x="1012" y="21"/>
                </a:lnTo>
                <a:lnTo>
                  <a:pt x="900" y="21"/>
                </a:lnTo>
                <a:close/>
                <a:moveTo>
                  <a:pt x="877" y="0"/>
                </a:moveTo>
                <a:lnTo>
                  <a:pt x="1035" y="0"/>
                </a:lnTo>
                <a:lnTo>
                  <a:pt x="1035" y="156"/>
                </a:lnTo>
                <a:lnTo>
                  <a:pt x="966" y="156"/>
                </a:lnTo>
                <a:lnTo>
                  <a:pt x="967" y="316"/>
                </a:lnTo>
                <a:lnTo>
                  <a:pt x="994" y="316"/>
                </a:lnTo>
                <a:lnTo>
                  <a:pt x="994" y="394"/>
                </a:lnTo>
                <a:lnTo>
                  <a:pt x="916" y="394"/>
                </a:lnTo>
                <a:lnTo>
                  <a:pt x="916" y="316"/>
                </a:lnTo>
                <a:lnTo>
                  <a:pt x="946" y="316"/>
                </a:lnTo>
                <a:lnTo>
                  <a:pt x="944" y="156"/>
                </a:lnTo>
                <a:lnTo>
                  <a:pt x="940" y="156"/>
                </a:lnTo>
                <a:lnTo>
                  <a:pt x="925" y="197"/>
                </a:lnTo>
                <a:lnTo>
                  <a:pt x="909" y="236"/>
                </a:lnTo>
                <a:lnTo>
                  <a:pt x="889" y="273"/>
                </a:lnTo>
                <a:lnTo>
                  <a:pt x="866" y="305"/>
                </a:lnTo>
                <a:lnTo>
                  <a:pt x="839" y="333"/>
                </a:lnTo>
                <a:lnTo>
                  <a:pt x="809" y="358"/>
                </a:lnTo>
                <a:lnTo>
                  <a:pt x="771" y="378"/>
                </a:lnTo>
                <a:lnTo>
                  <a:pt x="732" y="391"/>
                </a:lnTo>
                <a:lnTo>
                  <a:pt x="693" y="400"/>
                </a:lnTo>
                <a:lnTo>
                  <a:pt x="652" y="402"/>
                </a:lnTo>
                <a:lnTo>
                  <a:pt x="652" y="429"/>
                </a:lnTo>
                <a:lnTo>
                  <a:pt x="495" y="429"/>
                </a:lnTo>
                <a:lnTo>
                  <a:pt x="495" y="382"/>
                </a:lnTo>
                <a:lnTo>
                  <a:pt x="442" y="370"/>
                </a:lnTo>
                <a:lnTo>
                  <a:pt x="391" y="358"/>
                </a:lnTo>
                <a:lnTo>
                  <a:pt x="341" y="350"/>
                </a:lnTo>
                <a:lnTo>
                  <a:pt x="295" y="347"/>
                </a:lnTo>
                <a:lnTo>
                  <a:pt x="258" y="350"/>
                </a:lnTo>
                <a:lnTo>
                  <a:pt x="223" y="356"/>
                </a:lnTo>
                <a:lnTo>
                  <a:pt x="189" y="370"/>
                </a:lnTo>
                <a:lnTo>
                  <a:pt x="157" y="391"/>
                </a:lnTo>
                <a:lnTo>
                  <a:pt x="157" y="499"/>
                </a:lnTo>
                <a:lnTo>
                  <a:pt x="0" y="499"/>
                </a:lnTo>
                <a:lnTo>
                  <a:pt x="0" y="343"/>
                </a:lnTo>
                <a:lnTo>
                  <a:pt x="78" y="343"/>
                </a:lnTo>
                <a:lnTo>
                  <a:pt x="77" y="187"/>
                </a:lnTo>
                <a:lnTo>
                  <a:pt x="50" y="187"/>
                </a:lnTo>
                <a:lnTo>
                  <a:pt x="50" y="109"/>
                </a:lnTo>
                <a:lnTo>
                  <a:pt x="129" y="109"/>
                </a:lnTo>
                <a:lnTo>
                  <a:pt x="129" y="187"/>
                </a:lnTo>
                <a:lnTo>
                  <a:pt x="99" y="187"/>
                </a:lnTo>
                <a:lnTo>
                  <a:pt x="100" y="343"/>
                </a:lnTo>
                <a:lnTo>
                  <a:pt x="111" y="343"/>
                </a:lnTo>
                <a:lnTo>
                  <a:pt x="146" y="318"/>
                </a:lnTo>
                <a:lnTo>
                  <a:pt x="181" y="301"/>
                </a:lnTo>
                <a:lnTo>
                  <a:pt x="219" y="287"/>
                </a:lnTo>
                <a:lnTo>
                  <a:pt x="257" y="281"/>
                </a:lnTo>
                <a:lnTo>
                  <a:pt x="295" y="279"/>
                </a:lnTo>
                <a:lnTo>
                  <a:pt x="345" y="282"/>
                </a:lnTo>
                <a:lnTo>
                  <a:pt x="396" y="290"/>
                </a:lnTo>
                <a:lnTo>
                  <a:pt x="446" y="301"/>
                </a:lnTo>
                <a:lnTo>
                  <a:pt x="495" y="312"/>
                </a:lnTo>
                <a:lnTo>
                  <a:pt x="495" y="273"/>
                </a:lnTo>
                <a:lnTo>
                  <a:pt x="652" y="273"/>
                </a:lnTo>
                <a:lnTo>
                  <a:pt x="652" y="335"/>
                </a:lnTo>
                <a:lnTo>
                  <a:pt x="684" y="333"/>
                </a:lnTo>
                <a:lnTo>
                  <a:pt x="714" y="327"/>
                </a:lnTo>
                <a:lnTo>
                  <a:pt x="744" y="316"/>
                </a:lnTo>
                <a:lnTo>
                  <a:pt x="772" y="301"/>
                </a:lnTo>
                <a:lnTo>
                  <a:pt x="798" y="281"/>
                </a:lnTo>
                <a:lnTo>
                  <a:pt x="821" y="254"/>
                </a:lnTo>
                <a:lnTo>
                  <a:pt x="841" y="218"/>
                </a:lnTo>
                <a:lnTo>
                  <a:pt x="860" y="178"/>
                </a:lnTo>
                <a:lnTo>
                  <a:pt x="877" y="135"/>
                </a:lnTo>
                <a:lnTo>
                  <a:pt x="877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2784" name="TextBox 13"/>
          <p:cNvSpPr txBox="1">
            <a:spLocks noChangeArrowheads="1"/>
          </p:cNvSpPr>
          <p:nvPr/>
        </p:nvSpPr>
        <p:spPr bwMode="auto">
          <a:xfrm>
            <a:off x="2327275" y="2879725"/>
            <a:ext cx="13954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5" name="TextBox 13"/>
          <p:cNvSpPr txBox="1">
            <a:spLocks noChangeArrowheads="1"/>
          </p:cNvSpPr>
          <p:nvPr/>
        </p:nvSpPr>
        <p:spPr bwMode="auto">
          <a:xfrm>
            <a:off x="2263775" y="3165475"/>
            <a:ext cx="1668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6" name="TextBox 13"/>
          <p:cNvSpPr txBox="1">
            <a:spLocks noChangeArrowheads="1"/>
          </p:cNvSpPr>
          <p:nvPr/>
        </p:nvSpPr>
        <p:spPr bwMode="auto">
          <a:xfrm>
            <a:off x="5364163" y="2879725"/>
            <a:ext cx="1397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7" name="TextBox 13"/>
          <p:cNvSpPr txBox="1">
            <a:spLocks noChangeArrowheads="1"/>
          </p:cNvSpPr>
          <p:nvPr/>
        </p:nvSpPr>
        <p:spPr bwMode="auto">
          <a:xfrm>
            <a:off x="5302250" y="3165475"/>
            <a:ext cx="1668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8" name="TextBox 13"/>
          <p:cNvSpPr txBox="1">
            <a:spLocks noChangeArrowheads="1"/>
          </p:cNvSpPr>
          <p:nvPr/>
        </p:nvSpPr>
        <p:spPr bwMode="auto">
          <a:xfrm>
            <a:off x="8678863" y="2879725"/>
            <a:ext cx="1397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9" name="TextBox 13"/>
          <p:cNvSpPr txBox="1">
            <a:spLocks noChangeArrowheads="1"/>
          </p:cNvSpPr>
          <p:nvPr/>
        </p:nvSpPr>
        <p:spPr bwMode="auto">
          <a:xfrm>
            <a:off x="8616950" y="3165475"/>
            <a:ext cx="1668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0" name="TextBox 13"/>
          <p:cNvSpPr txBox="1">
            <a:spLocks noChangeArrowheads="1"/>
          </p:cNvSpPr>
          <p:nvPr/>
        </p:nvSpPr>
        <p:spPr bwMode="auto">
          <a:xfrm>
            <a:off x="2327275" y="4738688"/>
            <a:ext cx="1395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1" name="TextBox 13"/>
          <p:cNvSpPr txBox="1">
            <a:spLocks noChangeArrowheads="1"/>
          </p:cNvSpPr>
          <p:nvPr/>
        </p:nvSpPr>
        <p:spPr bwMode="auto">
          <a:xfrm>
            <a:off x="2263775" y="5024438"/>
            <a:ext cx="1668463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2" name="TextBox 13"/>
          <p:cNvSpPr txBox="1">
            <a:spLocks noChangeArrowheads="1"/>
          </p:cNvSpPr>
          <p:nvPr/>
        </p:nvSpPr>
        <p:spPr bwMode="auto">
          <a:xfrm>
            <a:off x="5364163" y="4738688"/>
            <a:ext cx="1397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3" name="TextBox 13"/>
          <p:cNvSpPr txBox="1">
            <a:spLocks noChangeArrowheads="1"/>
          </p:cNvSpPr>
          <p:nvPr/>
        </p:nvSpPr>
        <p:spPr bwMode="auto">
          <a:xfrm>
            <a:off x="5302250" y="5024438"/>
            <a:ext cx="1668463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4" name="TextBox 13"/>
          <p:cNvSpPr txBox="1">
            <a:spLocks noChangeArrowheads="1"/>
          </p:cNvSpPr>
          <p:nvPr/>
        </p:nvSpPr>
        <p:spPr bwMode="auto">
          <a:xfrm>
            <a:off x="8678863" y="4738688"/>
            <a:ext cx="1397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5" name="TextBox 13"/>
          <p:cNvSpPr txBox="1">
            <a:spLocks noChangeArrowheads="1"/>
          </p:cNvSpPr>
          <p:nvPr/>
        </p:nvSpPr>
        <p:spPr bwMode="auto">
          <a:xfrm>
            <a:off x="8616950" y="5024438"/>
            <a:ext cx="1668463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33795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33845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46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47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3796" name="Straight Connector 10"/>
          <p:cNvCxnSpPr>
            <a:cxnSpLocks noChangeShapeType="1"/>
          </p:cNvCxnSpPr>
          <p:nvPr/>
        </p:nvCxnSpPr>
        <p:spPr bwMode="auto">
          <a:xfrm>
            <a:off x="2122488" y="2774950"/>
            <a:ext cx="1420812" cy="0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7" name="Straight Connector 5"/>
          <p:cNvCxnSpPr>
            <a:cxnSpLocks noChangeShapeType="1"/>
          </p:cNvCxnSpPr>
          <p:nvPr/>
        </p:nvCxnSpPr>
        <p:spPr bwMode="auto">
          <a:xfrm>
            <a:off x="850900" y="2774950"/>
            <a:ext cx="1085850" cy="0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8" name="Straight Connector 25"/>
          <p:cNvCxnSpPr>
            <a:cxnSpLocks noChangeShapeType="1"/>
          </p:cNvCxnSpPr>
          <p:nvPr/>
        </p:nvCxnSpPr>
        <p:spPr bwMode="auto">
          <a:xfrm>
            <a:off x="10198100" y="2774950"/>
            <a:ext cx="1085850" cy="0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9" name="Straight Connector 14"/>
          <p:cNvCxnSpPr>
            <a:cxnSpLocks noChangeShapeType="1"/>
          </p:cNvCxnSpPr>
          <p:nvPr/>
        </p:nvCxnSpPr>
        <p:spPr bwMode="auto">
          <a:xfrm>
            <a:off x="3735388" y="2774950"/>
            <a:ext cx="1420812" cy="0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0" name="Straight Connector 17"/>
          <p:cNvCxnSpPr>
            <a:cxnSpLocks noChangeShapeType="1"/>
          </p:cNvCxnSpPr>
          <p:nvPr/>
        </p:nvCxnSpPr>
        <p:spPr bwMode="auto">
          <a:xfrm>
            <a:off x="5356225" y="2774950"/>
            <a:ext cx="1420813" cy="0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1" name="Straight Connector 20"/>
          <p:cNvCxnSpPr>
            <a:cxnSpLocks noChangeShapeType="1"/>
          </p:cNvCxnSpPr>
          <p:nvPr/>
        </p:nvCxnSpPr>
        <p:spPr bwMode="auto">
          <a:xfrm>
            <a:off x="6962775" y="2774950"/>
            <a:ext cx="1420813" cy="0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2" name="Straight Connector 23"/>
          <p:cNvCxnSpPr>
            <a:cxnSpLocks noChangeShapeType="1"/>
          </p:cNvCxnSpPr>
          <p:nvPr/>
        </p:nvCxnSpPr>
        <p:spPr bwMode="auto">
          <a:xfrm>
            <a:off x="8589963" y="2774950"/>
            <a:ext cx="1420812" cy="0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03" name="TextBox 29"/>
          <p:cNvSpPr txBox="1">
            <a:spLocks noChangeArrowheads="1"/>
          </p:cNvSpPr>
          <p:nvPr/>
        </p:nvSpPr>
        <p:spPr bwMode="auto">
          <a:xfrm>
            <a:off x="1481138" y="2143125"/>
            <a:ext cx="10953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100" b="1">
                <a:solidFill>
                  <a:srgbClr val="FDFDFD"/>
                </a:solidFill>
                <a:sym typeface="Arial" pitchFamily="34" charset="0"/>
              </a:rPr>
              <a:t>2000</a:t>
            </a:r>
          </a:p>
        </p:txBody>
      </p:sp>
      <p:sp>
        <p:nvSpPr>
          <p:cNvPr id="33804" name="TextBox 30"/>
          <p:cNvSpPr txBox="1">
            <a:spLocks noChangeArrowheads="1"/>
          </p:cNvSpPr>
          <p:nvPr/>
        </p:nvSpPr>
        <p:spPr bwMode="auto">
          <a:xfrm>
            <a:off x="3098800" y="2143125"/>
            <a:ext cx="10953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100" b="1">
                <a:solidFill>
                  <a:srgbClr val="FDFDFD"/>
                </a:solidFill>
                <a:sym typeface="Arial" pitchFamily="34" charset="0"/>
              </a:rPr>
              <a:t>2002</a:t>
            </a:r>
          </a:p>
        </p:txBody>
      </p:sp>
      <p:sp>
        <p:nvSpPr>
          <p:cNvPr id="33805" name="TextBox 31"/>
          <p:cNvSpPr txBox="1">
            <a:spLocks noChangeArrowheads="1"/>
          </p:cNvSpPr>
          <p:nvPr/>
        </p:nvSpPr>
        <p:spPr bwMode="auto">
          <a:xfrm>
            <a:off x="4705350" y="2143125"/>
            <a:ext cx="10953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100" b="1">
                <a:solidFill>
                  <a:srgbClr val="FDFDFD"/>
                </a:solidFill>
                <a:sym typeface="Arial" pitchFamily="34" charset="0"/>
              </a:rPr>
              <a:t>2004</a:t>
            </a:r>
          </a:p>
        </p:txBody>
      </p:sp>
      <p:sp>
        <p:nvSpPr>
          <p:cNvPr id="33806" name="TextBox 32"/>
          <p:cNvSpPr txBox="1">
            <a:spLocks noChangeArrowheads="1"/>
          </p:cNvSpPr>
          <p:nvPr/>
        </p:nvSpPr>
        <p:spPr bwMode="auto">
          <a:xfrm>
            <a:off x="6332538" y="2143125"/>
            <a:ext cx="10953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100" b="1">
                <a:solidFill>
                  <a:srgbClr val="FDFDFD"/>
                </a:solidFill>
                <a:sym typeface="Arial" pitchFamily="34" charset="0"/>
              </a:rPr>
              <a:t>2006</a:t>
            </a:r>
          </a:p>
        </p:txBody>
      </p:sp>
      <p:sp>
        <p:nvSpPr>
          <p:cNvPr id="33807" name="TextBox 33"/>
          <p:cNvSpPr txBox="1">
            <a:spLocks noChangeArrowheads="1"/>
          </p:cNvSpPr>
          <p:nvPr/>
        </p:nvSpPr>
        <p:spPr bwMode="auto">
          <a:xfrm>
            <a:off x="7939088" y="2143125"/>
            <a:ext cx="10953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100" b="1">
                <a:solidFill>
                  <a:srgbClr val="FDFDFD"/>
                </a:solidFill>
                <a:sym typeface="Arial" pitchFamily="34" charset="0"/>
              </a:rPr>
              <a:t>2008</a:t>
            </a:r>
          </a:p>
        </p:txBody>
      </p:sp>
      <p:sp>
        <p:nvSpPr>
          <p:cNvPr id="33808" name="TextBox 34"/>
          <p:cNvSpPr txBox="1">
            <a:spLocks noChangeArrowheads="1"/>
          </p:cNvSpPr>
          <p:nvPr/>
        </p:nvSpPr>
        <p:spPr bwMode="auto">
          <a:xfrm>
            <a:off x="9566275" y="2143125"/>
            <a:ext cx="10953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100" b="1">
                <a:solidFill>
                  <a:srgbClr val="FDFDFD"/>
                </a:solidFill>
                <a:sym typeface="Arial" pitchFamily="34" charset="0"/>
              </a:rPr>
              <a:t>2010</a:t>
            </a:r>
          </a:p>
        </p:txBody>
      </p:sp>
      <p:cxnSp>
        <p:nvCxnSpPr>
          <p:cNvPr id="33809" name="Straight Connector 36"/>
          <p:cNvCxnSpPr>
            <a:cxnSpLocks noChangeShapeType="1"/>
          </p:cNvCxnSpPr>
          <p:nvPr/>
        </p:nvCxnSpPr>
        <p:spPr bwMode="auto">
          <a:xfrm>
            <a:off x="2028825" y="2878138"/>
            <a:ext cx="0" cy="954087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10" name="Oval 39"/>
          <p:cNvSpPr>
            <a:spLocks noChangeArrowheads="1"/>
          </p:cNvSpPr>
          <p:nvPr/>
        </p:nvSpPr>
        <p:spPr bwMode="auto">
          <a:xfrm>
            <a:off x="1616075" y="3836988"/>
            <a:ext cx="827088" cy="82708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cxnSp>
        <p:nvCxnSpPr>
          <p:cNvPr id="33811" name="Straight Connector 43"/>
          <p:cNvCxnSpPr>
            <a:cxnSpLocks noChangeShapeType="1"/>
          </p:cNvCxnSpPr>
          <p:nvPr/>
        </p:nvCxnSpPr>
        <p:spPr bwMode="auto">
          <a:xfrm>
            <a:off x="3646488" y="2878138"/>
            <a:ext cx="0" cy="954087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12" name="Oval 45"/>
          <p:cNvSpPr>
            <a:spLocks noChangeArrowheads="1"/>
          </p:cNvSpPr>
          <p:nvPr/>
        </p:nvSpPr>
        <p:spPr bwMode="auto">
          <a:xfrm>
            <a:off x="3232150" y="3836988"/>
            <a:ext cx="827088" cy="82708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cxnSp>
        <p:nvCxnSpPr>
          <p:cNvPr id="33813" name="Straight Connector 48"/>
          <p:cNvCxnSpPr>
            <a:cxnSpLocks noChangeShapeType="1"/>
          </p:cNvCxnSpPr>
          <p:nvPr/>
        </p:nvCxnSpPr>
        <p:spPr bwMode="auto">
          <a:xfrm>
            <a:off x="5253038" y="2878138"/>
            <a:ext cx="0" cy="954087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14" name="Oval 50"/>
          <p:cNvSpPr>
            <a:spLocks noChangeArrowheads="1"/>
          </p:cNvSpPr>
          <p:nvPr/>
        </p:nvSpPr>
        <p:spPr bwMode="auto">
          <a:xfrm>
            <a:off x="4838700" y="3836988"/>
            <a:ext cx="828675" cy="82708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cxnSp>
        <p:nvCxnSpPr>
          <p:cNvPr id="33815" name="Straight Connector 53"/>
          <p:cNvCxnSpPr>
            <a:cxnSpLocks noChangeShapeType="1"/>
          </p:cNvCxnSpPr>
          <p:nvPr/>
        </p:nvCxnSpPr>
        <p:spPr bwMode="auto">
          <a:xfrm>
            <a:off x="6880225" y="2878138"/>
            <a:ext cx="0" cy="954087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16" name="Oval 55"/>
          <p:cNvSpPr>
            <a:spLocks noChangeArrowheads="1"/>
          </p:cNvSpPr>
          <p:nvPr/>
        </p:nvSpPr>
        <p:spPr bwMode="auto">
          <a:xfrm>
            <a:off x="6465888" y="3836988"/>
            <a:ext cx="828675" cy="82708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cxnSp>
        <p:nvCxnSpPr>
          <p:cNvPr id="33817" name="Straight Connector 58"/>
          <p:cNvCxnSpPr>
            <a:cxnSpLocks noChangeShapeType="1"/>
          </p:cNvCxnSpPr>
          <p:nvPr/>
        </p:nvCxnSpPr>
        <p:spPr bwMode="auto">
          <a:xfrm>
            <a:off x="8486775" y="2878138"/>
            <a:ext cx="0" cy="954087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18" name="Oval 60"/>
          <p:cNvSpPr>
            <a:spLocks noChangeArrowheads="1"/>
          </p:cNvSpPr>
          <p:nvPr/>
        </p:nvSpPr>
        <p:spPr bwMode="auto">
          <a:xfrm>
            <a:off x="8072438" y="3836988"/>
            <a:ext cx="828675" cy="82708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  <a:sym typeface="Arial" pitchFamily="34" charset="0"/>
            </a:endParaRPr>
          </a:p>
        </p:txBody>
      </p:sp>
      <p:cxnSp>
        <p:nvCxnSpPr>
          <p:cNvPr id="33819" name="Straight Connector 63"/>
          <p:cNvCxnSpPr>
            <a:cxnSpLocks noChangeShapeType="1"/>
          </p:cNvCxnSpPr>
          <p:nvPr/>
        </p:nvCxnSpPr>
        <p:spPr bwMode="auto">
          <a:xfrm>
            <a:off x="10113963" y="2878138"/>
            <a:ext cx="0" cy="954087"/>
          </a:xfrm>
          <a:prstGeom prst="line">
            <a:avLst/>
          </a:prstGeom>
          <a:noFill/>
          <a:ln w="19050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20" name="Oval 65"/>
          <p:cNvSpPr>
            <a:spLocks noChangeArrowheads="1"/>
          </p:cNvSpPr>
          <p:nvPr/>
        </p:nvSpPr>
        <p:spPr bwMode="auto">
          <a:xfrm>
            <a:off x="9699625" y="3836988"/>
            <a:ext cx="828675" cy="827087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en-US" altLang="zh-CN" sz="31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33821" name="Freeform 116"/>
          <p:cNvSpPr>
            <a:spLocks noEditPoints="1"/>
          </p:cNvSpPr>
          <p:nvPr/>
        </p:nvSpPr>
        <p:spPr bwMode="auto">
          <a:xfrm>
            <a:off x="1822450" y="4084638"/>
            <a:ext cx="412750" cy="333375"/>
          </a:xfrm>
          <a:custGeom>
            <a:avLst/>
            <a:gdLst>
              <a:gd name="T0" fmla="*/ 2147483647 w 57"/>
              <a:gd name="T1" fmla="*/ 2147483647 h 46"/>
              <a:gd name="T2" fmla="*/ 2147483647 w 57"/>
              <a:gd name="T3" fmla="*/ 2147483647 h 46"/>
              <a:gd name="T4" fmla="*/ 2147483647 w 57"/>
              <a:gd name="T5" fmla="*/ 2147483647 h 46"/>
              <a:gd name="T6" fmla="*/ 2147483647 w 57"/>
              <a:gd name="T7" fmla="*/ 2147483647 h 46"/>
              <a:gd name="T8" fmla="*/ 2147483647 w 57"/>
              <a:gd name="T9" fmla="*/ 2147483647 h 46"/>
              <a:gd name="T10" fmla="*/ 2147483647 w 57"/>
              <a:gd name="T11" fmla="*/ 2147483647 h 46"/>
              <a:gd name="T12" fmla="*/ 2147483647 w 57"/>
              <a:gd name="T13" fmla="*/ 2147483647 h 46"/>
              <a:gd name="T14" fmla="*/ 2147483647 w 57"/>
              <a:gd name="T15" fmla="*/ 2147483647 h 46"/>
              <a:gd name="T16" fmla="*/ 0 w 57"/>
              <a:gd name="T17" fmla="*/ 2147483647 h 46"/>
              <a:gd name="T18" fmla="*/ 0 w 57"/>
              <a:gd name="T19" fmla="*/ 2147483647 h 46"/>
              <a:gd name="T20" fmla="*/ 2147483647 w 57"/>
              <a:gd name="T21" fmla="*/ 2147483647 h 46"/>
              <a:gd name="T22" fmla="*/ 2147483647 w 57"/>
              <a:gd name="T23" fmla="*/ 2147483647 h 46"/>
              <a:gd name="T24" fmla="*/ 2147483647 w 57"/>
              <a:gd name="T25" fmla="*/ 2147483647 h 46"/>
              <a:gd name="T26" fmla="*/ 2147483647 w 57"/>
              <a:gd name="T27" fmla="*/ 2147483647 h 46"/>
              <a:gd name="T28" fmla="*/ 2147483647 w 57"/>
              <a:gd name="T29" fmla="*/ 0 h 46"/>
              <a:gd name="T30" fmla="*/ 2147483647 w 57"/>
              <a:gd name="T31" fmla="*/ 0 h 46"/>
              <a:gd name="T32" fmla="*/ 2147483647 w 57"/>
              <a:gd name="T33" fmla="*/ 2147483647 h 46"/>
              <a:gd name="T34" fmla="*/ 2147483647 w 57"/>
              <a:gd name="T35" fmla="*/ 2147483647 h 46"/>
              <a:gd name="T36" fmla="*/ 2147483647 w 57"/>
              <a:gd name="T37" fmla="*/ 2147483647 h 46"/>
              <a:gd name="T38" fmla="*/ 2147483647 w 57"/>
              <a:gd name="T39" fmla="*/ 2147483647 h 46"/>
              <a:gd name="T40" fmla="*/ 2147483647 w 57"/>
              <a:gd name="T41" fmla="*/ 2147483647 h 46"/>
              <a:gd name="T42" fmla="*/ 2147483647 w 57"/>
              <a:gd name="T43" fmla="*/ 2147483647 h 46"/>
              <a:gd name="T44" fmla="*/ 2147483647 w 57"/>
              <a:gd name="T45" fmla="*/ 2147483647 h 46"/>
              <a:gd name="T46" fmla="*/ 2147483647 w 57"/>
              <a:gd name="T47" fmla="*/ 2147483647 h 46"/>
              <a:gd name="T48" fmla="*/ 2147483647 w 57"/>
              <a:gd name="T49" fmla="*/ 2147483647 h 46"/>
              <a:gd name="T50" fmla="*/ 2147483647 w 57"/>
              <a:gd name="T51" fmla="*/ 2147483647 h 46"/>
              <a:gd name="T52" fmla="*/ 2147483647 w 57"/>
              <a:gd name="T53" fmla="*/ 2147483647 h 46"/>
              <a:gd name="T54" fmla="*/ 2147483647 w 57"/>
              <a:gd name="T55" fmla="*/ 2147483647 h 46"/>
              <a:gd name="T56" fmla="*/ 2147483647 w 57"/>
              <a:gd name="T57" fmla="*/ 2147483647 h 46"/>
              <a:gd name="T58" fmla="*/ 2147483647 w 57"/>
              <a:gd name="T59" fmla="*/ 2147483647 h 46"/>
              <a:gd name="T60" fmla="*/ 2147483647 w 57"/>
              <a:gd name="T61" fmla="*/ 2147483647 h 46"/>
              <a:gd name="T62" fmla="*/ 2147483647 w 57"/>
              <a:gd name="T63" fmla="*/ 2147483647 h 46"/>
              <a:gd name="T64" fmla="*/ 2147483647 w 57"/>
              <a:gd name="T65" fmla="*/ 2147483647 h 46"/>
              <a:gd name="T66" fmla="*/ 2147483647 w 57"/>
              <a:gd name="T67" fmla="*/ 2147483647 h 46"/>
              <a:gd name="T68" fmla="*/ 2147483647 w 57"/>
              <a:gd name="T69" fmla="*/ 2147483647 h 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22" name="Freeform 101"/>
          <p:cNvSpPr>
            <a:spLocks noEditPoints="1"/>
          </p:cNvSpPr>
          <p:nvPr/>
        </p:nvSpPr>
        <p:spPr bwMode="auto">
          <a:xfrm>
            <a:off x="3417888" y="4040188"/>
            <a:ext cx="457200" cy="422275"/>
          </a:xfrm>
          <a:custGeom>
            <a:avLst/>
            <a:gdLst>
              <a:gd name="T0" fmla="*/ 2147483647 w 68"/>
              <a:gd name="T1" fmla="*/ 2147483647 h 63"/>
              <a:gd name="T2" fmla="*/ 2147483647 w 68"/>
              <a:gd name="T3" fmla="*/ 2147483647 h 63"/>
              <a:gd name="T4" fmla="*/ 2147483647 w 68"/>
              <a:gd name="T5" fmla="*/ 2147483647 h 63"/>
              <a:gd name="T6" fmla="*/ 2147483647 w 68"/>
              <a:gd name="T7" fmla="*/ 2147483647 h 63"/>
              <a:gd name="T8" fmla="*/ 2147483647 w 68"/>
              <a:gd name="T9" fmla="*/ 2147483647 h 63"/>
              <a:gd name="T10" fmla="*/ 2147483647 w 68"/>
              <a:gd name="T11" fmla="*/ 2147483647 h 63"/>
              <a:gd name="T12" fmla="*/ 2147483647 w 68"/>
              <a:gd name="T13" fmla="*/ 2147483647 h 63"/>
              <a:gd name="T14" fmla="*/ 2147483647 w 68"/>
              <a:gd name="T15" fmla="*/ 2147483647 h 63"/>
              <a:gd name="T16" fmla="*/ 0 w 68"/>
              <a:gd name="T17" fmla="*/ 2147483647 h 63"/>
              <a:gd name="T18" fmla="*/ 2147483647 w 68"/>
              <a:gd name="T19" fmla="*/ 2147483647 h 63"/>
              <a:gd name="T20" fmla="*/ 2147483647 w 68"/>
              <a:gd name="T21" fmla="*/ 2147483647 h 63"/>
              <a:gd name="T22" fmla="*/ 2147483647 w 68"/>
              <a:gd name="T23" fmla="*/ 2147483647 h 63"/>
              <a:gd name="T24" fmla="*/ 2147483647 w 68"/>
              <a:gd name="T25" fmla="*/ 2147483647 h 63"/>
              <a:gd name="T26" fmla="*/ 2147483647 w 68"/>
              <a:gd name="T27" fmla="*/ 2147483647 h 63"/>
              <a:gd name="T28" fmla="*/ 2147483647 w 68"/>
              <a:gd name="T29" fmla="*/ 2147483647 h 63"/>
              <a:gd name="T30" fmla="*/ 2147483647 w 68"/>
              <a:gd name="T31" fmla="*/ 2147483647 h 63"/>
              <a:gd name="T32" fmla="*/ 2147483647 w 68"/>
              <a:gd name="T33" fmla="*/ 2147483647 h 63"/>
              <a:gd name="T34" fmla="*/ 2147483647 w 68"/>
              <a:gd name="T35" fmla="*/ 2147483647 h 63"/>
              <a:gd name="T36" fmla="*/ 2147483647 w 68"/>
              <a:gd name="T37" fmla="*/ 2147483647 h 63"/>
              <a:gd name="T38" fmla="*/ 2147483647 w 68"/>
              <a:gd name="T39" fmla="*/ 2147483647 h 63"/>
              <a:gd name="T40" fmla="*/ 2147483647 w 68"/>
              <a:gd name="T41" fmla="*/ 2147483647 h 63"/>
              <a:gd name="T42" fmla="*/ 2147483647 w 68"/>
              <a:gd name="T43" fmla="*/ 2147483647 h 63"/>
              <a:gd name="T44" fmla="*/ 2147483647 w 68"/>
              <a:gd name="T45" fmla="*/ 2147483647 h 63"/>
              <a:gd name="T46" fmla="*/ 2147483647 w 68"/>
              <a:gd name="T47" fmla="*/ 2147483647 h 63"/>
              <a:gd name="T48" fmla="*/ 2147483647 w 68"/>
              <a:gd name="T49" fmla="*/ 2147483647 h 63"/>
              <a:gd name="T50" fmla="*/ 2147483647 w 68"/>
              <a:gd name="T51" fmla="*/ 2147483647 h 63"/>
              <a:gd name="T52" fmla="*/ 2147483647 w 68"/>
              <a:gd name="T53" fmla="*/ 2147483647 h 63"/>
              <a:gd name="T54" fmla="*/ 2147483647 w 68"/>
              <a:gd name="T55" fmla="*/ 0 h 63"/>
              <a:gd name="T56" fmla="*/ 2147483647 w 68"/>
              <a:gd name="T57" fmla="*/ 2147483647 h 63"/>
              <a:gd name="T58" fmla="*/ 2147483647 w 68"/>
              <a:gd name="T59" fmla="*/ 2147483647 h 63"/>
              <a:gd name="T60" fmla="*/ 2147483647 w 68"/>
              <a:gd name="T61" fmla="*/ 2147483647 h 63"/>
              <a:gd name="T62" fmla="*/ 2147483647 w 68"/>
              <a:gd name="T63" fmla="*/ 2147483647 h 63"/>
              <a:gd name="T64" fmla="*/ 2147483647 w 68"/>
              <a:gd name="T65" fmla="*/ 2147483647 h 63"/>
              <a:gd name="T66" fmla="*/ 2147483647 w 68"/>
              <a:gd name="T67" fmla="*/ 2147483647 h 63"/>
              <a:gd name="T68" fmla="*/ 2147483647 w 68"/>
              <a:gd name="T69" fmla="*/ 2147483647 h 63"/>
              <a:gd name="T70" fmla="*/ 2147483647 w 68"/>
              <a:gd name="T71" fmla="*/ 2147483647 h 63"/>
              <a:gd name="T72" fmla="*/ 2147483647 w 68"/>
              <a:gd name="T73" fmla="*/ 2147483647 h 63"/>
              <a:gd name="T74" fmla="*/ 2147483647 w 68"/>
              <a:gd name="T75" fmla="*/ 2147483647 h 63"/>
              <a:gd name="T76" fmla="*/ 2147483647 w 68"/>
              <a:gd name="T77" fmla="*/ 2147483647 h 63"/>
              <a:gd name="T78" fmla="*/ 2147483647 w 68"/>
              <a:gd name="T79" fmla="*/ 2147483647 h 63"/>
              <a:gd name="T80" fmla="*/ 2147483647 w 68"/>
              <a:gd name="T81" fmla="*/ 2147483647 h 63"/>
              <a:gd name="T82" fmla="*/ 2147483647 w 68"/>
              <a:gd name="T83" fmla="*/ 2147483647 h 63"/>
              <a:gd name="T84" fmla="*/ 2147483647 w 68"/>
              <a:gd name="T85" fmla="*/ 2147483647 h 63"/>
              <a:gd name="T86" fmla="*/ 2147483647 w 68"/>
              <a:gd name="T87" fmla="*/ 2147483647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23" name="Freeform 157"/>
          <p:cNvSpPr>
            <a:spLocks noEditPoints="1"/>
          </p:cNvSpPr>
          <p:nvPr/>
        </p:nvSpPr>
        <p:spPr bwMode="auto">
          <a:xfrm>
            <a:off x="5073650" y="4052888"/>
            <a:ext cx="357188" cy="395287"/>
          </a:xfrm>
          <a:custGeom>
            <a:avLst/>
            <a:gdLst>
              <a:gd name="T0" fmla="*/ 2147483647 w 56"/>
              <a:gd name="T1" fmla="*/ 2147483647 h 62"/>
              <a:gd name="T2" fmla="*/ 2147483647 w 56"/>
              <a:gd name="T3" fmla="*/ 2147483647 h 62"/>
              <a:gd name="T4" fmla="*/ 0 w 56"/>
              <a:gd name="T5" fmla="*/ 2147483647 h 62"/>
              <a:gd name="T6" fmla="*/ 2147483647 w 56"/>
              <a:gd name="T7" fmla="*/ 2147483647 h 62"/>
              <a:gd name="T8" fmla="*/ 2147483647 w 56"/>
              <a:gd name="T9" fmla="*/ 2147483647 h 62"/>
              <a:gd name="T10" fmla="*/ 2147483647 w 56"/>
              <a:gd name="T11" fmla="*/ 2147483647 h 62"/>
              <a:gd name="T12" fmla="*/ 2147483647 w 56"/>
              <a:gd name="T13" fmla="*/ 2147483647 h 62"/>
              <a:gd name="T14" fmla="*/ 2147483647 w 56"/>
              <a:gd name="T15" fmla="*/ 2147483647 h 62"/>
              <a:gd name="T16" fmla="*/ 2147483647 w 56"/>
              <a:gd name="T17" fmla="*/ 2147483647 h 62"/>
              <a:gd name="T18" fmla="*/ 2147483647 w 56"/>
              <a:gd name="T19" fmla="*/ 2147483647 h 62"/>
              <a:gd name="T20" fmla="*/ 2147483647 w 56"/>
              <a:gd name="T21" fmla="*/ 0 h 62"/>
              <a:gd name="T22" fmla="*/ 2147483647 w 56"/>
              <a:gd name="T23" fmla="*/ 2147483647 h 62"/>
              <a:gd name="T24" fmla="*/ 2147483647 w 56"/>
              <a:gd name="T25" fmla="*/ 2147483647 h 6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24" name="Freeform 145"/>
          <p:cNvSpPr>
            <a:spLocks noChangeAspect="1"/>
          </p:cNvSpPr>
          <p:nvPr/>
        </p:nvSpPr>
        <p:spPr bwMode="auto">
          <a:xfrm>
            <a:off x="6650038" y="4052888"/>
            <a:ext cx="460375" cy="396875"/>
          </a:xfrm>
          <a:custGeom>
            <a:avLst/>
            <a:gdLst>
              <a:gd name="T0" fmla="*/ 2147483647 w 64"/>
              <a:gd name="T1" fmla="*/ 2147483647 h 55"/>
              <a:gd name="T2" fmla="*/ 2147483647 w 64"/>
              <a:gd name="T3" fmla="*/ 2147483647 h 55"/>
              <a:gd name="T4" fmla="*/ 2147483647 w 64"/>
              <a:gd name="T5" fmla="*/ 2147483647 h 55"/>
              <a:gd name="T6" fmla="*/ 2147483647 w 64"/>
              <a:gd name="T7" fmla="*/ 2147483647 h 55"/>
              <a:gd name="T8" fmla="*/ 2147483647 w 64"/>
              <a:gd name="T9" fmla="*/ 2147483647 h 55"/>
              <a:gd name="T10" fmla="*/ 2147483647 w 64"/>
              <a:gd name="T11" fmla="*/ 2147483647 h 55"/>
              <a:gd name="T12" fmla="*/ 2147483647 w 64"/>
              <a:gd name="T13" fmla="*/ 2147483647 h 55"/>
              <a:gd name="T14" fmla="*/ 2147483647 w 64"/>
              <a:gd name="T15" fmla="*/ 2147483647 h 55"/>
              <a:gd name="T16" fmla="*/ 2147483647 w 64"/>
              <a:gd name="T17" fmla="*/ 2147483647 h 55"/>
              <a:gd name="T18" fmla="*/ 2147483647 w 64"/>
              <a:gd name="T19" fmla="*/ 2147483647 h 55"/>
              <a:gd name="T20" fmla="*/ 2147483647 w 64"/>
              <a:gd name="T21" fmla="*/ 2147483647 h 55"/>
              <a:gd name="T22" fmla="*/ 2147483647 w 64"/>
              <a:gd name="T23" fmla="*/ 2147483647 h 55"/>
              <a:gd name="T24" fmla="*/ 2147483647 w 64"/>
              <a:gd name="T25" fmla="*/ 2147483647 h 55"/>
              <a:gd name="T26" fmla="*/ 2147483647 w 64"/>
              <a:gd name="T27" fmla="*/ 2147483647 h 55"/>
              <a:gd name="T28" fmla="*/ 2147483647 w 64"/>
              <a:gd name="T29" fmla="*/ 2147483647 h 55"/>
              <a:gd name="T30" fmla="*/ 2147483647 w 64"/>
              <a:gd name="T31" fmla="*/ 2147483647 h 55"/>
              <a:gd name="T32" fmla="*/ 2147483647 w 64"/>
              <a:gd name="T33" fmla="*/ 2147483647 h 55"/>
              <a:gd name="T34" fmla="*/ 2147483647 w 64"/>
              <a:gd name="T35" fmla="*/ 2147483647 h 55"/>
              <a:gd name="T36" fmla="*/ 2147483647 w 64"/>
              <a:gd name="T37" fmla="*/ 2147483647 h 55"/>
              <a:gd name="T38" fmla="*/ 2147483647 w 64"/>
              <a:gd name="T39" fmla="*/ 2147483647 h 55"/>
              <a:gd name="T40" fmla="*/ 2147483647 w 64"/>
              <a:gd name="T41" fmla="*/ 2147483647 h 55"/>
              <a:gd name="T42" fmla="*/ 2147483647 w 64"/>
              <a:gd name="T43" fmla="*/ 2147483647 h 55"/>
              <a:gd name="T44" fmla="*/ 2147483647 w 64"/>
              <a:gd name="T45" fmla="*/ 2147483647 h 55"/>
              <a:gd name="T46" fmla="*/ 2147483647 w 64"/>
              <a:gd name="T47" fmla="*/ 2147483647 h 55"/>
              <a:gd name="T48" fmla="*/ 2147483647 w 64"/>
              <a:gd name="T49" fmla="*/ 2147483647 h 55"/>
              <a:gd name="T50" fmla="*/ 2147483647 w 64"/>
              <a:gd name="T51" fmla="*/ 2147483647 h 55"/>
              <a:gd name="T52" fmla="*/ 2147483647 w 64"/>
              <a:gd name="T53" fmla="*/ 2147483647 h 55"/>
              <a:gd name="T54" fmla="*/ 0 w 64"/>
              <a:gd name="T55" fmla="*/ 2147483647 h 55"/>
              <a:gd name="T56" fmla="*/ 0 w 64"/>
              <a:gd name="T57" fmla="*/ 2147483647 h 55"/>
              <a:gd name="T58" fmla="*/ 2147483647 w 64"/>
              <a:gd name="T59" fmla="*/ 2147483647 h 55"/>
              <a:gd name="T60" fmla="*/ 2147483647 w 64"/>
              <a:gd name="T61" fmla="*/ 2147483647 h 55"/>
              <a:gd name="T62" fmla="*/ 2147483647 w 64"/>
              <a:gd name="T63" fmla="*/ 2147483647 h 55"/>
              <a:gd name="T64" fmla="*/ 2147483647 w 64"/>
              <a:gd name="T65" fmla="*/ 2147483647 h 55"/>
              <a:gd name="T66" fmla="*/ 2147483647 w 64"/>
              <a:gd name="T67" fmla="*/ 2147483647 h 55"/>
              <a:gd name="T68" fmla="*/ 2147483647 w 64"/>
              <a:gd name="T69" fmla="*/ 2147483647 h 55"/>
              <a:gd name="T70" fmla="*/ 2147483647 w 64"/>
              <a:gd name="T71" fmla="*/ 2147483647 h 55"/>
              <a:gd name="T72" fmla="*/ 2147483647 w 64"/>
              <a:gd name="T73" fmla="*/ 2147483647 h 55"/>
              <a:gd name="T74" fmla="*/ 2147483647 w 64"/>
              <a:gd name="T75" fmla="*/ 2147483647 h 55"/>
              <a:gd name="T76" fmla="*/ 2147483647 w 64"/>
              <a:gd name="T77" fmla="*/ 0 h 55"/>
              <a:gd name="T78" fmla="*/ 2147483647 w 64"/>
              <a:gd name="T79" fmla="*/ 0 h 55"/>
              <a:gd name="T80" fmla="*/ 2147483647 w 64"/>
              <a:gd name="T81" fmla="*/ 2147483647 h 55"/>
              <a:gd name="T82" fmla="*/ 2147483647 w 64"/>
              <a:gd name="T83" fmla="*/ 2147483647 h 55"/>
              <a:gd name="T84" fmla="*/ 2147483647 w 64"/>
              <a:gd name="T85" fmla="*/ 2147483647 h 55"/>
              <a:gd name="T86" fmla="*/ 2147483647 w 64"/>
              <a:gd name="T87" fmla="*/ 2147483647 h 55"/>
              <a:gd name="T88" fmla="*/ 2147483647 w 64"/>
              <a:gd name="T89" fmla="*/ 2147483647 h 55"/>
              <a:gd name="T90" fmla="*/ 2147483647 w 64"/>
              <a:gd name="T91" fmla="*/ 2147483647 h 55"/>
              <a:gd name="T92" fmla="*/ 2147483647 w 64"/>
              <a:gd name="T93" fmla="*/ 2147483647 h 55"/>
              <a:gd name="T94" fmla="*/ 2147483647 w 64"/>
              <a:gd name="T95" fmla="*/ 2147483647 h 55"/>
              <a:gd name="T96" fmla="*/ 2147483647 w 64"/>
              <a:gd name="T97" fmla="*/ 2147483647 h 55"/>
              <a:gd name="T98" fmla="*/ 2147483647 w 64"/>
              <a:gd name="T99" fmla="*/ 2147483647 h 55"/>
              <a:gd name="T100" fmla="*/ 2147483647 w 64"/>
              <a:gd name="T101" fmla="*/ 2147483647 h 5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25" name="Freeform 157"/>
          <p:cNvSpPr>
            <a:spLocks noChangeAspect="1" noEditPoints="1"/>
          </p:cNvSpPr>
          <p:nvPr/>
        </p:nvSpPr>
        <p:spPr bwMode="auto">
          <a:xfrm>
            <a:off x="8324850" y="4052888"/>
            <a:ext cx="323850" cy="396875"/>
          </a:xfrm>
          <a:custGeom>
            <a:avLst/>
            <a:gdLst>
              <a:gd name="T0" fmla="*/ 2147483647 w 41"/>
              <a:gd name="T1" fmla="*/ 2147483647 h 50"/>
              <a:gd name="T2" fmla="*/ 2147483647 w 41"/>
              <a:gd name="T3" fmla="*/ 2147483647 h 50"/>
              <a:gd name="T4" fmla="*/ 2147483647 w 41"/>
              <a:gd name="T5" fmla="*/ 2147483647 h 50"/>
              <a:gd name="T6" fmla="*/ 0 w 41"/>
              <a:gd name="T7" fmla="*/ 2147483647 h 50"/>
              <a:gd name="T8" fmla="*/ 0 w 41"/>
              <a:gd name="T9" fmla="*/ 2147483647 h 50"/>
              <a:gd name="T10" fmla="*/ 2147483647 w 41"/>
              <a:gd name="T11" fmla="*/ 0 h 50"/>
              <a:gd name="T12" fmla="*/ 2147483647 w 41"/>
              <a:gd name="T13" fmla="*/ 0 h 50"/>
              <a:gd name="T14" fmla="*/ 2147483647 w 41"/>
              <a:gd name="T15" fmla="*/ 2147483647 h 50"/>
              <a:gd name="T16" fmla="*/ 2147483647 w 41"/>
              <a:gd name="T17" fmla="*/ 2147483647 h 50"/>
              <a:gd name="T18" fmla="*/ 2147483647 w 41"/>
              <a:gd name="T19" fmla="*/ 2147483647 h 50"/>
              <a:gd name="T20" fmla="*/ 2147483647 w 41"/>
              <a:gd name="T21" fmla="*/ 2147483647 h 50"/>
              <a:gd name="T22" fmla="*/ 2147483647 w 41"/>
              <a:gd name="T23" fmla="*/ 2147483647 h 50"/>
              <a:gd name="T24" fmla="*/ 2147483647 w 41"/>
              <a:gd name="T25" fmla="*/ 2147483647 h 50"/>
              <a:gd name="T26" fmla="*/ 2147483647 w 41"/>
              <a:gd name="T27" fmla="*/ 2147483647 h 50"/>
              <a:gd name="T28" fmla="*/ 2147483647 w 41"/>
              <a:gd name="T29" fmla="*/ 2147483647 h 50"/>
              <a:gd name="T30" fmla="*/ 2147483647 w 41"/>
              <a:gd name="T31" fmla="*/ 2147483647 h 50"/>
              <a:gd name="T32" fmla="*/ 2147483647 w 41"/>
              <a:gd name="T33" fmla="*/ 2147483647 h 50"/>
              <a:gd name="T34" fmla="*/ 2147483647 w 41"/>
              <a:gd name="T35" fmla="*/ 2147483647 h 50"/>
              <a:gd name="T36" fmla="*/ 2147483647 w 41"/>
              <a:gd name="T37" fmla="*/ 2147483647 h 50"/>
              <a:gd name="T38" fmla="*/ 2147483647 w 41"/>
              <a:gd name="T39" fmla="*/ 2147483647 h 50"/>
              <a:gd name="T40" fmla="*/ 2147483647 w 41"/>
              <a:gd name="T41" fmla="*/ 2147483647 h 50"/>
              <a:gd name="T42" fmla="*/ 2147483647 w 41"/>
              <a:gd name="T43" fmla="*/ 2147483647 h 50"/>
              <a:gd name="T44" fmla="*/ 2147483647 w 41"/>
              <a:gd name="T45" fmla="*/ 2147483647 h 5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26" name="Freeform 109"/>
          <p:cNvSpPr>
            <a:spLocks noChangeAspect="1" noEditPoints="1"/>
          </p:cNvSpPr>
          <p:nvPr/>
        </p:nvSpPr>
        <p:spPr bwMode="auto">
          <a:xfrm>
            <a:off x="9907588" y="4076700"/>
            <a:ext cx="412750" cy="349250"/>
          </a:xfrm>
          <a:custGeom>
            <a:avLst/>
            <a:gdLst>
              <a:gd name="T0" fmla="*/ 2147483647 w 68"/>
              <a:gd name="T1" fmla="*/ 2147483647 h 58"/>
              <a:gd name="T2" fmla="*/ 2147483647 w 68"/>
              <a:gd name="T3" fmla="*/ 2147483647 h 58"/>
              <a:gd name="T4" fmla="*/ 2147483647 w 68"/>
              <a:gd name="T5" fmla="*/ 2147483647 h 58"/>
              <a:gd name="T6" fmla="*/ 0 w 68"/>
              <a:gd name="T7" fmla="*/ 2147483647 h 58"/>
              <a:gd name="T8" fmla="*/ 0 w 68"/>
              <a:gd name="T9" fmla="*/ 2147483647 h 58"/>
              <a:gd name="T10" fmla="*/ 2147483647 w 68"/>
              <a:gd name="T11" fmla="*/ 2147483647 h 58"/>
              <a:gd name="T12" fmla="*/ 2147483647 w 68"/>
              <a:gd name="T13" fmla="*/ 2147483647 h 58"/>
              <a:gd name="T14" fmla="*/ 2147483647 w 68"/>
              <a:gd name="T15" fmla="*/ 2147483647 h 58"/>
              <a:gd name="T16" fmla="*/ 2147483647 w 68"/>
              <a:gd name="T17" fmla="*/ 2147483647 h 58"/>
              <a:gd name="T18" fmla="*/ 2147483647 w 68"/>
              <a:gd name="T19" fmla="*/ 2147483647 h 58"/>
              <a:gd name="T20" fmla="*/ 2147483647 w 68"/>
              <a:gd name="T21" fmla="*/ 2147483647 h 58"/>
              <a:gd name="T22" fmla="*/ 2147483647 w 68"/>
              <a:gd name="T23" fmla="*/ 2147483647 h 58"/>
              <a:gd name="T24" fmla="*/ 2147483647 w 68"/>
              <a:gd name="T25" fmla="*/ 2147483647 h 58"/>
              <a:gd name="T26" fmla="*/ 2147483647 w 68"/>
              <a:gd name="T27" fmla="*/ 2147483647 h 58"/>
              <a:gd name="T28" fmla="*/ 2147483647 w 68"/>
              <a:gd name="T29" fmla="*/ 2147483647 h 58"/>
              <a:gd name="T30" fmla="*/ 2147483647 w 68"/>
              <a:gd name="T31" fmla="*/ 2147483647 h 58"/>
              <a:gd name="T32" fmla="*/ 2147483647 w 68"/>
              <a:gd name="T33" fmla="*/ 2147483647 h 58"/>
              <a:gd name="T34" fmla="*/ 2147483647 w 68"/>
              <a:gd name="T35" fmla="*/ 2147483647 h 58"/>
              <a:gd name="T36" fmla="*/ 2147483647 w 68"/>
              <a:gd name="T37" fmla="*/ 2147483647 h 58"/>
              <a:gd name="T38" fmla="*/ 2147483647 w 68"/>
              <a:gd name="T39" fmla="*/ 2147483647 h 58"/>
              <a:gd name="T40" fmla="*/ 2147483647 w 68"/>
              <a:gd name="T41" fmla="*/ 2147483647 h 58"/>
              <a:gd name="T42" fmla="*/ 2147483647 w 68"/>
              <a:gd name="T43" fmla="*/ 2147483647 h 58"/>
              <a:gd name="T44" fmla="*/ 2147483647 w 68"/>
              <a:gd name="T45" fmla="*/ 2147483647 h 58"/>
              <a:gd name="T46" fmla="*/ 2147483647 w 68"/>
              <a:gd name="T47" fmla="*/ 2147483647 h 58"/>
              <a:gd name="T48" fmla="*/ 2147483647 w 68"/>
              <a:gd name="T49" fmla="*/ 2147483647 h 58"/>
              <a:gd name="T50" fmla="*/ 2147483647 w 68"/>
              <a:gd name="T51" fmla="*/ 2147483647 h 58"/>
              <a:gd name="T52" fmla="*/ 2147483647 w 68"/>
              <a:gd name="T53" fmla="*/ 2147483647 h 58"/>
              <a:gd name="T54" fmla="*/ 2147483647 w 68"/>
              <a:gd name="T55" fmla="*/ 2147483647 h 58"/>
              <a:gd name="T56" fmla="*/ 2147483647 w 68"/>
              <a:gd name="T57" fmla="*/ 2147483647 h 58"/>
              <a:gd name="T58" fmla="*/ 2147483647 w 68"/>
              <a:gd name="T59" fmla="*/ 2147483647 h 58"/>
              <a:gd name="T60" fmla="*/ 2147483647 w 68"/>
              <a:gd name="T61" fmla="*/ 2147483647 h 58"/>
              <a:gd name="T62" fmla="*/ 2147483647 w 68"/>
              <a:gd name="T63" fmla="*/ 2147483647 h 58"/>
              <a:gd name="T64" fmla="*/ 2147483647 w 68"/>
              <a:gd name="T65" fmla="*/ 2147483647 h 58"/>
              <a:gd name="T66" fmla="*/ 2147483647 w 68"/>
              <a:gd name="T67" fmla="*/ 2147483647 h 58"/>
              <a:gd name="T68" fmla="*/ 2147483647 w 68"/>
              <a:gd name="T69" fmla="*/ 2147483647 h 58"/>
              <a:gd name="T70" fmla="*/ 2147483647 w 68"/>
              <a:gd name="T71" fmla="*/ 2147483647 h 58"/>
              <a:gd name="T72" fmla="*/ 2147483647 w 68"/>
              <a:gd name="T73" fmla="*/ 2147483647 h 58"/>
              <a:gd name="T74" fmla="*/ 2147483647 w 68"/>
              <a:gd name="T75" fmla="*/ 2147483647 h 58"/>
              <a:gd name="T76" fmla="*/ 2147483647 w 68"/>
              <a:gd name="T77" fmla="*/ 2147483647 h 58"/>
              <a:gd name="T78" fmla="*/ 2147483647 w 68"/>
              <a:gd name="T79" fmla="*/ 2147483647 h 58"/>
              <a:gd name="T80" fmla="*/ 2147483647 w 68"/>
              <a:gd name="T81" fmla="*/ 2147483647 h 58"/>
              <a:gd name="T82" fmla="*/ 2147483647 w 68"/>
              <a:gd name="T83" fmla="*/ 0 h 58"/>
              <a:gd name="T84" fmla="*/ 2147483647 w 68"/>
              <a:gd name="T85" fmla="*/ 0 h 58"/>
              <a:gd name="T86" fmla="*/ 2147483647 w 68"/>
              <a:gd name="T87" fmla="*/ 2147483647 h 58"/>
              <a:gd name="T88" fmla="*/ 2147483647 w 68"/>
              <a:gd name="T89" fmla="*/ 2147483647 h 5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68" h="58">
                <a:moveTo>
                  <a:pt x="10" y="57"/>
                </a:moveTo>
                <a:cubicBezTo>
                  <a:pt x="10" y="57"/>
                  <a:pt x="10" y="58"/>
                  <a:pt x="9" y="58"/>
                </a:cubicBezTo>
                <a:cubicBezTo>
                  <a:pt x="2" y="58"/>
                  <a:pt x="2" y="58"/>
                  <a:pt x="2" y="58"/>
                </a:cubicBezTo>
                <a:cubicBezTo>
                  <a:pt x="1" y="58"/>
                  <a:pt x="0" y="57"/>
                  <a:pt x="0" y="57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9"/>
                  <a:pt x="1" y="48"/>
                  <a:pt x="2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9"/>
                  <a:pt x="10" y="49"/>
                </a:cubicBezTo>
                <a:lnTo>
                  <a:pt x="10" y="57"/>
                </a:lnTo>
                <a:close/>
                <a:moveTo>
                  <a:pt x="25" y="57"/>
                </a:moveTo>
                <a:cubicBezTo>
                  <a:pt x="25" y="57"/>
                  <a:pt x="24" y="58"/>
                  <a:pt x="24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5" y="57"/>
                  <a:pt x="15" y="5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6" y="43"/>
                  <a:pt x="16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3"/>
                  <a:pt x="25" y="44"/>
                  <a:pt x="25" y="44"/>
                </a:cubicBezTo>
                <a:lnTo>
                  <a:pt x="25" y="57"/>
                </a:lnTo>
                <a:close/>
                <a:moveTo>
                  <a:pt x="39" y="57"/>
                </a:moveTo>
                <a:cubicBezTo>
                  <a:pt x="39" y="57"/>
                  <a:pt x="39" y="58"/>
                  <a:pt x="38" y="58"/>
                </a:cubicBezTo>
                <a:cubicBezTo>
                  <a:pt x="31" y="58"/>
                  <a:pt x="31" y="58"/>
                  <a:pt x="31" y="58"/>
                </a:cubicBezTo>
                <a:cubicBezTo>
                  <a:pt x="30" y="58"/>
                  <a:pt x="30" y="57"/>
                  <a:pt x="30" y="57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4"/>
                  <a:pt x="30" y="34"/>
                  <a:pt x="31" y="34"/>
                </a:cubicBezTo>
                <a:cubicBezTo>
                  <a:pt x="38" y="34"/>
                  <a:pt x="38" y="34"/>
                  <a:pt x="38" y="34"/>
                </a:cubicBezTo>
                <a:cubicBezTo>
                  <a:pt x="39" y="34"/>
                  <a:pt x="39" y="34"/>
                  <a:pt x="39" y="35"/>
                </a:cubicBezTo>
                <a:lnTo>
                  <a:pt x="39" y="57"/>
                </a:lnTo>
                <a:close/>
                <a:moveTo>
                  <a:pt x="54" y="57"/>
                </a:moveTo>
                <a:cubicBezTo>
                  <a:pt x="54" y="57"/>
                  <a:pt x="53" y="58"/>
                  <a:pt x="53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4" y="57"/>
                  <a:pt x="44" y="57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5" y="19"/>
                  <a:pt x="45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4" y="20"/>
                  <a:pt x="54" y="20"/>
                </a:cubicBezTo>
                <a:lnTo>
                  <a:pt x="54" y="57"/>
                </a:lnTo>
                <a:close/>
                <a:moveTo>
                  <a:pt x="68" y="57"/>
                </a:moveTo>
                <a:cubicBezTo>
                  <a:pt x="68" y="57"/>
                  <a:pt x="68" y="58"/>
                  <a:pt x="67" y="58"/>
                </a:cubicBezTo>
                <a:cubicBezTo>
                  <a:pt x="60" y="58"/>
                  <a:pt x="60" y="58"/>
                  <a:pt x="60" y="58"/>
                </a:cubicBezTo>
                <a:cubicBezTo>
                  <a:pt x="59" y="58"/>
                  <a:pt x="59" y="57"/>
                  <a:pt x="59" y="57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0"/>
                  <a:pt x="59" y="0"/>
                  <a:pt x="60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8" y="0"/>
                  <a:pt x="68" y="1"/>
                </a:cubicBezTo>
                <a:lnTo>
                  <a:pt x="68" y="57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27" name="TextBox 13"/>
          <p:cNvSpPr txBox="1">
            <a:spLocks noChangeArrowheads="1"/>
          </p:cNvSpPr>
          <p:nvPr/>
        </p:nvSpPr>
        <p:spPr bwMode="auto">
          <a:xfrm>
            <a:off x="1273175" y="4805363"/>
            <a:ext cx="13763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33828" name="TextBox 13"/>
          <p:cNvSpPr txBox="1">
            <a:spLocks noChangeArrowheads="1"/>
          </p:cNvSpPr>
          <p:nvPr/>
        </p:nvSpPr>
        <p:spPr bwMode="auto">
          <a:xfrm>
            <a:off x="1273175" y="5100638"/>
            <a:ext cx="15065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9" name="TextBox 13"/>
          <p:cNvSpPr txBox="1">
            <a:spLocks noChangeArrowheads="1"/>
          </p:cNvSpPr>
          <p:nvPr/>
        </p:nvSpPr>
        <p:spPr bwMode="auto">
          <a:xfrm>
            <a:off x="2957513" y="4805363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33830" name="TextBox 13"/>
          <p:cNvSpPr txBox="1">
            <a:spLocks noChangeArrowheads="1"/>
          </p:cNvSpPr>
          <p:nvPr/>
        </p:nvSpPr>
        <p:spPr bwMode="auto">
          <a:xfrm>
            <a:off x="2957513" y="5100638"/>
            <a:ext cx="1508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31" name="TextBox 13"/>
          <p:cNvSpPr txBox="1">
            <a:spLocks noChangeArrowheads="1"/>
          </p:cNvSpPr>
          <p:nvPr/>
        </p:nvSpPr>
        <p:spPr bwMode="auto">
          <a:xfrm>
            <a:off x="4564063" y="4805363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33832" name="TextBox 13"/>
          <p:cNvSpPr txBox="1">
            <a:spLocks noChangeArrowheads="1"/>
          </p:cNvSpPr>
          <p:nvPr/>
        </p:nvSpPr>
        <p:spPr bwMode="auto">
          <a:xfrm>
            <a:off x="4564063" y="5100638"/>
            <a:ext cx="1508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33" name="TextBox 13"/>
          <p:cNvSpPr txBox="1">
            <a:spLocks noChangeArrowheads="1"/>
          </p:cNvSpPr>
          <p:nvPr/>
        </p:nvSpPr>
        <p:spPr bwMode="auto">
          <a:xfrm>
            <a:off x="6191250" y="4805363"/>
            <a:ext cx="13779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33834" name="TextBox 13"/>
          <p:cNvSpPr txBox="1">
            <a:spLocks noChangeArrowheads="1"/>
          </p:cNvSpPr>
          <p:nvPr/>
        </p:nvSpPr>
        <p:spPr bwMode="auto">
          <a:xfrm>
            <a:off x="6191250" y="5100638"/>
            <a:ext cx="1508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35" name="TextBox 13"/>
          <p:cNvSpPr txBox="1">
            <a:spLocks noChangeArrowheads="1"/>
          </p:cNvSpPr>
          <p:nvPr/>
        </p:nvSpPr>
        <p:spPr bwMode="auto">
          <a:xfrm>
            <a:off x="7820025" y="4805363"/>
            <a:ext cx="13763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33836" name="TextBox 13"/>
          <p:cNvSpPr txBox="1">
            <a:spLocks noChangeArrowheads="1"/>
          </p:cNvSpPr>
          <p:nvPr/>
        </p:nvSpPr>
        <p:spPr bwMode="auto">
          <a:xfrm>
            <a:off x="7820025" y="5100638"/>
            <a:ext cx="15065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37" name="TextBox 13"/>
          <p:cNvSpPr txBox="1">
            <a:spLocks noChangeArrowheads="1"/>
          </p:cNvSpPr>
          <p:nvPr/>
        </p:nvSpPr>
        <p:spPr bwMode="auto">
          <a:xfrm>
            <a:off x="9447213" y="4805363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33838" name="TextBox 13"/>
          <p:cNvSpPr txBox="1">
            <a:spLocks noChangeArrowheads="1"/>
          </p:cNvSpPr>
          <p:nvPr/>
        </p:nvSpPr>
        <p:spPr bwMode="auto">
          <a:xfrm>
            <a:off x="9447213" y="5100638"/>
            <a:ext cx="15065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39" name="椭圆 51"/>
          <p:cNvSpPr>
            <a:spLocks noChangeArrowheads="1"/>
          </p:cNvSpPr>
          <p:nvPr/>
        </p:nvSpPr>
        <p:spPr bwMode="auto">
          <a:xfrm>
            <a:off x="1939925" y="2698750"/>
            <a:ext cx="171450" cy="171450"/>
          </a:xfrm>
          <a:prstGeom prst="ellipse">
            <a:avLst/>
          </a:prstGeom>
          <a:noFill/>
          <a:ln w="28575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zh-CN" altLang="en-US" sz="31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3840" name="椭圆 52"/>
          <p:cNvSpPr>
            <a:spLocks noChangeArrowheads="1"/>
          </p:cNvSpPr>
          <p:nvPr/>
        </p:nvSpPr>
        <p:spPr bwMode="auto">
          <a:xfrm>
            <a:off x="3557588" y="2698750"/>
            <a:ext cx="171450" cy="171450"/>
          </a:xfrm>
          <a:prstGeom prst="ellipse">
            <a:avLst/>
          </a:prstGeom>
          <a:noFill/>
          <a:ln w="28575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zh-CN" altLang="en-US" sz="31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3841" name="椭圆 53"/>
          <p:cNvSpPr>
            <a:spLocks noChangeArrowheads="1"/>
          </p:cNvSpPr>
          <p:nvPr/>
        </p:nvSpPr>
        <p:spPr bwMode="auto">
          <a:xfrm>
            <a:off x="5164138" y="2698750"/>
            <a:ext cx="173037" cy="171450"/>
          </a:xfrm>
          <a:prstGeom prst="ellipse">
            <a:avLst/>
          </a:prstGeom>
          <a:noFill/>
          <a:ln w="28575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zh-CN" altLang="en-US" sz="31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3842" name="椭圆 54"/>
          <p:cNvSpPr>
            <a:spLocks noChangeArrowheads="1"/>
          </p:cNvSpPr>
          <p:nvPr/>
        </p:nvSpPr>
        <p:spPr bwMode="auto">
          <a:xfrm>
            <a:off x="6788150" y="2698750"/>
            <a:ext cx="171450" cy="171450"/>
          </a:xfrm>
          <a:prstGeom prst="ellipse">
            <a:avLst/>
          </a:prstGeom>
          <a:noFill/>
          <a:ln w="28575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zh-CN" altLang="en-US" sz="31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3843" name="椭圆 55"/>
          <p:cNvSpPr>
            <a:spLocks noChangeArrowheads="1"/>
          </p:cNvSpPr>
          <p:nvPr/>
        </p:nvSpPr>
        <p:spPr bwMode="auto">
          <a:xfrm>
            <a:off x="8391525" y="2698750"/>
            <a:ext cx="171450" cy="171450"/>
          </a:xfrm>
          <a:prstGeom prst="ellipse">
            <a:avLst/>
          </a:prstGeom>
          <a:noFill/>
          <a:ln w="28575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zh-CN" altLang="en-US" sz="31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3844" name="椭圆 56"/>
          <p:cNvSpPr>
            <a:spLocks noChangeArrowheads="1"/>
          </p:cNvSpPr>
          <p:nvPr/>
        </p:nvSpPr>
        <p:spPr bwMode="auto">
          <a:xfrm>
            <a:off x="10017125" y="2698750"/>
            <a:ext cx="173038" cy="171450"/>
          </a:xfrm>
          <a:prstGeom prst="ellipse">
            <a:avLst/>
          </a:prstGeom>
          <a:noFill/>
          <a:ln w="28575">
            <a:solidFill>
              <a:srgbClr val="F9F9F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eaLnBrk="1" hangingPunct="1"/>
            <a:endParaRPr lang="zh-CN" altLang="en-US" sz="3100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34819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34836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37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38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4820" name="Shape 539"/>
          <p:cNvSpPr>
            <a:spLocks/>
          </p:cNvSpPr>
          <p:nvPr/>
        </p:nvSpPr>
        <p:spPr bwMode="auto">
          <a:xfrm>
            <a:off x="1476375" y="2495550"/>
            <a:ext cx="2527300" cy="12747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34821" name="Shape 542"/>
          <p:cNvSpPr>
            <a:spLocks/>
          </p:cNvSpPr>
          <p:nvPr/>
        </p:nvSpPr>
        <p:spPr bwMode="auto">
          <a:xfrm>
            <a:off x="2441575" y="2895600"/>
            <a:ext cx="563563" cy="4699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0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0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1600" h="21600" extrusionOk="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1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34822" name="Shape 544"/>
          <p:cNvSpPr>
            <a:spLocks/>
          </p:cNvSpPr>
          <p:nvPr/>
        </p:nvSpPr>
        <p:spPr bwMode="auto">
          <a:xfrm>
            <a:off x="3702050" y="2493963"/>
            <a:ext cx="2528888" cy="1276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34823" name="Shape 547"/>
          <p:cNvSpPr>
            <a:spLocks/>
          </p:cNvSpPr>
          <p:nvPr/>
        </p:nvSpPr>
        <p:spPr bwMode="auto">
          <a:xfrm>
            <a:off x="4695825" y="2890838"/>
            <a:ext cx="585788" cy="48736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0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2147483647 h 21600"/>
              <a:gd name="T86" fmla="*/ 2147483647 w 21600"/>
              <a:gd name="T87" fmla="*/ 2147483647 h 21600"/>
              <a:gd name="T88" fmla="*/ 2147483647 w 21600"/>
              <a:gd name="T89" fmla="*/ 2147483647 h 21600"/>
              <a:gd name="T90" fmla="*/ 2147483647 w 21600"/>
              <a:gd name="T91" fmla="*/ 2147483647 h 21600"/>
              <a:gd name="T92" fmla="*/ 2147483647 w 21600"/>
              <a:gd name="T93" fmla="*/ 2147483647 h 21600"/>
              <a:gd name="T94" fmla="*/ 2147483647 w 21600"/>
              <a:gd name="T95" fmla="*/ 0 h 21600"/>
              <a:gd name="T96" fmla="*/ 2147483647 w 21600"/>
              <a:gd name="T97" fmla="*/ 2147483647 h 21600"/>
              <a:gd name="T98" fmla="*/ 2147483647 w 21600"/>
              <a:gd name="T99" fmla="*/ 2147483647 h 21600"/>
              <a:gd name="T100" fmla="*/ 2147483647 w 21600"/>
              <a:gd name="T101" fmla="*/ 2147483647 h 21600"/>
              <a:gd name="T102" fmla="*/ 2147483647 w 21600"/>
              <a:gd name="T103" fmla="*/ 2147483647 h 21600"/>
              <a:gd name="T104" fmla="*/ 2147483647 w 21600"/>
              <a:gd name="T105" fmla="*/ 2147483647 h 21600"/>
              <a:gd name="T106" fmla="*/ 2147483647 w 21600"/>
              <a:gd name="T107" fmla="*/ 2147483647 h 21600"/>
              <a:gd name="T108" fmla="*/ 2147483647 w 21600"/>
              <a:gd name="T109" fmla="*/ 2147483647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 extrusionOk="0">
                <a:moveTo>
                  <a:pt x="11234" y="6152"/>
                </a:moveTo>
                <a:cubicBezTo>
                  <a:pt x="11406" y="6502"/>
                  <a:pt x="11552" y="6917"/>
                  <a:pt x="11672" y="7395"/>
                </a:cubicBezTo>
                <a:cubicBezTo>
                  <a:pt x="11747" y="7412"/>
                  <a:pt x="11886" y="7434"/>
                  <a:pt x="12089" y="7462"/>
                </a:cubicBezTo>
                <a:cubicBezTo>
                  <a:pt x="12291" y="7488"/>
                  <a:pt x="12501" y="7527"/>
                  <a:pt x="12715" y="7578"/>
                </a:cubicBezTo>
                <a:cubicBezTo>
                  <a:pt x="12929" y="7626"/>
                  <a:pt x="13120" y="7680"/>
                  <a:pt x="13289" y="7731"/>
                </a:cubicBezTo>
                <a:cubicBezTo>
                  <a:pt x="13459" y="7787"/>
                  <a:pt x="13543" y="7849"/>
                  <a:pt x="13543" y="7923"/>
                </a:cubicBezTo>
                <a:lnTo>
                  <a:pt x="13543" y="10328"/>
                </a:lnTo>
                <a:cubicBezTo>
                  <a:pt x="13543" y="10416"/>
                  <a:pt x="13459" y="10495"/>
                  <a:pt x="13289" y="10549"/>
                </a:cubicBezTo>
                <a:cubicBezTo>
                  <a:pt x="13120" y="10611"/>
                  <a:pt x="12929" y="10659"/>
                  <a:pt x="12715" y="10707"/>
                </a:cubicBezTo>
                <a:cubicBezTo>
                  <a:pt x="12501" y="10752"/>
                  <a:pt x="12289" y="10783"/>
                  <a:pt x="12077" y="10800"/>
                </a:cubicBezTo>
                <a:cubicBezTo>
                  <a:pt x="11867" y="10820"/>
                  <a:pt x="11731" y="10837"/>
                  <a:pt x="11672" y="10857"/>
                </a:cubicBezTo>
                <a:cubicBezTo>
                  <a:pt x="11566" y="11243"/>
                  <a:pt x="11430" y="11639"/>
                  <a:pt x="11255" y="12045"/>
                </a:cubicBezTo>
                <a:cubicBezTo>
                  <a:pt x="11430" y="12325"/>
                  <a:pt x="11594" y="12596"/>
                  <a:pt x="11757" y="12864"/>
                </a:cubicBezTo>
                <a:cubicBezTo>
                  <a:pt x="11919" y="13127"/>
                  <a:pt x="12100" y="13395"/>
                  <a:pt x="12303" y="13655"/>
                </a:cubicBezTo>
                <a:lnTo>
                  <a:pt x="12326" y="13787"/>
                </a:lnTo>
                <a:cubicBezTo>
                  <a:pt x="12326" y="13841"/>
                  <a:pt x="12249" y="13977"/>
                  <a:pt x="12096" y="14194"/>
                </a:cubicBezTo>
                <a:cubicBezTo>
                  <a:pt x="11940" y="14411"/>
                  <a:pt x="11762" y="14637"/>
                  <a:pt x="11559" y="14877"/>
                </a:cubicBezTo>
                <a:cubicBezTo>
                  <a:pt x="11357" y="15117"/>
                  <a:pt x="11166" y="15326"/>
                  <a:pt x="10992" y="15513"/>
                </a:cubicBezTo>
                <a:cubicBezTo>
                  <a:pt x="10813" y="15696"/>
                  <a:pt x="10702" y="15789"/>
                  <a:pt x="10658" y="15789"/>
                </a:cubicBezTo>
                <a:cubicBezTo>
                  <a:pt x="10643" y="15789"/>
                  <a:pt x="10566" y="15727"/>
                  <a:pt x="10427" y="15606"/>
                </a:cubicBezTo>
                <a:cubicBezTo>
                  <a:pt x="10288" y="15484"/>
                  <a:pt x="10135" y="15346"/>
                  <a:pt x="9966" y="15188"/>
                </a:cubicBezTo>
                <a:cubicBezTo>
                  <a:pt x="9796" y="15030"/>
                  <a:pt x="9638" y="14886"/>
                  <a:pt x="9493" y="14747"/>
                </a:cubicBezTo>
                <a:cubicBezTo>
                  <a:pt x="9344" y="14615"/>
                  <a:pt x="9250" y="14524"/>
                  <a:pt x="9205" y="14476"/>
                </a:cubicBezTo>
                <a:cubicBezTo>
                  <a:pt x="8866" y="14685"/>
                  <a:pt x="8537" y="14852"/>
                  <a:pt x="8212" y="14979"/>
                </a:cubicBezTo>
                <a:cubicBezTo>
                  <a:pt x="8212" y="15069"/>
                  <a:pt x="8200" y="15236"/>
                  <a:pt x="8179" y="15476"/>
                </a:cubicBezTo>
                <a:cubicBezTo>
                  <a:pt x="8156" y="15721"/>
                  <a:pt x="8127" y="15976"/>
                  <a:pt x="8090" y="16241"/>
                </a:cubicBezTo>
                <a:cubicBezTo>
                  <a:pt x="8052" y="16509"/>
                  <a:pt x="8005" y="16744"/>
                  <a:pt x="7948" y="16944"/>
                </a:cubicBezTo>
                <a:cubicBezTo>
                  <a:pt x="7892" y="17148"/>
                  <a:pt x="7833" y="17249"/>
                  <a:pt x="7774" y="17249"/>
                </a:cubicBezTo>
                <a:lnTo>
                  <a:pt x="5769" y="17249"/>
                </a:lnTo>
                <a:cubicBezTo>
                  <a:pt x="5708" y="17249"/>
                  <a:pt x="5651" y="17147"/>
                  <a:pt x="5595" y="16944"/>
                </a:cubicBezTo>
                <a:cubicBezTo>
                  <a:pt x="5538" y="16744"/>
                  <a:pt x="5494" y="16509"/>
                  <a:pt x="5463" y="16241"/>
                </a:cubicBezTo>
                <a:cubicBezTo>
                  <a:pt x="5435" y="15976"/>
                  <a:pt x="5406" y="15721"/>
                  <a:pt x="5385" y="15484"/>
                </a:cubicBezTo>
                <a:cubicBezTo>
                  <a:pt x="5362" y="15244"/>
                  <a:pt x="5352" y="15078"/>
                  <a:pt x="5352" y="14979"/>
                </a:cubicBezTo>
                <a:cubicBezTo>
                  <a:pt x="5013" y="14871"/>
                  <a:pt x="4682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9" y="15321"/>
                  <a:pt x="3213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3" y="15513"/>
                </a:cubicBezTo>
                <a:cubicBezTo>
                  <a:pt x="2396" y="15326"/>
                  <a:pt x="2212" y="15117"/>
                  <a:pt x="2022" y="14877"/>
                </a:cubicBezTo>
                <a:cubicBezTo>
                  <a:pt x="1829" y="14637"/>
                  <a:pt x="1657" y="14411"/>
                  <a:pt x="1504" y="14194"/>
                </a:cubicBezTo>
                <a:cubicBezTo>
                  <a:pt x="1349" y="13977"/>
                  <a:pt x="1273" y="13841"/>
                  <a:pt x="1273" y="13787"/>
                </a:cubicBezTo>
                <a:cubicBezTo>
                  <a:pt x="1273" y="13771"/>
                  <a:pt x="1320" y="13677"/>
                  <a:pt x="1419" y="13511"/>
                </a:cubicBezTo>
                <a:cubicBezTo>
                  <a:pt x="1516" y="13347"/>
                  <a:pt x="1629" y="13163"/>
                  <a:pt x="1751" y="12971"/>
                </a:cubicBezTo>
                <a:cubicBezTo>
                  <a:pt x="1876" y="12777"/>
                  <a:pt x="1991" y="12590"/>
                  <a:pt x="2100" y="12415"/>
                </a:cubicBezTo>
                <a:cubicBezTo>
                  <a:pt x="2210" y="12240"/>
                  <a:pt x="2278" y="12127"/>
                  <a:pt x="2309" y="12071"/>
                </a:cubicBezTo>
                <a:cubicBezTo>
                  <a:pt x="2135" y="11687"/>
                  <a:pt x="1989" y="11260"/>
                  <a:pt x="1869" y="10800"/>
                </a:cubicBezTo>
                <a:cubicBezTo>
                  <a:pt x="1794" y="10783"/>
                  <a:pt x="1655" y="10761"/>
                  <a:pt x="1452" y="10732"/>
                </a:cubicBezTo>
                <a:cubicBezTo>
                  <a:pt x="1250" y="10707"/>
                  <a:pt x="1043" y="10676"/>
                  <a:pt x="826" y="10639"/>
                </a:cubicBezTo>
                <a:cubicBezTo>
                  <a:pt x="612" y="10602"/>
                  <a:pt x="421" y="10554"/>
                  <a:pt x="252" y="10498"/>
                </a:cubicBezTo>
                <a:cubicBezTo>
                  <a:pt x="82" y="10439"/>
                  <a:pt x="0" y="10374"/>
                  <a:pt x="0" y="10300"/>
                </a:cubicBezTo>
                <a:lnTo>
                  <a:pt x="0" y="7869"/>
                </a:lnTo>
                <a:cubicBezTo>
                  <a:pt x="0" y="7798"/>
                  <a:pt x="82" y="7725"/>
                  <a:pt x="252" y="7660"/>
                </a:cubicBezTo>
                <a:cubicBezTo>
                  <a:pt x="421" y="7590"/>
                  <a:pt x="617" y="7539"/>
                  <a:pt x="838" y="7502"/>
                </a:cubicBezTo>
                <a:cubicBezTo>
                  <a:pt x="1059" y="7468"/>
                  <a:pt x="1273" y="7434"/>
                  <a:pt x="1476" y="7409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2" y="6926"/>
                  <a:pt x="2121" y="6531"/>
                  <a:pt x="2309" y="6178"/>
                </a:cubicBezTo>
                <a:cubicBezTo>
                  <a:pt x="2135" y="5901"/>
                  <a:pt x="1965" y="5621"/>
                  <a:pt x="1796" y="5347"/>
                </a:cubicBezTo>
                <a:cubicBezTo>
                  <a:pt x="1629" y="5074"/>
                  <a:pt x="1452" y="4803"/>
                  <a:pt x="1273" y="4543"/>
                </a:cubicBezTo>
                <a:lnTo>
                  <a:pt x="1229" y="4407"/>
                </a:lnTo>
                <a:cubicBezTo>
                  <a:pt x="1229" y="4354"/>
                  <a:pt x="1304" y="4221"/>
                  <a:pt x="1457" y="4009"/>
                </a:cubicBezTo>
                <a:cubicBezTo>
                  <a:pt x="1612" y="3797"/>
                  <a:pt x="1789" y="3574"/>
                  <a:pt x="1987" y="3334"/>
                </a:cubicBezTo>
                <a:cubicBezTo>
                  <a:pt x="2187" y="3094"/>
                  <a:pt x="2375" y="2883"/>
                  <a:pt x="2551" y="2696"/>
                </a:cubicBezTo>
                <a:cubicBezTo>
                  <a:pt x="2728" y="2515"/>
                  <a:pt x="2839" y="2419"/>
                  <a:pt x="2883" y="2419"/>
                </a:cubicBezTo>
                <a:cubicBezTo>
                  <a:pt x="2900" y="2419"/>
                  <a:pt x="2975" y="2479"/>
                  <a:pt x="3114" y="2597"/>
                </a:cubicBezTo>
                <a:cubicBezTo>
                  <a:pt x="3253" y="2713"/>
                  <a:pt x="3408" y="2851"/>
                  <a:pt x="3578" y="3007"/>
                </a:cubicBezTo>
                <a:cubicBezTo>
                  <a:pt x="3745" y="3165"/>
                  <a:pt x="3907" y="3320"/>
                  <a:pt x="4060" y="3470"/>
                </a:cubicBezTo>
                <a:cubicBezTo>
                  <a:pt x="4215" y="3617"/>
                  <a:pt x="4307" y="3707"/>
                  <a:pt x="4336" y="3744"/>
                </a:cubicBezTo>
                <a:cubicBezTo>
                  <a:pt x="4660" y="3518"/>
                  <a:pt x="4999" y="3354"/>
                  <a:pt x="5352" y="3244"/>
                </a:cubicBezTo>
                <a:cubicBezTo>
                  <a:pt x="5352" y="3173"/>
                  <a:pt x="5362" y="3004"/>
                  <a:pt x="5385" y="2747"/>
                </a:cubicBezTo>
                <a:cubicBezTo>
                  <a:pt x="5406" y="2484"/>
                  <a:pt x="5435" y="2225"/>
                  <a:pt x="5463" y="1968"/>
                </a:cubicBezTo>
                <a:cubicBezTo>
                  <a:pt x="5494" y="1708"/>
                  <a:pt x="5534" y="1476"/>
                  <a:pt x="5583" y="1264"/>
                </a:cubicBezTo>
                <a:cubicBezTo>
                  <a:pt x="5630" y="1053"/>
                  <a:pt x="5694" y="948"/>
                  <a:pt x="5769" y="948"/>
                </a:cubicBezTo>
                <a:lnTo>
                  <a:pt x="7774" y="948"/>
                </a:lnTo>
                <a:cubicBezTo>
                  <a:pt x="7833" y="948"/>
                  <a:pt x="7892" y="1053"/>
                  <a:pt x="7948" y="1264"/>
                </a:cubicBezTo>
                <a:cubicBezTo>
                  <a:pt x="8005" y="1476"/>
                  <a:pt x="8047" y="1708"/>
                  <a:pt x="8078" y="1968"/>
                </a:cubicBezTo>
                <a:cubicBezTo>
                  <a:pt x="8109" y="2225"/>
                  <a:pt x="8134" y="2484"/>
                  <a:pt x="8156" y="2747"/>
                </a:cubicBezTo>
                <a:cubicBezTo>
                  <a:pt x="8179" y="3004"/>
                  <a:pt x="8198" y="3173"/>
                  <a:pt x="8212" y="3244"/>
                </a:cubicBezTo>
                <a:cubicBezTo>
                  <a:pt x="8551" y="3354"/>
                  <a:pt x="8873" y="3512"/>
                  <a:pt x="9182" y="3715"/>
                </a:cubicBezTo>
                <a:cubicBezTo>
                  <a:pt x="9415" y="3512"/>
                  <a:pt x="9650" y="3306"/>
                  <a:pt x="9886" y="3106"/>
                </a:cubicBezTo>
                <a:cubicBezTo>
                  <a:pt x="10123" y="2899"/>
                  <a:pt x="10352" y="2691"/>
                  <a:pt x="10568" y="2476"/>
                </a:cubicBezTo>
                <a:lnTo>
                  <a:pt x="10658" y="2419"/>
                </a:lnTo>
                <a:cubicBezTo>
                  <a:pt x="10688" y="2419"/>
                  <a:pt x="10792" y="2518"/>
                  <a:pt x="10968" y="2710"/>
                </a:cubicBezTo>
                <a:cubicBezTo>
                  <a:pt x="11145" y="2905"/>
                  <a:pt x="11331" y="3117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3" y="4221"/>
                  <a:pt x="12303" y="4354"/>
                  <a:pt x="12303" y="4407"/>
                </a:cubicBezTo>
                <a:cubicBezTo>
                  <a:pt x="12303" y="4444"/>
                  <a:pt x="12253" y="4543"/>
                  <a:pt x="12152" y="4712"/>
                </a:cubicBezTo>
                <a:cubicBezTo>
                  <a:pt x="12049" y="4879"/>
                  <a:pt x="11936" y="5057"/>
                  <a:pt x="11813" y="5251"/>
                </a:cubicBezTo>
                <a:cubicBezTo>
                  <a:pt x="11689" y="5446"/>
                  <a:pt x="11568" y="5630"/>
                  <a:pt x="11453" y="5808"/>
                </a:cubicBezTo>
                <a:cubicBezTo>
                  <a:pt x="11335" y="5983"/>
                  <a:pt x="11260" y="6096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70" y="11356"/>
                </a:cubicBezTo>
                <a:cubicBezTo>
                  <a:pt x="7819" y="11229"/>
                  <a:pt x="8036" y="11057"/>
                  <a:pt x="8219" y="10837"/>
                </a:cubicBezTo>
                <a:cubicBezTo>
                  <a:pt x="8403" y="10616"/>
                  <a:pt x="8546" y="10357"/>
                  <a:pt x="8652" y="10060"/>
                </a:cubicBezTo>
                <a:cubicBezTo>
                  <a:pt x="8758" y="9761"/>
                  <a:pt x="8810" y="9447"/>
                  <a:pt x="8810" y="9111"/>
                </a:cubicBezTo>
                <a:cubicBezTo>
                  <a:pt x="8810" y="8778"/>
                  <a:pt x="8758" y="8459"/>
                  <a:pt x="8652" y="8160"/>
                </a:cubicBezTo>
                <a:cubicBezTo>
                  <a:pt x="8546" y="7858"/>
                  <a:pt x="8403" y="7592"/>
                  <a:pt x="8219" y="7372"/>
                </a:cubicBezTo>
                <a:cubicBezTo>
                  <a:pt x="8036" y="7152"/>
                  <a:pt x="7819" y="6980"/>
                  <a:pt x="7570" y="6847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7" y="6889"/>
                  <a:pt x="5329" y="7367"/>
                </a:cubicBezTo>
                <a:cubicBezTo>
                  <a:pt x="4931" y="7844"/>
                  <a:pt x="4731" y="8425"/>
                  <a:pt x="4731" y="9111"/>
                </a:cubicBezTo>
                <a:cubicBezTo>
                  <a:pt x="4731" y="9447"/>
                  <a:pt x="4785" y="9761"/>
                  <a:pt x="4896" y="10060"/>
                </a:cubicBezTo>
                <a:cubicBezTo>
                  <a:pt x="5004" y="10357"/>
                  <a:pt x="5150" y="10616"/>
                  <a:pt x="5334" y="10837"/>
                </a:cubicBezTo>
                <a:cubicBezTo>
                  <a:pt x="5517" y="11057"/>
                  <a:pt x="5736" y="11229"/>
                  <a:pt x="5988" y="11356"/>
                </a:cubicBezTo>
                <a:cubicBezTo>
                  <a:pt x="6240" y="11480"/>
                  <a:pt x="6501" y="11545"/>
                  <a:pt x="6781" y="11545"/>
                </a:cubicBezTo>
                <a:moveTo>
                  <a:pt x="20496" y="16952"/>
                </a:moveTo>
                <a:cubicBezTo>
                  <a:pt x="20428" y="17294"/>
                  <a:pt x="20341" y="17613"/>
                  <a:pt x="20235" y="17913"/>
                </a:cubicBezTo>
                <a:cubicBezTo>
                  <a:pt x="20251" y="17963"/>
                  <a:pt x="20294" y="18051"/>
                  <a:pt x="20364" y="18161"/>
                </a:cubicBezTo>
                <a:cubicBezTo>
                  <a:pt x="20437" y="18274"/>
                  <a:pt x="20508" y="18398"/>
                  <a:pt x="20574" y="18528"/>
                </a:cubicBezTo>
                <a:cubicBezTo>
                  <a:pt x="20642" y="18655"/>
                  <a:pt x="20701" y="18779"/>
                  <a:pt x="20755" y="18898"/>
                </a:cubicBezTo>
                <a:cubicBezTo>
                  <a:pt x="20807" y="19014"/>
                  <a:pt x="20833" y="19098"/>
                  <a:pt x="20833" y="19141"/>
                </a:cubicBezTo>
                <a:cubicBezTo>
                  <a:pt x="20833" y="19177"/>
                  <a:pt x="20762" y="19282"/>
                  <a:pt x="20626" y="19460"/>
                </a:cubicBezTo>
                <a:cubicBezTo>
                  <a:pt x="20487" y="19635"/>
                  <a:pt x="20324" y="19821"/>
                  <a:pt x="20141" y="20013"/>
                </a:cubicBezTo>
                <a:cubicBezTo>
                  <a:pt x="19957" y="20205"/>
                  <a:pt x="19778" y="20389"/>
                  <a:pt x="19611" y="20558"/>
                </a:cubicBezTo>
                <a:cubicBezTo>
                  <a:pt x="19442" y="20730"/>
                  <a:pt x="19333" y="20849"/>
                  <a:pt x="19289" y="20911"/>
                </a:cubicBezTo>
                <a:lnTo>
                  <a:pt x="19199" y="20968"/>
                </a:lnTo>
                <a:cubicBezTo>
                  <a:pt x="19169" y="20968"/>
                  <a:pt x="19107" y="20928"/>
                  <a:pt x="19013" y="20852"/>
                </a:cubicBezTo>
                <a:cubicBezTo>
                  <a:pt x="18919" y="20773"/>
                  <a:pt x="18823" y="20685"/>
                  <a:pt x="18726" y="20586"/>
                </a:cubicBezTo>
                <a:cubicBezTo>
                  <a:pt x="18630" y="20488"/>
                  <a:pt x="18533" y="20392"/>
                  <a:pt x="18439" y="20295"/>
                </a:cubicBezTo>
                <a:cubicBezTo>
                  <a:pt x="18345" y="20199"/>
                  <a:pt x="18284" y="20137"/>
                  <a:pt x="18253" y="20101"/>
                </a:cubicBezTo>
                <a:cubicBezTo>
                  <a:pt x="17975" y="20208"/>
                  <a:pt x="17681" y="20295"/>
                  <a:pt x="17373" y="20358"/>
                </a:cubicBezTo>
                <a:cubicBezTo>
                  <a:pt x="17359" y="20411"/>
                  <a:pt x="17323" y="20510"/>
                  <a:pt x="17274" y="20649"/>
                </a:cubicBezTo>
                <a:cubicBezTo>
                  <a:pt x="17220" y="20787"/>
                  <a:pt x="17161" y="20925"/>
                  <a:pt x="17097" y="21061"/>
                </a:cubicBezTo>
                <a:cubicBezTo>
                  <a:pt x="17034" y="21196"/>
                  <a:pt x="16973" y="21320"/>
                  <a:pt x="16911" y="21431"/>
                </a:cubicBezTo>
                <a:cubicBezTo>
                  <a:pt x="16853" y="21546"/>
                  <a:pt x="16798" y="21600"/>
                  <a:pt x="16754" y="21600"/>
                </a:cubicBezTo>
                <a:cubicBezTo>
                  <a:pt x="16709" y="21600"/>
                  <a:pt x="16577" y="21569"/>
                  <a:pt x="16361" y="21498"/>
                </a:cubicBezTo>
                <a:cubicBezTo>
                  <a:pt x="16142" y="21431"/>
                  <a:pt x="15906" y="21349"/>
                  <a:pt x="15655" y="21247"/>
                </a:cubicBezTo>
                <a:cubicBezTo>
                  <a:pt x="15405" y="21148"/>
                  <a:pt x="15179" y="21044"/>
                  <a:pt x="14979" y="20931"/>
                </a:cubicBezTo>
                <a:cubicBezTo>
                  <a:pt x="14779" y="20818"/>
                  <a:pt x="14680" y="20719"/>
                  <a:pt x="14680" y="20629"/>
                </a:cubicBezTo>
                <a:cubicBezTo>
                  <a:pt x="14680" y="20420"/>
                  <a:pt x="14699" y="20205"/>
                  <a:pt x="14737" y="19985"/>
                </a:cubicBezTo>
                <a:cubicBezTo>
                  <a:pt x="14774" y="19765"/>
                  <a:pt x="14810" y="19556"/>
                  <a:pt x="14838" y="19355"/>
                </a:cubicBezTo>
                <a:cubicBezTo>
                  <a:pt x="14718" y="19248"/>
                  <a:pt x="14612" y="19129"/>
                  <a:pt x="14518" y="18999"/>
                </a:cubicBezTo>
                <a:cubicBezTo>
                  <a:pt x="14424" y="18870"/>
                  <a:pt x="14339" y="18731"/>
                  <a:pt x="14264" y="18587"/>
                </a:cubicBezTo>
                <a:cubicBezTo>
                  <a:pt x="14092" y="18607"/>
                  <a:pt x="13920" y="18618"/>
                  <a:pt x="13750" y="18630"/>
                </a:cubicBezTo>
                <a:cubicBezTo>
                  <a:pt x="13583" y="18638"/>
                  <a:pt x="13414" y="18641"/>
                  <a:pt x="13251" y="18641"/>
                </a:cubicBezTo>
                <a:lnTo>
                  <a:pt x="13087" y="18641"/>
                </a:lnTo>
                <a:cubicBezTo>
                  <a:pt x="13037" y="18641"/>
                  <a:pt x="13007" y="18590"/>
                  <a:pt x="12990" y="18491"/>
                </a:cubicBezTo>
                <a:cubicBezTo>
                  <a:pt x="12976" y="18418"/>
                  <a:pt x="12945" y="18260"/>
                  <a:pt x="12901" y="18011"/>
                </a:cubicBezTo>
                <a:cubicBezTo>
                  <a:pt x="12856" y="17763"/>
                  <a:pt x="12804" y="17503"/>
                  <a:pt x="12748" y="17229"/>
                </a:cubicBezTo>
                <a:cubicBezTo>
                  <a:pt x="12691" y="16953"/>
                  <a:pt x="12644" y="16704"/>
                  <a:pt x="12609" y="16478"/>
                </a:cubicBezTo>
                <a:cubicBezTo>
                  <a:pt x="12569" y="16252"/>
                  <a:pt x="12552" y="16123"/>
                  <a:pt x="12552" y="16086"/>
                </a:cubicBezTo>
                <a:cubicBezTo>
                  <a:pt x="12552" y="16032"/>
                  <a:pt x="12602" y="15973"/>
                  <a:pt x="12703" y="15911"/>
                </a:cubicBezTo>
                <a:cubicBezTo>
                  <a:pt x="12804" y="15849"/>
                  <a:pt x="12922" y="15784"/>
                  <a:pt x="13054" y="15713"/>
                </a:cubicBezTo>
                <a:cubicBezTo>
                  <a:pt x="13183" y="15645"/>
                  <a:pt x="13310" y="15592"/>
                  <a:pt x="13430" y="15546"/>
                </a:cubicBezTo>
                <a:cubicBezTo>
                  <a:pt x="13550" y="15501"/>
                  <a:pt x="13633" y="15470"/>
                  <a:pt x="13677" y="15453"/>
                </a:cubicBezTo>
                <a:cubicBezTo>
                  <a:pt x="13708" y="15241"/>
                  <a:pt x="13743" y="15069"/>
                  <a:pt x="13786" y="14922"/>
                </a:cubicBezTo>
                <a:cubicBezTo>
                  <a:pt x="13826" y="14778"/>
                  <a:pt x="13885" y="14615"/>
                  <a:pt x="13960" y="14423"/>
                </a:cubicBezTo>
                <a:cubicBezTo>
                  <a:pt x="13929" y="14389"/>
                  <a:pt x="13882" y="14310"/>
                  <a:pt x="13814" y="14194"/>
                </a:cubicBezTo>
                <a:cubicBezTo>
                  <a:pt x="13746" y="14075"/>
                  <a:pt x="13677" y="13951"/>
                  <a:pt x="13604" y="13824"/>
                </a:cubicBezTo>
                <a:cubicBezTo>
                  <a:pt x="13534" y="13694"/>
                  <a:pt x="13470" y="13567"/>
                  <a:pt x="13419" y="13446"/>
                </a:cubicBezTo>
                <a:cubicBezTo>
                  <a:pt x="13367" y="13325"/>
                  <a:pt x="13341" y="13243"/>
                  <a:pt x="13341" y="13209"/>
                </a:cubicBezTo>
                <a:cubicBezTo>
                  <a:pt x="13341" y="13172"/>
                  <a:pt x="13409" y="13065"/>
                  <a:pt x="13548" y="12887"/>
                </a:cubicBezTo>
                <a:cubicBezTo>
                  <a:pt x="13687" y="12715"/>
                  <a:pt x="13849" y="12531"/>
                  <a:pt x="14033" y="12336"/>
                </a:cubicBezTo>
                <a:cubicBezTo>
                  <a:pt x="14216" y="12144"/>
                  <a:pt x="14393" y="11961"/>
                  <a:pt x="14562" y="11797"/>
                </a:cubicBezTo>
                <a:cubicBezTo>
                  <a:pt x="14732" y="11628"/>
                  <a:pt x="14838" y="11517"/>
                  <a:pt x="14883" y="11467"/>
                </a:cubicBezTo>
                <a:lnTo>
                  <a:pt x="14974" y="11410"/>
                </a:lnTo>
                <a:cubicBezTo>
                  <a:pt x="15005" y="11410"/>
                  <a:pt x="15066" y="11450"/>
                  <a:pt x="15160" y="11526"/>
                </a:cubicBezTo>
                <a:cubicBezTo>
                  <a:pt x="15254" y="11599"/>
                  <a:pt x="15349" y="11690"/>
                  <a:pt x="15447" y="11789"/>
                </a:cubicBezTo>
                <a:cubicBezTo>
                  <a:pt x="15544" y="11887"/>
                  <a:pt x="15640" y="11983"/>
                  <a:pt x="15735" y="12076"/>
                </a:cubicBezTo>
                <a:cubicBezTo>
                  <a:pt x="15829" y="12175"/>
                  <a:pt x="15890" y="12237"/>
                  <a:pt x="15920" y="12277"/>
                </a:cubicBezTo>
                <a:cubicBezTo>
                  <a:pt x="16184" y="12167"/>
                  <a:pt x="16469" y="12082"/>
                  <a:pt x="16777" y="12017"/>
                </a:cubicBezTo>
                <a:cubicBezTo>
                  <a:pt x="16791" y="11964"/>
                  <a:pt x="16827" y="11868"/>
                  <a:pt x="16878" y="11726"/>
                </a:cubicBezTo>
                <a:cubicBezTo>
                  <a:pt x="16930" y="11588"/>
                  <a:pt x="16991" y="11450"/>
                  <a:pt x="17064" y="11317"/>
                </a:cubicBezTo>
                <a:cubicBezTo>
                  <a:pt x="17135" y="11178"/>
                  <a:pt x="17201" y="11057"/>
                  <a:pt x="17262" y="10941"/>
                </a:cubicBezTo>
                <a:cubicBezTo>
                  <a:pt x="17321" y="10831"/>
                  <a:pt x="17373" y="10775"/>
                  <a:pt x="17420" y="10775"/>
                </a:cubicBezTo>
                <a:cubicBezTo>
                  <a:pt x="17448" y="10775"/>
                  <a:pt x="17575" y="10806"/>
                  <a:pt x="17803" y="10871"/>
                </a:cubicBezTo>
                <a:cubicBezTo>
                  <a:pt x="18027" y="10930"/>
                  <a:pt x="18265" y="11015"/>
                  <a:pt x="18517" y="11119"/>
                </a:cubicBezTo>
                <a:cubicBezTo>
                  <a:pt x="18768" y="11224"/>
                  <a:pt x="18997" y="11328"/>
                  <a:pt x="19199" y="11438"/>
                </a:cubicBezTo>
                <a:cubicBezTo>
                  <a:pt x="19402" y="11546"/>
                  <a:pt x="19503" y="11647"/>
                  <a:pt x="19503" y="11746"/>
                </a:cubicBezTo>
                <a:cubicBezTo>
                  <a:pt x="19503" y="11955"/>
                  <a:pt x="19482" y="12167"/>
                  <a:pt x="19442" y="12384"/>
                </a:cubicBezTo>
                <a:cubicBezTo>
                  <a:pt x="19399" y="12599"/>
                  <a:pt x="19364" y="12810"/>
                  <a:pt x="19333" y="13017"/>
                </a:cubicBezTo>
                <a:cubicBezTo>
                  <a:pt x="19453" y="13124"/>
                  <a:pt x="19562" y="13245"/>
                  <a:pt x="19656" y="13375"/>
                </a:cubicBezTo>
                <a:cubicBezTo>
                  <a:pt x="19750" y="13505"/>
                  <a:pt x="19835" y="13643"/>
                  <a:pt x="19910" y="13787"/>
                </a:cubicBezTo>
                <a:cubicBezTo>
                  <a:pt x="20096" y="13771"/>
                  <a:pt x="20282" y="13756"/>
                  <a:pt x="20466" y="13748"/>
                </a:cubicBezTo>
                <a:cubicBezTo>
                  <a:pt x="20651" y="13737"/>
                  <a:pt x="20830" y="13734"/>
                  <a:pt x="21002" y="13734"/>
                </a:cubicBezTo>
                <a:cubicBezTo>
                  <a:pt x="21061" y="13734"/>
                  <a:pt x="21129" y="13852"/>
                  <a:pt x="21205" y="14092"/>
                </a:cubicBezTo>
                <a:cubicBezTo>
                  <a:pt x="21280" y="14333"/>
                  <a:pt x="21346" y="14604"/>
                  <a:pt x="21402" y="14911"/>
                </a:cubicBezTo>
                <a:cubicBezTo>
                  <a:pt x="21459" y="15216"/>
                  <a:pt x="21506" y="15507"/>
                  <a:pt x="21544" y="15784"/>
                </a:cubicBezTo>
                <a:cubicBezTo>
                  <a:pt x="21581" y="16058"/>
                  <a:pt x="21600" y="16236"/>
                  <a:pt x="21600" y="16315"/>
                </a:cubicBezTo>
                <a:cubicBezTo>
                  <a:pt x="21600" y="16371"/>
                  <a:pt x="21548" y="16427"/>
                  <a:pt x="21447" y="16492"/>
                </a:cubicBezTo>
                <a:cubicBezTo>
                  <a:pt x="21346" y="16554"/>
                  <a:pt x="21235" y="16614"/>
                  <a:pt x="21115" y="16665"/>
                </a:cubicBezTo>
                <a:cubicBezTo>
                  <a:pt x="20995" y="16721"/>
                  <a:pt x="20873" y="16777"/>
                  <a:pt x="20748" y="16837"/>
                </a:cubicBezTo>
                <a:cubicBezTo>
                  <a:pt x="20623" y="16893"/>
                  <a:pt x="20541" y="16933"/>
                  <a:pt x="20496" y="16952"/>
                </a:cubicBezTo>
                <a:moveTo>
                  <a:pt x="20515" y="6070"/>
                </a:moveTo>
                <a:cubicBezTo>
                  <a:pt x="20416" y="6395"/>
                  <a:pt x="20301" y="6678"/>
                  <a:pt x="20164" y="6920"/>
                </a:cubicBezTo>
                <a:cubicBezTo>
                  <a:pt x="20181" y="6960"/>
                  <a:pt x="20211" y="7030"/>
                  <a:pt x="20256" y="7143"/>
                </a:cubicBezTo>
                <a:cubicBezTo>
                  <a:pt x="20301" y="7256"/>
                  <a:pt x="20353" y="7378"/>
                  <a:pt x="20409" y="7510"/>
                </a:cubicBezTo>
                <a:cubicBezTo>
                  <a:pt x="20463" y="7640"/>
                  <a:pt x="20510" y="7759"/>
                  <a:pt x="20550" y="7869"/>
                </a:cubicBezTo>
                <a:cubicBezTo>
                  <a:pt x="20586" y="7974"/>
                  <a:pt x="20604" y="8041"/>
                  <a:pt x="20604" y="8058"/>
                </a:cubicBezTo>
                <a:cubicBezTo>
                  <a:pt x="20604" y="8112"/>
                  <a:pt x="20520" y="8216"/>
                  <a:pt x="20353" y="8375"/>
                </a:cubicBezTo>
                <a:cubicBezTo>
                  <a:pt x="20183" y="8533"/>
                  <a:pt x="19995" y="8696"/>
                  <a:pt x="19788" y="8863"/>
                </a:cubicBezTo>
                <a:cubicBezTo>
                  <a:pt x="19581" y="9027"/>
                  <a:pt x="19388" y="9176"/>
                  <a:pt x="19209" y="9309"/>
                </a:cubicBezTo>
                <a:cubicBezTo>
                  <a:pt x="19027" y="9439"/>
                  <a:pt x="18931" y="9501"/>
                  <a:pt x="18914" y="9501"/>
                </a:cubicBezTo>
                <a:cubicBezTo>
                  <a:pt x="18886" y="9501"/>
                  <a:pt x="18832" y="9462"/>
                  <a:pt x="18757" y="9374"/>
                </a:cubicBezTo>
                <a:cubicBezTo>
                  <a:pt x="18684" y="9289"/>
                  <a:pt x="18601" y="9193"/>
                  <a:pt x="18514" y="9083"/>
                </a:cubicBezTo>
                <a:cubicBezTo>
                  <a:pt x="18430" y="8979"/>
                  <a:pt x="18352" y="8871"/>
                  <a:pt x="18284" y="8767"/>
                </a:cubicBezTo>
                <a:cubicBezTo>
                  <a:pt x="18215" y="8663"/>
                  <a:pt x="18168" y="8592"/>
                  <a:pt x="18138" y="8558"/>
                </a:cubicBezTo>
                <a:cubicBezTo>
                  <a:pt x="18032" y="8592"/>
                  <a:pt x="17926" y="8620"/>
                  <a:pt x="17815" y="8640"/>
                </a:cubicBezTo>
                <a:cubicBezTo>
                  <a:pt x="17707" y="8657"/>
                  <a:pt x="17596" y="8657"/>
                  <a:pt x="17483" y="8640"/>
                </a:cubicBezTo>
                <a:lnTo>
                  <a:pt x="17326" y="8640"/>
                </a:lnTo>
                <a:cubicBezTo>
                  <a:pt x="17297" y="8674"/>
                  <a:pt x="17250" y="8750"/>
                  <a:pt x="17192" y="8863"/>
                </a:cubicBezTo>
                <a:cubicBezTo>
                  <a:pt x="17130" y="8973"/>
                  <a:pt x="17067" y="9092"/>
                  <a:pt x="16994" y="9213"/>
                </a:cubicBezTo>
                <a:cubicBezTo>
                  <a:pt x="16923" y="9335"/>
                  <a:pt x="16853" y="9442"/>
                  <a:pt x="16784" y="9529"/>
                </a:cubicBezTo>
                <a:cubicBezTo>
                  <a:pt x="16718" y="9620"/>
                  <a:pt x="16669" y="9668"/>
                  <a:pt x="16638" y="9668"/>
                </a:cubicBezTo>
                <a:cubicBezTo>
                  <a:pt x="16610" y="9668"/>
                  <a:pt x="16495" y="9617"/>
                  <a:pt x="16302" y="9518"/>
                </a:cubicBezTo>
                <a:cubicBezTo>
                  <a:pt x="16106" y="9419"/>
                  <a:pt x="15902" y="9304"/>
                  <a:pt x="15687" y="9171"/>
                </a:cubicBezTo>
                <a:cubicBezTo>
                  <a:pt x="15473" y="9041"/>
                  <a:pt x="15278" y="8911"/>
                  <a:pt x="15101" y="8778"/>
                </a:cubicBezTo>
                <a:cubicBezTo>
                  <a:pt x="14925" y="8649"/>
                  <a:pt x="14835" y="8558"/>
                  <a:pt x="14835" y="8505"/>
                </a:cubicBezTo>
                <a:cubicBezTo>
                  <a:pt x="14835" y="8488"/>
                  <a:pt x="14847" y="8420"/>
                  <a:pt x="14868" y="8307"/>
                </a:cubicBezTo>
                <a:cubicBezTo>
                  <a:pt x="14892" y="8194"/>
                  <a:pt x="14923" y="8073"/>
                  <a:pt x="14960" y="7948"/>
                </a:cubicBezTo>
                <a:cubicBezTo>
                  <a:pt x="14998" y="7824"/>
                  <a:pt x="15031" y="7700"/>
                  <a:pt x="15061" y="7579"/>
                </a:cubicBezTo>
                <a:cubicBezTo>
                  <a:pt x="15092" y="7457"/>
                  <a:pt x="15113" y="7378"/>
                  <a:pt x="15130" y="7341"/>
                </a:cubicBezTo>
                <a:cubicBezTo>
                  <a:pt x="14958" y="7132"/>
                  <a:pt x="14814" y="6867"/>
                  <a:pt x="14701" y="6542"/>
                </a:cubicBezTo>
                <a:cubicBezTo>
                  <a:pt x="14303" y="6525"/>
                  <a:pt x="14021" y="6503"/>
                  <a:pt x="13856" y="6475"/>
                </a:cubicBezTo>
                <a:cubicBezTo>
                  <a:pt x="13692" y="6446"/>
                  <a:pt x="13581" y="6364"/>
                  <a:pt x="13529" y="6226"/>
                </a:cubicBezTo>
                <a:cubicBezTo>
                  <a:pt x="13477" y="6085"/>
                  <a:pt x="13459" y="5850"/>
                  <a:pt x="13473" y="5514"/>
                </a:cubicBezTo>
                <a:cubicBezTo>
                  <a:pt x="13489" y="5184"/>
                  <a:pt x="13473" y="4693"/>
                  <a:pt x="13428" y="4043"/>
                </a:cubicBezTo>
                <a:cubicBezTo>
                  <a:pt x="13428" y="3987"/>
                  <a:pt x="13475" y="3936"/>
                  <a:pt x="13569" y="3880"/>
                </a:cubicBezTo>
                <a:cubicBezTo>
                  <a:pt x="13663" y="3826"/>
                  <a:pt x="13774" y="3784"/>
                  <a:pt x="13901" y="3744"/>
                </a:cubicBezTo>
                <a:cubicBezTo>
                  <a:pt x="14028" y="3707"/>
                  <a:pt x="14155" y="3685"/>
                  <a:pt x="14280" y="3665"/>
                </a:cubicBezTo>
                <a:cubicBezTo>
                  <a:pt x="14402" y="3645"/>
                  <a:pt x="14487" y="3628"/>
                  <a:pt x="14532" y="3609"/>
                </a:cubicBezTo>
                <a:cubicBezTo>
                  <a:pt x="14607" y="3315"/>
                  <a:pt x="14722" y="3024"/>
                  <a:pt x="14880" y="2747"/>
                </a:cubicBezTo>
                <a:cubicBezTo>
                  <a:pt x="14866" y="2708"/>
                  <a:pt x="14835" y="2632"/>
                  <a:pt x="14791" y="2510"/>
                </a:cubicBezTo>
                <a:cubicBezTo>
                  <a:pt x="14746" y="2389"/>
                  <a:pt x="14699" y="2265"/>
                  <a:pt x="14650" y="2137"/>
                </a:cubicBezTo>
                <a:cubicBezTo>
                  <a:pt x="14602" y="2010"/>
                  <a:pt x="14558" y="1897"/>
                  <a:pt x="14522" y="1793"/>
                </a:cubicBezTo>
                <a:cubicBezTo>
                  <a:pt x="14482" y="1689"/>
                  <a:pt x="14466" y="1618"/>
                  <a:pt x="14466" y="1584"/>
                </a:cubicBezTo>
                <a:cubicBezTo>
                  <a:pt x="14466" y="1528"/>
                  <a:pt x="14546" y="1429"/>
                  <a:pt x="14706" y="1279"/>
                </a:cubicBezTo>
                <a:cubicBezTo>
                  <a:pt x="14868" y="1130"/>
                  <a:pt x="15052" y="971"/>
                  <a:pt x="15259" y="805"/>
                </a:cubicBezTo>
                <a:cubicBezTo>
                  <a:pt x="15464" y="641"/>
                  <a:pt x="15659" y="491"/>
                  <a:pt x="15840" y="367"/>
                </a:cubicBezTo>
                <a:cubicBezTo>
                  <a:pt x="16019" y="240"/>
                  <a:pt x="16125" y="178"/>
                  <a:pt x="16154" y="178"/>
                </a:cubicBezTo>
                <a:cubicBezTo>
                  <a:pt x="16184" y="178"/>
                  <a:pt x="16234" y="217"/>
                  <a:pt x="16302" y="296"/>
                </a:cubicBezTo>
                <a:cubicBezTo>
                  <a:pt x="16368" y="381"/>
                  <a:pt x="16445" y="477"/>
                  <a:pt x="16532" y="590"/>
                </a:cubicBezTo>
                <a:cubicBezTo>
                  <a:pt x="16620" y="700"/>
                  <a:pt x="16695" y="808"/>
                  <a:pt x="16763" y="906"/>
                </a:cubicBezTo>
                <a:cubicBezTo>
                  <a:pt x="16829" y="1005"/>
                  <a:pt x="16878" y="1073"/>
                  <a:pt x="16909" y="1110"/>
                </a:cubicBezTo>
                <a:cubicBezTo>
                  <a:pt x="17015" y="1073"/>
                  <a:pt x="17123" y="1048"/>
                  <a:pt x="17229" y="1028"/>
                </a:cubicBezTo>
                <a:cubicBezTo>
                  <a:pt x="17340" y="1008"/>
                  <a:pt x="17450" y="1008"/>
                  <a:pt x="17563" y="1028"/>
                </a:cubicBezTo>
                <a:lnTo>
                  <a:pt x="17721" y="1028"/>
                </a:lnTo>
                <a:cubicBezTo>
                  <a:pt x="17735" y="994"/>
                  <a:pt x="17778" y="918"/>
                  <a:pt x="17846" y="805"/>
                </a:cubicBezTo>
                <a:cubicBezTo>
                  <a:pt x="17912" y="692"/>
                  <a:pt x="17982" y="579"/>
                  <a:pt x="18053" y="460"/>
                </a:cubicBezTo>
                <a:cubicBezTo>
                  <a:pt x="18124" y="342"/>
                  <a:pt x="18189" y="237"/>
                  <a:pt x="18251" y="144"/>
                </a:cubicBezTo>
                <a:cubicBezTo>
                  <a:pt x="18310" y="51"/>
                  <a:pt x="18354" y="0"/>
                  <a:pt x="18385" y="0"/>
                </a:cubicBezTo>
                <a:cubicBezTo>
                  <a:pt x="18415" y="0"/>
                  <a:pt x="18528" y="54"/>
                  <a:pt x="18724" y="158"/>
                </a:cubicBezTo>
                <a:cubicBezTo>
                  <a:pt x="18919" y="260"/>
                  <a:pt x="19129" y="378"/>
                  <a:pt x="19350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2" y="1019"/>
                  <a:pt x="20211" y="1110"/>
                  <a:pt x="20211" y="1163"/>
                </a:cubicBezTo>
                <a:cubicBezTo>
                  <a:pt x="20211" y="1200"/>
                  <a:pt x="20197" y="1268"/>
                  <a:pt x="20164" y="1372"/>
                </a:cubicBezTo>
                <a:cubicBezTo>
                  <a:pt x="20136" y="1477"/>
                  <a:pt x="20105" y="1593"/>
                  <a:pt x="20075" y="1725"/>
                </a:cubicBezTo>
                <a:cubicBezTo>
                  <a:pt x="20047" y="1855"/>
                  <a:pt x="20014" y="1979"/>
                  <a:pt x="19981" y="2095"/>
                </a:cubicBezTo>
                <a:cubicBezTo>
                  <a:pt x="19945" y="2214"/>
                  <a:pt x="19922" y="2290"/>
                  <a:pt x="19908" y="2327"/>
                </a:cubicBezTo>
                <a:cubicBezTo>
                  <a:pt x="20058" y="2552"/>
                  <a:pt x="20204" y="2824"/>
                  <a:pt x="20345" y="3137"/>
                </a:cubicBezTo>
                <a:cubicBezTo>
                  <a:pt x="20729" y="3174"/>
                  <a:pt x="21007" y="3205"/>
                  <a:pt x="21181" y="3233"/>
                </a:cubicBezTo>
                <a:cubicBezTo>
                  <a:pt x="21353" y="3258"/>
                  <a:pt x="21461" y="3343"/>
                  <a:pt x="21506" y="3478"/>
                </a:cubicBezTo>
                <a:cubicBezTo>
                  <a:pt x="21551" y="3623"/>
                  <a:pt x="21572" y="3854"/>
                  <a:pt x="21562" y="4184"/>
                </a:cubicBezTo>
                <a:cubicBezTo>
                  <a:pt x="21555" y="4515"/>
                  <a:pt x="21567" y="4995"/>
                  <a:pt x="21598" y="5624"/>
                </a:cubicBezTo>
                <a:cubicBezTo>
                  <a:pt x="21598" y="5678"/>
                  <a:pt x="21551" y="5735"/>
                  <a:pt x="21456" y="5794"/>
                </a:cubicBezTo>
                <a:cubicBezTo>
                  <a:pt x="21362" y="5850"/>
                  <a:pt x="21254" y="5901"/>
                  <a:pt x="21136" y="5935"/>
                </a:cubicBezTo>
                <a:cubicBezTo>
                  <a:pt x="21014" y="5972"/>
                  <a:pt x="20894" y="6000"/>
                  <a:pt x="20769" y="6017"/>
                </a:cubicBezTo>
                <a:cubicBezTo>
                  <a:pt x="20647" y="6034"/>
                  <a:pt x="20560" y="6054"/>
                  <a:pt x="20515" y="6070"/>
                </a:cubicBezTo>
                <a:moveTo>
                  <a:pt x="15739" y="16167"/>
                </a:moveTo>
                <a:cubicBezTo>
                  <a:pt x="15739" y="16611"/>
                  <a:pt x="15869" y="16992"/>
                  <a:pt x="16130" y="17317"/>
                </a:cubicBezTo>
                <a:cubicBezTo>
                  <a:pt x="16389" y="17641"/>
                  <a:pt x="16704" y="17802"/>
                  <a:pt x="17081" y="17802"/>
                </a:cubicBezTo>
                <a:cubicBezTo>
                  <a:pt x="17448" y="17802"/>
                  <a:pt x="17766" y="17647"/>
                  <a:pt x="18034" y="17339"/>
                </a:cubicBezTo>
                <a:cubicBezTo>
                  <a:pt x="18300" y="17023"/>
                  <a:pt x="18434" y="16639"/>
                  <a:pt x="18434" y="16167"/>
                </a:cubicBezTo>
                <a:cubicBezTo>
                  <a:pt x="18434" y="15724"/>
                  <a:pt x="18302" y="15351"/>
                  <a:pt x="18044" y="15038"/>
                </a:cubicBezTo>
                <a:cubicBezTo>
                  <a:pt x="17785" y="14727"/>
                  <a:pt x="17465" y="14572"/>
                  <a:pt x="17081" y="14572"/>
                </a:cubicBezTo>
                <a:cubicBezTo>
                  <a:pt x="16714" y="14572"/>
                  <a:pt x="16396" y="14727"/>
                  <a:pt x="16135" y="15038"/>
                </a:cubicBezTo>
                <a:cubicBezTo>
                  <a:pt x="15869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9"/>
                  <a:pt x="16410" y="5602"/>
                  <a:pt x="16648" y="5887"/>
                </a:cubicBezTo>
                <a:cubicBezTo>
                  <a:pt x="16883" y="6172"/>
                  <a:pt x="17173" y="6313"/>
                  <a:pt x="17509" y="6313"/>
                </a:cubicBezTo>
                <a:cubicBezTo>
                  <a:pt x="17862" y="6313"/>
                  <a:pt x="18159" y="6172"/>
                  <a:pt x="18399" y="5887"/>
                </a:cubicBezTo>
                <a:cubicBezTo>
                  <a:pt x="18639" y="5602"/>
                  <a:pt x="18759" y="5257"/>
                  <a:pt x="18759" y="4853"/>
                </a:cubicBezTo>
                <a:cubicBezTo>
                  <a:pt x="18759" y="4430"/>
                  <a:pt x="18641" y="4074"/>
                  <a:pt x="18404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8" y="3786"/>
                </a:cubicBezTo>
                <a:cubicBezTo>
                  <a:pt x="16408" y="4074"/>
                  <a:pt x="16292" y="4421"/>
                  <a:pt x="16292" y="4825"/>
                </a:cubicBezTo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34824" name="Shape 549"/>
          <p:cNvSpPr>
            <a:spLocks/>
          </p:cNvSpPr>
          <p:nvPr/>
        </p:nvSpPr>
        <p:spPr bwMode="auto">
          <a:xfrm>
            <a:off x="5932488" y="2493963"/>
            <a:ext cx="2527300" cy="1276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34825" name="Shape 553"/>
          <p:cNvSpPr>
            <a:spLocks/>
          </p:cNvSpPr>
          <p:nvPr/>
        </p:nvSpPr>
        <p:spPr bwMode="auto">
          <a:xfrm>
            <a:off x="6973888" y="2878138"/>
            <a:ext cx="584200" cy="4889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2147483647 h 21600"/>
              <a:gd name="T86" fmla="*/ 2147483647 w 21600"/>
              <a:gd name="T87" fmla="*/ 2147483647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 extrusionOk="0">
                <a:moveTo>
                  <a:pt x="8765" y="0"/>
                </a:moveTo>
                <a:cubicBezTo>
                  <a:pt x="9365" y="0"/>
                  <a:pt x="9963" y="51"/>
                  <a:pt x="10556" y="155"/>
                </a:cubicBezTo>
                <a:cubicBezTo>
                  <a:pt x="11152" y="260"/>
                  <a:pt x="11733" y="418"/>
                  <a:pt x="12303" y="632"/>
                </a:cubicBezTo>
                <a:cubicBezTo>
                  <a:pt x="12950" y="898"/>
                  <a:pt x="13588" y="1240"/>
                  <a:pt x="14219" y="1663"/>
                </a:cubicBezTo>
                <a:cubicBezTo>
                  <a:pt x="14850" y="2087"/>
                  <a:pt x="15412" y="2598"/>
                  <a:pt x="15904" y="3199"/>
                </a:cubicBezTo>
                <a:cubicBezTo>
                  <a:pt x="16396" y="3798"/>
                  <a:pt x="16791" y="4475"/>
                  <a:pt x="17088" y="5229"/>
                </a:cubicBezTo>
                <a:cubicBezTo>
                  <a:pt x="17382" y="5989"/>
                  <a:pt x="17530" y="6813"/>
                  <a:pt x="17530" y="7703"/>
                </a:cubicBezTo>
                <a:cubicBezTo>
                  <a:pt x="17530" y="8586"/>
                  <a:pt x="17382" y="9408"/>
                  <a:pt x="17088" y="10162"/>
                </a:cubicBezTo>
                <a:cubicBezTo>
                  <a:pt x="16791" y="10921"/>
                  <a:pt x="16396" y="11596"/>
                  <a:pt x="15904" y="12186"/>
                </a:cubicBezTo>
                <a:cubicBezTo>
                  <a:pt x="15412" y="12776"/>
                  <a:pt x="14850" y="13287"/>
                  <a:pt x="14219" y="13719"/>
                </a:cubicBezTo>
                <a:cubicBezTo>
                  <a:pt x="13588" y="14152"/>
                  <a:pt x="12950" y="14499"/>
                  <a:pt x="12303" y="14758"/>
                </a:cubicBezTo>
                <a:cubicBezTo>
                  <a:pt x="11147" y="15185"/>
                  <a:pt x="9968" y="15397"/>
                  <a:pt x="8765" y="15397"/>
                </a:cubicBezTo>
                <a:cubicBezTo>
                  <a:pt x="8487" y="15397"/>
                  <a:pt x="8214" y="15382"/>
                  <a:pt x="7948" y="15354"/>
                </a:cubicBezTo>
                <a:cubicBezTo>
                  <a:pt x="7683" y="15329"/>
                  <a:pt x="7409" y="15298"/>
                  <a:pt x="7132" y="15258"/>
                </a:cubicBezTo>
                <a:cubicBezTo>
                  <a:pt x="6007" y="16294"/>
                  <a:pt x="4743" y="16995"/>
                  <a:pt x="3347" y="17353"/>
                </a:cubicBezTo>
                <a:cubicBezTo>
                  <a:pt x="3196" y="17393"/>
                  <a:pt x="3034" y="17435"/>
                  <a:pt x="2862" y="17483"/>
                </a:cubicBezTo>
                <a:cubicBezTo>
                  <a:pt x="2688" y="17534"/>
                  <a:pt x="2521" y="17559"/>
                  <a:pt x="2354" y="17559"/>
                </a:cubicBezTo>
                <a:cubicBezTo>
                  <a:pt x="2264" y="17559"/>
                  <a:pt x="2182" y="17514"/>
                  <a:pt x="2111" y="17432"/>
                </a:cubicBezTo>
                <a:cubicBezTo>
                  <a:pt x="2041" y="17342"/>
                  <a:pt x="2005" y="17238"/>
                  <a:pt x="2005" y="17110"/>
                </a:cubicBezTo>
                <a:cubicBezTo>
                  <a:pt x="2005" y="17023"/>
                  <a:pt x="2034" y="16944"/>
                  <a:pt x="2090" y="16873"/>
                </a:cubicBezTo>
                <a:cubicBezTo>
                  <a:pt x="2147" y="16808"/>
                  <a:pt x="2196" y="16746"/>
                  <a:pt x="2241" y="16693"/>
                </a:cubicBezTo>
                <a:cubicBezTo>
                  <a:pt x="2624" y="16235"/>
                  <a:pt x="2897" y="15803"/>
                  <a:pt x="3060" y="15397"/>
                </a:cubicBezTo>
                <a:cubicBezTo>
                  <a:pt x="3220" y="14987"/>
                  <a:pt x="3354" y="14465"/>
                  <a:pt x="3458" y="13813"/>
                </a:cubicBezTo>
                <a:cubicBezTo>
                  <a:pt x="2985" y="13499"/>
                  <a:pt x="2540" y="13129"/>
                  <a:pt x="2123" y="12706"/>
                </a:cubicBezTo>
                <a:cubicBezTo>
                  <a:pt x="1706" y="12279"/>
                  <a:pt x="1342" y="11811"/>
                  <a:pt x="1024" y="11300"/>
                </a:cubicBezTo>
                <a:cubicBezTo>
                  <a:pt x="711" y="10786"/>
                  <a:pt x="459" y="10229"/>
                  <a:pt x="275" y="9623"/>
                </a:cubicBezTo>
                <a:cubicBezTo>
                  <a:pt x="92" y="9021"/>
                  <a:pt x="0" y="8383"/>
                  <a:pt x="0" y="7703"/>
                </a:cubicBezTo>
                <a:cubicBezTo>
                  <a:pt x="0" y="6822"/>
                  <a:pt x="151" y="6000"/>
                  <a:pt x="450" y="5238"/>
                </a:cubicBezTo>
                <a:cubicBezTo>
                  <a:pt x="751" y="4478"/>
                  <a:pt x="1151" y="3798"/>
                  <a:pt x="1650" y="3199"/>
                </a:cubicBezTo>
                <a:cubicBezTo>
                  <a:pt x="2149" y="2598"/>
                  <a:pt x="2716" y="2087"/>
                  <a:pt x="3347" y="1663"/>
                </a:cubicBezTo>
                <a:cubicBezTo>
                  <a:pt x="3978" y="1239"/>
                  <a:pt x="4616" y="898"/>
                  <a:pt x="5261" y="632"/>
                </a:cubicBezTo>
                <a:cubicBezTo>
                  <a:pt x="5832" y="409"/>
                  <a:pt x="6412" y="249"/>
                  <a:pt x="7002" y="150"/>
                </a:cubicBezTo>
                <a:cubicBezTo>
                  <a:pt x="7591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9" y="2160"/>
                  <a:pt x="7774" y="2202"/>
                  <a:pt x="7278" y="2282"/>
                </a:cubicBezTo>
                <a:cubicBezTo>
                  <a:pt x="6783" y="2366"/>
                  <a:pt x="6287" y="2510"/>
                  <a:pt x="5790" y="2719"/>
                </a:cubicBezTo>
                <a:cubicBezTo>
                  <a:pt x="5348" y="2877"/>
                  <a:pt x="4886" y="3112"/>
                  <a:pt x="4411" y="3419"/>
                </a:cubicBezTo>
                <a:cubicBezTo>
                  <a:pt x="3933" y="3727"/>
                  <a:pt x="3502" y="4086"/>
                  <a:pt x="3114" y="4501"/>
                </a:cubicBezTo>
                <a:cubicBezTo>
                  <a:pt x="2728" y="4916"/>
                  <a:pt x="2413" y="5390"/>
                  <a:pt x="2168" y="5927"/>
                </a:cubicBezTo>
                <a:cubicBezTo>
                  <a:pt x="1925" y="6463"/>
                  <a:pt x="1803" y="7056"/>
                  <a:pt x="1803" y="7703"/>
                </a:cubicBezTo>
                <a:cubicBezTo>
                  <a:pt x="1803" y="8355"/>
                  <a:pt x="1916" y="8925"/>
                  <a:pt x="2147" y="9422"/>
                </a:cubicBezTo>
                <a:cubicBezTo>
                  <a:pt x="2375" y="9919"/>
                  <a:pt x="2667" y="10363"/>
                  <a:pt x="3017" y="10758"/>
                </a:cubicBezTo>
                <a:cubicBezTo>
                  <a:pt x="3373" y="11156"/>
                  <a:pt x="3764" y="11509"/>
                  <a:pt x="4197" y="11811"/>
                </a:cubicBezTo>
                <a:cubicBezTo>
                  <a:pt x="4630" y="12122"/>
                  <a:pt x="5051" y="12407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5" y="13610"/>
                </a:cubicBezTo>
                <a:cubicBezTo>
                  <a:pt x="6183" y="13395"/>
                  <a:pt x="6407" y="13189"/>
                  <a:pt x="6626" y="12989"/>
                </a:cubicBezTo>
                <a:cubicBezTo>
                  <a:pt x="6979" y="13042"/>
                  <a:pt x="7334" y="13099"/>
                  <a:pt x="7694" y="13152"/>
                </a:cubicBezTo>
                <a:cubicBezTo>
                  <a:pt x="8057" y="13209"/>
                  <a:pt x="8412" y="13232"/>
                  <a:pt x="8765" y="13232"/>
                </a:cubicBezTo>
                <a:cubicBezTo>
                  <a:pt x="9780" y="13232"/>
                  <a:pt x="10771" y="13048"/>
                  <a:pt x="11740" y="12678"/>
                </a:cubicBezTo>
                <a:cubicBezTo>
                  <a:pt x="12197" y="12517"/>
                  <a:pt x="12665" y="12280"/>
                  <a:pt x="13138" y="11978"/>
                </a:cubicBezTo>
                <a:cubicBezTo>
                  <a:pt x="13609" y="11670"/>
                  <a:pt x="14040" y="11306"/>
                  <a:pt x="14421" y="10880"/>
                </a:cubicBezTo>
                <a:cubicBezTo>
                  <a:pt x="14805" y="10459"/>
                  <a:pt x="15120" y="9982"/>
                  <a:pt x="15370" y="9454"/>
                </a:cubicBezTo>
                <a:cubicBezTo>
                  <a:pt x="15617" y="8929"/>
                  <a:pt x="15739" y="8344"/>
                  <a:pt x="15739" y="7703"/>
                </a:cubicBezTo>
                <a:cubicBezTo>
                  <a:pt x="15739" y="7057"/>
                  <a:pt x="15617" y="6464"/>
                  <a:pt x="15370" y="5927"/>
                </a:cubicBezTo>
                <a:cubicBezTo>
                  <a:pt x="15120" y="5391"/>
                  <a:pt x="14805" y="4916"/>
                  <a:pt x="14421" y="4501"/>
                </a:cubicBezTo>
                <a:cubicBezTo>
                  <a:pt x="14040" y="4086"/>
                  <a:pt x="13611" y="3728"/>
                  <a:pt x="13143" y="3420"/>
                </a:cubicBezTo>
                <a:cubicBezTo>
                  <a:pt x="12675" y="3112"/>
                  <a:pt x="12206" y="2878"/>
                  <a:pt x="11740" y="2720"/>
                </a:cubicBezTo>
                <a:cubicBezTo>
                  <a:pt x="11267" y="2511"/>
                  <a:pt x="10780" y="2367"/>
                  <a:pt x="10281" y="2282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600" y="11746"/>
                </a:moveTo>
                <a:cubicBezTo>
                  <a:pt x="21600" y="12429"/>
                  <a:pt x="21506" y="13076"/>
                  <a:pt x="21322" y="13672"/>
                </a:cubicBezTo>
                <a:cubicBezTo>
                  <a:pt x="21139" y="14273"/>
                  <a:pt x="20889" y="14829"/>
                  <a:pt x="20574" y="15340"/>
                </a:cubicBezTo>
                <a:cubicBezTo>
                  <a:pt x="20258" y="15854"/>
                  <a:pt x="19891" y="16323"/>
                  <a:pt x="19475" y="16747"/>
                </a:cubicBezTo>
                <a:cubicBezTo>
                  <a:pt x="19058" y="17173"/>
                  <a:pt x="18613" y="17543"/>
                  <a:pt x="18140" y="17856"/>
                </a:cubicBezTo>
                <a:cubicBezTo>
                  <a:pt x="18246" y="18506"/>
                  <a:pt x="18378" y="19031"/>
                  <a:pt x="18540" y="19440"/>
                </a:cubicBezTo>
                <a:cubicBezTo>
                  <a:pt x="18703" y="19841"/>
                  <a:pt x="18973" y="20276"/>
                  <a:pt x="19357" y="20736"/>
                </a:cubicBezTo>
                <a:cubicBezTo>
                  <a:pt x="19402" y="20790"/>
                  <a:pt x="19453" y="20858"/>
                  <a:pt x="19510" y="20931"/>
                </a:cubicBezTo>
                <a:cubicBezTo>
                  <a:pt x="19566" y="21007"/>
                  <a:pt x="19592" y="21092"/>
                  <a:pt x="19592" y="21182"/>
                </a:cubicBezTo>
                <a:cubicBezTo>
                  <a:pt x="19592" y="21326"/>
                  <a:pt x="19555" y="21431"/>
                  <a:pt x="19475" y="21498"/>
                </a:cubicBezTo>
                <a:cubicBezTo>
                  <a:pt x="19397" y="21569"/>
                  <a:pt x="19305" y="21600"/>
                  <a:pt x="19199" y="21600"/>
                </a:cubicBezTo>
                <a:cubicBezTo>
                  <a:pt x="19049" y="21600"/>
                  <a:pt x="18889" y="21572"/>
                  <a:pt x="18714" y="21527"/>
                </a:cubicBezTo>
                <a:cubicBezTo>
                  <a:pt x="18543" y="21473"/>
                  <a:pt x="18387" y="21433"/>
                  <a:pt x="18253" y="21397"/>
                </a:cubicBezTo>
                <a:cubicBezTo>
                  <a:pt x="16855" y="21027"/>
                  <a:pt x="15593" y="20329"/>
                  <a:pt x="14468" y="19302"/>
                </a:cubicBezTo>
                <a:cubicBezTo>
                  <a:pt x="14191" y="19338"/>
                  <a:pt x="13917" y="19369"/>
                  <a:pt x="13652" y="19395"/>
                </a:cubicBezTo>
                <a:cubicBezTo>
                  <a:pt x="13383" y="19423"/>
                  <a:pt x="13113" y="19440"/>
                  <a:pt x="12832" y="19440"/>
                </a:cubicBezTo>
                <a:cubicBezTo>
                  <a:pt x="11865" y="19440"/>
                  <a:pt x="10909" y="19293"/>
                  <a:pt x="9973" y="19002"/>
                </a:cubicBezTo>
                <a:cubicBezTo>
                  <a:pt x="9031" y="18717"/>
                  <a:pt x="8146" y="18279"/>
                  <a:pt x="7313" y="17692"/>
                </a:cubicBezTo>
                <a:lnTo>
                  <a:pt x="7617" y="17475"/>
                </a:lnTo>
                <a:cubicBezTo>
                  <a:pt x="8000" y="17531"/>
                  <a:pt x="8382" y="17559"/>
                  <a:pt x="8765" y="17559"/>
                </a:cubicBezTo>
                <a:cubicBezTo>
                  <a:pt x="10246" y="17559"/>
                  <a:pt x="11677" y="17280"/>
                  <a:pt x="13058" y="16721"/>
                </a:cubicBezTo>
                <a:cubicBezTo>
                  <a:pt x="13892" y="16388"/>
                  <a:pt x="14685" y="15936"/>
                  <a:pt x="15436" y="15374"/>
                </a:cubicBezTo>
                <a:cubicBezTo>
                  <a:pt x="16186" y="14812"/>
                  <a:pt x="16853" y="14149"/>
                  <a:pt x="17432" y="13381"/>
                </a:cubicBezTo>
                <a:cubicBezTo>
                  <a:pt x="18008" y="12618"/>
                  <a:pt x="18470" y="11760"/>
                  <a:pt x="18816" y="10814"/>
                </a:cubicBezTo>
                <a:cubicBezTo>
                  <a:pt x="19162" y="9865"/>
                  <a:pt x="19336" y="8832"/>
                  <a:pt x="19336" y="7703"/>
                </a:cubicBezTo>
                <a:cubicBezTo>
                  <a:pt x="19336" y="7333"/>
                  <a:pt x="19312" y="6957"/>
                  <a:pt x="19267" y="6568"/>
                </a:cubicBezTo>
                <a:cubicBezTo>
                  <a:pt x="19943" y="7217"/>
                  <a:pt x="20501" y="7979"/>
                  <a:pt x="20941" y="8855"/>
                </a:cubicBezTo>
                <a:cubicBezTo>
                  <a:pt x="21379" y="9727"/>
                  <a:pt x="21600" y="10693"/>
                  <a:pt x="21600" y="11746"/>
                </a:cubicBezTo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34826" name="Shape 555"/>
          <p:cNvSpPr>
            <a:spLocks/>
          </p:cNvSpPr>
          <p:nvPr/>
        </p:nvSpPr>
        <p:spPr bwMode="auto">
          <a:xfrm>
            <a:off x="8161338" y="2493963"/>
            <a:ext cx="2528887" cy="1276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34827" name="Shape 559"/>
          <p:cNvSpPr>
            <a:spLocks/>
          </p:cNvSpPr>
          <p:nvPr/>
        </p:nvSpPr>
        <p:spPr bwMode="auto">
          <a:xfrm>
            <a:off x="9190038" y="2878138"/>
            <a:ext cx="573087" cy="4794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0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0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2147483647 h 216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93" y="0"/>
                  <a:pt x="13697" y="343"/>
                  <a:pt x="15005" y="1019"/>
                </a:cubicBezTo>
                <a:cubicBezTo>
                  <a:pt x="16315" y="1699"/>
                  <a:pt x="17460" y="2629"/>
                  <a:pt x="18442" y="3806"/>
                </a:cubicBezTo>
                <a:cubicBezTo>
                  <a:pt x="19421" y="4981"/>
                  <a:pt x="20194" y="6355"/>
                  <a:pt x="20755" y="7924"/>
                </a:cubicBezTo>
                <a:cubicBezTo>
                  <a:pt x="21319" y="9499"/>
                  <a:pt x="21600" y="11174"/>
                  <a:pt x="21600" y="12957"/>
                </a:cubicBezTo>
                <a:cubicBezTo>
                  <a:pt x="21600" y="13674"/>
                  <a:pt x="21545" y="14402"/>
                  <a:pt x="21434" y="15148"/>
                </a:cubicBezTo>
                <a:cubicBezTo>
                  <a:pt x="21322" y="15893"/>
                  <a:pt x="21161" y="16625"/>
                  <a:pt x="20952" y="17339"/>
                </a:cubicBezTo>
                <a:cubicBezTo>
                  <a:pt x="20741" y="18059"/>
                  <a:pt x="20477" y="18744"/>
                  <a:pt x="20162" y="19403"/>
                </a:cubicBezTo>
                <a:cubicBezTo>
                  <a:pt x="19850" y="20057"/>
                  <a:pt x="19498" y="20656"/>
                  <a:pt x="19106" y="21200"/>
                </a:cubicBezTo>
                <a:cubicBezTo>
                  <a:pt x="18931" y="21468"/>
                  <a:pt x="18703" y="21600"/>
                  <a:pt x="18430" y="21600"/>
                </a:cubicBezTo>
                <a:lnTo>
                  <a:pt x="3170" y="21600"/>
                </a:lnTo>
                <a:cubicBezTo>
                  <a:pt x="2887" y="21600"/>
                  <a:pt x="2662" y="21467"/>
                  <a:pt x="2494" y="21200"/>
                </a:cubicBezTo>
                <a:cubicBezTo>
                  <a:pt x="2088" y="20656"/>
                  <a:pt x="1730" y="20057"/>
                  <a:pt x="1426" y="19403"/>
                </a:cubicBezTo>
                <a:cubicBezTo>
                  <a:pt x="1118" y="18744"/>
                  <a:pt x="859" y="18059"/>
                  <a:pt x="650" y="17339"/>
                </a:cubicBezTo>
                <a:cubicBezTo>
                  <a:pt x="439" y="16625"/>
                  <a:pt x="278" y="15893"/>
                  <a:pt x="166" y="15148"/>
                </a:cubicBezTo>
                <a:cubicBezTo>
                  <a:pt x="55" y="14402"/>
                  <a:pt x="0" y="13673"/>
                  <a:pt x="0" y="12957"/>
                </a:cubicBezTo>
                <a:cubicBezTo>
                  <a:pt x="0" y="11163"/>
                  <a:pt x="281" y="9487"/>
                  <a:pt x="845" y="7918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9"/>
                  <a:pt x="5285" y="1699"/>
                  <a:pt x="6595" y="1019"/>
                </a:cubicBezTo>
                <a:cubicBezTo>
                  <a:pt x="7903" y="343"/>
                  <a:pt x="9305" y="0"/>
                  <a:pt x="10800" y="0"/>
                </a:cubicBezTo>
                <a:moveTo>
                  <a:pt x="3149" y="14572"/>
                </a:moveTo>
                <a:cubicBezTo>
                  <a:pt x="3523" y="14572"/>
                  <a:pt x="3842" y="14414"/>
                  <a:pt x="4102" y="14100"/>
                </a:cubicBezTo>
                <a:cubicBezTo>
                  <a:pt x="4361" y="13792"/>
                  <a:pt x="4493" y="13409"/>
                  <a:pt x="4493" y="12957"/>
                </a:cubicBezTo>
                <a:cubicBezTo>
                  <a:pt x="4493" y="12508"/>
                  <a:pt x="4361" y="12128"/>
                  <a:pt x="4097" y="11822"/>
                </a:cubicBezTo>
                <a:cubicBezTo>
                  <a:pt x="3833" y="11512"/>
                  <a:pt x="3516" y="11359"/>
                  <a:pt x="3149" y="11359"/>
                </a:cubicBezTo>
                <a:cubicBezTo>
                  <a:pt x="2772" y="11359"/>
                  <a:pt x="2455" y="11511"/>
                  <a:pt x="2201" y="11822"/>
                </a:cubicBezTo>
                <a:cubicBezTo>
                  <a:pt x="1944" y="12128"/>
                  <a:pt x="1814" y="12508"/>
                  <a:pt x="1814" y="12957"/>
                </a:cubicBezTo>
                <a:cubicBezTo>
                  <a:pt x="1814" y="13409"/>
                  <a:pt x="1944" y="13792"/>
                  <a:pt x="2201" y="14100"/>
                </a:cubicBezTo>
                <a:cubicBezTo>
                  <a:pt x="2455" y="14414"/>
                  <a:pt x="2772" y="14572"/>
                  <a:pt x="3149" y="14572"/>
                </a:cubicBezTo>
                <a:moveTo>
                  <a:pt x="5388" y="8105"/>
                </a:moveTo>
                <a:cubicBezTo>
                  <a:pt x="5762" y="8105"/>
                  <a:pt x="6086" y="7944"/>
                  <a:pt x="6353" y="7621"/>
                </a:cubicBezTo>
                <a:cubicBezTo>
                  <a:pt x="6622" y="7302"/>
                  <a:pt x="6756" y="6916"/>
                  <a:pt x="6756" y="6467"/>
                </a:cubicBezTo>
                <a:cubicBezTo>
                  <a:pt x="6756" y="6015"/>
                  <a:pt x="6622" y="5635"/>
                  <a:pt x="6353" y="5327"/>
                </a:cubicBezTo>
                <a:cubicBezTo>
                  <a:pt x="6086" y="5021"/>
                  <a:pt x="5762" y="4866"/>
                  <a:pt x="5388" y="4866"/>
                </a:cubicBezTo>
                <a:cubicBezTo>
                  <a:pt x="5028" y="4866"/>
                  <a:pt x="4714" y="5021"/>
                  <a:pt x="4447" y="5327"/>
                </a:cubicBezTo>
                <a:cubicBezTo>
                  <a:pt x="4178" y="5635"/>
                  <a:pt x="4044" y="6015"/>
                  <a:pt x="4044" y="6467"/>
                </a:cubicBezTo>
                <a:cubicBezTo>
                  <a:pt x="4044" y="6916"/>
                  <a:pt x="4178" y="7302"/>
                  <a:pt x="4447" y="7621"/>
                </a:cubicBezTo>
                <a:cubicBezTo>
                  <a:pt x="4714" y="7944"/>
                  <a:pt x="5028" y="8105"/>
                  <a:pt x="5388" y="8105"/>
                </a:cubicBezTo>
                <a:moveTo>
                  <a:pt x="11995" y="15053"/>
                </a:moveTo>
                <a:cubicBezTo>
                  <a:pt x="12026" y="14923"/>
                  <a:pt x="12084" y="14673"/>
                  <a:pt x="12173" y="14293"/>
                </a:cubicBezTo>
                <a:cubicBezTo>
                  <a:pt x="12262" y="13918"/>
                  <a:pt x="12365" y="13478"/>
                  <a:pt x="12482" y="12977"/>
                </a:cubicBezTo>
                <a:cubicBezTo>
                  <a:pt x="12600" y="12476"/>
                  <a:pt x="12727" y="11955"/>
                  <a:pt x="12862" y="11405"/>
                </a:cubicBezTo>
                <a:cubicBezTo>
                  <a:pt x="12996" y="10861"/>
                  <a:pt x="13114" y="10351"/>
                  <a:pt x="13212" y="9882"/>
                </a:cubicBezTo>
                <a:cubicBezTo>
                  <a:pt x="13313" y="9415"/>
                  <a:pt x="13399" y="9009"/>
                  <a:pt x="13471" y="8670"/>
                </a:cubicBezTo>
                <a:cubicBezTo>
                  <a:pt x="13543" y="8330"/>
                  <a:pt x="13579" y="8131"/>
                  <a:pt x="13579" y="8076"/>
                </a:cubicBezTo>
                <a:cubicBezTo>
                  <a:pt x="13579" y="7869"/>
                  <a:pt x="13512" y="7682"/>
                  <a:pt x="13380" y="7527"/>
                </a:cubicBezTo>
                <a:cubicBezTo>
                  <a:pt x="13246" y="7371"/>
                  <a:pt x="13090" y="7293"/>
                  <a:pt x="12914" y="7293"/>
                </a:cubicBezTo>
                <a:cubicBezTo>
                  <a:pt x="12761" y="7293"/>
                  <a:pt x="12624" y="7345"/>
                  <a:pt x="12506" y="7458"/>
                </a:cubicBezTo>
                <a:cubicBezTo>
                  <a:pt x="12386" y="7567"/>
                  <a:pt x="12305" y="7711"/>
                  <a:pt x="12259" y="7886"/>
                </a:cubicBezTo>
                <a:lnTo>
                  <a:pt x="10706" y="14598"/>
                </a:lnTo>
                <a:cubicBezTo>
                  <a:pt x="10409" y="14618"/>
                  <a:pt x="10126" y="14696"/>
                  <a:pt x="9857" y="14840"/>
                </a:cubicBezTo>
                <a:cubicBezTo>
                  <a:pt x="9590" y="14984"/>
                  <a:pt x="9358" y="15174"/>
                  <a:pt x="9163" y="15419"/>
                </a:cubicBezTo>
                <a:cubicBezTo>
                  <a:pt x="8966" y="15663"/>
                  <a:pt x="8813" y="15945"/>
                  <a:pt x="8702" y="16265"/>
                </a:cubicBezTo>
                <a:cubicBezTo>
                  <a:pt x="8592" y="16588"/>
                  <a:pt x="8537" y="16927"/>
                  <a:pt x="8537" y="17284"/>
                </a:cubicBezTo>
                <a:cubicBezTo>
                  <a:pt x="8537" y="18039"/>
                  <a:pt x="8755" y="18678"/>
                  <a:pt x="9197" y="19199"/>
                </a:cubicBezTo>
                <a:cubicBezTo>
                  <a:pt x="9638" y="19726"/>
                  <a:pt x="10171" y="19988"/>
                  <a:pt x="10800" y="19988"/>
                </a:cubicBezTo>
                <a:cubicBezTo>
                  <a:pt x="11429" y="19988"/>
                  <a:pt x="11962" y="19726"/>
                  <a:pt x="12403" y="19199"/>
                </a:cubicBezTo>
                <a:cubicBezTo>
                  <a:pt x="12842" y="18678"/>
                  <a:pt x="13063" y="18039"/>
                  <a:pt x="13063" y="17284"/>
                </a:cubicBezTo>
                <a:cubicBezTo>
                  <a:pt x="13063" y="16835"/>
                  <a:pt x="12962" y="16418"/>
                  <a:pt x="12763" y="16032"/>
                </a:cubicBezTo>
                <a:cubicBezTo>
                  <a:pt x="12564" y="15646"/>
                  <a:pt x="12307" y="15321"/>
                  <a:pt x="11995" y="15053"/>
                </a:cubicBezTo>
                <a:moveTo>
                  <a:pt x="10800" y="2177"/>
                </a:moveTo>
                <a:cubicBezTo>
                  <a:pt x="10426" y="2177"/>
                  <a:pt x="10106" y="2335"/>
                  <a:pt x="9847" y="2646"/>
                </a:cubicBezTo>
                <a:cubicBezTo>
                  <a:pt x="9586" y="2960"/>
                  <a:pt x="9456" y="3343"/>
                  <a:pt x="9456" y="3792"/>
                </a:cubicBezTo>
                <a:cubicBezTo>
                  <a:pt x="9456" y="4241"/>
                  <a:pt x="9586" y="4621"/>
                  <a:pt x="9847" y="4927"/>
                </a:cubicBezTo>
                <a:cubicBezTo>
                  <a:pt x="10106" y="5237"/>
                  <a:pt x="10426" y="5390"/>
                  <a:pt x="10800" y="5390"/>
                </a:cubicBezTo>
                <a:cubicBezTo>
                  <a:pt x="11174" y="5390"/>
                  <a:pt x="11494" y="5238"/>
                  <a:pt x="11753" y="4927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3" y="2646"/>
                </a:cubicBezTo>
                <a:cubicBezTo>
                  <a:pt x="11494" y="2335"/>
                  <a:pt x="11174" y="2177"/>
                  <a:pt x="10800" y="2177"/>
                </a:cubicBezTo>
                <a:moveTo>
                  <a:pt x="14844" y="6467"/>
                </a:moveTo>
                <a:cubicBezTo>
                  <a:pt x="14844" y="6916"/>
                  <a:pt x="14978" y="7299"/>
                  <a:pt x="15247" y="7610"/>
                </a:cubicBezTo>
                <a:cubicBezTo>
                  <a:pt x="15514" y="7921"/>
                  <a:pt x="15835" y="8076"/>
                  <a:pt x="16212" y="8076"/>
                </a:cubicBezTo>
                <a:cubicBezTo>
                  <a:pt x="16586" y="8076"/>
                  <a:pt x="16903" y="7921"/>
                  <a:pt x="17165" y="7610"/>
                </a:cubicBezTo>
                <a:cubicBezTo>
                  <a:pt x="17426" y="7299"/>
                  <a:pt x="17556" y="6916"/>
                  <a:pt x="17556" y="6467"/>
                </a:cubicBezTo>
                <a:cubicBezTo>
                  <a:pt x="17556" y="6015"/>
                  <a:pt x="17426" y="5635"/>
                  <a:pt x="17165" y="5327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4" y="5022"/>
                  <a:pt x="15247" y="5327"/>
                </a:cubicBezTo>
                <a:cubicBezTo>
                  <a:pt x="14978" y="5635"/>
                  <a:pt x="14844" y="6015"/>
                  <a:pt x="14844" y="6467"/>
                </a:cubicBezTo>
                <a:moveTo>
                  <a:pt x="18451" y="14572"/>
                </a:moveTo>
                <a:cubicBezTo>
                  <a:pt x="18828" y="14572"/>
                  <a:pt x="19142" y="14414"/>
                  <a:pt x="19399" y="14100"/>
                </a:cubicBezTo>
                <a:cubicBezTo>
                  <a:pt x="19656" y="13792"/>
                  <a:pt x="19786" y="13409"/>
                  <a:pt x="19786" y="12957"/>
                </a:cubicBezTo>
                <a:cubicBezTo>
                  <a:pt x="19786" y="12508"/>
                  <a:pt x="19656" y="12128"/>
                  <a:pt x="19399" y="11822"/>
                </a:cubicBezTo>
                <a:cubicBezTo>
                  <a:pt x="19142" y="11512"/>
                  <a:pt x="18828" y="11359"/>
                  <a:pt x="18451" y="11359"/>
                </a:cubicBezTo>
                <a:cubicBezTo>
                  <a:pt x="18077" y="11359"/>
                  <a:pt x="17758" y="11511"/>
                  <a:pt x="17498" y="11822"/>
                </a:cubicBezTo>
                <a:cubicBezTo>
                  <a:pt x="17237" y="12128"/>
                  <a:pt x="17107" y="12508"/>
                  <a:pt x="17107" y="12957"/>
                </a:cubicBezTo>
                <a:cubicBezTo>
                  <a:pt x="17107" y="13409"/>
                  <a:pt x="17237" y="13792"/>
                  <a:pt x="17498" y="14100"/>
                </a:cubicBezTo>
                <a:cubicBezTo>
                  <a:pt x="17758" y="14414"/>
                  <a:pt x="18077" y="14572"/>
                  <a:pt x="18451" y="14572"/>
                </a:cubicBezTo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34828" name="TextBox 13"/>
          <p:cNvSpPr txBox="1">
            <a:spLocks noChangeArrowheads="1"/>
          </p:cNvSpPr>
          <p:nvPr/>
        </p:nvSpPr>
        <p:spPr bwMode="auto">
          <a:xfrm>
            <a:off x="1465263" y="40497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34829" name="TextBox 13"/>
          <p:cNvSpPr txBox="1">
            <a:spLocks noChangeArrowheads="1"/>
          </p:cNvSpPr>
          <p:nvPr/>
        </p:nvSpPr>
        <p:spPr bwMode="auto">
          <a:xfrm>
            <a:off x="1470025" y="4335463"/>
            <a:ext cx="1947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34830" name="TextBox 13"/>
          <p:cNvSpPr txBox="1">
            <a:spLocks noChangeArrowheads="1"/>
          </p:cNvSpPr>
          <p:nvPr/>
        </p:nvSpPr>
        <p:spPr bwMode="auto">
          <a:xfrm>
            <a:off x="3827463" y="40497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34831" name="TextBox 13"/>
          <p:cNvSpPr txBox="1">
            <a:spLocks noChangeArrowheads="1"/>
          </p:cNvSpPr>
          <p:nvPr/>
        </p:nvSpPr>
        <p:spPr bwMode="auto">
          <a:xfrm>
            <a:off x="3832225" y="4335463"/>
            <a:ext cx="1947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34832" name="TextBox 13"/>
          <p:cNvSpPr txBox="1">
            <a:spLocks noChangeArrowheads="1"/>
          </p:cNvSpPr>
          <p:nvPr/>
        </p:nvSpPr>
        <p:spPr bwMode="auto">
          <a:xfrm>
            <a:off x="6189663" y="40497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34833" name="TextBox 13"/>
          <p:cNvSpPr txBox="1">
            <a:spLocks noChangeArrowheads="1"/>
          </p:cNvSpPr>
          <p:nvPr/>
        </p:nvSpPr>
        <p:spPr bwMode="auto">
          <a:xfrm>
            <a:off x="6194425" y="4335463"/>
            <a:ext cx="1947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34834" name="TextBox 13"/>
          <p:cNvSpPr txBox="1">
            <a:spLocks noChangeArrowheads="1"/>
          </p:cNvSpPr>
          <p:nvPr/>
        </p:nvSpPr>
        <p:spPr bwMode="auto">
          <a:xfrm>
            <a:off x="8459788" y="40497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FDFDFD"/>
              </a:solidFill>
              <a:sym typeface="Arial" pitchFamily="34" charset="0"/>
            </a:endParaRPr>
          </a:p>
        </p:txBody>
      </p:sp>
      <p:sp>
        <p:nvSpPr>
          <p:cNvPr id="34835" name="TextBox 13"/>
          <p:cNvSpPr txBox="1">
            <a:spLocks noChangeArrowheads="1"/>
          </p:cNvSpPr>
          <p:nvPr/>
        </p:nvSpPr>
        <p:spPr bwMode="auto">
          <a:xfrm>
            <a:off x="8464550" y="4335463"/>
            <a:ext cx="1947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DFDFD"/>
                </a:solidFill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DFDFD"/>
              </a:solidFill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35843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35859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0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1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5844" name="矩形 6"/>
          <p:cNvSpPr>
            <a:spLocks noChangeArrowheads="1"/>
          </p:cNvSpPr>
          <p:nvPr/>
        </p:nvSpPr>
        <p:spPr bwMode="auto">
          <a:xfrm>
            <a:off x="0" y="1319213"/>
            <a:ext cx="12192000" cy="4800600"/>
          </a:xfrm>
          <a:prstGeom prst="rect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pic>
        <p:nvPicPr>
          <p:cNvPr id="35845" name="图片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425" y="2225675"/>
            <a:ext cx="395605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Freeform 620"/>
          <p:cNvSpPr>
            <a:spLocks/>
          </p:cNvSpPr>
          <p:nvPr/>
        </p:nvSpPr>
        <p:spPr bwMode="auto">
          <a:xfrm>
            <a:off x="5994400" y="2405063"/>
            <a:ext cx="333375" cy="328612"/>
          </a:xfrm>
          <a:custGeom>
            <a:avLst/>
            <a:gdLst>
              <a:gd name="T0" fmla="*/ 2147483647 w 287"/>
              <a:gd name="T1" fmla="*/ 2147483647 h 283"/>
              <a:gd name="T2" fmla="*/ 2147483647 w 287"/>
              <a:gd name="T3" fmla="*/ 2147483647 h 283"/>
              <a:gd name="T4" fmla="*/ 2147483647 w 287"/>
              <a:gd name="T5" fmla="*/ 0 h 283"/>
              <a:gd name="T6" fmla="*/ 2147483647 w 287"/>
              <a:gd name="T7" fmla="*/ 2147483647 h 283"/>
              <a:gd name="T8" fmla="*/ 2147483647 w 287"/>
              <a:gd name="T9" fmla="*/ 2147483647 h 283"/>
              <a:gd name="T10" fmla="*/ 0 w 287"/>
              <a:gd name="T11" fmla="*/ 2147483647 h 283"/>
              <a:gd name="T12" fmla="*/ 2147483647 w 287"/>
              <a:gd name="T13" fmla="*/ 2147483647 h 283"/>
              <a:gd name="T14" fmla="*/ 2147483647 w 287"/>
              <a:gd name="T15" fmla="*/ 2147483647 h 283"/>
              <a:gd name="T16" fmla="*/ 2147483647 w 287"/>
              <a:gd name="T17" fmla="*/ 2147483647 h 283"/>
              <a:gd name="T18" fmla="*/ 2147483647 w 287"/>
              <a:gd name="T19" fmla="*/ 2147483647 h 283"/>
              <a:gd name="T20" fmla="*/ 2147483647 w 287"/>
              <a:gd name="T21" fmla="*/ 2147483647 h 28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7" h="283">
                <a:moveTo>
                  <a:pt x="280" y="3"/>
                </a:moveTo>
                <a:cubicBezTo>
                  <a:pt x="280" y="3"/>
                  <a:pt x="240" y="14"/>
                  <a:pt x="208" y="14"/>
                </a:cubicBezTo>
                <a:cubicBezTo>
                  <a:pt x="176" y="14"/>
                  <a:pt x="143" y="0"/>
                  <a:pt x="143" y="0"/>
                </a:cubicBezTo>
                <a:cubicBezTo>
                  <a:pt x="143" y="0"/>
                  <a:pt x="111" y="14"/>
                  <a:pt x="79" y="14"/>
                </a:cubicBezTo>
                <a:cubicBezTo>
                  <a:pt x="46" y="14"/>
                  <a:pt x="7" y="3"/>
                  <a:pt x="7" y="3"/>
                </a:cubicBezTo>
                <a:cubicBezTo>
                  <a:pt x="7" y="3"/>
                  <a:pt x="0" y="26"/>
                  <a:pt x="0" y="60"/>
                </a:cubicBezTo>
                <a:cubicBezTo>
                  <a:pt x="0" y="149"/>
                  <a:pt x="28" y="206"/>
                  <a:pt x="67" y="237"/>
                </a:cubicBezTo>
                <a:cubicBezTo>
                  <a:pt x="90" y="256"/>
                  <a:pt x="128" y="283"/>
                  <a:pt x="143" y="283"/>
                </a:cubicBezTo>
                <a:cubicBezTo>
                  <a:pt x="159" y="283"/>
                  <a:pt x="196" y="256"/>
                  <a:pt x="220" y="237"/>
                </a:cubicBezTo>
                <a:cubicBezTo>
                  <a:pt x="258" y="205"/>
                  <a:pt x="287" y="149"/>
                  <a:pt x="287" y="60"/>
                </a:cubicBezTo>
                <a:cubicBezTo>
                  <a:pt x="287" y="26"/>
                  <a:pt x="280" y="3"/>
                  <a:pt x="280" y="3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47" name="椭圆 12"/>
          <p:cNvSpPr>
            <a:spLocks noChangeArrowheads="1"/>
          </p:cNvSpPr>
          <p:nvPr/>
        </p:nvSpPr>
        <p:spPr bwMode="auto">
          <a:xfrm>
            <a:off x="5837238" y="2244725"/>
            <a:ext cx="647700" cy="649288"/>
          </a:xfrm>
          <a:prstGeom prst="ellipse">
            <a:avLst/>
          </a:prstGeom>
          <a:noFill/>
          <a:ln w="12700">
            <a:solidFill>
              <a:srgbClr val="32AC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48" name="Freeform 112"/>
          <p:cNvSpPr>
            <a:spLocks noEditPoints="1"/>
          </p:cNvSpPr>
          <p:nvPr/>
        </p:nvSpPr>
        <p:spPr bwMode="auto">
          <a:xfrm>
            <a:off x="6034088" y="3489325"/>
            <a:ext cx="254000" cy="333375"/>
          </a:xfrm>
          <a:custGeom>
            <a:avLst/>
            <a:gdLst>
              <a:gd name="T0" fmla="*/ 2147483647 w 216"/>
              <a:gd name="T1" fmla="*/ 2147483647 h 288"/>
              <a:gd name="T2" fmla="*/ 2147483647 w 216"/>
              <a:gd name="T3" fmla="*/ 2147483647 h 288"/>
              <a:gd name="T4" fmla="*/ 2147483647 w 216"/>
              <a:gd name="T5" fmla="*/ 0 h 288"/>
              <a:gd name="T6" fmla="*/ 2147483647 w 216"/>
              <a:gd name="T7" fmla="*/ 0 h 288"/>
              <a:gd name="T8" fmla="*/ 2147483647 w 216"/>
              <a:gd name="T9" fmla="*/ 0 h 288"/>
              <a:gd name="T10" fmla="*/ 2147483647 w 216"/>
              <a:gd name="T11" fmla="*/ 2147483647 h 288"/>
              <a:gd name="T12" fmla="*/ 2147483647 w 216"/>
              <a:gd name="T13" fmla="*/ 2147483647 h 288"/>
              <a:gd name="T14" fmla="*/ 0 w 216"/>
              <a:gd name="T15" fmla="*/ 2147483647 h 288"/>
              <a:gd name="T16" fmla="*/ 0 w 216"/>
              <a:gd name="T17" fmla="*/ 2147483647 h 288"/>
              <a:gd name="T18" fmla="*/ 2147483647 w 216"/>
              <a:gd name="T19" fmla="*/ 2147483647 h 288"/>
              <a:gd name="T20" fmla="*/ 2147483647 w 216"/>
              <a:gd name="T21" fmla="*/ 2147483647 h 288"/>
              <a:gd name="T22" fmla="*/ 2147483647 w 216"/>
              <a:gd name="T23" fmla="*/ 2147483647 h 288"/>
              <a:gd name="T24" fmla="*/ 2147483647 w 216"/>
              <a:gd name="T25" fmla="*/ 2147483647 h 288"/>
              <a:gd name="T26" fmla="*/ 2147483647 w 216"/>
              <a:gd name="T27" fmla="*/ 2147483647 h 288"/>
              <a:gd name="T28" fmla="*/ 2147483647 w 216"/>
              <a:gd name="T29" fmla="*/ 2147483647 h 288"/>
              <a:gd name="T30" fmla="*/ 2147483647 w 216"/>
              <a:gd name="T31" fmla="*/ 2147483647 h 288"/>
              <a:gd name="T32" fmla="*/ 2147483647 w 216"/>
              <a:gd name="T33" fmla="*/ 2147483647 h 288"/>
              <a:gd name="T34" fmla="*/ 2147483647 w 216"/>
              <a:gd name="T35" fmla="*/ 2147483647 h 288"/>
              <a:gd name="T36" fmla="*/ 2147483647 w 216"/>
              <a:gd name="T37" fmla="*/ 2147483647 h 288"/>
              <a:gd name="T38" fmla="*/ 2147483647 w 216"/>
              <a:gd name="T39" fmla="*/ 2147483647 h 28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5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5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67" y="79"/>
                </a:moveTo>
                <a:cubicBezTo>
                  <a:pt x="67" y="57"/>
                  <a:pt x="85" y="39"/>
                  <a:pt x="106" y="39"/>
                </a:cubicBezTo>
                <a:cubicBezTo>
                  <a:pt x="107" y="39"/>
                  <a:pt x="108" y="39"/>
                  <a:pt x="108" y="39"/>
                </a:cubicBezTo>
                <a:cubicBezTo>
                  <a:pt x="108" y="39"/>
                  <a:pt x="109" y="39"/>
                  <a:pt x="109" y="39"/>
                </a:cubicBezTo>
                <a:cubicBezTo>
                  <a:pt x="131" y="39"/>
                  <a:pt x="148" y="57"/>
                  <a:pt x="148" y="79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67" y="126"/>
                  <a:pt x="67" y="126"/>
                  <a:pt x="67" y="126"/>
                </a:cubicBezTo>
                <a:lnTo>
                  <a:pt x="67" y="79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49" name="椭圆 15"/>
          <p:cNvSpPr>
            <a:spLocks noChangeArrowheads="1"/>
          </p:cNvSpPr>
          <p:nvPr/>
        </p:nvSpPr>
        <p:spPr bwMode="auto">
          <a:xfrm>
            <a:off x="5837238" y="3332163"/>
            <a:ext cx="647700" cy="649287"/>
          </a:xfrm>
          <a:prstGeom prst="ellipse">
            <a:avLst/>
          </a:prstGeom>
          <a:noFill/>
          <a:ln w="12700">
            <a:solidFill>
              <a:srgbClr val="32AC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50" name="Freeform 240"/>
          <p:cNvSpPr>
            <a:spLocks/>
          </p:cNvSpPr>
          <p:nvPr/>
        </p:nvSpPr>
        <p:spPr bwMode="auto">
          <a:xfrm>
            <a:off x="6011863" y="4573588"/>
            <a:ext cx="333375" cy="312737"/>
          </a:xfrm>
          <a:custGeom>
            <a:avLst/>
            <a:gdLst>
              <a:gd name="T0" fmla="*/ 2147483647 w 288"/>
              <a:gd name="T1" fmla="*/ 0 h 270"/>
              <a:gd name="T2" fmla="*/ 2147483647 w 288"/>
              <a:gd name="T3" fmla="*/ 0 h 270"/>
              <a:gd name="T4" fmla="*/ 2147483647 w 288"/>
              <a:gd name="T5" fmla="*/ 0 h 270"/>
              <a:gd name="T6" fmla="*/ 2147483647 w 288"/>
              <a:gd name="T7" fmla="*/ 2147483647 h 270"/>
              <a:gd name="T8" fmla="*/ 2147483647 w 288"/>
              <a:gd name="T9" fmla="*/ 2147483647 h 270"/>
              <a:gd name="T10" fmla="*/ 0 w 288"/>
              <a:gd name="T11" fmla="*/ 2147483647 h 270"/>
              <a:gd name="T12" fmla="*/ 0 w 288"/>
              <a:gd name="T13" fmla="*/ 2147483647 h 270"/>
              <a:gd name="T14" fmla="*/ 2147483647 w 288"/>
              <a:gd name="T15" fmla="*/ 2147483647 h 270"/>
              <a:gd name="T16" fmla="*/ 2147483647 w 288"/>
              <a:gd name="T17" fmla="*/ 2147483647 h 270"/>
              <a:gd name="T18" fmla="*/ 2147483647 w 288"/>
              <a:gd name="T19" fmla="*/ 2147483647 h 270"/>
              <a:gd name="T20" fmla="*/ 2147483647 w 288"/>
              <a:gd name="T21" fmla="*/ 2147483647 h 270"/>
              <a:gd name="T22" fmla="*/ 2147483647 w 288"/>
              <a:gd name="T23" fmla="*/ 2147483647 h 270"/>
              <a:gd name="T24" fmla="*/ 2147483647 w 288"/>
              <a:gd name="T25" fmla="*/ 2147483647 h 270"/>
              <a:gd name="T26" fmla="*/ 2147483647 w 288"/>
              <a:gd name="T27" fmla="*/ 2147483647 h 270"/>
              <a:gd name="T28" fmla="*/ 2147483647 w 288"/>
              <a:gd name="T29" fmla="*/ 2147483647 h 270"/>
              <a:gd name="T30" fmla="*/ 2147483647 w 288"/>
              <a:gd name="T31" fmla="*/ 2147483647 h 270"/>
              <a:gd name="T32" fmla="*/ 2147483647 w 288"/>
              <a:gd name="T33" fmla="*/ 2147483647 h 270"/>
              <a:gd name="T34" fmla="*/ 2147483647 w 288"/>
              <a:gd name="T35" fmla="*/ 2147483647 h 270"/>
              <a:gd name="T36" fmla="*/ 2147483647 w 288"/>
              <a:gd name="T37" fmla="*/ 2147483647 h 270"/>
              <a:gd name="T38" fmla="*/ 2147483647 w 288"/>
              <a:gd name="T39" fmla="*/ 2147483647 h 270"/>
              <a:gd name="T40" fmla="*/ 2147483647 w 288"/>
              <a:gd name="T41" fmla="*/ 2147483647 h 270"/>
              <a:gd name="T42" fmla="*/ 2147483647 w 288"/>
              <a:gd name="T43" fmla="*/ 2147483647 h 270"/>
              <a:gd name="T44" fmla="*/ 2147483647 w 288"/>
              <a:gd name="T45" fmla="*/ 0 h 27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8" h="270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4"/>
                </a:cubicBezTo>
                <a:cubicBezTo>
                  <a:pt x="139" y="74"/>
                  <a:pt x="139" y="99"/>
                  <a:pt x="139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70"/>
                  <a:pt x="0" y="270"/>
                  <a:pt x="0" y="270"/>
                </a:cubicBezTo>
                <a:cubicBezTo>
                  <a:pt x="202" y="270"/>
                  <a:pt x="202" y="270"/>
                  <a:pt x="202" y="270"/>
                </a:cubicBezTo>
                <a:cubicBezTo>
                  <a:pt x="202" y="118"/>
                  <a:pt x="202" y="118"/>
                  <a:pt x="202" y="118"/>
                </a:cubicBezTo>
                <a:cubicBezTo>
                  <a:pt x="175" y="118"/>
                  <a:pt x="175" y="118"/>
                  <a:pt x="175" y="118"/>
                </a:cubicBezTo>
                <a:cubicBezTo>
                  <a:pt x="175" y="99"/>
                  <a:pt x="175" y="74"/>
                  <a:pt x="175" y="74"/>
                </a:cubicBezTo>
                <a:cubicBezTo>
                  <a:pt x="175" y="54"/>
                  <a:pt x="192" y="37"/>
                  <a:pt x="212" y="37"/>
                </a:cubicBezTo>
                <a:cubicBezTo>
                  <a:pt x="213" y="37"/>
                  <a:pt x="214" y="37"/>
                  <a:pt x="214" y="37"/>
                </a:cubicBezTo>
                <a:cubicBezTo>
                  <a:pt x="214" y="37"/>
                  <a:pt x="214" y="37"/>
                  <a:pt x="215" y="37"/>
                </a:cubicBezTo>
                <a:cubicBezTo>
                  <a:pt x="235" y="37"/>
                  <a:pt x="251" y="54"/>
                  <a:pt x="251" y="74"/>
                </a:cubicBezTo>
                <a:cubicBezTo>
                  <a:pt x="251" y="74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6"/>
                  <a:pt x="264" y="96"/>
                  <a:pt x="264" y="96"/>
                </a:cubicBezTo>
                <a:cubicBezTo>
                  <a:pt x="251" y="108"/>
                  <a:pt x="251" y="108"/>
                  <a:pt x="251" y="108"/>
                </a:cubicBezTo>
                <a:cubicBezTo>
                  <a:pt x="251" y="111"/>
                  <a:pt x="251" y="115"/>
                  <a:pt x="251" y="118"/>
                </a:cubicBezTo>
                <a:cubicBezTo>
                  <a:pt x="288" y="118"/>
                  <a:pt x="288" y="118"/>
                  <a:pt x="288" y="118"/>
                </a:cubicBezTo>
                <a:cubicBezTo>
                  <a:pt x="288" y="99"/>
                  <a:pt x="288" y="74"/>
                  <a:pt x="288" y="74"/>
                </a:cubicBezTo>
                <a:cubicBezTo>
                  <a:pt x="288" y="33"/>
                  <a:pt x="255" y="0"/>
                  <a:pt x="215" y="0"/>
                </a:cubicBez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51" name="椭圆 18"/>
          <p:cNvSpPr>
            <a:spLocks noChangeArrowheads="1"/>
          </p:cNvSpPr>
          <p:nvPr/>
        </p:nvSpPr>
        <p:spPr bwMode="auto">
          <a:xfrm>
            <a:off x="5838825" y="4418013"/>
            <a:ext cx="649288" cy="649287"/>
          </a:xfrm>
          <a:prstGeom prst="ellipse">
            <a:avLst/>
          </a:prstGeom>
          <a:noFill/>
          <a:ln w="12700">
            <a:solidFill>
              <a:srgbClr val="32AC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35852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2097088"/>
            <a:ext cx="4538663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3" name="TextBox 13"/>
          <p:cNvSpPr txBox="1">
            <a:spLocks noChangeArrowheads="1"/>
          </p:cNvSpPr>
          <p:nvPr/>
        </p:nvSpPr>
        <p:spPr bwMode="auto">
          <a:xfrm>
            <a:off x="6792913" y="2293938"/>
            <a:ext cx="23383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4" name="TextBox 13"/>
          <p:cNvSpPr txBox="1">
            <a:spLocks noChangeArrowheads="1"/>
          </p:cNvSpPr>
          <p:nvPr/>
        </p:nvSpPr>
        <p:spPr bwMode="auto">
          <a:xfrm>
            <a:off x="6792913" y="2660650"/>
            <a:ext cx="40798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400" dirty="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400" dirty="0" smtClean="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400" dirty="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5" name="TextBox 13"/>
          <p:cNvSpPr txBox="1">
            <a:spLocks noChangeArrowheads="1"/>
          </p:cNvSpPr>
          <p:nvPr/>
        </p:nvSpPr>
        <p:spPr bwMode="auto">
          <a:xfrm>
            <a:off x="6792913" y="3340100"/>
            <a:ext cx="23383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6" name="TextBox 13"/>
          <p:cNvSpPr txBox="1">
            <a:spLocks noChangeArrowheads="1"/>
          </p:cNvSpPr>
          <p:nvPr/>
        </p:nvSpPr>
        <p:spPr bwMode="auto">
          <a:xfrm>
            <a:off x="6762750" y="3706813"/>
            <a:ext cx="40798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400" dirty="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400" dirty="0" smtClean="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400" dirty="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7" name="TextBox 13"/>
          <p:cNvSpPr txBox="1">
            <a:spLocks noChangeArrowheads="1"/>
          </p:cNvSpPr>
          <p:nvPr/>
        </p:nvSpPr>
        <p:spPr bwMode="auto">
          <a:xfrm>
            <a:off x="6792913" y="4478338"/>
            <a:ext cx="23383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8" name="TextBox 13"/>
          <p:cNvSpPr txBox="1">
            <a:spLocks noChangeArrowheads="1"/>
          </p:cNvSpPr>
          <p:nvPr/>
        </p:nvSpPr>
        <p:spPr bwMode="auto">
          <a:xfrm>
            <a:off x="6792913" y="4845050"/>
            <a:ext cx="40798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400" dirty="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400" dirty="0" smtClean="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400" dirty="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组合 8"/>
          <p:cNvGrpSpPr>
            <a:grpSpLocks/>
          </p:cNvGrpSpPr>
          <p:nvPr/>
        </p:nvGrpSpPr>
        <p:grpSpPr bwMode="auto">
          <a:xfrm>
            <a:off x="6359525" y="520700"/>
            <a:ext cx="3159125" cy="655638"/>
            <a:chOff x="0" y="0"/>
            <a:chExt cx="3159604" cy="655173"/>
          </a:xfrm>
        </p:grpSpPr>
        <p:sp>
          <p:nvSpPr>
            <p:cNvPr id="37460" name="矩形 9"/>
            <p:cNvSpPr>
              <a:spLocks noChangeArrowheads="1"/>
            </p:cNvSpPr>
            <p:nvPr/>
          </p:nvSpPr>
          <p:spPr bwMode="auto">
            <a:xfrm>
              <a:off x="0" y="0"/>
              <a:ext cx="3159604" cy="655173"/>
            </a:xfrm>
            <a:prstGeom prst="rect">
              <a:avLst/>
            </a:prstGeom>
            <a:solidFill>
              <a:srgbClr val="E3E3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7461" name="矩形 12"/>
            <p:cNvSpPr>
              <a:spLocks noChangeArrowheads="1"/>
            </p:cNvSpPr>
            <p:nvPr/>
          </p:nvSpPr>
          <p:spPr bwMode="auto">
            <a:xfrm>
              <a:off x="61748" y="59746"/>
              <a:ext cx="3019203" cy="5372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7F7F7F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37462" name="组合 13"/>
            <p:cNvGrpSpPr>
              <a:grpSpLocks/>
            </p:cNvGrpSpPr>
            <p:nvPr/>
          </p:nvGrpSpPr>
          <p:grpSpPr bwMode="auto">
            <a:xfrm>
              <a:off x="2602158" y="149737"/>
              <a:ext cx="345413" cy="398947"/>
              <a:chOff x="0" y="0"/>
              <a:chExt cx="680431" cy="826047"/>
            </a:xfrm>
          </p:grpSpPr>
          <p:sp>
            <p:nvSpPr>
              <p:cNvPr id="37464" name="椭圆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58368" cy="658368"/>
              </a:xfrm>
              <a:prstGeom prst="ellipse">
                <a:avLst/>
              </a:prstGeom>
              <a:solidFill>
                <a:srgbClr val="A7A8AD"/>
              </a:solidFill>
              <a:ln w="9525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465" name="椭圆 16"/>
              <p:cNvSpPr>
                <a:spLocks noChangeArrowheads="1"/>
              </p:cNvSpPr>
              <p:nvPr/>
            </p:nvSpPr>
            <p:spPr bwMode="auto">
              <a:xfrm>
                <a:off x="62258" y="65210"/>
                <a:ext cx="537281" cy="53728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466" name="矩形 17"/>
              <p:cNvSpPr>
                <a:spLocks noChangeArrowheads="1"/>
              </p:cNvSpPr>
              <p:nvPr/>
            </p:nvSpPr>
            <p:spPr bwMode="auto">
              <a:xfrm rot="19000163" flipH="1">
                <a:off x="603939" y="485931"/>
                <a:ext cx="76492" cy="340116"/>
              </a:xfrm>
              <a:prstGeom prst="rect">
                <a:avLst/>
              </a:prstGeom>
              <a:solidFill>
                <a:srgbClr val="A7A8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37463" name="文本框 14"/>
            <p:cNvSpPr txBox="1">
              <a:spLocks noChangeArrowheads="1"/>
            </p:cNvSpPr>
            <p:nvPr/>
          </p:nvSpPr>
          <p:spPr bwMode="auto">
            <a:xfrm>
              <a:off x="69401" y="66761"/>
              <a:ext cx="210832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endPara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6867" name="文本框 18"/>
          <p:cNvSpPr txBox="1">
            <a:spLocks noChangeArrowheads="1"/>
          </p:cNvSpPr>
          <p:nvPr/>
        </p:nvSpPr>
        <p:spPr bwMode="auto">
          <a:xfrm>
            <a:off x="2706688" y="587375"/>
            <a:ext cx="38004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更多优质作品请搜索：</a:t>
            </a:r>
            <a:endParaRPr 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868" name="Oval 18"/>
          <p:cNvSpPr>
            <a:spLocks noChangeArrowheads="1"/>
          </p:cNvSpPr>
          <p:nvPr/>
        </p:nvSpPr>
        <p:spPr bwMode="auto">
          <a:xfrm>
            <a:off x="4032250" y="2619375"/>
            <a:ext cx="692150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6869" name="Freeform 44"/>
          <p:cNvSpPr>
            <a:spLocks/>
          </p:cNvSpPr>
          <p:nvPr/>
        </p:nvSpPr>
        <p:spPr bwMode="auto">
          <a:xfrm>
            <a:off x="4329113" y="2935288"/>
            <a:ext cx="327025" cy="285750"/>
          </a:xfrm>
          <a:custGeom>
            <a:avLst/>
            <a:gdLst>
              <a:gd name="T0" fmla="*/ 2147483647 w 206"/>
              <a:gd name="T1" fmla="*/ 2147483647 h 180"/>
              <a:gd name="T2" fmla="*/ 2147483647 w 206"/>
              <a:gd name="T3" fmla="*/ 2147483647 h 180"/>
              <a:gd name="T4" fmla="*/ 2147483647 w 206"/>
              <a:gd name="T5" fmla="*/ 2147483647 h 180"/>
              <a:gd name="T6" fmla="*/ 2147483647 w 206"/>
              <a:gd name="T7" fmla="*/ 2147483647 h 180"/>
              <a:gd name="T8" fmla="*/ 2147483647 w 206"/>
              <a:gd name="T9" fmla="*/ 2147483647 h 180"/>
              <a:gd name="T10" fmla="*/ 2147483647 w 206"/>
              <a:gd name="T11" fmla="*/ 2147483647 h 180"/>
              <a:gd name="T12" fmla="*/ 0 w 206"/>
              <a:gd name="T13" fmla="*/ 2147483647 h 180"/>
              <a:gd name="T14" fmla="*/ 2147483647 w 206"/>
              <a:gd name="T15" fmla="*/ 2147483647 h 180"/>
              <a:gd name="T16" fmla="*/ 2147483647 w 206"/>
              <a:gd name="T17" fmla="*/ 0 h 180"/>
              <a:gd name="T18" fmla="*/ 2147483647 w 206"/>
              <a:gd name="T19" fmla="*/ 2147483647 h 180"/>
              <a:gd name="T20" fmla="*/ 2147483647 w 206"/>
              <a:gd name="T21" fmla="*/ 2147483647 h 1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6" h="180">
                <a:moveTo>
                  <a:pt x="73" y="10"/>
                </a:moveTo>
                <a:lnTo>
                  <a:pt x="69" y="34"/>
                </a:lnTo>
                <a:lnTo>
                  <a:pt x="66" y="48"/>
                </a:lnTo>
                <a:lnTo>
                  <a:pt x="52" y="48"/>
                </a:lnTo>
                <a:lnTo>
                  <a:pt x="26" y="50"/>
                </a:lnTo>
                <a:lnTo>
                  <a:pt x="17" y="95"/>
                </a:lnTo>
                <a:lnTo>
                  <a:pt x="0" y="180"/>
                </a:lnTo>
                <a:lnTo>
                  <a:pt x="104" y="90"/>
                </a:lnTo>
                <a:lnTo>
                  <a:pt x="206" y="0"/>
                </a:lnTo>
                <a:lnTo>
                  <a:pt x="121" y="7"/>
                </a:lnTo>
                <a:lnTo>
                  <a:pt x="73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0" name="Freeform 45"/>
          <p:cNvSpPr>
            <a:spLocks/>
          </p:cNvSpPr>
          <p:nvPr/>
        </p:nvSpPr>
        <p:spPr bwMode="auto">
          <a:xfrm>
            <a:off x="4452938" y="2717800"/>
            <a:ext cx="195262" cy="192088"/>
          </a:xfrm>
          <a:custGeom>
            <a:avLst/>
            <a:gdLst>
              <a:gd name="T0" fmla="*/ 2147483647 w 123"/>
              <a:gd name="T1" fmla="*/ 0 h 121"/>
              <a:gd name="T2" fmla="*/ 2147483647 w 123"/>
              <a:gd name="T3" fmla="*/ 0 h 121"/>
              <a:gd name="T4" fmla="*/ 2147483647 w 123"/>
              <a:gd name="T5" fmla="*/ 2147483647 h 121"/>
              <a:gd name="T6" fmla="*/ 0 w 123"/>
              <a:gd name="T7" fmla="*/ 2147483647 h 121"/>
              <a:gd name="T8" fmla="*/ 2147483647 w 123"/>
              <a:gd name="T9" fmla="*/ 2147483647 h 121"/>
              <a:gd name="T10" fmla="*/ 2147483647 w 123"/>
              <a:gd name="T11" fmla="*/ 2147483647 h 121"/>
              <a:gd name="T12" fmla="*/ 2147483647 w 123"/>
              <a:gd name="T13" fmla="*/ 2147483647 h 121"/>
              <a:gd name="T14" fmla="*/ 2147483647 w 123"/>
              <a:gd name="T15" fmla="*/ 0 h 1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3" h="121">
                <a:moveTo>
                  <a:pt x="24" y="0"/>
                </a:moveTo>
                <a:lnTo>
                  <a:pt x="24" y="0"/>
                </a:lnTo>
                <a:lnTo>
                  <a:pt x="7" y="85"/>
                </a:lnTo>
                <a:lnTo>
                  <a:pt x="0" y="121"/>
                </a:lnTo>
                <a:lnTo>
                  <a:pt x="62" y="118"/>
                </a:lnTo>
                <a:lnTo>
                  <a:pt x="123" y="116"/>
                </a:lnTo>
                <a:lnTo>
                  <a:pt x="74" y="57"/>
                </a:lnTo>
                <a:lnTo>
                  <a:pt x="2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1" name="Freeform 46"/>
          <p:cNvSpPr>
            <a:spLocks/>
          </p:cNvSpPr>
          <p:nvPr/>
        </p:nvSpPr>
        <p:spPr bwMode="auto">
          <a:xfrm>
            <a:off x="4129088" y="3014663"/>
            <a:ext cx="214312" cy="203200"/>
          </a:xfrm>
          <a:custGeom>
            <a:avLst/>
            <a:gdLst>
              <a:gd name="T0" fmla="*/ 2147483647 w 135"/>
              <a:gd name="T1" fmla="*/ 2147483647 h 128"/>
              <a:gd name="T2" fmla="*/ 0 w 135"/>
              <a:gd name="T3" fmla="*/ 2147483647 h 128"/>
              <a:gd name="T4" fmla="*/ 2147483647 w 135"/>
              <a:gd name="T5" fmla="*/ 2147483647 h 128"/>
              <a:gd name="T6" fmla="*/ 2147483647 w 135"/>
              <a:gd name="T7" fmla="*/ 2147483647 h 128"/>
              <a:gd name="T8" fmla="*/ 2147483647 w 135"/>
              <a:gd name="T9" fmla="*/ 2147483647 h 128"/>
              <a:gd name="T10" fmla="*/ 2147483647 w 135"/>
              <a:gd name="T11" fmla="*/ 0 h 128"/>
              <a:gd name="T12" fmla="*/ 2147483647 w 135"/>
              <a:gd name="T13" fmla="*/ 2147483647 h 128"/>
              <a:gd name="T14" fmla="*/ 2147483647 w 135"/>
              <a:gd name="T15" fmla="*/ 2147483647 h 12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5" h="128">
                <a:moveTo>
                  <a:pt x="41" y="5"/>
                </a:moveTo>
                <a:lnTo>
                  <a:pt x="0" y="10"/>
                </a:lnTo>
                <a:lnTo>
                  <a:pt x="53" y="69"/>
                </a:lnTo>
                <a:lnTo>
                  <a:pt x="105" y="128"/>
                </a:lnTo>
                <a:lnTo>
                  <a:pt x="119" y="62"/>
                </a:lnTo>
                <a:lnTo>
                  <a:pt x="135" y="0"/>
                </a:lnTo>
                <a:lnTo>
                  <a:pt x="93" y="3"/>
                </a:lnTo>
                <a:lnTo>
                  <a:pt x="41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2" name="Freeform 47"/>
          <p:cNvSpPr>
            <a:spLocks/>
          </p:cNvSpPr>
          <p:nvPr/>
        </p:nvSpPr>
        <p:spPr bwMode="auto">
          <a:xfrm>
            <a:off x="4137025" y="2714625"/>
            <a:ext cx="323850" cy="280988"/>
          </a:xfrm>
          <a:custGeom>
            <a:avLst/>
            <a:gdLst>
              <a:gd name="T0" fmla="*/ 0 w 204"/>
              <a:gd name="T1" fmla="*/ 2147483647 h 177"/>
              <a:gd name="T2" fmla="*/ 2147483647 w 204"/>
              <a:gd name="T3" fmla="*/ 2147483647 h 177"/>
              <a:gd name="T4" fmla="*/ 2147483647 w 204"/>
              <a:gd name="T5" fmla="*/ 2147483647 h 177"/>
              <a:gd name="T6" fmla="*/ 2147483647 w 204"/>
              <a:gd name="T7" fmla="*/ 2147483647 h 177"/>
              <a:gd name="T8" fmla="*/ 2147483647 w 204"/>
              <a:gd name="T9" fmla="*/ 2147483647 h 177"/>
              <a:gd name="T10" fmla="*/ 2147483647 w 204"/>
              <a:gd name="T11" fmla="*/ 2147483647 h 177"/>
              <a:gd name="T12" fmla="*/ 2147483647 w 204"/>
              <a:gd name="T13" fmla="*/ 0 h 177"/>
              <a:gd name="T14" fmla="*/ 2147483647 w 204"/>
              <a:gd name="T15" fmla="*/ 2147483647 h 177"/>
              <a:gd name="T16" fmla="*/ 0 w 204"/>
              <a:gd name="T17" fmla="*/ 2147483647 h 17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4" h="177">
                <a:moveTo>
                  <a:pt x="0" y="177"/>
                </a:moveTo>
                <a:lnTo>
                  <a:pt x="85" y="175"/>
                </a:lnTo>
                <a:lnTo>
                  <a:pt x="152" y="173"/>
                </a:lnTo>
                <a:lnTo>
                  <a:pt x="173" y="170"/>
                </a:lnTo>
                <a:lnTo>
                  <a:pt x="178" y="149"/>
                </a:lnTo>
                <a:lnTo>
                  <a:pt x="190" y="85"/>
                </a:lnTo>
                <a:lnTo>
                  <a:pt x="204" y="0"/>
                </a:lnTo>
                <a:lnTo>
                  <a:pt x="102" y="90"/>
                </a:lnTo>
                <a:lnTo>
                  <a:pt x="0" y="1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3" name="Oval 16"/>
          <p:cNvSpPr>
            <a:spLocks noChangeArrowheads="1"/>
          </p:cNvSpPr>
          <p:nvPr/>
        </p:nvSpPr>
        <p:spPr bwMode="auto">
          <a:xfrm>
            <a:off x="1809750" y="2619375"/>
            <a:ext cx="692150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6874" name="Freeform 51"/>
          <p:cNvSpPr>
            <a:spLocks/>
          </p:cNvSpPr>
          <p:nvPr/>
        </p:nvSpPr>
        <p:spPr bwMode="auto">
          <a:xfrm>
            <a:off x="2136775" y="2736850"/>
            <a:ext cx="244475" cy="307975"/>
          </a:xfrm>
          <a:custGeom>
            <a:avLst/>
            <a:gdLst>
              <a:gd name="T0" fmla="*/ 2147483647 w 65"/>
              <a:gd name="T1" fmla="*/ 0 h 82"/>
              <a:gd name="T2" fmla="*/ 0 w 65"/>
              <a:gd name="T3" fmla="*/ 0 h 82"/>
              <a:gd name="T4" fmla="*/ 2147483647 w 65"/>
              <a:gd name="T5" fmla="*/ 2147483647 h 82"/>
              <a:gd name="T6" fmla="*/ 2147483647 w 65"/>
              <a:gd name="T7" fmla="*/ 2147483647 h 82"/>
              <a:gd name="T8" fmla="*/ 2147483647 w 65"/>
              <a:gd name="T9" fmla="*/ 2147483647 h 82"/>
              <a:gd name="T10" fmla="*/ 2147483647 w 65"/>
              <a:gd name="T11" fmla="*/ 2147483647 h 82"/>
              <a:gd name="T12" fmla="*/ 2147483647 w 65"/>
              <a:gd name="T13" fmla="*/ 2147483647 h 82"/>
              <a:gd name="T14" fmla="*/ 2147483647 w 65"/>
              <a:gd name="T15" fmla="*/ 2147483647 h 82"/>
              <a:gd name="T16" fmla="*/ 2147483647 w 65"/>
              <a:gd name="T17" fmla="*/ 2147483647 h 82"/>
              <a:gd name="T18" fmla="*/ 2147483647 w 65"/>
              <a:gd name="T19" fmla="*/ 2147483647 h 82"/>
              <a:gd name="T20" fmla="*/ 2147483647 w 65"/>
              <a:gd name="T21" fmla="*/ 0 h 8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5" h="82">
                <a:moveTo>
                  <a:pt x="6" y="0"/>
                </a:moveTo>
                <a:cubicBezTo>
                  <a:pt x="4" y="0"/>
                  <a:pt x="2" y="0"/>
                  <a:pt x="0" y="0"/>
                </a:cubicBezTo>
                <a:cubicBezTo>
                  <a:pt x="0" y="1"/>
                  <a:pt x="1" y="2"/>
                  <a:pt x="2" y="4"/>
                </a:cubicBezTo>
                <a:cubicBezTo>
                  <a:pt x="3" y="5"/>
                  <a:pt x="3" y="6"/>
                  <a:pt x="4" y="7"/>
                </a:cubicBezTo>
                <a:cubicBezTo>
                  <a:pt x="4" y="7"/>
                  <a:pt x="5" y="7"/>
                  <a:pt x="6" y="7"/>
                </a:cubicBezTo>
                <a:cubicBezTo>
                  <a:pt x="35" y="7"/>
                  <a:pt x="58" y="31"/>
                  <a:pt x="58" y="60"/>
                </a:cubicBezTo>
                <a:cubicBezTo>
                  <a:pt x="58" y="65"/>
                  <a:pt x="57" y="71"/>
                  <a:pt x="56" y="76"/>
                </a:cubicBezTo>
                <a:cubicBezTo>
                  <a:pt x="57" y="77"/>
                  <a:pt x="58" y="78"/>
                  <a:pt x="58" y="79"/>
                </a:cubicBezTo>
                <a:cubicBezTo>
                  <a:pt x="59" y="80"/>
                  <a:pt x="60" y="81"/>
                  <a:pt x="61" y="82"/>
                </a:cubicBezTo>
                <a:cubicBezTo>
                  <a:pt x="64" y="75"/>
                  <a:pt x="65" y="68"/>
                  <a:pt x="65" y="60"/>
                </a:cubicBezTo>
                <a:cubicBezTo>
                  <a:pt x="65" y="27"/>
                  <a:pt x="39" y="0"/>
                  <a:pt x="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5" name="Freeform 52"/>
          <p:cNvSpPr>
            <a:spLocks/>
          </p:cNvSpPr>
          <p:nvPr/>
        </p:nvSpPr>
        <p:spPr bwMode="auto">
          <a:xfrm>
            <a:off x="1933575" y="2838450"/>
            <a:ext cx="293688" cy="349250"/>
          </a:xfrm>
          <a:custGeom>
            <a:avLst/>
            <a:gdLst>
              <a:gd name="T0" fmla="*/ 2147483647 w 78"/>
              <a:gd name="T1" fmla="*/ 2147483647 h 93"/>
              <a:gd name="T2" fmla="*/ 2147483647 w 78"/>
              <a:gd name="T3" fmla="*/ 2147483647 h 93"/>
              <a:gd name="T4" fmla="*/ 2147483647 w 78"/>
              <a:gd name="T5" fmla="*/ 2147483647 h 93"/>
              <a:gd name="T6" fmla="*/ 2147483647 w 78"/>
              <a:gd name="T7" fmla="*/ 2147483647 h 93"/>
              <a:gd name="T8" fmla="*/ 2147483647 w 78"/>
              <a:gd name="T9" fmla="*/ 2147483647 h 93"/>
              <a:gd name="T10" fmla="*/ 2147483647 w 78"/>
              <a:gd name="T11" fmla="*/ 2147483647 h 93"/>
              <a:gd name="T12" fmla="*/ 2147483647 w 78"/>
              <a:gd name="T13" fmla="*/ 0 h 93"/>
              <a:gd name="T14" fmla="*/ 0 w 78"/>
              <a:gd name="T15" fmla="*/ 2147483647 h 93"/>
              <a:gd name="T16" fmla="*/ 2147483647 w 78"/>
              <a:gd name="T17" fmla="*/ 2147483647 h 93"/>
              <a:gd name="T18" fmla="*/ 2147483647 w 78"/>
              <a:gd name="T19" fmla="*/ 2147483647 h 93"/>
              <a:gd name="T20" fmla="*/ 2147483647 w 78"/>
              <a:gd name="T21" fmla="*/ 2147483647 h 93"/>
              <a:gd name="T22" fmla="*/ 2147483647 w 78"/>
              <a:gd name="T23" fmla="*/ 2147483647 h 9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8" h="93">
                <a:moveTo>
                  <a:pt x="69" y="85"/>
                </a:moveTo>
                <a:cubicBezTo>
                  <a:pt x="66" y="85"/>
                  <a:pt x="63" y="85"/>
                  <a:pt x="60" y="85"/>
                </a:cubicBezTo>
                <a:cubicBezTo>
                  <a:pt x="31" y="85"/>
                  <a:pt x="7" y="62"/>
                  <a:pt x="7" y="33"/>
                </a:cubicBezTo>
                <a:cubicBezTo>
                  <a:pt x="7" y="25"/>
                  <a:pt x="9" y="17"/>
                  <a:pt x="12" y="11"/>
                </a:cubicBezTo>
                <a:cubicBezTo>
                  <a:pt x="12" y="10"/>
                  <a:pt x="11" y="9"/>
                  <a:pt x="11" y="7"/>
                </a:cubicBezTo>
                <a:cubicBezTo>
                  <a:pt x="11" y="7"/>
                  <a:pt x="11" y="6"/>
                  <a:pt x="11" y="5"/>
                </a:cubicBezTo>
                <a:cubicBezTo>
                  <a:pt x="10" y="4"/>
                  <a:pt x="10" y="2"/>
                  <a:pt x="9" y="0"/>
                </a:cubicBezTo>
                <a:cubicBezTo>
                  <a:pt x="3" y="10"/>
                  <a:pt x="0" y="21"/>
                  <a:pt x="0" y="33"/>
                </a:cubicBezTo>
                <a:cubicBezTo>
                  <a:pt x="0" y="66"/>
                  <a:pt x="27" y="93"/>
                  <a:pt x="60" y="93"/>
                </a:cubicBezTo>
                <a:cubicBezTo>
                  <a:pt x="66" y="93"/>
                  <a:pt x="72" y="92"/>
                  <a:pt x="78" y="90"/>
                </a:cubicBezTo>
                <a:cubicBezTo>
                  <a:pt x="76" y="89"/>
                  <a:pt x="75" y="88"/>
                  <a:pt x="73" y="87"/>
                </a:cubicBezTo>
                <a:cubicBezTo>
                  <a:pt x="72" y="86"/>
                  <a:pt x="70" y="86"/>
                  <a:pt x="69" y="8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6" name="Freeform 53"/>
          <p:cNvSpPr>
            <a:spLocks/>
          </p:cNvSpPr>
          <p:nvPr/>
        </p:nvSpPr>
        <p:spPr bwMode="auto">
          <a:xfrm>
            <a:off x="1990725" y="2720975"/>
            <a:ext cx="368300" cy="436563"/>
          </a:xfrm>
          <a:custGeom>
            <a:avLst/>
            <a:gdLst>
              <a:gd name="T0" fmla="*/ 2147483647 w 98"/>
              <a:gd name="T1" fmla="*/ 2147483647 h 116"/>
              <a:gd name="T2" fmla="*/ 2147483647 w 98"/>
              <a:gd name="T3" fmla="*/ 2147483647 h 116"/>
              <a:gd name="T4" fmla="*/ 2147483647 w 98"/>
              <a:gd name="T5" fmla="*/ 2147483647 h 116"/>
              <a:gd name="T6" fmla="*/ 2147483647 w 98"/>
              <a:gd name="T7" fmla="*/ 2147483647 h 116"/>
              <a:gd name="T8" fmla="*/ 2147483647 w 98"/>
              <a:gd name="T9" fmla="*/ 2147483647 h 116"/>
              <a:gd name="T10" fmla="*/ 2147483647 w 98"/>
              <a:gd name="T11" fmla="*/ 2147483647 h 116"/>
              <a:gd name="T12" fmla="*/ 2147483647 w 98"/>
              <a:gd name="T13" fmla="*/ 2147483647 h 116"/>
              <a:gd name="T14" fmla="*/ 2147483647 w 98"/>
              <a:gd name="T15" fmla="*/ 2147483647 h 116"/>
              <a:gd name="T16" fmla="*/ 2147483647 w 98"/>
              <a:gd name="T17" fmla="*/ 2147483647 h 116"/>
              <a:gd name="T18" fmla="*/ 2147483647 w 98"/>
              <a:gd name="T19" fmla="*/ 2147483647 h 116"/>
              <a:gd name="T20" fmla="*/ 2147483647 w 98"/>
              <a:gd name="T21" fmla="*/ 0 h 116"/>
              <a:gd name="T22" fmla="*/ 2147483647 w 98"/>
              <a:gd name="T23" fmla="*/ 2147483647 h 116"/>
              <a:gd name="T24" fmla="*/ 0 w 98"/>
              <a:gd name="T25" fmla="*/ 2147483647 h 116"/>
              <a:gd name="T26" fmla="*/ 2147483647 w 98"/>
              <a:gd name="T27" fmla="*/ 2147483647 h 116"/>
              <a:gd name="T28" fmla="*/ 2147483647 w 98"/>
              <a:gd name="T29" fmla="*/ 2147483647 h 116"/>
              <a:gd name="T30" fmla="*/ 2147483647 w 98"/>
              <a:gd name="T31" fmla="*/ 2147483647 h 116"/>
              <a:gd name="T32" fmla="*/ 2147483647 w 98"/>
              <a:gd name="T33" fmla="*/ 2147483647 h 116"/>
              <a:gd name="T34" fmla="*/ 2147483647 w 98"/>
              <a:gd name="T35" fmla="*/ 2147483647 h 116"/>
              <a:gd name="T36" fmla="*/ 2147483647 w 98"/>
              <a:gd name="T37" fmla="*/ 2147483647 h 116"/>
              <a:gd name="T38" fmla="*/ 2147483647 w 98"/>
              <a:gd name="T39" fmla="*/ 2147483647 h 116"/>
              <a:gd name="T40" fmla="*/ 2147483647 w 98"/>
              <a:gd name="T41" fmla="*/ 2147483647 h 116"/>
              <a:gd name="T42" fmla="*/ 2147483647 w 98"/>
              <a:gd name="T43" fmla="*/ 2147483647 h 116"/>
              <a:gd name="T44" fmla="*/ 2147483647 w 98"/>
              <a:gd name="T45" fmla="*/ 2147483647 h 116"/>
              <a:gd name="T46" fmla="*/ 2147483647 w 98"/>
              <a:gd name="T47" fmla="*/ 2147483647 h 11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98" h="116">
                <a:moveTo>
                  <a:pt x="94" y="90"/>
                </a:moveTo>
                <a:cubicBezTo>
                  <a:pt x="93" y="89"/>
                  <a:pt x="92" y="88"/>
                  <a:pt x="92" y="87"/>
                </a:cubicBezTo>
                <a:cubicBezTo>
                  <a:pt x="86" y="80"/>
                  <a:pt x="78" y="74"/>
                  <a:pt x="76" y="73"/>
                </a:cubicBezTo>
                <a:cubicBezTo>
                  <a:pt x="76" y="73"/>
                  <a:pt x="76" y="73"/>
                  <a:pt x="76" y="73"/>
                </a:cubicBezTo>
                <a:cubicBezTo>
                  <a:pt x="72" y="73"/>
                  <a:pt x="65" y="80"/>
                  <a:pt x="61" y="91"/>
                </a:cubicBezTo>
                <a:cubicBezTo>
                  <a:pt x="28" y="73"/>
                  <a:pt x="22" y="39"/>
                  <a:pt x="22" y="39"/>
                </a:cubicBezTo>
                <a:cubicBezTo>
                  <a:pt x="22" y="39"/>
                  <a:pt x="45" y="35"/>
                  <a:pt x="42" y="26"/>
                </a:cubicBezTo>
                <a:cubicBezTo>
                  <a:pt x="40" y="23"/>
                  <a:pt x="38" y="17"/>
                  <a:pt x="35" y="12"/>
                </a:cubicBezTo>
                <a:cubicBezTo>
                  <a:pt x="34" y="11"/>
                  <a:pt x="34" y="10"/>
                  <a:pt x="33" y="9"/>
                </a:cubicBezTo>
                <a:cubicBezTo>
                  <a:pt x="32" y="8"/>
                  <a:pt x="32" y="7"/>
                  <a:pt x="31" y="6"/>
                </a:cubicBezTo>
                <a:cubicBezTo>
                  <a:pt x="28" y="2"/>
                  <a:pt x="25" y="0"/>
                  <a:pt x="23" y="0"/>
                </a:cubicBezTo>
                <a:cubicBezTo>
                  <a:pt x="22" y="0"/>
                  <a:pt x="21" y="0"/>
                  <a:pt x="20" y="1"/>
                </a:cubicBezTo>
                <a:cubicBezTo>
                  <a:pt x="4" y="10"/>
                  <a:pt x="0" y="15"/>
                  <a:pt x="0" y="23"/>
                </a:cubicBezTo>
                <a:cubicBezTo>
                  <a:pt x="1" y="25"/>
                  <a:pt x="1" y="26"/>
                  <a:pt x="1" y="28"/>
                </a:cubicBezTo>
                <a:cubicBezTo>
                  <a:pt x="1" y="30"/>
                  <a:pt x="2" y="31"/>
                  <a:pt x="2" y="33"/>
                </a:cubicBezTo>
                <a:cubicBezTo>
                  <a:pt x="3" y="35"/>
                  <a:pt x="3" y="38"/>
                  <a:pt x="4" y="41"/>
                </a:cubicBezTo>
                <a:cubicBezTo>
                  <a:pt x="12" y="63"/>
                  <a:pt x="17" y="78"/>
                  <a:pt x="40" y="98"/>
                </a:cubicBezTo>
                <a:cubicBezTo>
                  <a:pt x="50" y="105"/>
                  <a:pt x="58" y="110"/>
                  <a:pt x="63" y="113"/>
                </a:cubicBezTo>
                <a:cubicBezTo>
                  <a:pt x="65" y="114"/>
                  <a:pt x="67" y="114"/>
                  <a:pt x="68" y="115"/>
                </a:cubicBezTo>
                <a:cubicBezTo>
                  <a:pt x="70" y="116"/>
                  <a:pt x="72" y="116"/>
                  <a:pt x="73" y="116"/>
                </a:cubicBezTo>
                <a:cubicBezTo>
                  <a:pt x="74" y="116"/>
                  <a:pt x="74" y="116"/>
                  <a:pt x="75" y="116"/>
                </a:cubicBezTo>
                <a:cubicBezTo>
                  <a:pt x="82" y="116"/>
                  <a:pt x="87" y="111"/>
                  <a:pt x="97" y="103"/>
                </a:cubicBezTo>
                <a:cubicBezTo>
                  <a:pt x="98" y="100"/>
                  <a:pt x="98" y="97"/>
                  <a:pt x="96" y="94"/>
                </a:cubicBezTo>
                <a:cubicBezTo>
                  <a:pt x="96" y="93"/>
                  <a:pt x="95" y="92"/>
                  <a:pt x="94" y="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7" name="Oval 17"/>
          <p:cNvSpPr>
            <a:spLocks noChangeArrowheads="1"/>
          </p:cNvSpPr>
          <p:nvPr/>
        </p:nvSpPr>
        <p:spPr bwMode="auto">
          <a:xfrm>
            <a:off x="2922588" y="2619375"/>
            <a:ext cx="690562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6878" name="Freeform 62"/>
          <p:cNvSpPr>
            <a:spLocks noEditPoints="1"/>
          </p:cNvSpPr>
          <p:nvPr/>
        </p:nvSpPr>
        <p:spPr bwMode="auto">
          <a:xfrm>
            <a:off x="3041650" y="3048000"/>
            <a:ext cx="222250" cy="219075"/>
          </a:xfrm>
          <a:custGeom>
            <a:avLst/>
            <a:gdLst>
              <a:gd name="T0" fmla="*/ 0 w 59"/>
              <a:gd name="T1" fmla="*/ 2147483647 h 58"/>
              <a:gd name="T2" fmla="*/ 2147483647 w 59"/>
              <a:gd name="T3" fmla="*/ 2147483647 h 58"/>
              <a:gd name="T4" fmla="*/ 2147483647 w 59"/>
              <a:gd name="T5" fmla="*/ 2147483647 h 58"/>
              <a:gd name="T6" fmla="*/ 2147483647 w 59"/>
              <a:gd name="T7" fmla="*/ 0 h 58"/>
              <a:gd name="T8" fmla="*/ 0 w 59"/>
              <a:gd name="T9" fmla="*/ 2147483647 h 58"/>
              <a:gd name="T10" fmla="*/ 2147483647 w 59"/>
              <a:gd name="T11" fmla="*/ 2147483647 h 58"/>
              <a:gd name="T12" fmla="*/ 2147483647 w 59"/>
              <a:gd name="T13" fmla="*/ 2147483647 h 58"/>
              <a:gd name="T14" fmla="*/ 2147483647 w 59"/>
              <a:gd name="T15" fmla="*/ 2147483647 h 58"/>
              <a:gd name="T16" fmla="*/ 2147483647 w 59"/>
              <a:gd name="T17" fmla="*/ 2147483647 h 58"/>
              <a:gd name="T18" fmla="*/ 2147483647 w 59"/>
              <a:gd name="T19" fmla="*/ 2147483647 h 5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9" h="58">
                <a:moveTo>
                  <a:pt x="0" y="16"/>
                </a:moveTo>
                <a:cubicBezTo>
                  <a:pt x="43" y="58"/>
                  <a:pt x="43" y="58"/>
                  <a:pt x="43" y="58"/>
                </a:cubicBezTo>
                <a:cubicBezTo>
                  <a:pt x="59" y="43"/>
                  <a:pt x="59" y="43"/>
                  <a:pt x="59" y="43"/>
                </a:cubicBezTo>
                <a:cubicBezTo>
                  <a:pt x="16" y="0"/>
                  <a:pt x="16" y="0"/>
                  <a:pt x="16" y="0"/>
                </a:cubicBezTo>
                <a:lnTo>
                  <a:pt x="0" y="16"/>
                </a:lnTo>
                <a:close/>
                <a:moveTo>
                  <a:pt x="39" y="38"/>
                </a:moveTo>
                <a:cubicBezTo>
                  <a:pt x="42" y="37"/>
                  <a:pt x="45" y="37"/>
                  <a:pt x="46" y="39"/>
                </a:cubicBezTo>
                <a:cubicBezTo>
                  <a:pt x="48" y="41"/>
                  <a:pt x="48" y="45"/>
                  <a:pt x="46" y="46"/>
                </a:cubicBezTo>
                <a:cubicBezTo>
                  <a:pt x="43" y="48"/>
                  <a:pt x="40" y="48"/>
                  <a:pt x="38" y="45"/>
                </a:cubicBezTo>
                <a:cubicBezTo>
                  <a:pt x="37" y="43"/>
                  <a:pt x="37" y="40"/>
                  <a:pt x="39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9" name="Freeform 63"/>
          <p:cNvSpPr>
            <a:spLocks/>
          </p:cNvSpPr>
          <p:nvPr/>
        </p:nvSpPr>
        <p:spPr bwMode="auto">
          <a:xfrm>
            <a:off x="3286125" y="2698750"/>
            <a:ext cx="177800" cy="176213"/>
          </a:xfrm>
          <a:custGeom>
            <a:avLst/>
            <a:gdLst>
              <a:gd name="T0" fmla="*/ 2147483647 w 47"/>
              <a:gd name="T1" fmla="*/ 0 h 47"/>
              <a:gd name="T2" fmla="*/ 0 w 47"/>
              <a:gd name="T3" fmla="*/ 2147483647 h 47"/>
              <a:gd name="T4" fmla="*/ 2147483647 w 47"/>
              <a:gd name="T5" fmla="*/ 2147483647 h 47"/>
              <a:gd name="T6" fmla="*/ 2147483647 w 47"/>
              <a:gd name="T7" fmla="*/ 2147483647 h 47"/>
              <a:gd name="T8" fmla="*/ 2147483647 w 47"/>
              <a:gd name="T9" fmla="*/ 2147483647 h 47"/>
              <a:gd name="T10" fmla="*/ 2147483647 w 47"/>
              <a:gd name="T11" fmla="*/ 2147483647 h 47"/>
              <a:gd name="T12" fmla="*/ 2147483647 w 47"/>
              <a:gd name="T13" fmla="*/ 2147483647 h 47"/>
              <a:gd name="T14" fmla="*/ 2147483647 w 47"/>
              <a:gd name="T15" fmla="*/ 2147483647 h 47"/>
              <a:gd name="T16" fmla="*/ 2147483647 w 47"/>
              <a:gd name="T17" fmla="*/ 2147483647 h 47"/>
              <a:gd name="T18" fmla="*/ 2147483647 w 47"/>
              <a:gd name="T19" fmla="*/ 2147483647 h 47"/>
              <a:gd name="T20" fmla="*/ 2147483647 w 47"/>
              <a:gd name="T21" fmla="*/ 2147483647 h 47"/>
              <a:gd name="T22" fmla="*/ 2147483647 w 47"/>
              <a:gd name="T23" fmla="*/ 2147483647 h 47"/>
              <a:gd name="T24" fmla="*/ 2147483647 w 47"/>
              <a:gd name="T25" fmla="*/ 0 h 4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27"/>
                  <a:pt x="1" y="31"/>
                  <a:pt x="2" y="34"/>
                </a:cubicBezTo>
                <a:cubicBezTo>
                  <a:pt x="4" y="31"/>
                  <a:pt x="6" y="29"/>
                  <a:pt x="8" y="27"/>
                </a:cubicBezTo>
                <a:cubicBezTo>
                  <a:pt x="8" y="26"/>
                  <a:pt x="8" y="25"/>
                  <a:pt x="8" y="24"/>
                </a:cubicBezTo>
                <a:cubicBezTo>
                  <a:pt x="8" y="15"/>
                  <a:pt x="15" y="8"/>
                  <a:pt x="24" y="8"/>
                </a:cubicBezTo>
                <a:cubicBezTo>
                  <a:pt x="32" y="8"/>
                  <a:pt x="40" y="15"/>
                  <a:pt x="40" y="24"/>
                </a:cubicBezTo>
                <a:cubicBezTo>
                  <a:pt x="40" y="32"/>
                  <a:pt x="33" y="39"/>
                  <a:pt x="25" y="40"/>
                </a:cubicBezTo>
                <a:cubicBezTo>
                  <a:pt x="24" y="41"/>
                  <a:pt x="23" y="42"/>
                  <a:pt x="22" y="43"/>
                </a:cubicBezTo>
                <a:cubicBezTo>
                  <a:pt x="21" y="44"/>
                  <a:pt x="20" y="46"/>
                  <a:pt x="19" y="47"/>
                </a:cubicBezTo>
                <a:cubicBezTo>
                  <a:pt x="21" y="47"/>
                  <a:pt x="22" y="47"/>
                  <a:pt x="24" y="47"/>
                </a:cubicBezTo>
                <a:cubicBezTo>
                  <a:pt x="37" y="47"/>
                  <a:pt x="47" y="37"/>
                  <a:pt x="47" y="24"/>
                </a:cubicBezTo>
                <a:cubicBezTo>
                  <a:pt x="47" y="11"/>
                  <a:pt x="37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0" name="Freeform 64"/>
          <p:cNvSpPr>
            <a:spLocks/>
          </p:cNvSpPr>
          <p:nvPr/>
        </p:nvSpPr>
        <p:spPr bwMode="auto">
          <a:xfrm>
            <a:off x="3128963" y="2755900"/>
            <a:ext cx="323850" cy="417513"/>
          </a:xfrm>
          <a:custGeom>
            <a:avLst/>
            <a:gdLst>
              <a:gd name="T0" fmla="*/ 2147483647 w 86"/>
              <a:gd name="T1" fmla="*/ 2147483647 h 111"/>
              <a:gd name="T2" fmla="*/ 2147483647 w 86"/>
              <a:gd name="T3" fmla="*/ 2147483647 h 111"/>
              <a:gd name="T4" fmla="*/ 2147483647 w 86"/>
              <a:gd name="T5" fmla="*/ 2147483647 h 111"/>
              <a:gd name="T6" fmla="*/ 2147483647 w 86"/>
              <a:gd name="T7" fmla="*/ 2147483647 h 111"/>
              <a:gd name="T8" fmla="*/ 2147483647 w 86"/>
              <a:gd name="T9" fmla="*/ 2147483647 h 111"/>
              <a:gd name="T10" fmla="*/ 2147483647 w 86"/>
              <a:gd name="T11" fmla="*/ 2147483647 h 111"/>
              <a:gd name="T12" fmla="*/ 2147483647 w 86"/>
              <a:gd name="T13" fmla="*/ 2147483647 h 111"/>
              <a:gd name="T14" fmla="*/ 2147483647 w 86"/>
              <a:gd name="T15" fmla="*/ 2147483647 h 111"/>
              <a:gd name="T16" fmla="*/ 2147483647 w 86"/>
              <a:gd name="T17" fmla="*/ 0 h 111"/>
              <a:gd name="T18" fmla="*/ 2147483647 w 86"/>
              <a:gd name="T19" fmla="*/ 2147483647 h 111"/>
              <a:gd name="T20" fmla="*/ 2147483647 w 86"/>
              <a:gd name="T21" fmla="*/ 2147483647 h 111"/>
              <a:gd name="T22" fmla="*/ 2147483647 w 86"/>
              <a:gd name="T23" fmla="*/ 2147483647 h 111"/>
              <a:gd name="T24" fmla="*/ 2147483647 w 86"/>
              <a:gd name="T25" fmla="*/ 2147483647 h 111"/>
              <a:gd name="T26" fmla="*/ 2147483647 w 86"/>
              <a:gd name="T27" fmla="*/ 2147483647 h 111"/>
              <a:gd name="T28" fmla="*/ 2147483647 w 86"/>
              <a:gd name="T29" fmla="*/ 2147483647 h 111"/>
              <a:gd name="T30" fmla="*/ 0 w 86"/>
              <a:gd name="T31" fmla="*/ 2147483647 h 111"/>
              <a:gd name="T32" fmla="*/ 2147483647 w 86"/>
              <a:gd name="T33" fmla="*/ 2147483647 h 111"/>
              <a:gd name="T34" fmla="*/ 2147483647 w 86"/>
              <a:gd name="T35" fmla="*/ 2147483647 h 111"/>
              <a:gd name="T36" fmla="*/ 2147483647 w 86"/>
              <a:gd name="T37" fmla="*/ 2147483647 h 11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86" h="111">
                <a:moveTo>
                  <a:pt x="70" y="68"/>
                </a:moveTo>
                <a:cubicBezTo>
                  <a:pt x="70" y="68"/>
                  <a:pt x="79" y="54"/>
                  <a:pt x="68" y="54"/>
                </a:cubicBezTo>
                <a:cubicBezTo>
                  <a:pt x="67" y="54"/>
                  <a:pt x="64" y="54"/>
                  <a:pt x="62" y="55"/>
                </a:cubicBezTo>
                <a:cubicBezTo>
                  <a:pt x="62" y="55"/>
                  <a:pt x="68" y="41"/>
                  <a:pt x="59" y="41"/>
                </a:cubicBezTo>
                <a:cubicBezTo>
                  <a:pt x="57" y="41"/>
                  <a:pt x="54" y="42"/>
                  <a:pt x="50" y="44"/>
                </a:cubicBezTo>
                <a:cubicBezTo>
                  <a:pt x="51" y="40"/>
                  <a:pt x="54" y="36"/>
                  <a:pt x="58" y="31"/>
                </a:cubicBezTo>
                <a:cubicBezTo>
                  <a:pt x="59" y="29"/>
                  <a:pt x="61" y="27"/>
                  <a:pt x="63" y="24"/>
                </a:cubicBezTo>
                <a:cubicBezTo>
                  <a:pt x="70" y="15"/>
                  <a:pt x="77" y="6"/>
                  <a:pt x="73" y="1"/>
                </a:cubicBezTo>
                <a:cubicBezTo>
                  <a:pt x="73" y="1"/>
                  <a:pt x="72" y="0"/>
                  <a:pt x="72" y="0"/>
                </a:cubicBezTo>
                <a:cubicBezTo>
                  <a:pt x="68" y="0"/>
                  <a:pt x="60" y="8"/>
                  <a:pt x="52" y="16"/>
                </a:cubicBezTo>
                <a:cubicBezTo>
                  <a:pt x="50" y="18"/>
                  <a:pt x="48" y="20"/>
                  <a:pt x="46" y="22"/>
                </a:cubicBezTo>
                <a:cubicBezTo>
                  <a:pt x="35" y="34"/>
                  <a:pt x="26" y="46"/>
                  <a:pt x="26" y="46"/>
                </a:cubicBezTo>
                <a:cubicBezTo>
                  <a:pt x="26" y="46"/>
                  <a:pt x="26" y="35"/>
                  <a:pt x="20" y="31"/>
                </a:cubicBezTo>
                <a:cubicBezTo>
                  <a:pt x="18" y="29"/>
                  <a:pt x="17" y="29"/>
                  <a:pt x="16" y="29"/>
                </a:cubicBezTo>
                <a:cubicBezTo>
                  <a:pt x="13" y="29"/>
                  <a:pt x="12" y="32"/>
                  <a:pt x="11" y="36"/>
                </a:cubicBezTo>
                <a:cubicBezTo>
                  <a:pt x="10" y="41"/>
                  <a:pt x="13" y="54"/>
                  <a:pt x="0" y="78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49" y="104"/>
                  <a:pt x="72" y="86"/>
                  <a:pt x="75" y="82"/>
                </a:cubicBezTo>
                <a:cubicBezTo>
                  <a:pt x="86" y="69"/>
                  <a:pt x="70" y="68"/>
                  <a:pt x="70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1" name="Oval 15"/>
          <p:cNvSpPr>
            <a:spLocks noChangeArrowheads="1"/>
          </p:cNvSpPr>
          <p:nvPr/>
        </p:nvSpPr>
        <p:spPr bwMode="auto">
          <a:xfrm>
            <a:off x="696913" y="2560638"/>
            <a:ext cx="692150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6882" name="Freeform 65"/>
          <p:cNvSpPr>
            <a:spLocks noEditPoints="1"/>
          </p:cNvSpPr>
          <p:nvPr/>
        </p:nvSpPr>
        <p:spPr bwMode="auto">
          <a:xfrm>
            <a:off x="723900" y="2719388"/>
            <a:ext cx="228600" cy="247650"/>
          </a:xfrm>
          <a:custGeom>
            <a:avLst/>
            <a:gdLst>
              <a:gd name="T0" fmla="*/ 0 w 61"/>
              <a:gd name="T1" fmla="*/ 2147483647 h 66"/>
              <a:gd name="T2" fmla="*/ 2147483647 w 61"/>
              <a:gd name="T3" fmla="*/ 2147483647 h 66"/>
              <a:gd name="T4" fmla="*/ 2147483647 w 61"/>
              <a:gd name="T5" fmla="*/ 2147483647 h 66"/>
              <a:gd name="T6" fmla="*/ 2147483647 w 61"/>
              <a:gd name="T7" fmla="*/ 0 h 66"/>
              <a:gd name="T8" fmla="*/ 0 w 61"/>
              <a:gd name="T9" fmla="*/ 2147483647 h 66"/>
              <a:gd name="T10" fmla="*/ 2147483647 w 61"/>
              <a:gd name="T11" fmla="*/ 2147483647 h 66"/>
              <a:gd name="T12" fmla="*/ 2147483647 w 61"/>
              <a:gd name="T13" fmla="*/ 2147483647 h 66"/>
              <a:gd name="T14" fmla="*/ 2147483647 w 61"/>
              <a:gd name="T15" fmla="*/ 2147483647 h 66"/>
              <a:gd name="T16" fmla="*/ 2147483647 w 61"/>
              <a:gd name="T17" fmla="*/ 2147483647 h 66"/>
              <a:gd name="T18" fmla="*/ 2147483647 w 61"/>
              <a:gd name="T19" fmla="*/ 2147483647 h 6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1" h="66">
                <a:moveTo>
                  <a:pt x="0" y="50"/>
                </a:moveTo>
                <a:cubicBezTo>
                  <a:pt x="18" y="66"/>
                  <a:pt x="18" y="66"/>
                  <a:pt x="18" y="66"/>
                </a:cubicBezTo>
                <a:cubicBezTo>
                  <a:pt x="61" y="16"/>
                  <a:pt x="61" y="16"/>
                  <a:pt x="61" y="16"/>
                </a:cubicBezTo>
                <a:cubicBezTo>
                  <a:pt x="43" y="0"/>
                  <a:pt x="43" y="0"/>
                  <a:pt x="43" y="0"/>
                </a:cubicBezTo>
                <a:lnTo>
                  <a:pt x="0" y="50"/>
                </a:lnTo>
                <a:close/>
                <a:moveTo>
                  <a:pt x="20" y="53"/>
                </a:moveTo>
                <a:cubicBezTo>
                  <a:pt x="18" y="55"/>
                  <a:pt x="15" y="55"/>
                  <a:pt x="13" y="52"/>
                </a:cubicBezTo>
                <a:cubicBezTo>
                  <a:pt x="11" y="50"/>
                  <a:pt x="12" y="47"/>
                  <a:pt x="14" y="45"/>
                </a:cubicBezTo>
                <a:cubicBezTo>
                  <a:pt x="16" y="44"/>
                  <a:pt x="19" y="44"/>
                  <a:pt x="21" y="46"/>
                </a:cubicBezTo>
                <a:cubicBezTo>
                  <a:pt x="23" y="48"/>
                  <a:pt x="22" y="52"/>
                  <a:pt x="20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3" name="Freeform 66"/>
          <p:cNvSpPr>
            <a:spLocks noEditPoints="1"/>
          </p:cNvSpPr>
          <p:nvPr/>
        </p:nvSpPr>
        <p:spPr bwMode="auto">
          <a:xfrm>
            <a:off x="1133475" y="2714625"/>
            <a:ext cx="233363" cy="249238"/>
          </a:xfrm>
          <a:custGeom>
            <a:avLst/>
            <a:gdLst>
              <a:gd name="T0" fmla="*/ 0 w 62"/>
              <a:gd name="T1" fmla="*/ 2147483647 h 66"/>
              <a:gd name="T2" fmla="*/ 2147483647 w 62"/>
              <a:gd name="T3" fmla="*/ 2147483647 h 66"/>
              <a:gd name="T4" fmla="*/ 2147483647 w 62"/>
              <a:gd name="T5" fmla="*/ 2147483647 h 66"/>
              <a:gd name="T6" fmla="*/ 2147483647 w 62"/>
              <a:gd name="T7" fmla="*/ 0 h 66"/>
              <a:gd name="T8" fmla="*/ 0 w 62"/>
              <a:gd name="T9" fmla="*/ 2147483647 h 66"/>
              <a:gd name="T10" fmla="*/ 2147483647 w 62"/>
              <a:gd name="T11" fmla="*/ 2147483647 h 66"/>
              <a:gd name="T12" fmla="*/ 2147483647 w 62"/>
              <a:gd name="T13" fmla="*/ 2147483647 h 66"/>
              <a:gd name="T14" fmla="*/ 2147483647 w 62"/>
              <a:gd name="T15" fmla="*/ 2147483647 h 66"/>
              <a:gd name="T16" fmla="*/ 2147483647 w 62"/>
              <a:gd name="T17" fmla="*/ 2147483647 h 66"/>
              <a:gd name="T18" fmla="*/ 2147483647 w 62"/>
              <a:gd name="T19" fmla="*/ 2147483647 h 6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2" h="66">
                <a:moveTo>
                  <a:pt x="0" y="15"/>
                </a:moveTo>
                <a:cubicBezTo>
                  <a:pt x="44" y="66"/>
                  <a:pt x="44" y="66"/>
                  <a:pt x="44" y="66"/>
                </a:cubicBezTo>
                <a:cubicBezTo>
                  <a:pt x="62" y="50"/>
                  <a:pt x="62" y="50"/>
                  <a:pt x="62" y="50"/>
                </a:cubicBezTo>
                <a:cubicBezTo>
                  <a:pt x="18" y="0"/>
                  <a:pt x="18" y="0"/>
                  <a:pt x="18" y="0"/>
                </a:cubicBezTo>
                <a:lnTo>
                  <a:pt x="0" y="15"/>
                </a:lnTo>
                <a:close/>
                <a:moveTo>
                  <a:pt x="41" y="45"/>
                </a:moveTo>
                <a:cubicBezTo>
                  <a:pt x="43" y="43"/>
                  <a:pt x="47" y="43"/>
                  <a:pt x="48" y="46"/>
                </a:cubicBezTo>
                <a:cubicBezTo>
                  <a:pt x="50" y="48"/>
                  <a:pt x="50" y="51"/>
                  <a:pt x="47" y="53"/>
                </a:cubicBezTo>
                <a:cubicBezTo>
                  <a:pt x="45" y="54"/>
                  <a:pt x="42" y="54"/>
                  <a:pt x="40" y="52"/>
                </a:cubicBezTo>
                <a:cubicBezTo>
                  <a:pt x="39" y="50"/>
                  <a:pt x="39" y="46"/>
                  <a:pt x="41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4" name="Freeform 67"/>
          <p:cNvSpPr>
            <a:spLocks noEditPoints="1"/>
          </p:cNvSpPr>
          <p:nvPr/>
        </p:nvSpPr>
        <p:spPr bwMode="auto">
          <a:xfrm>
            <a:off x="858838" y="2798763"/>
            <a:ext cx="382587" cy="330200"/>
          </a:xfrm>
          <a:custGeom>
            <a:avLst/>
            <a:gdLst>
              <a:gd name="T0" fmla="*/ 2147483647 w 102"/>
              <a:gd name="T1" fmla="*/ 2147483647 h 88"/>
              <a:gd name="T2" fmla="*/ 2147483647 w 102"/>
              <a:gd name="T3" fmla="*/ 2147483647 h 88"/>
              <a:gd name="T4" fmla="*/ 2147483647 w 102"/>
              <a:gd name="T5" fmla="*/ 2147483647 h 88"/>
              <a:gd name="T6" fmla="*/ 2147483647 w 102"/>
              <a:gd name="T7" fmla="*/ 0 h 88"/>
              <a:gd name="T8" fmla="*/ 2147483647 w 102"/>
              <a:gd name="T9" fmla="*/ 2147483647 h 88"/>
              <a:gd name="T10" fmla="*/ 2147483647 w 102"/>
              <a:gd name="T11" fmla="*/ 2147483647 h 88"/>
              <a:gd name="T12" fmla="*/ 0 w 102"/>
              <a:gd name="T13" fmla="*/ 2147483647 h 88"/>
              <a:gd name="T14" fmla="*/ 2147483647 w 102"/>
              <a:gd name="T15" fmla="*/ 2147483647 h 88"/>
              <a:gd name="T16" fmla="*/ 2147483647 w 102"/>
              <a:gd name="T17" fmla="*/ 2147483647 h 88"/>
              <a:gd name="T18" fmla="*/ 2147483647 w 102"/>
              <a:gd name="T19" fmla="*/ 2147483647 h 88"/>
              <a:gd name="T20" fmla="*/ 2147483647 w 102"/>
              <a:gd name="T21" fmla="*/ 2147483647 h 88"/>
              <a:gd name="T22" fmla="*/ 2147483647 w 102"/>
              <a:gd name="T23" fmla="*/ 2147483647 h 88"/>
              <a:gd name="T24" fmla="*/ 2147483647 w 102"/>
              <a:gd name="T25" fmla="*/ 2147483647 h 88"/>
              <a:gd name="T26" fmla="*/ 2147483647 w 102"/>
              <a:gd name="T27" fmla="*/ 2147483647 h 88"/>
              <a:gd name="T28" fmla="*/ 2147483647 w 102"/>
              <a:gd name="T29" fmla="*/ 2147483647 h 88"/>
              <a:gd name="T30" fmla="*/ 2147483647 w 102"/>
              <a:gd name="T31" fmla="*/ 2147483647 h 88"/>
              <a:gd name="T32" fmla="*/ 2147483647 w 102"/>
              <a:gd name="T33" fmla="*/ 2147483647 h 88"/>
              <a:gd name="T34" fmla="*/ 2147483647 w 102"/>
              <a:gd name="T35" fmla="*/ 2147483647 h 88"/>
              <a:gd name="T36" fmla="*/ 2147483647 w 102"/>
              <a:gd name="T37" fmla="*/ 2147483647 h 88"/>
              <a:gd name="T38" fmla="*/ 2147483647 w 102"/>
              <a:gd name="T39" fmla="*/ 2147483647 h 88"/>
              <a:gd name="T40" fmla="*/ 2147483647 w 102"/>
              <a:gd name="T41" fmla="*/ 2147483647 h 88"/>
              <a:gd name="T42" fmla="*/ 2147483647 w 102"/>
              <a:gd name="T43" fmla="*/ 2147483647 h 88"/>
              <a:gd name="T44" fmla="*/ 2147483647 w 102"/>
              <a:gd name="T45" fmla="*/ 2147483647 h 88"/>
              <a:gd name="T46" fmla="*/ 2147483647 w 102"/>
              <a:gd name="T47" fmla="*/ 2147483647 h 88"/>
              <a:gd name="T48" fmla="*/ 2147483647 w 102"/>
              <a:gd name="T49" fmla="*/ 2147483647 h 88"/>
              <a:gd name="T50" fmla="*/ 2147483647 w 102"/>
              <a:gd name="T51" fmla="*/ 2147483647 h 88"/>
              <a:gd name="T52" fmla="*/ 2147483647 w 102"/>
              <a:gd name="T53" fmla="*/ 2147483647 h 88"/>
              <a:gd name="T54" fmla="*/ 2147483647 w 102"/>
              <a:gd name="T55" fmla="*/ 2147483647 h 88"/>
              <a:gd name="T56" fmla="*/ 2147483647 w 102"/>
              <a:gd name="T57" fmla="*/ 2147483647 h 88"/>
              <a:gd name="T58" fmla="*/ 2147483647 w 102"/>
              <a:gd name="T59" fmla="*/ 2147483647 h 88"/>
              <a:gd name="T60" fmla="*/ 2147483647 w 102"/>
              <a:gd name="T61" fmla="*/ 2147483647 h 88"/>
              <a:gd name="T62" fmla="*/ 2147483647 w 102"/>
              <a:gd name="T63" fmla="*/ 2147483647 h 88"/>
              <a:gd name="T64" fmla="*/ 2147483647 w 102"/>
              <a:gd name="T65" fmla="*/ 2147483647 h 88"/>
              <a:gd name="T66" fmla="*/ 2147483647 w 102"/>
              <a:gd name="T67" fmla="*/ 2147483647 h 88"/>
              <a:gd name="T68" fmla="*/ 2147483647 w 102"/>
              <a:gd name="T69" fmla="*/ 2147483647 h 88"/>
              <a:gd name="T70" fmla="*/ 2147483647 w 102"/>
              <a:gd name="T71" fmla="*/ 2147483647 h 88"/>
              <a:gd name="T72" fmla="*/ 2147483647 w 102"/>
              <a:gd name="T73" fmla="*/ 2147483647 h 88"/>
              <a:gd name="T74" fmla="*/ 2147483647 w 102"/>
              <a:gd name="T75" fmla="*/ 2147483647 h 88"/>
              <a:gd name="T76" fmla="*/ 2147483647 w 102"/>
              <a:gd name="T77" fmla="*/ 2147483647 h 88"/>
              <a:gd name="T78" fmla="*/ 2147483647 w 102"/>
              <a:gd name="T79" fmla="*/ 2147483647 h 88"/>
              <a:gd name="T80" fmla="*/ 2147483647 w 102"/>
              <a:gd name="T81" fmla="*/ 2147483647 h 88"/>
              <a:gd name="T82" fmla="*/ 2147483647 w 102"/>
              <a:gd name="T83" fmla="*/ 2147483647 h 88"/>
              <a:gd name="T84" fmla="*/ 2147483647 w 102"/>
              <a:gd name="T85" fmla="*/ 2147483647 h 88"/>
              <a:gd name="T86" fmla="*/ 2147483647 w 102"/>
              <a:gd name="T87" fmla="*/ 2147483647 h 88"/>
              <a:gd name="T88" fmla="*/ 2147483647 w 102"/>
              <a:gd name="T89" fmla="*/ 2147483647 h 88"/>
              <a:gd name="T90" fmla="*/ 2147483647 w 102"/>
              <a:gd name="T91" fmla="*/ 2147483647 h 88"/>
              <a:gd name="T92" fmla="*/ 2147483647 w 102"/>
              <a:gd name="T93" fmla="*/ 2147483647 h 88"/>
              <a:gd name="T94" fmla="*/ 2147483647 w 102"/>
              <a:gd name="T95" fmla="*/ 2147483647 h 88"/>
              <a:gd name="T96" fmla="*/ 2147483647 w 102"/>
              <a:gd name="T97" fmla="*/ 2147483647 h 88"/>
              <a:gd name="T98" fmla="*/ 2147483647 w 102"/>
              <a:gd name="T99" fmla="*/ 2147483647 h 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02" h="88">
                <a:moveTo>
                  <a:pt x="71" y="1"/>
                </a:moveTo>
                <a:cubicBezTo>
                  <a:pt x="65" y="5"/>
                  <a:pt x="65" y="5"/>
                  <a:pt x="65" y="5"/>
                </a:cubicBezTo>
                <a:cubicBezTo>
                  <a:pt x="64" y="4"/>
                  <a:pt x="64" y="4"/>
                  <a:pt x="63" y="3"/>
                </a:cubicBezTo>
                <a:cubicBezTo>
                  <a:pt x="60" y="1"/>
                  <a:pt x="56" y="0"/>
                  <a:pt x="52" y="0"/>
                </a:cubicBezTo>
                <a:cubicBezTo>
                  <a:pt x="48" y="0"/>
                  <a:pt x="36" y="2"/>
                  <a:pt x="34" y="2"/>
                </a:cubicBezTo>
                <a:cubicBezTo>
                  <a:pt x="31" y="2"/>
                  <a:pt x="29" y="1"/>
                  <a:pt x="29" y="1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4" y="42"/>
                  <a:pt x="9" y="50"/>
                </a:cubicBezTo>
                <a:cubicBezTo>
                  <a:pt x="6" y="54"/>
                  <a:pt x="11" y="64"/>
                  <a:pt x="16" y="71"/>
                </a:cubicBezTo>
                <a:cubicBezTo>
                  <a:pt x="22" y="78"/>
                  <a:pt x="33" y="84"/>
                  <a:pt x="37" y="86"/>
                </a:cubicBezTo>
                <a:cubicBezTo>
                  <a:pt x="38" y="87"/>
                  <a:pt x="40" y="88"/>
                  <a:pt x="42" y="88"/>
                </a:cubicBezTo>
                <a:cubicBezTo>
                  <a:pt x="45" y="88"/>
                  <a:pt x="47" y="87"/>
                  <a:pt x="48" y="86"/>
                </a:cubicBezTo>
                <a:cubicBezTo>
                  <a:pt x="49" y="85"/>
                  <a:pt x="49" y="84"/>
                  <a:pt x="49" y="83"/>
                </a:cubicBezTo>
                <a:cubicBezTo>
                  <a:pt x="54" y="82"/>
                  <a:pt x="59" y="81"/>
                  <a:pt x="62" y="80"/>
                </a:cubicBezTo>
                <a:cubicBezTo>
                  <a:pt x="68" y="77"/>
                  <a:pt x="81" y="64"/>
                  <a:pt x="82" y="62"/>
                </a:cubicBezTo>
                <a:cubicBezTo>
                  <a:pt x="82" y="60"/>
                  <a:pt x="82" y="59"/>
                  <a:pt x="82" y="57"/>
                </a:cubicBezTo>
                <a:cubicBezTo>
                  <a:pt x="102" y="37"/>
                  <a:pt x="102" y="37"/>
                  <a:pt x="102" y="37"/>
                </a:cubicBezTo>
                <a:lnTo>
                  <a:pt x="71" y="1"/>
                </a:lnTo>
                <a:close/>
                <a:moveTo>
                  <a:pt x="45" y="83"/>
                </a:moveTo>
                <a:cubicBezTo>
                  <a:pt x="45" y="83"/>
                  <a:pt x="45" y="83"/>
                  <a:pt x="45" y="83"/>
                </a:cubicBezTo>
                <a:cubicBezTo>
                  <a:pt x="44" y="85"/>
                  <a:pt x="41" y="85"/>
                  <a:pt x="38" y="83"/>
                </a:cubicBezTo>
                <a:cubicBezTo>
                  <a:pt x="29" y="78"/>
                  <a:pt x="22" y="73"/>
                  <a:pt x="19" y="68"/>
                </a:cubicBezTo>
                <a:cubicBezTo>
                  <a:pt x="16" y="64"/>
                  <a:pt x="13" y="60"/>
                  <a:pt x="12" y="56"/>
                </a:cubicBezTo>
                <a:cubicBezTo>
                  <a:pt x="12" y="56"/>
                  <a:pt x="12" y="55"/>
                  <a:pt x="12" y="54"/>
                </a:cubicBezTo>
                <a:cubicBezTo>
                  <a:pt x="11" y="53"/>
                  <a:pt x="11" y="52"/>
                  <a:pt x="12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3" y="51"/>
                  <a:pt x="13" y="51"/>
                  <a:pt x="14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5" y="51"/>
                  <a:pt x="15" y="51"/>
                  <a:pt x="16" y="51"/>
                </a:cubicBezTo>
                <a:cubicBezTo>
                  <a:pt x="17" y="51"/>
                  <a:pt x="17" y="52"/>
                  <a:pt x="18" y="52"/>
                </a:cubicBezTo>
                <a:cubicBezTo>
                  <a:pt x="18" y="53"/>
                  <a:pt x="19" y="53"/>
                  <a:pt x="19" y="54"/>
                </a:cubicBezTo>
                <a:cubicBezTo>
                  <a:pt x="21" y="55"/>
                  <a:pt x="23" y="57"/>
                  <a:pt x="26" y="61"/>
                </a:cubicBezTo>
                <a:cubicBezTo>
                  <a:pt x="29" y="66"/>
                  <a:pt x="33" y="69"/>
                  <a:pt x="36" y="72"/>
                </a:cubicBezTo>
                <a:cubicBezTo>
                  <a:pt x="38" y="73"/>
                  <a:pt x="39" y="74"/>
                  <a:pt x="41" y="76"/>
                </a:cubicBezTo>
                <a:cubicBezTo>
                  <a:pt x="45" y="80"/>
                  <a:pt x="46" y="82"/>
                  <a:pt x="45" y="83"/>
                </a:cubicBezTo>
                <a:close/>
                <a:moveTo>
                  <a:pt x="80" y="53"/>
                </a:moveTo>
                <a:cubicBezTo>
                  <a:pt x="80" y="53"/>
                  <a:pt x="80" y="52"/>
                  <a:pt x="80" y="52"/>
                </a:cubicBezTo>
                <a:cubicBezTo>
                  <a:pt x="78" y="47"/>
                  <a:pt x="68" y="37"/>
                  <a:pt x="65" y="33"/>
                </a:cubicBezTo>
                <a:cubicBezTo>
                  <a:pt x="61" y="29"/>
                  <a:pt x="59" y="28"/>
                  <a:pt x="53" y="25"/>
                </a:cubicBezTo>
                <a:cubicBezTo>
                  <a:pt x="46" y="25"/>
                  <a:pt x="39" y="33"/>
                  <a:pt x="37" y="35"/>
                </a:cubicBezTo>
                <a:cubicBezTo>
                  <a:pt x="35" y="36"/>
                  <a:pt x="33" y="42"/>
                  <a:pt x="28" y="41"/>
                </a:cubicBezTo>
                <a:cubicBezTo>
                  <a:pt x="23" y="40"/>
                  <a:pt x="25" y="33"/>
                  <a:pt x="25" y="33"/>
                </a:cubicBezTo>
                <a:cubicBezTo>
                  <a:pt x="25" y="33"/>
                  <a:pt x="27" y="29"/>
                  <a:pt x="31" y="25"/>
                </a:cubicBezTo>
                <a:cubicBezTo>
                  <a:pt x="34" y="20"/>
                  <a:pt x="36" y="20"/>
                  <a:pt x="38" y="17"/>
                </a:cubicBezTo>
                <a:cubicBezTo>
                  <a:pt x="40" y="15"/>
                  <a:pt x="47" y="10"/>
                  <a:pt x="51" y="10"/>
                </a:cubicBezTo>
                <a:cubicBezTo>
                  <a:pt x="54" y="10"/>
                  <a:pt x="60" y="13"/>
                  <a:pt x="62" y="13"/>
                </a:cubicBezTo>
                <a:cubicBezTo>
                  <a:pt x="63" y="13"/>
                  <a:pt x="65" y="11"/>
                  <a:pt x="65" y="9"/>
                </a:cubicBezTo>
                <a:cubicBezTo>
                  <a:pt x="70" y="5"/>
                  <a:pt x="70" y="5"/>
                  <a:pt x="70" y="5"/>
                </a:cubicBezTo>
                <a:cubicBezTo>
                  <a:pt x="97" y="37"/>
                  <a:pt x="97" y="37"/>
                  <a:pt x="97" y="37"/>
                </a:cubicBezTo>
                <a:lnTo>
                  <a:pt x="80" y="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5" name="Oval 19"/>
          <p:cNvSpPr>
            <a:spLocks noChangeArrowheads="1"/>
          </p:cNvSpPr>
          <p:nvPr/>
        </p:nvSpPr>
        <p:spPr bwMode="auto">
          <a:xfrm>
            <a:off x="5145088" y="2619375"/>
            <a:ext cx="690562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6886" name="Freeform 71"/>
          <p:cNvSpPr>
            <a:spLocks/>
          </p:cNvSpPr>
          <p:nvPr/>
        </p:nvSpPr>
        <p:spPr bwMode="auto">
          <a:xfrm>
            <a:off x="5200650" y="2720975"/>
            <a:ext cx="349250" cy="373063"/>
          </a:xfrm>
          <a:custGeom>
            <a:avLst/>
            <a:gdLst>
              <a:gd name="T0" fmla="*/ 2147483647 w 93"/>
              <a:gd name="T1" fmla="*/ 2147483647 h 99"/>
              <a:gd name="T2" fmla="*/ 2147483647 w 93"/>
              <a:gd name="T3" fmla="*/ 2147483647 h 99"/>
              <a:gd name="T4" fmla="*/ 2147483647 w 93"/>
              <a:gd name="T5" fmla="*/ 2147483647 h 99"/>
              <a:gd name="T6" fmla="*/ 2147483647 w 93"/>
              <a:gd name="T7" fmla="*/ 2147483647 h 99"/>
              <a:gd name="T8" fmla="*/ 2147483647 w 93"/>
              <a:gd name="T9" fmla="*/ 2147483647 h 99"/>
              <a:gd name="T10" fmla="*/ 2147483647 w 93"/>
              <a:gd name="T11" fmla="*/ 2147483647 h 99"/>
              <a:gd name="T12" fmla="*/ 2147483647 w 93"/>
              <a:gd name="T13" fmla="*/ 2147483647 h 99"/>
              <a:gd name="T14" fmla="*/ 2147483647 w 93"/>
              <a:gd name="T15" fmla="*/ 2147483647 h 99"/>
              <a:gd name="T16" fmla="*/ 2147483647 w 93"/>
              <a:gd name="T17" fmla="*/ 2147483647 h 99"/>
              <a:gd name="T18" fmla="*/ 2147483647 w 93"/>
              <a:gd name="T19" fmla="*/ 0 h 99"/>
              <a:gd name="T20" fmla="*/ 2147483647 w 93"/>
              <a:gd name="T21" fmla="*/ 2147483647 h 99"/>
              <a:gd name="T22" fmla="*/ 2147483647 w 93"/>
              <a:gd name="T23" fmla="*/ 2147483647 h 99"/>
              <a:gd name="T24" fmla="*/ 2147483647 w 93"/>
              <a:gd name="T25" fmla="*/ 2147483647 h 99"/>
              <a:gd name="T26" fmla="*/ 2147483647 w 93"/>
              <a:gd name="T27" fmla="*/ 2147483647 h 99"/>
              <a:gd name="T28" fmla="*/ 2147483647 w 93"/>
              <a:gd name="T29" fmla="*/ 2147483647 h 99"/>
              <a:gd name="T30" fmla="*/ 2147483647 w 93"/>
              <a:gd name="T31" fmla="*/ 2147483647 h 99"/>
              <a:gd name="T32" fmla="*/ 2147483647 w 93"/>
              <a:gd name="T33" fmla="*/ 2147483647 h 99"/>
              <a:gd name="T34" fmla="*/ 2147483647 w 93"/>
              <a:gd name="T35" fmla="*/ 2147483647 h 99"/>
              <a:gd name="T36" fmla="*/ 2147483647 w 93"/>
              <a:gd name="T37" fmla="*/ 2147483647 h 99"/>
              <a:gd name="T38" fmla="*/ 2147483647 w 93"/>
              <a:gd name="T39" fmla="*/ 2147483647 h 99"/>
              <a:gd name="T40" fmla="*/ 2147483647 w 93"/>
              <a:gd name="T41" fmla="*/ 2147483647 h 99"/>
              <a:gd name="T42" fmla="*/ 2147483647 w 93"/>
              <a:gd name="T43" fmla="*/ 2147483647 h 99"/>
              <a:gd name="T44" fmla="*/ 2147483647 w 93"/>
              <a:gd name="T45" fmla="*/ 2147483647 h 99"/>
              <a:gd name="T46" fmla="*/ 2147483647 w 93"/>
              <a:gd name="T47" fmla="*/ 2147483647 h 99"/>
              <a:gd name="T48" fmla="*/ 2147483647 w 93"/>
              <a:gd name="T49" fmla="*/ 2147483647 h 99"/>
              <a:gd name="T50" fmla="*/ 2147483647 w 93"/>
              <a:gd name="T51" fmla="*/ 2147483647 h 99"/>
              <a:gd name="T52" fmla="*/ 2147483647 w 93"/>
              <a:gd name="T53" fmla="*/ 2147483647 h 99"/>
              <a:gd name="T54" fmla="*/ 2147483647 w 93"/>
              <a:gd name="T55" fmla="*/ 2147483647 h 9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" h="99">
                <a:moveTo>
                  <a:pt x="76" y="72"/>
                </a:moveTo>
                <a:cubicBezTo>
                  <a:pt x="76" y="70"/>
                  <a:pt x="75" y="68"/>
                  <a:pt x="73" y="68"/>
                </a:cubicBezTo>
                <a:cubicBezTo>
                  <a:pt x="72" y="63"/>
                  <a:pt x="72" y="65"/>
                  <a:pt x="74" y="54"/>
                </a:cubicBezTo>
                <a:cubicBezTo>
                  <a:pt x="76" y="43"/>
                  <a:pt x="76" y="48"/>
                  <a:pt x="80" y="40"/>
                </a:cubicBezTo>
                <a:cubicBezTo>
                  <a:pt x="82" y="34"/>
                  <a:pt x="82" y="33"/>
                  <a:pt x="79" y="34"/>
                </a:cubicBezTo>
                <a:cubicBezTo>
                  <a:pt x="79" y="33"/>
                  <a:pt x="79" y="32"/>
                  <a:pt x="79" y="32"/>
                </a:cubicBezTo>
                <a:cubicBezTo>
                  <a:pt x="79" y="27"/>
                  <a:pt x="79" y="23"/>
                  <a:pt x="80" y="18"/>
                </a:cubicBezTo>
                <a:cubicBezTo>
                  <a:pt x="80" y="15"/>
                  <a:pt x="79" y="12"/>
                  <a:pt x="77" y="10"/>
                </a:cubicBezTo>
                <a:cubicBezTo>
                  <a:pt x="76" y="9"/>
                  <a:pt x="74" y="6"/>
                  <a:pt x="74" y="6"/>
                </a:cubicBezTo>
                <a:cubicBezTo>
                  <a:pt x="73" y="0"/>
                  <a:pt x="73" y="0"/>
                  <a:pt x="73" y="0"/>
                </a:cubicBezTo>
                <a:cubicBezTo>
                  <a:pt x="70" y="4"/>
                  <a:pt x="59" y="4"/>
                  <a:pt x="59" y="4"/>
                </a:cubicBezTo>
                <a:cubicBezTo>
                  <a:pt x="59" y="4"/>
                  <a:pt x="49" y="5"/>
                  <a:pt x="44" y="6"/>
                </a:cubicBezTo>
                <a:cubicBezTo>
                  <a:pt x="38" y="8"/>
                  <a:pt x="35" y="12"/>
                  <a:pt x="36" y="19"/>
                </a:cubicBezTo>
                <a:cubicBezTo>
                  <a:pt x="36" y="23"/>
                  <a:pt x="37" y="30"/>
                  <a:pt x="37" y="34"/>
                </a:cubicBezTo>
                <a:cubicBezTo>
                  <a:pt x="37" y="35"/>
                  <a:pt x="36" y="33"/>
                  <a:pt x="35" y="33"/>
                </a:cubicBezTo>
                <a:cubicBezTo>
                  <a:pt x="34" y="34"/>
                  <a:pt x="35" y="39"/>
                  <a:pt x="37" y="42"/>
                </a:cubicBezTo>
                <a:cubicBezTo>
                  <a:pt x="39" y="47"/>
                  <a:pt x="39" y="44"/>
                  <a:pt x="41" y="55"/>
                </a:cubicBezTo>
                <a:cubicBezTo>
                  <a:pt x="43" y="69"/>
                  <a:pt x="43" y="63"/>
                  <a:pt x="42" y="68"/>
                </a:cubicBezTo>
                <a:cubicBezTo>
                  <a:pt x="40" y="68"/>
                  <a:pt x="40" y="70"/>
                  <a:pt x="39" y="72"/>
                </a:cubicBezTo>
                <a:cubicBezTo>
                  <a:pt x="39" y="75"/>
                  <a:pt x="37" y="77"/>
                  <a:pt x="34" y="78"/>
                </a:cubicBezTo>
                <a:cubicBezTo>
                  <a:pt x="24" y="83"/>
                  <a:pt x="15" y="87"/>
                  <a:pt x="5" y="92"/>
                </a:cubicBezTo>
                <a:cubicBezTo>
                  <a:pt x="2" y="93"/>
                  <a:pt x="0" y="95"/>
                  <a:pt x="1" y="99"/>
                </a:cubicBezTo>
                <a:cubicBezTo>
                  <a:pt x="23" y="99"/>
                  <a:pt x="44" y="99"/>
                  <a:pt x="66" y="99"/>
                </a:cubicBezTo>
                <a:cubicBezTo>
                  <a:pt x="67" y="97"/>
                  <a:pt x="68" y="93"/>
                  <a:pt x="72" y="91"/>
                </a:cubicBezTo>
                <a:cubicBezTo>
                  <a:pt x="76" y="90"/>
                  <a:pt x="80" y="88"/>
                  <a:pt x="84" y="87"/>
                </a:cubicBezTo>
                <a:cubicBezTo>
                  <a:pt x="87" y="85"/>
                  <a:pt x="90" y="84"/>
                  <a:pt x="93" y="83"/>
                </a:cubicBezTo>
                <a:cubicBezTo>
                  <a:pt x="89" y="82"/>
                  <a:pt x="85" y="80"/>
                  <a:pt x="81" y="78"/>
                </a:cubicBezTo>
                <a:cubicBezTo>
                  <a:pt x="78" y="77"/>
                  <a:pt x="77" y="75"/>
                  <a:pt x="76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7" name="Freeform 72"/>
          <p:cNvSpPr>
            <a:spLocks/>
          </p:cNvSpPr>
          <p:nvPr/>
        </p:nvSpPr>
        <p:spPr bwMode="auto">
          <a:xfrm>
            <a:off x="5464175" y="2822575"/>
            <a:ext cx="327025" cy="274638"/>
          </a:xfrm>
          <a:custGeom>
            <a:avLst/>
            <a:gdLst>
              <a:gd name="T0" fmla="*/ 2147483647 w 87"/>
              <a:gd name="T1" fmla="*/ 2147483647 h 73"/>
              <a:gd name="T2" fmla="*/ 2147483647 w 87"/>
              <a:gd name="T3" fmla="*/ 2147483647 h 73"/>
              <a:gd name="T4" fmla="*/ 2147483647 w 87"/>
              <a:gd name="T5" fmla="*/ 2147483647 h 73"/>
              <a:gd name="T6" fmla="*/ 2147483647 w 87"/>
              <a:gd name="T7" fmla="*/ 2147483647 h 73"/>
              <a:gd name="T8" fmla="*/ 2147483647 w 87"/>
              <a:gd name="T9" fmla="*/ 2147483647 h 73"/>
              <a:gd name="T10" fmla="*/ 2147483647 w 87"/>
              <a:gd name="T11" fmla="*/ 2147483647 h 73"/>
              <a:gd name="T12" fmla="*/ 2147483647 w 87"/>
              <a:gd name="T13" fmla="*/ 2147483647 h 73"/>
              <a:gd name="T14" fmla="*/ 2147483647 w 87"/>
              <a:gd name="T15" fmla="*/ 2147483647 h 73"/>
              <a:gd name="T16" fmla="*/ 2147483647 w 87"/>
              <a:gd name="T17" fmla="*/ 2147483647 h 73"/>
              <a:gd name="T18" fmla="*/ 2147483647 w 87"/>
              <a:gd name="T19" fmla="*/ 2147483647 h 73"/>
              <a:gd name="T20" fmla="*/ 2147483647 w 87"/>
              <a:gd name="T21" fmla="*/ 0 h 73"/>
              <a:gd name="T22" fmla="*/ 2147483647 w 87"/>
              <a:gd name="T23" fmla="*/ 2147483647 h 73"/>
              <a:gd name="T24" fmla="*/ 2147483647 w 87"/>
              <a:gd name="T25" fmla="*/ 2147483647 h 73"/>
              <a:gd name="T26" fmla="*/ 2147483647 w 87"/>
              <a:gd name="T27" fmla="*/ 2147483647 h 73"/>
              <a:gd name="T28" fmla="*/ 2147483647 w 87"/>
              <a:gd name="T29" fmla="*/ 2147483647 h 73"/>
              <a:gd name="T30" fmla="*/ 2147483647 w 87"/>
              <a:gd name="T31" fmla="*/ 2147483647 h 73"/>
              <a:gd name="T32" fmla="*/ 2147483647 w 87"/>
              <a:gd name="T33" fmla="*/ 2147483647 h 73"/>
              <a:gd name="T34" fmla="*/ 2147483647 w 87"/>
              <a:gd name="T35" fmla="*/ 2147483647 h 73"/>
              <a:gd name="T36" fmla="*/ 2147483647 w 87"/>
              <a:gd name="T37" fmla="*/ 2147483647 h 73"/>
              <a:gd name="T38" fmla="*/ 2147483647 w 87"/>
              <a:gd name="T39" fmla="*/ 2147483647 h 73"/>
              <a:gd name="T40" fmla="*/ 2147483647 w 87"/>
              <a:gd name="T41" fmla="*/ 2147483647 h 73"/>
              <a:gd name="T42" fmla="*/ 2147483647 w 87"/>
              <a:gd name="T43" fmla="*/ 2147483647 h 73"/>
              <a:gd name="T44" fmla="*/ 2147483647 w 87"/>
              <a:gd name="T45" fmla="*/ 2147483647 h 73"/>
              <a:gd name="T46" fmla="*/ 0 w 87"/>
              <a:gd name="T47" fmla="*/ 2147483647 h 73"/>
              <a:gd name="T48" fmla="*/ 0 w 87"/>
              <a:gd name="T49" fmla="*/ 2147483647 h 73"/>
              <a:gd name="T50" fmla="*/ 2147483647 w 87"/>
              <a:gd name="T51" fmla="*/ 2147483647 h 73"/>
              <a:gd name="T52" fmla="*/ 2147483647 w 87"/>
              <a:gd name="T53" fmla="*/ 2147483647 h 7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87" h="73">
                <a:moveTo>
                  <a:pt x="83" y="67"/>
                </a:moveTo>
                <a:cubicBezTo>
                  <a:pt x="77" y="64"/>
                  <a:pt x="70" y="62"/>
                  <a:pt x="64" y="59"/>
                </a:cubicBezTo>
                <a:cubicBezTo>
                  <a:pt x="61" y="58"/>
                  <a:pt x="58" y="55"/>
                  <a:pt x="58" y="51"/>
                </a:cubicBezTo>
                <a:cubicBezTo>
                  <a:pt x="57" y="51"/>
                  <a:pt x="57" y="51"/>
                  <a:pt x="56" y="51"/>
                </a:cubicBezTo>
                <a:cubicBezTo>
                  <a:pt x="56" y="51"/>
                  <a:pt x="55" y="51"/>
                  <a:pt x="55" y="45"/>
                </a:cubicBezTo>
                <a:cubicBezTo>
                  <a:pt x="61" y="44"/>
                  <a:pt x="65" y="41"/>
                  <a:pt x="69" y="36"/>
                </a:cubicBezTo>
                <a:cubicBezTo>
                  <a:pt x="63" y="35"/>
                  <a:pt x="60" y="31"/>
                  <a:pt x="60" y="25"/>
                </a:cubicBezTo>
                <a:cubicBezTo>
                  <a:pt x="59" y="21"/>
                  <a:pt x="60" y="17"/>
                  <a:pt x="60" y="14"/>
                </a:cubicBezTo>
                <a:cubicBezTo>
                  <a:pt x="60" y="11"/>
                  <a:pt x="59" y="9"/>
                  <a:pt x="57" y="6"/>
                </a:cubicBezTo>
                <a:cubicBezTo>
                  <a:pt x="55" y="4"/>
                  <a:pt x="52" y="3"/>
                  <a:pt x="50" y="2"/>
                </a:cubicBezTo>
                <a:cubicBezTo>
                  <a:pt x="47" y="0"/>
                  <a:pt x="45" y="0"/>
                  <a:pt x="43" y="0"/>
                </a:cubicBezTo>
                <a:cubicBezTo>
                  <a:pt x="39" y="0"/>
                  <a:pt x="35" y="1"/>
                  <a:pt x="32" y="4"/>
                </a:cubicBezTo>
                <a:cubicBezTo>
                  <a:pt x="27" y="7"/>
                  <a:pt x="26" y="12"/>
                  <a:pt x="27" y="18"/>
                </a:cubicBezTo>
                <a:cubicBezTo>
                  <a:pt x="27" y="20"/>
                  <a:pt x="27" y="21"/>
                  <a:pt x="27" y="23"/>
                </a:cubicBezTo>
                <a:cubicBezTo>
                  <a:pt x="27" y="29"/>
                  <a:pt x="25" y="34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21" y="41"/>
                  <a:pt x="26" y="44"/>
                  <a:pt x="32" y="45"/>
                </a:cubicBezTo>
                <a:cubicBezTo>
                  <a:pt x="32" y="46"/>
                  <a:pt x="32" y="46"/>
                  <a:pt x="32" y="47"/>
                </a:cubicBezTo>
                <a:cubicBezTo>
                  <a:pt x="32" y="50"/>
                  <a:pt x="31" y="52"/>
                  <a:pt x="30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30" y="52"/>
                  <a:pt x="30" y="56"/>
                  <a:pt x="26" y="58"/>
                </a:cubicBezTo>
                <a:cubicBezTo>
                  <a:pt x="26" y="58"/>
                  <a:pt x="26" y="58"/>
                  <a:pt x="26" y="59"/>
                </a:cubicBezTo>
                <a:cubicBezTo>
                  <a:pt x="21" y="61"/>
                  <a:pt x="11" y="64"/>
                  <a:pt x="4" y="67"/>
                </a:cubicBezTo>
                <a:cubicBezTo>
                  <a:pt x="2" y="68"/>
                  <a:pt x="0" y="70"/>
                  <a:pt x="0" y="72"/>
                </a:cubicBezTo>
                <a:cubicBezTo>
                  <a:pt x="0" y="73"/>
                  <a:pt x="0" y="73"/>
                  <a:pt x="0" y="73"/>
                </a:cubicBezTo>
                <a:cubicBezTo>
                  <a:pt x="29" y="73"/>
                  <a:pt x="58" y="73"/>
                  <a:pt x="87" y="73"/>
                </a:cubicBezTo>
                <a:cubicBezTo>
                  <a:pt x="87" y="70"/>
                  <a:pt x="85" y="68"/>
                  <a:pt x="83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8" name="Oval 109"/>
          <p:cNvSpPr>
            <a:spLocks noChangeArrowheads="1"/>
          </p:cNvSpPr>
          <p:nvPr/>
        </p:nvSpPr>
        <p:spPr bwMode="auto">
          <a:xfrm>
            <a:off x="7366000" y="2619375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6889" name="Freeform 125"/>
          <p:cNvSpPr>
            <a:spLocks/>
          </p:cNvSpPr>
          <p:nvPr/>
        </p:nvSpPr>
        <p:spPr bwMode="auto">
          <a:xfrm>
            <a:off x="7673975" y="2701925"/>
            <a:ext cx="207963" cy="203200"/>
          </a:xfrm>
          <a:custGeom>
            <a:avLst/>
            <a:gdLst>
              <a:gd name="T0" fmla="*/ 2147483647 w 55"/>
              <a:gd name="T1" fmla="*/ 2147483647 h 54"/>
              <a:gd name="T2" fmla="*/ 2147483647 w 55"/>
              <a:gd name="T3" fmla="*/ 0 h 54"/>
              <a:gd name="T4" fmla="*/ 0 w 55"/>
              <a:gd name="T5" fmla="*/ 0 h 54"/>
              <a:gd name="T6" fmla="*/ 0 w 55"/>
              <a:gd name="T7" fmla="*/ 0 h 54"/>
              <a:gd name="T8" fmla="*/ 2147483647 w 55"/>
              <a:gd name="T9" fmla="*/ 2147483647 h 54"/>
              <a:gd name="T10" fmla="*/ 2147483647 w 55"/>
              <a:gd name="T11" fmla="*/ 2147483647 h 54"/>
              <a:gd name="T12" fmla="*/ 2147483647 w 55"/>
              <a:gd name="T13" fmla="*/ 2147483647 h 54"/>
              <a:gd name="T14" fmla="*/ 2147483647 w 55"/>
              <a:gd name="T15" fmla="*/ 2147483647 h 54"/>
              <a:gd name="T16" fmla="*/ 2147483647 w 55"/>
              <a:gd name="T17" fmla="*/ 2147483647 h 54"/>
              <a:gd name="T18" fmla="*/ 2147483647 w 55"/>
              <a:gd name="T19" fmla="*/ 2147483647 h 54"/>
              <a:gd name="T20" fmla="*/ 2147483647 w 55"/>
              <a:gd name="T21" fmla="*/ 2147483647 h 54"/>
              <a:gd name="T22" fmla="*/ 2147483647 w 55"/>
              <a:gd name="T23" fmla="*/ 2147483647 h 54"/>
              <a:gd name="T24" fmla="*/ 2147483647 w 55"/>
              <a:gd name="T25" fmla="*/ 2147483647 h 54"/>
              <a:gd name="T26" fmla="*/ 2147483647 w 55"/>
              <a:gd name="T27" fmla="*/ 2147483647 h 54"/>
              <a:gd name="T28" fmla="*/ 2147483647 w 55"/>
              <a:gd name="T29" fmla="*/ 2147483647 h 54"/>
              <a:gd name="T30" fmla="*/ 2147483647 w 55"/>
              <a:gd name="T31" fmla="*/ 2147483647 h 54"/>
              <a:gd name="T32" fmla="*/ 2147483647 w 55"/>
              <a:gd name="T33" fmla="*/ 2147483647 h 54"/>
              <a:gd name="T34" fmla="*/ 2147483647 w 55"/>
              <a:gd name="T35" fmla="*/ 2147483647 h 5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55" h="54">
                <a:moveTo>
                  <a:pt x="32" y="4"/>
                </a:moveTo>
                <a:cubicBezTo>
                  <a:pt x="31" y="2"/>
                  <a:pt x="28" y="0"/>
                  <a:pt x="2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3"/>
                  <a:pt x="3" y="3"/>
                  <a:pt x="3" y="3"/>
                </a:cubicBezTo>
                <a:cubicBezTo>
                  <a:pt x="13" y="21"/>
                  <a:pt x="13" y="21"/>
                  <a:pt x="13" y="21"/>
                </a:cubicBezTo>
                <a:cubicBezTo>
                  <a:pt x="23" y="39"/>
                  <a:pt x="23" y="39"/>
                  <a:pt x="23" y="39"/>
                </a:cubicBezTo>
                <a:cubicBezTo>
                  <a:pt x="13" y="45"/>
                  <a:pt x="13" y="45"/>
                  <a:pt x="13" y="45"/>
                </a:cubicBezTo>
                <a:cubicBezTo>
                  <a:pt x="46" y="54"/>
                  <a:pt x="46" y="54"/>
                  <a:pt x="46" y="54"/>
                </a:cubicBezTo>
                <a:cubicBezTo>
                  <a:pt x="55" y="20"/>
                  <a:pt x="55" y="20"/>
                  <a:pt x="55" y="20"/>
                </a:cubicBezTo>
                <a:cubicBezTo>
                  <a:pt x="45" y="26"/>
                  <a:pt x="45" y="26"/>
                  <a:pt x="45" y="26"/>
                </a:cubicBezTo>
                <a:lnTo>
                  <a:pt x="32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0" name="Freeform 126"/>
          <p:cNvSpPr>
            <a:spLocks/>
          </p:cNvSpPr>
          <p:nvPr/>
        </p:nvSpPr>
        <p:spPr bwMode="auto">
          <a:xfrm>
            <a:off x="7459663" y="2886075"/>
            <a:ext cx="173037" cy="252413"/>
          </a:xfrm>
          <a:custGeom>
            <a:avLst/>
            <a:gdLst>
              <a:gd name="T0" fmla="*/ 2147483647 w 46"/>
              <a:gd name="T1" fmla="*/ 2147483647 h 67"/>
              <a:gd name="T2" fmla="*/ 2147483647 w 46"/>
              <a:gd name="T3" fmla="*/ 2147483647 h 67"/>
              <a:gd name="T4" fmla="*/ 2147483647 w 46"/>
              <a:gd name="T5" fmla="*/ 2147483647 h 67"/>
              <a:gd name="T6" fmla="*/ 2147483647 w 46"/>
              <a:gd name="T7" fmla="*/ 2147483647 h 67"/>
              <a:gd name="T8" fmla="*/ 2147483647 w 46"/>
              <a:gd name="T9" fmla="*/ 2147483647 h 67"/>
              <a:gd name="T10" fmla="*/ 2147483647 w 46"/>
              <a:gd name="T11" fmla="*/ 2147483647 h 67"/>
              <a:gd name="T12" fmla="*/ 2147483647 w 46"/>
              <a:gd name="T13" fmla="*/ 2147483647 h 67"/>
              <a:gd name="T14" fmla="*/ 2147483647 w 46"/>
              <a:gd name="T15" fmla="*/ 2147483647 h 67"/>
              <a:gd name="T16" fmla="*/ 2147483647 w 46"/>
              <a:gd name="T17" fmla="*/ 2147483647 h 67"/>
              <a:gd name="T18" fmla="*/ 2147483647 w 46"/>
              <a:gd name="T19" fmla="*/ 2147483647 h 67"/>
              <a:gd name="T20" fmla="*/ 2147483647 w 46"/>
              <a:gd name="T21" fmla="*/ 2147483647 h 67"/>
              <a:gd name="T22" fmla="*/ 2147483647 w 46"/>
              <a:gd name="T23" fmla="*/ 2147483647 h 67"/>
              <a:gd name="T24" fmla="*/ 2147483647 w 46"/>
              <a:gd name="T25" fmla="*/ 2147483647 h 67"/>
              <a:gd name="T26" fmla="*/ 2147483647 w 46"/>
              <a:gd name="T27" fmla="*/ 2147483647 h 67"/>
              <a:gd name="T28" fmla="*/ 2147483647 w 46"/>
              <a:gd name="T29" fmla="*/ 2147483647 h 67"/>
              <a:gd name="T30" fmla="*/ 2147483647 w 46"/>
              <a:gd name="T31" fmla="*/ 2147483647 h 67"/>
              <a:gd name="T32" fmla="*/ 2147483647 w 46"/>
              <a:gd name="T33" fmla="*/ 0 h 67"/>
              <a:gd name="T34" fmla="*/ 2147483647 w 46"/>
              <a:gd name="T35" fmla="*/ 2147483647 h 6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" h="67">
                <a:moveTo>
                  <a:pt x="4" y="9"/>
                </a:moveTo>
                <a:cubicBezTo>
                  <a:pt x="14" y="15"/>
                  <a:pt x="14" y="15"/>
                  <a:pt x="14" y="15"/>
                </a:cubicBezTo>
                <a:cubicBezTo>
                  <a:pt x="2" y="38"/>
                  <a:pt x="2" y="38"/>
                  <a:pt x="2" y="38"/>
                </a:cubicBezTo>
                <a:cubicBezTo>
                  <a:pt x="0" y="40"/>
                  <a:pt x="0" y="44"/>
                  <a:pt x="2" y="46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5"/>
                  <a:pt x="14" y="65"/>
                  <a:pt x="14" y="65"/>
                </a:cubicBezTo>
                <a:cubicBezTo>
                  <a:pt x="14" y="65"/>
                  <a:pt x="14" y="65"/>
                  <a:pt x="14" y="65"/>
                </a:cubicBezTo>
                <a:cubicBezTo>
                  <a:pt x="15" y="64"/>
                  <a:pt x="15" y="64"/>
                  <a:pt x="15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5" y="63"/>
                  <a:pt x="15" y="63"/>
                  <a:pt x="15" y="63"/>
                </a:cubicBezTo>
                <a:cubicBezTo>
                  <a:pt x="26" y="45"/>
                  <a:pt x="26" y="45"/>
                  <a:pt x="26" y="45"/>
                </a:cubicBezTo>
                <a:cubicBezTo>
                  <a:pt x="36" y="28"/>
                  <a:pt x="36" y="28"/>
                  <a:pt x="36" y="28"/>
                </a:cubicBezTo>
                <a:cubicBezTo>
                  <a:pt x="46" y="34"/>
                  <a:pt x="46" y="34"/>
                  <a:pt x="46" y="34"/>
                </a:cubicBezTo>
                <a:cubicBezTo>
                  <a:pt x="37" y="0"/>
                  <a:pt x="37" y="0"/>
                  <a:pt x="37" y="0"/>
                </a:cubicBezTo>
                <a:lnTo>
                  <a:pt x="4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1" name="Freeform 127"/>
          <p:cNvSpPr>
            <a:spLocks/>
          </p:cNvSpPr>
          <p:nvPr/>
        </p:nvSpPr>
        <p:spPr bwMode="auto">
          <a:xfrm>
            <a:off x="7519988" y="3063875"/>
            <a:ext cx="153987" cy="93663"/>
          </a:xfrm>
          <a:custGeom>
            <a:avLst/>
            <a:gdLst>
              <a:gd name="T0" fmla="*/ 2147483647 w 41"/>
              <a:gd name="T1" fmla="*/ 2147483647 h 25"/>
              <a:gd name="T2" fmla="*/ 0 w 41"/>
              <a:gd name="T3" fmla="*/ 2147483647 h 25"/>
              <a:gd name="T4" fmla="*/ 0 w 41"/>
              <a:gd name="T5" fmla="*/ 2147483647 h 25"/>
              <a:gd name="T6" fmla="*/ 0 w 41"/>
              <a:gd name="T7" fmla="*/ 2147483647 h 25"/>
              <a:gd name="T8" fmla="*/ 0 w 41"/>
              <a:gd name="T9" fmla="*/ 2147483647 h 25"/>
              <a:gd name="T10" fmla="*/ 0 w 41"/>
              <a:gd name="T11" fmla="*/ 2147483647 h 25"/>
              <a:gd name="T12" fmla="*/ 0 w 41"/>
              <a:gd name="T13" fmla="*/ 2147483647 h 25"/>
              <a:gd name="T14" fmla="*/ 2147483647 w 41"/>
              <a:gd name="T15" fmla="*/ 2147483647 h 25"/>
              <a:gd name="T16" fmla="*/ 2147483647 w 41"/>
              <a:gd name="T17" fmla="*/ 2147483647 h 25"/>
              <a:gd name="T18" fmla="*/ 2147483647 w 41"/>
              <a:gd name="T19" fmla="*/ 2147483647 h 25"/>
              <a:gd name="T20" fmla="*/ 2147483647 w 41"/>
              <a:gd name="T21" fmla="*/ 2147483647 h 25"/>
              <a:gd name="T22" fmla="*/ 2147483647 w 41"/>
              <a:gd name="T23" fmla="*/ 2147483647 h 25"/>
              <a:gd name="T24" fmla="*/ 2147483647 w 41"/>
              <a:gd name="T25" fmla="*/ 2147483647 h 25"/>
              <a:gd name="T26" fmla="*/ 2147483647 w 41"/>
              <a:gd name="T27" fmla="*/ 2147483647 h 25"/>
              <a:gd name="T28" fmla="*/ 2147483647 w 41"/>
              <a:gd name="T29" fmla="*/ 2147483647 h 25"/>
              <a:gd name="T30" fmla="*/ 2147483647 w 41"/>
              <a:gd name="T31" fmla="*/ 2147483647 h 25"/>
              <a:gd name="T32" fmla="*/ 2147483647 w 41"/>
              <a:gd name="T33" fmla="*/ 2147483647 h 25"/>
              <a:gd name="T34" fmla="*/ 2147483647 w 41"/>
              <a:gd name="T35" fmla="*/ 2147483647 h 25"/>
              <a:gd name="T36" fmla="*/ 2147483647 w 41"/>
              <a:gd name="T37" fmla="*/ 2147483647 h 25"/>
              <a:gd name="T38" fmla="*/ 2147483647 w 41"/>
              <a:gd name="T39" fmla="*/ 2147483647 h 25"/>
              <a:gd name="T40" fmla="*/ 2147483647 w 41"/>
              <a:gd name="T41" fmla="*/ 2147483647 h 25"/>
              <a:gd name="T42" fmla="*/ 2147483647 w 41"/>
              <a:gd name="T43" fmla="*/ 2147483647 h 25"/>
              <a:gd name="T44" fmla="*/ 2147483647 w 41"/>
              <a:gd name="T45" fmla="*/ 2147483647 h 25"/>
              <a:gd name="T46" fmla="*/ 2147483647 w 41"/>
              <a:gd name="T47" fmla="*/ 2147483647 h 25"/>
              <a:gd name="T48" fmla="*/ 2147483647 w 41"/>
              <a:gd name="T49" fmla="*/ 2147483647 h 25"/>
              <a:gd name="T50" fmla="*/ 2147483647 w 41"/>
              <a:gd name="T51" fmla="*/ 2147483647 h 25"/>
              <a:gd name="T52" fmla="*/ 2147483647 w 41"/>
              <a:gd name="T53" fmla="*/ 2147483647 h 25"/>
              <a:gd name="T54" fmla="*/ 2147483647 w 41"/>
              <a:gd name="T55" fmla="*/ 2147483647 h 25"/>
              <a:gd name="T56" fmla="*/ 2147483647 w 41"/>
              <a:gd name="T57" fmla="*/ 2147483647 h 25"/>
              <a:gd name="T58" fmla="*/ 2147483647 w 41"/>
              <a:gd name="T59" fmla="*/ 2147483647 h 25"/>
              <a:gd name="T60" fmla="*/ 2147483647 w 41"/>
              <a:gd name="T61" fmla="*/ 2147483647 h 25"/>
              <a:gd name="T62" fmla="*/ 2147483647 w 41"/>
              <a:gd name="T63" fmla="*/ 2147483647 h 25"/>
              <a:gd name="T64" fmla="*/ 2147483647 w 41"/>
              <a:gd name="T65" fmla="*/ 0 h 25"/>
              <a:gd name="T66" fmla="*/ 2147483647 w 41"/>
              <a:gd name="T67" fmla="*/ 0 h 25"/>
              <a:gd name="T68" fmla="*/ 2147483647 w 41"/>
              <a:gd name="T69" fmla="*/ 2147483647 h 2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1" h="25">
                <a:moveTo>
                  <a:pt x="1" y="17"/>
                </a:moveTo>
                <a:cubicBezTo>
                  <a:pt x="1" y="19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0"/>
                  <a:pt x="41" y="0"/>
                  <a:pt x="41" y="0"/>
                </a:cubicBezTo>
                <a:cubicBezTo>
                  <a:pt x="11" y="0"/>
                  <a:pt x="11" y="0"/>
                  <a:pt x="11" y="0"/>
                </a:cubicBezTo>
                <a:lnTo>
                  <a:pt x="1" y="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2" name="Freeform 128"/>
          <p:cNvSpPr>
            <a:spLocks/>
          </p:cNvSpPr>
          <p:nvPr/>
        </p:nvSpPr>
        <p:spPr bwMode="auto">
          <a:xfrm>
            <a:off x="7580313" y="2705100"/>
            <a:ext cx="134937" cy="173038"/>
          </a:xfrm>
          <a:custGeom>
            <a:avLst/>
            <a:gdLst>
              <a:gd name="T0" fmla="*/ 2147483647 w 36"/>
              <a:gd name="T1" fmla="*/ 2147483647 h 46"/>
              <a:gd name="T2" fmla="*/ 2147483647 w 36"/>
              <a:gd name="T3" fmla="*/ 2147483647 h 46"/>
              <a:gd name="T4" fmla="*/ 2147483647 w 36"/>
              <a:gd name="T5" fmla="*/ 0 h 46"/>
              <a:gd name="T6" fmla="*/ 2147483647 w 36"/>
              <a:gd name="T7" fmla="*/ 0 h 46"/>
              <a:gd name="T8" fmla="*/ 2147483647 w 36"/>
              <a:gd name="T9" fmla="*/ 0 h 46"/>
              <a:gd name="T10" fmla="*/ 2147483647 w 36"/>
              <a:gd name="T11" fmla="*/ 0 h 46"/>
              <a:gd name="T12" fmla="*/ 2147483647 w 36"/>
              <a:gd name="T13" fmla="*/ 0 h 46"/>
              <a:gd name="T14" fmla="*/ 2147483647 w 36"/>
              <a:gd name="T15" fmla="*/ 0 h 46"/>
              <a:gd name="T16" fmla="*/ 2147483647 w 36"/>
              <a:gd name="T17" fmla="*/ 0 h 46"/>
              <a:gd name="T18" fmla="*/ 2147483647 w 36"/>
              <a:gd name="T19" fmla="*/ 0 h 46"/>
              <a:gd name="T20" fmla="*/ 2147483647 w 36"/>
              <a:gd name="T21" fmla="*/ 0 h 46"/>
              <a:gd name="T22" fmla="*/ 2147483647 w 36"/>
              <a:gd name="T23" fmla="*/ 0 h 46"/>
              <a:gd name="T24" fmla="*/ 2147483647 w 36"/>
              <a:gd name="T25" fmla="*/ 0 h 46"/>
              <a:gd name="T26" fmla="*/ 2147483647 w 36"/>
              <a:gd name="T27" fmla="*/ 0 h 46"/>
              <a:gd name="T28" fmla="*/ 2147483647 w 36"/>
              <a:gd name="T29" fmla="*/ 0 h 46"/>
              <a:gd name="T30" fmla="*/ 2147483647 w 36"/>
              <a:gd name="T31" fmla="*/ 0 h 46"/>
              <a:gd name="T32" fmla="*/ 2147483647 w 36"/>
              <a:gd name="T33" fmla="*/ 0 h 46"/>
              <a:gd name="T34" fmla="*/ 2147483647 w 36"/>
              <a:gd name="T35" fmla="*/ 0 h 46"/>
              <a:gd name="T36" fmla="*/ 2147483647 w 36"/>
              <a:gd name="T37" fmla="*/ 2147483647 h 46"/>
              <a:gd name="T38" fmla="*/ 2147483647 w 36"/>
              <a:gd name="T39" fmla="*/ 2147483647 h 46"/>
              <a:gd name="T40" fmla="*/ 2147483647 w 36"/>
              <a:gd name="T41" fmla="*/ 2147483647 h 46"/>
              <a:gd name="T42" fmla="*/ 2147483647 w 36"/>
              <a:gd name="T43" fmla="*/ 2147483647 h 46"/>
              <a:gd name="T44" fmla="*/ 2147483647 w 36"/>
              <a:gd name="T45" fmla="*/ 2147483647 h 46"/>
              <a:gd name="T46" fmla="*/ 2147483647 w 36"/>
              <a:gd name="T47" fmla="*/ 2147483647 h 46"/>
              <a:gd name="T48" fmla="*/ 2147483647 w 36"/>
              <a:gd name="T49" fmla="*/ 2147483647 h 46"/>
              <a:gd name="T50" fmla="*/ 2147483647 w 36"/>
              <a:gd name="T51" fmla="*/ 2147483647 h 46"/>
              <a:gd name="T52" fmla="*/ 2147483647 w 36"/>
              <a:gd name="T53" fmla="*/ 2147483647 h 46"/>
              <a:gd name="T54" fmla="*/ 2147483647 w 36"/>
              <a:gd name="T55" fmla="*/ 2147483647 h 46"/>
              <a:gd name="T56" fmla="*/ 2147483647 w 36"/>
              <a:gd name="T57" fmla="*/ 2147483647 h 46"/>
              <a:gd name="T58" fmla="*/ 2147483647 w 36"/>
              <a:gd name="T59" fmla="*/ 2147483647 h 46"/>
              <a:gd name="T60" fmla="*/ 2147483647 w 36"/>
              <a:gd name="T61" fmla="*/ 2147483647 h 46"/>
              <a:gd name="T62" fmla="*/ 2147483647 w 36"/>
              <a:gd name="T63" fmla="*/ 2147483647 h 46"/>
              <a:gd name="T64" fmla="*/ 2147483647 w 36"/>
              <a:gd name="T65" fmla="*/ 2147483647 h 46"/>
              <a:gd name="T66" fmla="*/ 0 w 36"/>
              <a:gd name="T67" fmla="*/ 2147483647 h 46"/>
              <a:gd name="T68" fmla="*/ 2147483647 w 36"/>
              <a:gd name="T69" fmla="*/ 2147483647 h 46"/>
              <a:gd name="T70" fmla="*/ 2147483647 w 36"/>
              <a:gd name="T71" fmla="*/ 2147483647 h 46"/>
              <a:gd name="T72" fmla="*/ 2147483647 w 36"/>
              <a:gd name="T73" fmla="*/ 2147483647 h 46"/>
              <a:gd name="T74" fmla="*/ 2147483647 w 36"/>
              <a:gd name="T75" fmla="*/ 2147483647 h 4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6" h="46">
                <a:moveTo>
                  <a:pt x="24" y="1"/>
                </a:moveTo>
                <a:cubicBezTo>
                  <a:pt x="23" y="1"/>
                  <a:pt x="23" y="1"/>
                  <a:pt x="23" y="1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2"/>
                  <a:pt x="19" y="2"/>
                  <a:pt x="19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7" y="4"/>
                  <a:pt x="17" y="4"/>
                  <a:pt x="17" y="4"/>
                </a:cubicBezTo>
                <a:cubicBezTo>
                  <a:pt x="0" y="34"/>
                  <a:pt x="0" y="34"/>
                  <a:pt x="0" y="34"/>
                </a:cubicBezTo>
                <a:cubicBezTo>
                  <a:pt x="21" y="46"/>
                  <a:pt x="21" y="46"/>
                  <a:pt x="21" y="46"/>
                </a:cubicBezTo>
                <a:cubicBezTo>
                  <a:pt x="36" y="21"/>
                  <a:pt x="36" y="21"/>
                  <a:pt x="36" y="21"/>
                </a:cubicBezTo>
                <a:cubicBezTo>
                  <a:pt x="26" y="3"/>
                  <a:pt x="26" y="3"/>
                  <a:pt x="26" y="3"/>
                </a:cubicBezTo>
                <a:cubicBezTo>
                  <a:pt x="25" y="2"/>
                  <a:pt x="24" y="1"/>
                  <a:pt x="2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3" name="Freeform 129"/>
          <p:cNvSpPr>
            <a:spLocks/>
          </p:cNvSpPr>
          <p:nvPr/>
        </p:nvSpPr>
        <p:spPr bwMode="auto">
          <a:xfrm>
            <a:off x="7712075" y="3017838"/>
            <a:ext cx="260350" cy="184150"/>
          </a:xfrm>
          <a:custGeom>
            <a:avLst/>
            <a:gdLst>
              <a:gd name="T0" fmla="*/ 2147483647 w 69"/>
              <a:gd name="T1" fmla="*/ 2147483647 h 49"/>
              <a:gd name="T2" fmla="*/ 2147483647 w 69"/>
              <a:gd name="T3" fmla="*/ 2147483647 h 49"/>
              <a:gd name="T4" fmla="*/ 2147483647 w 69"/>
              <a:gd name="T5" fmla="*/ 2147483647 h 49"/>
              <a:gd name="T6" fmla="*/ 2147483647 w 69"/>
              <a:gd name="T7" fmla="*/ 2147483647 h 49"/>
              <a:gd name="T8" fmla="*/ 2147483647 w 69"/>
              <a:gd name="T9" fmla="*/ 2147483647 h 49"/>
              <a:gd name="T10" fmla="*/ 2147483647 w 69"/>
              <a:gd name="T11" fmla="*/ 2147483647 h 49"/>
              <a:gd name="T12" fmla="*/ 2147483647 w 69"/>
              <a:gd name="T13" fmla="*/ 2147483647 h 49"/>
              <a:gd name="T14" fmla="*/ 2147483647 w 69"/>
              <a:gd name="T15" fmla="*/ 2147483647 h 49"/>
              <a:gd name="T16" fmla="*/ 2147483647 w 69"/>
              <a:gd name="T17" fmla="*/ 2147483647 h 49"/>
              <a:gd name="T18" fmla="*/ 2147483647 w 69"/>
              <a:gd name="T19" fmla="*/ 0 h 49"/>
              <a:gd name="T20" fmla="*/ 0 w 69"/>
              <a:gd name="T21" fmla="*/ 2147483647 h 49"/>
              <a:gd name="T22" fmla="*/ 2147483647 w 69"/>
              <a:gd name="T23" fmla="*/ 2147483647 h 49"/>
              <a:gd name="T24" fmla="*/ 2147483647 w 69"/>
              <a:gd name="T25" fmla="*/ 2147483647 h 49"/>
              <a:gd name="T26" fmla="*/ 2147483647 w 69"/>
              <a:gd name="T27" fmla="*/ 2147483647 h 49"/>
              <a:gd name="T28" fmla="*/ 2147483647 w 69"/>
              <a:gd name="T29" fmla="*/ 2147483647 h 49"/>
              <a:gd name="T30" fmla="*/ 2147483647 w 69"/>
              <a:gd name="T31" fmla="*/ 2147483647 h 49"/>
              <a:gd name="T32" fmla="*/ 2147483647 w 69"/>
              <a:gd name="T33" fmla="*/ 2147483647 h 49"/>
              <a:gd name="T34" fmla="*/ 2147483647 w 69"/>
              <a:gd name="T35" fmla="*/ 2147483647 h 4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9" h="49">
                <a:moveTo>
                  <a:pt x="68" y="11"/>
                </a:moveTo>
                <a:cubicBezTo>
                  <a:pt x="68" y="11"/>
                  <a:pt x="68" y="11"/>
                  <a:pt x="68" y="11"/>
                </a:cubicBezTo>
                <a:cubicBezTo>
                  <a:pt x="67" y="11"/>
                  <a:pt x="67" y="11"/>
                  <a:pt x="67" y="11"/>
                </a:cubicBezTo>
                <a:cubicBezTo>
                  <a:pt x="67" y="11"/>
                  <a:pt x="67" y="11"/>
                  <a:pt x="67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2"/>
                  <a:pt x="66" y="12"/>
                  <a:pt x="66" y="12"/>
                </a:cubicBezTo>
                <a:cubicBezTo>
                  <a:pt x="66" y="12"/>
                  <a:pt x="65" y="12"/>
                  <a:pt x="6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37"/>
                  <a:pt x="24" y="37"/>
                  <a:pt x="24" y="37"/>
                </a:cubicBezTo>
                <a:cubicBezTo>
                  <a:pt x="50" y="36"/>
                  <a:pt x="50" y="36"/>
                  <a:pt x="50" y="36"/>
                </a:cubicBezTo>
                <a:cubicBezTo>
                  <a:pt x="53" y="36"/>
                  <a:pt x="56" y="34"/>
                  <a:pt x="57" y="32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1"/>
                  <a:pt x="69" y="11"/>
                </a:cubicBezTo>
                <a:lnTo>
                  <a:pt x="68" y="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4" name="Freeform 130"/>
          <p:cNvSpPr>
            <a:spLocks/>
          </p:cNvSpPr>
          <p:nvPr/>
        </p:nvSpPr>
        <p:spPr bwMode="auto">
          <a:xfrm>
            <a:off x="7824788" y="2908300"/>
            <a:ext cx="153987" cy="142875"/>
          </a:xfrm>
          <a:custGeom>
            <a:avLst/>
            <a:gdLst>
              <a:gd name="T0" fmla="*/ 2147483647 w 41"/>
              <a:gd name="T1" fmla="*/ 2147483647 h 38"/>
              <a:gd name="T2" fmla="*/ 2147483647 w 41"/>
              <a:gd name="T3" fmla="*/ 2147483647 h 38"/>
              <a:gd name="T4" fmla="*/ 2147483647 w 41"/>
              <a:gd name="T5" fmla="*/ 2147483647 h 38"/>
              <a:gd name="T6" fmla="*/ 2147483647 w 41"/>
              <a:gd name="T7" fmla="*/ 2147483647 h 38"/>
              <a:gd name="T8" fmla="*/ 2147483647 w 41"/>
              <a:gd name="T9" fmla="*/ 2147483647 h 38"/>
              <a:gd name="T10" fmla="*/ 2147483647 w 41"/>
              <a:gd name="T11" fmla="*/ 2147483647 h 38"/>
              <a:gd name="T12" fmla="*/ 2147483647 w 41"/>
              <a:gd name="T13" fmla="*/ 2147483647 h 38"/>
              <a:gd name="T14" fmla="*/ 2147483647 w 41"/>
              <a:gd name="T15" fmla="*/ 2147483647 h 38"/>
              <a:gd name="T16" fmla="*/ 2147483647 w 41"/>
              <a:gd name="T17" fmla="*/ 2147483647 h 38"/>
              <a:gd name="T18" fmla="*/ 2147483647 w 41"/>
              <a:gd name="T19" fmla="*/ 2147483647 h 38"/>
              <a:gd name="T20" fmla="*/ 2147483647 w 41"/>
              <a:gd name="T21" fmla="*/ 2147483647 h 38"/>
              <a:gd name="T22" fmla="*/ 2147483647 w 41"/>
              <a:gd name="T23" fmla="*/ 2147483647 h 38"/>
              <a:gd name="T24" fmla="*/ 2147483647 w 41"/>
              <a:gd name="T25" fmla="*/ 2147483647 h 38"/>
              <a:gd name="T26" fmla="*/ 2147483647 w 41"/>
              <a:gd name="T27" fmla="*/ 2147483647 h 38"/>
              <a:gd name="T28" fmla="*/ 2147483647 w 41"/>
              <a:gd name="T29" fmla="*/ 2147483647 h 38"/>
              <a:gd name="T30" fmla="*/ 2147483647 w 41"/>
              <a:gd name="T31" fmla="*/ 2147483647 h 38"/>
              <a:gd name="T32" fmla="*/ 2147483647 w 41"/>
              <a:gd name="T33" fmla="*/ 0 h 38"/>
              <a:gd name="T34" fmla="*/ 0 w 41"/>
              <a:gd name="T35" fmla="*/ 2147483647 h 38"/>
              <a:gd name="T36" fmla="*/ 2147483647 w 41"/>
              <a:gd name="T37" fmla="*/ 2147483647 h 38"/>
              <a:gd name="T38" fmla="*/ 2147483647 w 41"/>
              <a:gd name="T39" fmla="*/ 2147483647 h 38"/>
              <a:gd name="T40" fmla="*/ 2147483647 w 41"/>
              <a:gd name="T41" fmla="*/ 2147483647 h 38"/>
              <a:gd name="T42" fmla="*/ 2147483647 w 41"/>
              <a:gd name="T43" fmla="*/ 2147483647 h 38"/>
              <a:gd name="T44" fmla="*/ 2147483647 w 41"/>
              <a:gd name="T45" fmla="*/ 2147483647 h 38"/>
              <a:gd name="T46" fmla="*/ 2147483647 w 41"/>
              <a:gd name="T47" fmla="*/ 2147483647 h 38"/>
              <a:gd name="T48" fmla="*/ 2147483647 w 41"/>
              <a:gd name="T49" fmla="*/ 2147483647 h 38"/>
              <a:gd name="T50" fmla="*/ 2147483647 w 41"/>
              <a:gd name="T51" fmla="*/ 2147483647 h 38"/>
              <a:gd name="T52" fmla="*/ 2147483647 w 41"/>
              <a:gd name="T53" fmla="*/ 2147483647 h 38"/>
              <a:gd name="T54" fmla="*/ 2147483647 w 41"/>
              <a:gd name="T55" fmla="*/ 2147483647 h 38"/>
              <a:gd name="T56" fmla="*/ 2147483647 w 41"/>
              <a:gd name="T57" fmla="*/ 2147483647 h 38"/>
              <a:gd name="T58" fmla="*/ 2147483647 w 41"/>
              <a:gd name="T59" fmla="*/ 2147483647 h 38"/>
              <a:gd name="T60" fmla="*/ 2147483647 w 41"/>
              <a:gd name="T61" fmla="*/ 2147483647 h 38"/>
              <a:gd name="T62" fmla="*/ 2147483647 w 41"/>
              <a:gd name="T63" fmla="*/ 2147483647 h 38"/>
              <a:gd name="T64" fmla="*/ 2147483647 w 41"/>
              <a:gd name="T65" fmla="*/ 2147483647 h 38"/>
              <a:gd name="T66" fmla="*/ 2147483647 w 41"/>
              <a:gd name="T67" fmla="*/ 2147483647 h 38"/>
              <a:gd name="T68" fmla="*/ 2147483647 w 41"/>
              <a:gd name="T69" fmla="*/ 2147483647 h 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1" h="38">
                <a:moveTo>
                  <a:pt x="41" y="34"/>
                </a:moveTo>
                <a:cubicBezTo>
                  <a:pt x="41" y="34"/>
                  <a:pt x="41" y="34"/>
                  <a:pt x="41" y="34"/>
                </a:cubicBezTo>
                <a:cubicBezTo>
                  <a:pt x="41" y="34"/>
                  <a:pt x="41" y="34"/>
                  <a:pt x="41" y="34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1"/>
                  <a:pt x="40" y="31"/>
                  <a:pt x="40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39" y="30"/>
                  <a:pt x="39" y="30"/>
                  <a:pt x="39" y="30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5" y="38"/>
                  <a:pt x="15" y="38"/>
                  <a:pt x="15" y="38"/>
                </a:cubicBezTo>
                <a:cubicBezTo>
                  <a:pt x="35" y="38"/>
                  <a:pt x="35" y="38"/>
                  <a:pt x="35" y="38"/>
                </a:cubicBezTo>
                <a:cubicBezTo>
                  <a:pt x="36" y="38"/>
                  <a:pt x="38" y="38"/>
                  <a:pt x="39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5"/>
                  <a:pt x="41" y="35"/>
                  <a:pt x="41" y="34"/>
                </a:cubicBezTo>
                <a:cubicBezTo>
                  <a:pt x="41" y="34"/>
                  <a:pt x="41" y="34"/>
                  <a:pt x="41" y="34"/>
                </a:cubicBezTo>
                <a:cubicBezTo>
                  <a:pt x="41" y="34"/>
                  <a:pt x="41" y="34"/>
                  <a:pt x="41" y="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5" name="Oval 111"/>
          <p:cNvSpPr>
            <a:spLocks noChangeArrowheads="1"/>
          </p:cNvSpPr>
          <p:nvPr/>
        </p:nvSpPr>
        <p:spPr bwMode="auto">
          <a:xfrm>
            <a:off x="9583738" y="2619375"/>
            <a:ext cx="687387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6896" name="Freeform 318"/>
          <p:cNvSpPr>
            <a:spLocks/>
          </p:cNvSpPr>
          <p:nvPr/>
        </p:nvSpPr>
        <p:spPr bwMode="auto">
          <a:xfrm>
            <a:off x="9861550" y="3063875"/>
            <a:ext cx="153988" cy="52388"/>
          </a:xfrm>
          <a:custGeom>
            <a:avLst/>
            <a:gdLst>
              <a:gd name="T0" fmla="*/ 2147483647 w 41"/>
              <a:gd name="T1" fmla="*/ 2147483647 h 14"/>
              <a:gd name="T2" fmla="*/ 2147483647 w 41"/>
              <a:gd name="T3" fmla="*/ 2147483647 h 14"/>
              <a:gd name="T4" fmla="*/ 0 w 41"/>
              <a:gd name="T5" fmla="*/ 2147483647 h 14"/>
              <a:gd name="T6" fmla="*/ 0 w 41"/>
              <a:gd name="T7" fmla="*/ 2147483647 h 14"/>
              <a:gd name="T8" fmla="*/ 2147483647 w 41"/>
              <a:gd name="T9" fmla="*/ 2147483647 h 14"/>
              <a:gd name="T10" fmla="*/ 2147483647 w 41"/>
              <a:gd name="T11" fmla="*/ 2147483647 h 14"/>
              <a:gd name="T12" fmla="*/ 2147483647 w 41"/>
              <a:gd name="T13" fmla="*/ 2147483647 h 14"/>
              <a:gd name="T14" fmla="*/ 2147483647 w 41"/>
              <a:gd name="T15" fmla="*/ 2147483647 h 14"/>
              <a:gd name="T16" fmla="*/ 2147483647 w 41"/>
              <a:gd name="T17" fmla="*/ 2147483647 h 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1" h="14">
                <a:moveTo>
                  <a:pt x="37" y="1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0" y="9"/>
                  <a:pt x="0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2"/>
                  <a:pt x="2" y="14"/>
                  <a:pt x="4" y="13"/>
                </a:cubicBezTo>
                <a:cubicBezTo>
                  <a:pt x="38" y="7"/>
                  <a:pt x="38" y="7"/>
                  <a:pt x="38" y="7"/>
                </a:cubicBezTo>
                <a:cubicBezTo>
                  <a:pt x="39" y="7"/>
                  <a:pt x="41" y="5"/>
                  <a:pt x="40" y="4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2"/>
                  <a:pt x="38" y="0"/>
                  <a:pt x="3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7" name="Freeform 319"/>
          <p:cNvSpPr>
            <a:spLocks/>
          </p:cNvSpPr>
          <p:nvPr/>
        </p:nvSpPr>
        <p:spPr bwMode="auto">
          <a:xfrm>
            <a:off x="9861550" y="3108325"/>
            <a:ext cx="153988" cy="49213"/>
          </a:xfrm>
          <a:custGeom>
            <a:avLst/>
            <a:gdLst>
              <a:gd name="T0" fmla="*/ 2147483647 w 41"/>
              <a:gd name="T1" fmla="*/ 0 h 13"/>
              <a:gd name="T2" fmla="*/ 2147483647 w 41"/>
              <a:gd name="T3" fmla="*/ 2147483647 h 13"/>
              <a:gd name="T4" fmla="*/ 0 w 41"/>
              <a:gd name="T5" fmla="*/ 2147483647 h 13"/>
              <a:gd name="T6" fmla="*/ 0 w 41"/>
              <a:gd name="T7" fmla="*/ 2147483647 h 13"/>
              <a:gd name="T8" fmla="*/ 2147483647 w 41"/>
              <a:gd name="T9" fmla="*/ 2147483647 h 13"/>
              <a:gd name="T10" fmla="*/ 2147483647 w 41"/>
              <a:gd name="T11" fmla="*/ 2147483647 h 13"/>
              <a:gd name="T12" fmla="*/ 2147483647 w 41"/>
              <a:gd name="T13" fmla="*/ 2147483647 h 13"/>
              <a:gd name="T14" fmla="*/ 2147483647 w 41"/>
              <a:gd name="T15" fmla="*/ 2147483647 h 13"/>
              <a:gd name="T16" fmla="*/ 2147483647 w 41"/>
              <a:gd name="T17" fmla="*/ 0 h 1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1" h="13">
                <a:moveTo>
                  <a:pt x="37" y="0"/>
                </a:move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8"/>
                  <a:pt x="0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2"/>
                  <a:pt x="2" y="13"/>
                  <a:pt x="4" y="12"/>
                </a:cubicBezTo>
                <a:cubicBezTo>
                  <a:pt x="38" y="6"/>
                  <a:pt x="38" y="6"/>
                  <a:pt x="38" y="6"/>
                </a:cubicBezTo>
                <a:cubicBezTo>
                  <a:pt x="39" y="6"/>
                  <a:pt x="41" y="4"/>
                  <a:pt x="40" y="3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8" y="0"/>
                  <a:pt x="3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8" name="Freeform 320"/>
          <p:cNvSpPr>
            <a:spLocks/>
          </p:cNvSpPr>
          <p:nvPr/>
        </p:nvSpPr>
        <p:spPr bwMode="auto">
          <a:xfrm>
            <a:off x="9861550" y="3149600"/>
            <a:ext cx="153988" cy="49213"/>
          </a:xfrm>
          <a:custGeom>
            <a:avLst/>
            <a:gdLst>
              <a:gd name="T0" fmla="*/ 2147483647 w 41"/>
              <a:gd name="T1" fmla="*/ 0 h 13"/>
              <a:gd name="T2" fmla="*/ 2147483647 w 41"/>
              <a:gd name="T3" fmla="*/ 2147483647 h 13"/>
              <a:gd name="T4" fmla="*/ 0 w 41"/>
              <a:gd name="T5" fmla="*/ 2147483647 h 13"/>
              <a:gd name="T6" fmla="*/ 0 w 41"/>
              <a:gd name="T7" fmla="*/ 2147483647 h 13"/>
              <a:gd name="T8" fmla="*/ 2147483647 w 41"/>
              <a:gd name="T9" fmla="*/ 2147483647 h 13"/>
              <a:gd name="T10" fmla="*/ 2147483647 w 41"/>
              <a:gd name="T11" fmla="*/ 2147483647 h 13"/>
              <a:gd name="T12" fmla="*/ 2147483647 w 41"/>
              <a:gd name="T13" fmla="*/ 2147483647 h 13"/>
              <a:gd name="T14" fmla="*/ 2147483647 w 41"/>
              <a:gd name="T15" fmla="*/ 2147483647 h 13"/>
              <a:gd name="T16" fmla="*/ 2147483647 w 41"/>
              <a:gd name="T17" fmla="*/ 0 h 1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1" h="13">
                <a:moveTo>
                  <a:pt x="37" y="0"/>
                </a:move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8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2"/>
                  <a:pt x="2" y="13"/>
                  <a:pt x="4" y="13"/>
                </a:cubicBezTo>
                <a:cubicBezTo>
                  <a:pt x="38" y="7"/>
                  <a:pt x="38" y="7"/>
                  <a:pt x="38" y="7"/>
                </a:cubicBezTo>
                <a:cubicBezTo>
                  <a:pt x="39" y="6"/>
                  <a:pt x="41" y="5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1"/>
                  <a:pt x="38" y="0"/>
                  <a:pt x="3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9" name="Freeform 321"/>
          <p:cNvSpPr>
            <a:spLocks/>
          </p:cNvSpPr>
          <p:nvPr/>
        </p:nvSpPr>
        <p:spPr bwMode="auto">
          <a:xfrm>
            <a:off x="9902825" y="3190875"/>
            <a:ext cx="82550" cy="52388"/>
          </a:xfrm>
          <a:custGeom>
            <a:avLst/>
            <a:gdLst>
              <a:gd name="T0" fmla="*/ 0 w 22"/>
              <a:gd name="T1" fmla="*/ 2147483647 h 14"/>
              <a:gd name="T2" fmla="*/ 2147483647 w 22"/>
              <a:gd name="T3" fmla="*/ 2147483647 h 14"/>
              <a:gd name="T4" fmla="*/ 2147483647 w 22"/>
              <a:gd name="T5" fmla="*/ 0 h 14"/>
              <a:gd name="T6" fmla="*/ 0 w 22"/>
              <a:gd name="T7" fmla="*/ 2147483647 h 1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2" h="14">
                <a:moveTo>
                  <a:pt x="0" y="4"/>
                </a:moveTo>
                <a:cubicBezTo>
                  <a:pt x="1" y="10"/>
                  <a:pt x="7" y="14"/>
                  <a:pt x="13" y="13"/>
                </a:cubicBezTo>
                <a:cubicBezTo>
                  <a:pt x="18" y="12"/>
                  <a:pt x="22" y="6"/>
                  <a:pt x="21" y="0"/>
                </a:cubicBezTo>
                <a:lnTo>
                  <a:pt x="0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00" name="Freeform 322"/>
          <p:cNvSpPr>
            <a:spLocks noEditPoints="1"/>
          </p:cNvSpPr>
          <p:nvPr/>
        </p:nvSpPr>
        <p:spPr bwMode="auto">
          <a:xfrm>
            <a:off x="9771063" y="2668588"/>
            <a:ext cx="307975" cy="406400"/>
          </a:xfrm>
          <a:custGeom>
            <a:avLst/>
            <a:gdLst>
              <a:gd name="T0" fmla="*/ 2147483647 w 82"/>
              <a:gd name="T1" fmla="*/ 0 h 108"/>
              <a:gd name="T2" fmla="*/ 0 w 82"/>
              <a:gd name="T3" fmla="*/ 2147483647 h 108"/>
              <a:gd name="T4" fmla="*/ 2147483647 w 82"/>
              <a:gd name="T5" fmla="*/ 2147483647 h 108"/>
              <a:gd name="T6" fmla="*/ 2147483647 w 82"/>
              <a:gd name="T7" fmla="*/ 2147483647 h 108"/>
              <a:gd name="T8" fmla="*/ 2147483647 w 82"/>
              <a:gd name="T9" fmla="*/ 2147483647 h 108"/>
              <a:gd name="T10" fmla="*/ 2147483647 w 82"/>
              <a:gd name="T11" fmla="*/ 2147483647 h 108"/>
              <a:gd name="T12" fmla="*/ 2147483647 w 82"/>
              <a:gd name="T13" fmla="*/ 2147483647 h 108"/>
              <a:gd name="T14" fmla="*/ 2147483647 w 82"/>
              <a:gd name="T15" fmla="*/ 2147483647 h 108"/>
              <a:gd name="T16" fmla="*/ 2147483647 w 82"/>
              <a:gd name="T17" fmla="*/ 2147483647 h 108"/>
              <a:gd name="T18" fmla="*/ 2147483647 w 82"/>
              <a:gd name="T19" fmla="*/ 0 h 108"/>
              <a:gd name="T20" fmla="*/ 2147483647 w 82"/>
              <a:gd name="T21" fmla="*/ 2147483647 h 108"/>
              <a:gd name="T22" fmla="*/ 2147483647 w 82"/>
              <a:gd name="T23" fmla="*/ 2147483647 h 108"/>
              <a:gd name="T24" fmla="*/ 2147483647 w 82"/>
              <a:gd name="T25" fmla="*/ 2147483647 h 108"/>
              <a:gd name="T26" fmla="*/ 2147483647 w 82"/>
              <a:gd name="T27" fmla="*/ 2147483647 h 108"/>
              <a:gd name="T28" fmla="*/ 2147483647 w 82"/>
              <a:gd name="T29" fmla="*/ 2147483647 h 108"/>
              <a:gd name="T30" fmla="*/ 2147483647 w 82"/>
              <a:gd name="T31" fmla="*/ 2147483647 h 108"/>
              <a:gd name="T32" fmla="*/ 2147483647 w 82"/>
              <a:gd name="T33" fmla="*/ 2147483647 h 108"/>
              <a:gd name="T34" fmla="*/ 2147483647 w 82"/>
              <a:gd name="T35" fmla="*/ 2147483647 h 10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82" h="108">
                <a:moveTo>
                  <a:pt x="41" y="0"/>
                </a:moveTo>
                <a:cubicBezTo>
                  <a:pt x="18" y="0"/>
                  <a:pt x="0" y="19"/>
                  <a:pt x="0" y="42"/>
                </a:cubicBezTo>
                <a:cubicBezTo>
                  <a:pt x="0" y="55"/>
                  <a:pt x="6" y="63"/>
                  <a:pt x="12" y="71"/>
                </a:cubicBezTo>
                <a:cubicBezTo>
                  <a:pt x="18" y="80"/>
                  <a:pt x="25" y="88"/>
                  <a:pt x="25" y="104"/>
                </a:cubicBezTo>
                <a:cubicBezTo>
                  <a:pt x="25" y="108"/>
                  <a:pt x="25" y="108"/>
                  <a:pt x="25" y="108"/>
                </a:cubicBezTo>
                <a:cubicBezTo>
                  <a:pt x="61" y="102"/>
                  <a:pt x="61" y="102"/>
                  <a:pt x="61" y="102"/>
                </a:cubicBezTo>
                <a:cubicBezTo>
                  <a:pt x="61" y="99"/>
                  <a:pt x="61" y="99"/>
                  <a:pt x="61" y="99"/>
                </a:cubicBezTo>
                <a:cubicBezTo>
                  <a:pt x="61" y="86"/>
                  <a:pt x="67" y="76"/>
                  <a:pt x="73" y="66"/>
                </a:cubicBezTo>
                <a:cubicBezTo>
                  <a:pt x="78" y="58"/>
                  <a:pt x="82" y="51"/>
                  <a:pt x="82" y="42"/>
                </a:cubicBezTo>
                <a:cubicBezTo>
                  <a:pt x="82" y="19"/>
                  <a:pt x="64" y="0"/>
                  <a:pt x="41" y="0"/>
                </a:cubicBezTo>
                <a:close/>
                <a:moveTo>
                  <a:pt x="66" y="63"/>
                </a:moveTo>
                <a:cubicBezTo>
                  <a:pt x="61" y="72"/>
                  <a:pt x="54" y="82"/>
                  <a:pt x="54" y="96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31" y="84"/>
                  <a:pt x="24" y="75"/>
                  <a:pt x="18" y="67"/>
                </a:cubicBezTo>
                <a:cubicBezTo>
                  <a:pt x="12" y="59"/>
                  <a:pt x="7" y="52"/>
                  <a:pt x="7" y="42"/>
                </a:cubicBezTo>
                <a:cubicBezTo>
                  <a:pt x="7" y="23"/>
                  <a:pt x="22" y="8"/>
                  <a:pt x="41" y="8"/>
                </a:cubicBezTo>
                <a:cubicBezTo>
                  <a:pt x="60" y="8"/>
                  <a:pt x="75" y="23"/>
                  <a:pt x="75" y="42"/>
                </a:cubicBezTo>
                <a:cubicBezTo>
                  <a:pt x="75" y="49"/>
                  <a:pt x="71" y="55"/>
                  <a:pt x="66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01" name="Oval 108"/>
          <p:cNvSpPr>
            <a:spLocks noChangeArrowheads="1"/>
          </p:cNvSpPr>
          <p:nvPr/>
        </p:nvSpPr>
        <p:spPr bwMode="auto">
          <a:xfrm>
            <a:off x="6256338" y="2619375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6902" name="Freeform 490"/>
          <p:cNvSpPr>
            <a:spLocks/>
          </p:cNvSpPr>
          <p:nvPr/>
        </p:nvSpPr>
        <p:spPr bwMode="auto">
          <a:xfrm>
            <a:off x="6640513" y="2698750"/>
            <a:ext cx="26987" cy="19050"/>
          </a:xfrm>
          <a:custGeom>
            <a:avLst/>
            <a:gdLst>
              <a:gd name="T0" fmla="*/ 0 w 7"/>
              <a:gd name="T1" fmla="*/ 2147483647 h 5"/>
              <a:gd name="T2" fmla="*/ 2147483647 w 7"/>
              <a:gd name="T3" fmla="*/ 2147483647 h 5"/>
              <a:gd name="T4" fmla="*/ 2147483647 w 7"/>
              <a:gd name="T5" fmla="*/ 2147483647 h 5"/>
              <a:gd name="T6" fmla="*/ 2147483647 w 7"/>
              <a:gd name="T7" fmla="*/ 2147483647 h 5"/>
              <a:gd name="T8" fmla="*/ 2147483647 w 7"/>
              <a:gd name="T9" fmla="*/ 2147483647 h 5"/>
              <a:gd name="T10" fmla="*/ 2147483647 w 7"/>
              <a:gd name="T11" fmla="*/ 2147483647 h 5"/>
              <a:gd name="T12" fmla="*/ 2147483647 w 7"/>
              <a:gd name="T13" fmla="*/ 2147483647 h 5"/>
              <a:gd name="T14" fmla="*/ 2147483647 w 7"/>
              <a:gd name="T15" fmla="*/ 2147483647 h 5"/>
              <a:gd name="T16" fmla="*/ 2147483647 w 7"/>
              <a:gd name="T17" fmla="*/ 2147483647 h 5"/>
              <a:gd name="T18" fmla="*/ 2147483647 w 7"/>
              <a:gd name="T19" fmla="*/ 2147483647 h 5"/>
              <a:gd name="T20" fmla="*/ 2147483647 w 7"/>
              <a:gd name="T21" fmla="*/ 2147483647 h 5"/>
              <a:gd name="T22" fmla="*/ 2147483647 w 7"/>
              <a:gd name="T23" fmla="*/ 2147483647 h 5"/>
              <a:gd name="T24" fmla="*/ 2147483647 w 7"/>
              <a:gd name="T25" fmla="*/ 2147483647 h 5"/>
              <a:gd name="T26" fmla="*/ 0 w 7"/>
              <a:gd name="T27" fmla="*/ 0 h 5"/>
              <a:gd name="T28" fmla="*/ 0 w 7"/>
              <a:gd name="T29" fmla="*/ 2147483647 h 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7" h="5">
                <a:moveTo>
                  <a:pt x="0" y="1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3"/>
                  <a:pt x="2" y="4"/>
                  <a:pt x="3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5" y="4"/>
                  <a:pt x="5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4"/>
                  <a:pt x="7" y="4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5" y="2"/>
                  <a:pt x="2" y="1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03" name="Freeform 491"/>
          <p:cNvSpPr>
            <a:spLocks/>
          </p:cNvSpPr>
          <p:nvPr/>
        </p:nvSpPr>
        <p:spPr bwMode="auto">
          <a:xfrm>
            <a:off x="6610350" y="2822575"/>
            <a:ext cx="68263" cy="44450"/>
          </a:xfrm>
          <a:custGeom>
            <a:avLst/>
            <a:gdLst>
              <a:gd name="T0" fmla="*/ 0 w 18"/>
              <a:gd name="T1" fmla="*/ 2147483647 h 12"/>
              <a:gd name="T2" fmla="*/ 2147483647 w 18"/>
              <a:gd name="T3" fmla="*/ 2147483647 h 12"/>
              <a:gd name="T4" fmla="*/ 2147483647 w 18"/>
              <a:gd name="T5" fmla="*/ 2147483647 h 12"/>
              <a:gd name="T6" fmla="*/ 2147483647 w 18"/>
              <a:gd name="T7" fmla="*/ 2147483647 h 12"/>
              <a:gd name="T8" fmla="*/ 2147483647 w 18"/>
              <a:gd name="T9" fmla="*/ 2147483647 h 12"/>
              <a:gd name="T10" fmla="*/ 2147483647 w 18"/>
              <a:gd name="T11" fmla="*/ 2147483647 h 12"/>
              <a:gd name="T12" fmla="*/ 2147483647 w 18"/>
              <a:gd name="T13" fmla="*/ 2147483647 h 12"/>
              <a:gd name="T14" fmla="*/ 2147483647 w 18"/>
              <a:gd name="T15" fmla="*/ 2147483647 h 12"/>
              <a:gd name="T16" fmla="*/ 2147483647 w 18"/>
              <a:gd name="T17" fmla="*/ 2147483647 h 12"/>
              <a:gd name="T18" fmla="*/ 2147483647 w 18"/>
              <a:gd name="T19" fmla="*/ 2147483647 h 12"/>
              <a:gd name="T20" fmla="*/ 2147483647 w 18"/>
              <a:gd name="T21" fmla="*/ 2147483647 h 12"/>
              <a:gd name="T22" fmla="*/ 2147483647 w 18"/>
              <a:gd name="T23" fmla="*/ 2147483647 h 12"/>
              <a:gd name="T24" fmla="*/ 2147483647 w 18"/>
              <a:gd name="T25" fmla="*/ 2147483647 h 12"/>
              <a:gd name="T26" fmla="*/ 2147483647 w 18"/>
              <a:gd name="T27" fmla="*/ 2147483647 h 12"/>
              <a:gd name="T28" fmla="*/ 2147483647 w 18"/>
              <a:gd name="T29" fmla="*/ 2147483647 h 12"/>
              <a:gd name="T30" fmla="*/ 2147483647 w 18"/>
              <a:gd name="T31" fmla="*/ 2147483647 h 12"/>
              <a:gd name="T32" fmla="*/ 2147483647 w 18"/>
              <a:gd name="T33" fmla="*/ 0 h 12"/>
              <a:gd name="T34" fmla="*/ 0 w 18"/>
              <a:gd name="T35" fmla="*/ 0 h 12"/>
              <a:gd name="T36" fmla="*/ 0 w 18"/>
              <a:gd name="T37" fmla="*/ 2147483647 h 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8" h="12">
                <a:moveTo>
                  <a:pt x="0" y="12"/>
                </a:moveTo>
                <a:cubicBezTo>
                  <a:pt x="15" y="12"/>
                  <a:pt x="15" y="12"/>
                  <a:pt x="15" y="12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0"/>
                  <a:pt x="16" y="10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7" y="8"/>
                  <a:pt x="17" y="8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6"/>
                  <a:pt x="17" y="6"/>
                </a:cubicBezTo>
                <a:cubicBezTo>
                  <a:pt x="17" y="5"/>
                  <a:pt x="17" y="5"/>
                  <a:pt x="17" y="5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0"/>
                  <a:pt x="0" y="0"/>
                </a:cubicBezTo>
                <a:lnTo>
                  <a:pt x="0" y="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04" name="Freeform 492"/>
          <p:cNvSpPr>
            <a:spLocks/>
          </p:cNvSpPr>
          <p:nvPr/>
        </p:nvSpPr>
        <p:spPr bwMode="auto">
          <a:xfrm>
            <a:off x="6610350" y="2874963"/>
            <a:ext cx="57150" cy="33337"/>
          </a:xfrm>
          <a:custGeom>
            <a:avLst/>
            <a:gdLst>
              <a:gd name="T0" fmla="*/ 0 w 15"/>
              <a:gd name="T1" fmla="*/ 2147483647 h 9"/>
              <a:gd name="T2" fmla="*/ 0 w 15"/>
              <a:gd name="T3" fmla="*/ 2147483647 h 9"/>
              <a:gd name="T4" fmla="*/ 2147483647 w 15"/>
              <a:gd name="T5" fmla="*/ 2147483647 h 9"/>
              <a:gd name="T6" fmla="*/ 2147483647 w 15"/>
              <a:gd name="T7" fmla="*/ 2147483647 h 9"/>
              <a:gd name="T8" fmla="*/ 2147483647 w 15"/>
              <a:gd name="T9" fmla="*/ 2147483647 h 9"/>
              <a:gd name="T10" fmla="*/ 2147483647 w 15"/>
              <a:gd name="T11" fmla="*/ 2147483647 h 9"/>
              <a:gd name="T12" fmla="*/ 2147483647 w 15"/>
              <a:gd name="T13" fmla="*/ 2147483647 h 9"/>
              <a:gd name="T14" fmla="*/ 2147483647 w 15"/>
              <a:gd name="T15" fmla="*/ 2147483647 h 9"/>
              <a:gd name="T16" fmla="*/ 2147483647 w 15"/>
              <a:gd name="T17" fmla="*/ 2147483647 h 9"/>
              <a:gd name="T18" fmla="*/ 2147483647 w 15"/>
              <a:gd name="T19" fmla="*/ 2147483647 h 9"/>
              <a:gd name="T20" fmla="*/ 2147483647 w 15"/>
              <a:gd name="T21" fmla="*/ 2147483647 h 9"/>
              <a:gd name="T22" fmla="*/ 2147483647 w 15"/>
              <a:gd name="T23" fmla="*/ 2147483647 h 9"/>
              <a:gd name="T24" fmla="*/ 2147483647 w 15"/>
              <a:gd name="T25" fmla="*/ 2147483647 h 9"/>
              <a:gd name="T26" fmla="*/ 2147483647 w 15"/>
              <a:gd name="T27" fmla="*/ 2147483647 h 9"/>
              <a:gd name="T28" fmla="*/ 2147483647 w 15"/>
              <a:gd name="T29" fmla="*/ 2147483647 h 9"/>
              <a:gd name="T30" fmla="*/ 2147483647 w 15"/>
              <a:gd name="T31" fmla="*/ 2147483647 h 9"/>
              <a:gd name="T32" fmla="*/ 2147483647 w 15"/>
              <a:gd name="T33" fmla="*/ 2147483647 h 9"/>
              <a:gd name="T34" fmla="*/ 2147483647 w 15"/>
              <a:gd name="T35" fmla="*/ 2147483647 h 9"/>
              <a:gd name="T36" fmla="*/ 2147483647 w 15"/>
              <a:gd name="T37" fmla="*/ 2147483647 h 9"/>
              <a:gd name="T38" fmla="*/ 2147483647 w 15"/>
              <a:gd name="T39" fmla="*/ 2147483647 h 9"/>
              <a:gd name="T40" fmla="*/ 2147483647 w 15"/>
              <a:gd name="T41" fmla="*/ 2147483647 h 9"/>
              <a:gd name="T42" fmla="*/ 2147483647 w 15"/>
              <a:gd name="T43" fmla="*/ 2147483647 h 9"/>
              <a:gd name="T44" fmla="*/ 2147483647 w 15"/>
              <a:gd name="T45" fmla="*/ 2147483647 h 9"/>
              <a:gd name="T46" fmla="*/ 2147483647 w 15"/>
              <a:gd name="T47" fmla="*/ 0 h 9"/>
              <a:gd name="T48" fmla="*/ 2147483647 w 15"/>
              <a:gd name="T49" fmla="*/ 0 h 9"/>
              <a:gd name="T50" fmla="*/ 0 w 15"/>
              <a:gd name="T51" fmla="*/ 0 h 9"/>
              <a:gd name="T52" fmla="*/ 0 w 15"/>
              <a:gd name="T53" fmla="*/ 2147483647 h 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5" h="9"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2" y="7"/>
                  <a:pt x="2" y="7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6" y="8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8"/>
                  <a:pt x="7" y="8"/>
                </a:cubicBezTo>
                <a:cubicBezTo>
                  <a:pt x="8" y="8"/>
                  <a:pt x="8" y="8"/>
                  <a:pt x="8" y="8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8"/>
                  <a:pt x="11" y="7"/>
                  <a:pt x="11" y="7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6"/>
                  <a:pt x="12" y="5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3" y="3"/>
                  <a:pt x="13" y="3"/>
                  <a:pt x="13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1"/>
                  <a:pt x="14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0" y="0"/>
                  <a:pt x="0" y="0"/>
                  <a:pt x="0" y="0"/>
                </a:cubicBezTo>
                <a:lnTo>
                  <a:pt x="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05" name="Freeform 493"/>
          <p:cNvSpPr>
            <a:spLocks/>
          </p:cNvSpPr>
          <p:nvPr/>
        </p:nvSpPr>
        <p:spPr bwMode="auto">
          <a:xfrm>
            <a:off x="6678613" y="2770188"/>
            <a:ext cx="49212" cy="44450"/>
          </a:xfrm>
          <a:custGeom>
            <a:avLst/>
            <a:gdLst>
              <a:gd name="T0" fmla="*/ 0 w 13"/>
              <a:gd name="T1" fmla="*/ 0 h 12"/>
              <a:gd name="T2" fmla="*/ 0 w 13"/>
              <a:gd name="T3" fmla="*/ 0 h 12"/>
              <a:gd name="T4" fmla="*/ 0 w 13"/>
              <a:gd name="T5" fmla="*/ 2147483647 h 12"/>
              <a:gd name="T6" fmla="*/ 0 w 13"/>
              <a:gd name="T7" fmla="*/ 2147483647 h 12"/>
              <a:gd name="T8" fmla="*/ 2147483647 w 13"/>
              <a:gd name="T9" fmla="*/ 2147483647 h 12"/>
              <a:gd name="T10" fmla="*/ 2147483647 w 13"/>
              <a:gd name="T11" fmla="*/ 2147483647 h 12"/>
              <a:gd name="T12" fmla="*/ 2147483647 w 13"/>
              <a:gd name="T13" fmla="*/ 2147483647 h 12"/>
              <a:gd name="T14" fmla="*/ 2147483647 w 13"/>
              <a:gd name="T15" fmla="*/ 2147483647 h 12"/>
              <a:gd name="T16" fmla="*/ 2147483647 w 13"/>
              <a:gd name="T17" fmla="*/ 2147483647 h 12"/>
              <a:gd name="T18" fmla="*/ 2147483647 w 13"/>
              <a:gd name="T19" fmla="*/ 2147483647 h 12"/>
              <a:gd name="T20" fmla="*/ 2147483647 w 13"/>
              <a:gd name="T21" fmla="*/ 2147483647 h 12"/>
              <a:gd name="T22" fmla="*/ 2147483647 w 13"/>
              <a:gd name="T23" fmla="*/ 2147483647 h 12"/>
              <a:gd name="T24" fmla="*/ 2147483647 w 13"/>
              <a:gd name="T25" fmla="*/ 2147483647 h 12"/>
              <a:gd name="T26" fmla="*/ 2147483647 w 13"/>
              <a:gd name="T27" fmla="*/ 2147483647 h 12"/>
              <a:gd name="T28" fmla="*/ 2147483647 w 13"/>
              <a:gd name="T29" fmla="*/ 2147483647 h 12"/>
              <a:gd name="T30" fmla="*/ 2147483647 w 13"/>
              <a:gd name="T31" fmla="*/ 2147483647 h 12"/>
              <a:gd name="T32" fmla="*/ 2147483647 w 13"/>
              <a:gd name="T33" fmla="*/ 2147483647 h 12"/>
              <a:gd name="T34" fmla="*/ 2147483647 w 13"/>
              <a:gd name="T35" fmla="*/ 2147483647 h 12"/>
              <a:gd name="T36" fmla="*/ 2147483647 w 13"/>
              <a:gd name="T37" fmla="*/ 0 h 12"/>
              <a:gd name="T38" fmla="*/ 0 w 13"/>
              <a:gd name="T39" fmla="*/ 0 h 1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3" h="12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8"/>
                  <a:pt x="2" y="8"/>
                  <a:pt x="2" y="8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10"/>
                  <a:pt x="2" y="10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8"/>
                  <a:pt x="13" y="4"/>
                  <a:pt x="11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06" name="Freeform 494"/>
          <p:cNvSpPr>
            <a:spLocks/>
          </p:cNvSpPr>
          <p:nvPr/>
        </p:nvSpPr>
        <p:spPr bwMode="auto">
          <a:xfrm>
            <a:off x="6656388" y="2717800"/>
            <a:ext cx="58737" cy="44450"/>
          </a:xfrm>
          <a:custGeom>
            <a:avLst/>
            <a:gdLst>
              <a:gd name="T0" fmla="*/ 2147483647 w 16"/>
              <a:gd name="T1" fmla="*/ 0 h 12"/>
              <a:gd name="T2" fmla="*/ 2147483647 w 16"/>
              <a:gd name="T3" fmla="*/ 0 h 12"/>
              <a:gd name="T4" fmla="*/ 2147483647 w 16"/>
              <a:gd name="T5" fmla="*/ 0 h 12"/>
              <a:gd name="T6" fmla="*/ 2147483647 w 16"/>
              <a:gd name="T7" fmla="*/ 2147483647 h 12"/>
              <a:gd name="T8" fmla="*/ 2147483647 w 16"/>
              <a:gd name="T9" fmla="*/ 2147483647 h 12"/>
              <a:gd name="T10" fmla="*/ 2147483647 w 16"/>
              <a:gd name="T11" fmla="*/ 2147483647 h 12"/>
              <a:gd name="T12" fmla="*/ 0 w 16"/>
              <a:gd name="T13" fmla="*/ 2147483647 h 12"/>
              <a:gd name="T14" fmla="*/ 0 w 16"/>
              <a:gd name="T15" fmla="*/ 2147483647 h 12"/>
              <a:gd name="T16" fmla="*/ 0 w 16"/>
              <a:gd name="T17" fmla="*/ 2147483647 h 12"/>
              <a:gd name="T18" fmla="*/ 0 w 16"/>
              <a:gd name="T19" fmla="*/ 2147483647 h 12"/>
              <a:gd name="T20" fmla="*/ 0 w 16"/>
              <a:gd name="T21" fmla="*/ 2147483647 h 12"/>
              <a:gd name="T22" fmla="*/ 2147483647 w 16"/>
              <a:gd name="T23" fmla="*/ 2147483647 h 12"/>
              <a:gd name="T24" fmla="*/ 2147483647 w 16"/>
              <a:gd name="T25" fmla="*/ 2147483647 h 12"/>
              <a:gd name="T26" fmla="*/ 2147483647 w 16"/>
              <a:gd name="T27" fmla="*/ 2147483647 h 12"/>
              <a:gd name="T28" fmla="*/ 2147483647 w 16"/>
              <a:gd name="T29" fmla="*/ 2147483647 h 12"/>
              <a:gd name="T30" fmla="*/ 2147483647 w 16"/>
              <a:gd name="T31" fmla="*/ 2147483647 h 12"/>
              <a:gd name="T32" fmla="*/ 2147483647 w 16"/>
              <a:gd name="T33" fmla="*/ 2147483647 h 12"/>
              <a:gd name="T34" fmla="*/ 2147483647 w 16"/>
              <a:gd name="T35" fmla="*/ 2147483647 h 12"/>
              <a:gd name="T36" fmla="*/ 2147483647 w 16"/>
              <a:gd name="T37" fmla="*/ 2147483647 h 12"/>
              <a:gd name="T38" fmla="*/ 2147483647 w 16"/>
              <a:gd name="T39" fmla="*/ 2147483647 h 12"/>
              <a:gd name="T40" fmla="*/ 2147483647 w 16"/>
              <a:gd name="T41" fmla="*/ 2147483647 h 12"/>
              <a:gd name="T42" fmla="*/ 2147483647 w 16"/>
              <a:gd name="T43" fmla="*/ 2147483647 h 12"/>
              <a:gd name="T44" fmla="*/ 2147483647 w 16"/>
              <a:gd name="T45" fmla="*/ 2147483647 h 12"/>
              <a:gd name="T46" fmla="*/ 2147483647 w 16"/>
              <a:gd name="T47" fmla="*/ 2147483647 h 12"/>
              <a:gd name="T48" fmla="*/ 2147483647 w 16"/>
              <a:gd name="T49" fmla="*/ 2147483647 h 12"/>
              <a:gd name="T50" fmla="*/ 2147483647 w 16"/>
              <a:gd name="T51" fmla="*/ 0 h 1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" h="12">
                <a:moveTo>
                  <a:pt x="5" y="0"/>
                </a:moveTo>
                <a:cubicBezTo>
                  <a:pt x="5" y="0"/>
                  <a:pt x="5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1"/>
                  <a:pt x="3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1" y="1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3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4" y="9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4" y="7"/>
                  <a:pt x="10" y="3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07" name="Freeform 495"/>
          <p:cNvSpPr>
            <a:spLocks/>
          </p:cNvSpPr>
          <p:nvPr/>
        </p:nvSpPr>
        <p:spPr bwMode="auto">
          <a:xfrm>
            <a:off x="6656388" y="2724150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08" name="Freeform 496"/>
          <p:cNvSpPr>
            <a:spLocks/>
          </p:cNvSpPr>
          <p:nvPr/>
        </p:nvSpPr>
        <p:spPr bwMode="auto">
          <a:xfrm>
            <a:off x="6662738" y="27209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09" name="Freeform 497"/>
          <p:cNvSpPr>
            <a:spLocks/>
          </p:cNvSpPr>
          <p:nvPr/>
        </p:nvSpPr>
        <p:spPr bwMode="auto">
          <a:xfrm>
            <a:off x="6670675" y="27178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10" name="Freeform 498"/>
          <p:cNvSpPr>
            <a:spLocks/>
          </p:cNvSpPr>
          <p:nvPr/>
        </p:nvSpPr>
        <p:spPr bwMode="auto">
          <a:xfrm>
            <a:off x="6610350" y="2693988"/>
            <a:ext cx="33338" cy="34925"/>
          </a:xfrm>
          <a:custGeom>
            <a:avLst/>
            <a:gdLst>
              <a:gd name="T0" fmla="*/ 2147483647 w 9"/>
              <a:gd name="T1" fmla="*/ 2147483647 h 9"/>
              <a:gd name="T2" fmla="*/ 2147483647 w 9"/>
              <a:gd name="T3" fmla="*/ 2147483647 h 9"/>
              <a:gd name="T4" fmla="*/ 2147483647 w 9"/>
              <a:gd name="T5" fmla="*/ 2147483647 h 9"/>
              <a:gd name="T6" fmla="*/ 2147483647 w 9"/>
              <a:gd name="T7" fmla="*/ 2147483647 h 9"/>
              <a:gd name="T8" fmla="*/ 2147483647 w 9"/>
              <a:gd name="T9" fmla="*/ 2147483647 h 9"/>
              <a:gd name="T10" fmla="*/ 2147483647 w 9"/>
              <a:gd name="T11" fmla="*/ 2147483647 h 9"/>
              <a:gd name="T12" fmla="*/ 2147483647 w 9"/>
              <a:gd name="T13" fmla="*/ 2147483647 h 9"/>
              <a:gd name="T14" fmla="*/ 2147483647 w 9"/>
              <a:gd name="T15" fmla="*/ 2147483647 h 9"/>
              <a:gd name="T16" fmla="*/ 2147483647 w 9"/>
              <a:gd name="T17" fmla="*/ 0 h 9"/>
              <a:gd name="T18" fmla="*/ 0 w 9"/>
              <a:gd name="T19" fmla="*/ 0 h 9"/>
              <a:gd name="T20" fmla="*/ 0 w 9"/>
              <a:gd name="T21" fmla="*/ 2147483647 h 9"/>
              <a:gd name="T22" fmla="*/ 0 w 9"/>
              <a:gd name="T23" fmla="*/ 2147483647 h 9"/>
              <a:gd name="T24" fmla="*/ 0 w 9"/>
              <a:gd name="T25" fmla="*/ 2147483647 h 9"/>
              <a:gd name="T26" fmla="*/ 2147483647 w 9"/>
              <a:gd name="T27" fmla="*/ 2147483647 h 9"/>
              <a:gd name="T28" fmla="*/ 2147483647 w 9"/>
              <a:gd name="T29" fmla="*/ 2147483647 h 9"/>
              <a:gd name="T30" fmla="*/ 2147483647 w 9"/>
              <a:gd name="T31" fmla="*/ 2147483647 h 9"/>
              <a:gd name="T32" fmla="*/ 2147483647 w 9"/>
              <a:gd name="T33" fmla="*/ 2147483647 h 9"/>
              <a:gd name="T34" fmla="*/ 2147483647 w 9"/>
              <a:gd name="T35" fmla="*/ 2147483647 h 9"/>
              <a:gd name="T36" fmla="*/ 2147483647 w 9"/>
              <a:gd name="T37" fmla="*/ 2147483647 h 9"/>
              <a:gd name="T38" fmla="*/ 2147483647 w 9"/>
              <a:gd name="T39" fmla="*/ 2147483647 h 9"/>
              <a:gd name="T40" fmla="*/ 2147483647 w 9"/>
              <a:gd name="T41" fmla="*/ 2147483647 h 9"/>
              <a:gd name="T42" fmla="*/ 2147483647 w 9"/>
              <a:gd name="T43" fmla="*/ 2147483647 h 9"/>
              <a:gd name="T44" fmla="*/ 2147483647 w 9"/>
              <a:gd name="T45" fmla="*/ 2147483647 h 9"/>
              <a:gd name="T46" fmla="*/ 2147483647 w 9"/>
              <a:gd name="T47" fmla="*/ 2147483647 h 9"/>
              <a:gd name="T48" fmla="*/ 2147483647 w 9"/>
              <a:gd name="T49" fmla="*/ 2147483647 h 9"/>
              <a:gd name="T50" fmla="*/ 2147483647 w 9"/>
              <a:gd name="T51" fmla="*/ 2147483647 h 9"/>
              <a:gd name="T52" fmla="*/ 2147483647 w 9"/>
              <a:gd name="T53" fmla="*/ 2147483647 h 9"/>
              <a:gd name="T54" fmla="*/ 2147483647 w 9"/>
              <a:gd name="T55" fmla="*/ 2147483647 h 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" h="9">
                <a:moveTo>
                  <a:pt x="8" y="6"/>
                </a:moveTo>
                <a:cubicBezTo>
                  <a:pt x="8" y="6"/>
                  <a:pt x="8" y="6"/>
                  <a:pt x="8" y="6"/>
                </a:cubicBezTo>
                <a:cubicBezTo>
                  <a:pt x="8" y="5"/>
                  <a:pt x="8" y="5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2"/>
                  <a:pt x="5" y="1"/>
                  <a:pt x="4" y="0"/>
                </a:cubicBezTo>
                <a:cubicBezTo>
                  <a:pt x="3" y="0"/>
                  <a:pt x="1" y="0"/>
                  <a:pt x="0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9"/>
                  <a:pt x="1" y="9"/>
                  <a:pt x="1" y="9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4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8"/>
                  <a:pt x="5" y="8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7" y="7"/>
                  <a:pt x="7" y="7"/>
                  <a:pt x="7" y="7"/>
                </a:cubicBezTo>
                <a:cubicBezTo>
                  <a:pt x="7" y="7"/>
                  <a:pt x="7" y="7"/>
                  <a:pt x="7" y="7"/>
                </a:cubicBezTo>
                <a:cubicBezTo>
                  <a:pt x="8" y="7"/>
                  <a:pt x="8" y="7"/>
                  <a:pt x="8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lnTo>
                  <a:pt x="8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11" name="Freeform 500"/>
          <p:cNvSpPr>
            <a:spLocks/>
          </p:cNvSpPr>
          <p:nvPr/>
        </p:nvSpPr>
        <p:spPr bwMode="auto">
          <a:xfrm>
            <a:off x="6632575" y="27051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12" name="Freeform 501"/>
          <p:cNvSpPr>
            <a:spLocks/>
          </p:cNvSpPr>
          <p:nvPr/>
        </p:nvSpPr>
        <p:spPr bwMode="auto">
          <a:xfrm>
            <a:off x="6643688" y="27209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13" name="Freeform 502"/>
          <p:cNvSpPr>
            <a:spLocks/>
          </p:cNvSpPr>
          <p:nvPr/>
        </p:nvSpPr>
        <p:spPr bwMode="auto">
          <a:xfrm>
            <a:off x="6637338" y="27098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14" name="Freeform 503"/>
          <p:cNvSpPr>
            <a:spLocks/>
          </p:cNvSpPr>
          <p:nvPr/>
        </p:nvSpPr>
        <p:spPr bwMode="auto">
          <a:xfrm>
            <a:off x="6640513" y="27178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15" name="Freeform 504"/>
          <p:cNvSpPr>
            <a:spLocks/>
          </p:cNvSpPr>
          <p:nvPr/>
        </p:nvSpPr>
        <p:spPr bwMode="auto">
          <a:xfrm>
            <a:off x="6640513" y="27130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16" name="Freeform 505"/>
          <p:cNvSpPr>
            <a:spLocks/>
          </p:cNvSpPr>
          <p:nvPr/>
        </p:nvSpPr>
        <p:spPr bwMode="auto">
          <a:xfrm>
            <a:off x="6542088" y="2728913"/>
            <a:ext cx="60325" cy="33337"/>
          </a:xfrm>
          <a:custGeom>
            <a:avLst/>
            <a:gdLst>
              <a:gd name="T0" fmla="*/ 2147483647 w 16"/>
              <a:gd name="T1" fmla="*/ 2147483647 h 9"/>
              <a:gd name="T2" fmla="*/ 2147483647 w 16"/>
              <a:gd name="T3" fmla="*/ 2147483647 h 9"/>
              <a:gd name="T4" fmla="*/ 2147483647 w 16"/>
              <a:gd name="T5" fmla="*/ 2147483647 h 9"/>
              <a:gd name="T6" fmla="*/ 2147483647 w 16"/>
              <a:gd name="T7" fmla="*/ 2147483647 h 9"/>
              <a:gd name="T8" fmla="*/ 2147483647 w 16"/>
              <a:gd name="T9" fmla="*/ 2147483647 h 9"/>
              <a:gd name="T10" fmla="*/ 2147483647 w 16"/>
              <a:gd name="T11" fmla="*/ 2147483647 h 9"/>
              <a:gd name="T12" fmla="*/ 2147483647 w 16"/>
              <a:gd name="T13" fmla="*/ 2147483647 h 9"/>
              <a:gd name="T14" fmla="*/ 2147483647 w 16"/>
              <a:gd name="T15" fmla="*/ 0 h 9"/>
              <a:gd name="T16" fmla="*/ 2147483647 w 16"/>
              <a:gd name="T17" fmla="*/ 0 h 9"/>
              <a:gd name="T18" fmla="*/ 2147483647 w 16"/>
              <a:gd name="T19" fmla="*/ 0 h 9"/>
              <a:gd name="T20" fmla="*/ 2147483647 w 16"/>
              <a:gd name="T21" fmla="*/ 0 h 9"/>
              <a:gd name="T22" fmla="*/ 2147483647 w 16"/>
              <a:gd name="T23" fmla="*/ 0 h 9"/>
              <a:gd name="T24" fmla="*/ 2147483647 w 16"/>
              <a:gd name="T25" fmla="*/ 0 h 9"/>
              <a:gd name="T26" fmla="*/ 2147483647 w 16"/>
              <a:gd name="T27" fmla="*/ 2147483647 h 9"/>
              <a:gd name="T28" fmla="*/ 2147483647 w 16"/>
              <a:gd name="T29" fmla="*/ 2147483647 h 9"/>
              <a:gd name="T30" fmla="*/ 2147483647 w 16"/>
              <a:gd name="T31" fmla="*/ 2147483647 h 9"/>
              <a:gd name="T32" fmla="*/ 2147483647 w 16"/>
              <a:gd name="T33" fmla="*/ 2147483647 h 9"/>
              <a:gd name="T34" fmla="*/ 2147483647 w 16"/>
              <a:gd name="T35" fmla="*/ 2147483647 h 9"/>
              <a:gd name="T36" fmla="*/ 2147483647 w 16"/>
              <a:gd name="T37" fmla="*/ 2147483647 h 9"/>
              <a:gd name="T38" fmla="*/ 2147483647 w 16"/>
              <a:gd name="T39" fmla="*/ 2147483647 h 9"/>
              <a:gd name="T40" fmla="*/ 2147483647 w 16"/>
              <a:gd name="T41" fmla="*/ 2147483647 h 9"/>
              <a:gd name="T42" fmla="*/ 2147483647 w 16"/>
              <a:gd name="T43" fmla="*/ 2147483647 h 9"/>
              <a:gd name="T44" fmla="*/ 2147483647 w 16"/>
              <a:gd name="T45" fmla="*/ 2147483647 h 9"/>
              <a:gd name="T46" fmla="*/ 2147483647 w 16"/>
              <a:gd name="T47" fmla="*/ 2147483647 h 9"/>
              <a:gd name="T48" fmla="*/ 0 w 16"/>
              <a:gd name="T49" fmla="*/ 2147483647 h 9"/>
              <a:gd name="T50" fmla="*/ 0 w 16"/>
              <a:gd name="T51" fmla="*/ 2147483647 h 9"/>
              <a:gd name="T52" fmla="*/ 0 w 16"/>
              <a:gd name="T53" fmla="*/ 2147483647 h 9"/>
              <a:gd name="T54" fmla="*/ 2147483647 w 16"/>
              <a:gd name="T55" fmla="*/ 2147483647 h 9"/>
              <a:gd name="T56" fmla="*/ 2147483647 w 16"/>
              <a:gd name="T57" fmla="*/ 2147483647 h 9"/>
              <a:gd name="T58" fmla="*/ 2147483647 w 16"/>
              <a:gd name="T59" fmla="*/ 2147483647 h 9"/>
              <a:gd name="T60" fmla="*/ 2147483647 w 16"/>
              <a:gd name="T61" fmla="*/ 2147483647 h 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6" h="9">
                <a:moveTo>
                  <a:pt x="15" y="2"/>
                </a:moveTo>
                <a:cubicBezTo>
                  <a:pt x="14" y="2"/>
                  <a:pt x="14" y="2"/>
                  <a:pt x="14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1"/>
                  <a:pt x="10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3"/>
                  <a:pt x="3" y="3"/>
                </a:cubicBezTo>
                <a:cubicBezTo>
                  <a:pt x="3" y="4"/>
                  <a:pt x="3" y="4"/>
                  <a:pt x="3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1" y="7"/>
                  <a:pt x="1" y="7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2"/>
                  <a:pt x="15" y="2"/>
                  <a:pt x="1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17" name="Freeform 506"/>
          <p:cNvSpPr>
            <a:spLocks/>
          </p:cNvSpPr>
          <p:nvPr/>
        </p:nvSpPr>
        <p:spPr bwMode="auto">
          <a:xfrm>
            <a:off x="6542088" y="2874963"/>
            <a:ext cx="60325" cy="33337"/>
          </a:xfrm>
          <a:custGeom>
            <a:avLst/>
            <a:gdLst>
              <a:gd name="T0" fmla="*/ 0 w 16"/>
              <a:gd name="T1" fmla="*/ 0 h 9"/>
              <a:gd name="T2" fmla="*/ 0 w 16"/>
              <a:gd name="T3" fmla="*/ 0 h 9"/>
              <a:gd name="T4" fmla="*/ 2147483647 w 16"/>
              <a:gd name="T5" fmla="*/ 2147483647 h 9"/>
              <a:gd name="T6" fmla="*/ 2147483647 w 16"/>
              <a:gd name="T7" fmla="*/ 2147483647 h 9"/>
              <a:gd name="T8" fmla="*/ 2147483647 w 16"/>
              <a:gd name="T9" fmla="*/ 2147483647 h 9"/>
              <a:gd name="T10" fmla="*/ 2147483647 w 16"/>
              <a:gd name="T11" fmla="*/ 2147483647 h 9"/>
              <a:gd name="T12" fmla="*/ 2147483647 w 16"/>
              <a:gd name="T13" fmla="*/ 2147483647 h 9"/>
              <a:gd name="T14" fmla="*/ 2147483647 w 16"/>
              <a:gd name="T15" fmla="*/ 2147483647 h 9"/>
              <a:gd name="T16" fmla="*/ 2147483647 w 16"/>
              <a:gd name="T17" fmla="*/ 2147483647 h 9"/>
              <a:gd name="T18" fmla="*/ 2147483647 w 16"/>
              <a:gd name="T19" fmla="*/ 2147483647 h 9"/>
              <a:gd name="T20" fmla="*/ 2147483647 w 16"/>
              <a:gd name="T21" fmla="*/ 2147483647 h 9"/>
              <a:gd name="T22" fmla="*/ 2147483647 w 16"/>
              <a:gd name="T23" fmla="*/ 2147483647 h 9"/>
              <a:gd name="T24" fmla="*/ 2147483647 w 16"/>
              <a:gd name="T25" fmla="*/ 2147483647 h 9"/>
              <a:gd name="T26" fmla="*/ 2147483647 w 16"/>
              <a:gd name="T27" fmla="*/ 2147483647 h 9"/>
              <a:gd name="T28" fmla="*/ 2147483647 w 16"/>
              <a:gd name="T29" fmla="*/ 2147483647 h 9"/>
              <a:gd name="T30" fmla="*/ 2147483647 w 16"/>
              <a:gd name="T31" fmla="*/ 2147483647 h 9"/>
              <a:gd name="T32" fmla="*/ 2147483647 w 16"/>
              <a:gd name="T33" fmla="*/ 2147483647 h 9"/>
              <a:gd name="T34" fmla="*/ 2147483647 w 16"/>
              <a:gd name="T35" fmla="*/ 2147483647 h 9"/>
              <a:gd name="T36" fmla="*/ 2147483647 w 16"/>
              <a:gd name="T37" fmla="*/ 2147483647 h 9"/>
              <a:gd name="T38" fmla="*/ 2147483647 w 16"/>
              <a:gd name="T39" fmla="*/ 2147483647 h 9"/>
              <a:gd name="T40" fmla="*/ 2147483647 w 16"/>
              <a:gd name="T41" fmla="*/ 2147483647 h 9"/>
              <a:gd name="T42" fmla="*/ 2147483647 w 16"/>
              <a:gd name="T43" fmla="*/ 2147483647 h 9"/>
              <a:gd name="T44" fmla="*/ 2147483647 w 16"/>
              <a:gd name="T45" fmla="*/ 2147483647 h 9"/>
              <a:gd name="T46" fmla="*/ 2147483647 w 16"/>
              <a:gd name="T47" fmla="*/ 2147483647 h 9"/>
              <a:gd name="T48" fmla="*/ 2147483647 w 16"/>
              <a:gd name="T49" fmla="*/ 2147483647 h 9"/>
              <a:gd name="T50" fmla="*/ 2147483647 w 16"/>
              <a:gd name="T51" fmla="*/ 2147483647 h 9"/>
              <a:gd name="T52" fmla="*/ 2147483647 w 16"/>
              <a:gd name="T53" fmla="*/ 2147483647 h 9"/>
              <a:gd name="T54" fmla="*/ 2147483647 w 16"/>
              <a:gd name="T55" fmla="*/ 2147483647 h 9"/>
              <a:gd name="T56" fmla="*/ 2147483647 w 16"/>
              <a:gd name="T57" fmla="*/ 2147483647 h 9"/>
              <a:gd name="T58" fmla="*/ 2147483647 w 16"/>
              <a:gd name="T59" fmla="*/ 2147483647 h 9"/>
              <a:gd name="T60" fmla="*/ 2147483647 w 16"/>
              <a:gd name="T61" fmla="*/ 0 h 9"/>
              <a:gd name="T62" fmla="*/ 0 w 16"/>
              <a:gd name="T63" fmla="*/ 0 h 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6" h="9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6"/>
                  <a:pt x="3" y="6"/>
                  <a:pt x="3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9"/>
                  <a:pt x="5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7" y="8"/>
                  <a:pt x="7" y="8"/>
                  <a:pt x="7" y="8"/>
                </a:cubicBezTo>
                <a:cubicBezTo>
                  <a:pt x="8" y="8"/>
                  <a:pt x="8" y="8"/>
                  <a:pt x="8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1" y="8"/>
                  <a:pt x="11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18" name="Freeform 507"/>
          <p:cNvSpPr>
            <a:spLocks/>
          </p:cNvSpPr>
          <p:nvPr/>
        </p:nvSpPr>
        <p:spPr bwMode="auto">
          <a:xfrm>
            <a:off x="6610350" y="2728913"/>
            <a:ext cx="57150" cy="33337"/>
          </a:xfrm>
          <a:custGeom>
            <a:avLst/>
            <a:gdLst>
              <a:gd name="T0" fmla="*/ 2147483647 w 15"/>
              <a:gd name="T1" fmla="*/ 2147483647 h 9"/>
              <a:gd name="T2" fmla="*/ 2147483647 w 15"/>
              <a:gd name="T3" fmla="*/ 2147483647 h 9"/>
              <a:gd name="T4" fmla="*/ 2147483647 w 15"/>
              <a:gd name="T5" fmla="*/ 2147483647 h 9"/>
              <a:gd name="T6" fmla="*/ 2147483647 w 15"/>
              <a:gd name="T7" fmla="*/ 2147483647 h 9"/>
              <a:gd name="T8" fmla="*/ 2147483647 w 15"/>
              <a:gd name="T9" fmla="*/ 2147483647 h 9"/>
              <a:gd name="T10" fmla="*/ 2147483647 w 15"/>
              <a:gd name="T11" fmla="*/ 0 h 9"/>
              <a:gd name="T12" fmla="*/ 2147483647 w 15"/>
              <a:gd name="T13" fmla="*/ 0 h 9"/>
              <a:gd name="T14" fmla="*/ 2147483647 w 15"/>
              <a:gd name="T15" fmla="*/ 0 h 9"/>
              <a:gd name="T16" fmla="*/ 2147483647 w 15"/>
              <a:gd name="T17" fmla="*/ 0 h 9"/>
              <a:gd name="T18" fmla="*/ 2147483647 w 15"/>
              <a:gd name="T19" fmla="*/ 0 h 9"/>
              <a:gd name="T20" fmla="*/ 2147483647 w 15"/>
              <a:gd name="T21" fmla="*/ 0 h 9"/>
              <a:gd name="T22" fmla="*/ 2147483647 w 15"/>
              <a:gd name="T23" fmla="*/ 2147483647 h 9"/>
              <a:gd name="T24" fmla="*/ 2147483647 w 15"/>
              <a:gd name="T25" fmla="*/ 2147483647 h 9"/>
              <a:gd name="T26" fmla="*/ 2147483647 w 15"/>
              <a:gd name="T27" fmla="*/ 2147483647 h 9"/>
              <a:gd name="T28" fmla="*/ 2147483647 w 15"/>
              <a:gd name="T29" fmla="*/ 2147483647 h 9"/>
              <a:gd name="T30" fmla="*/ 2147483647 w 15"/>
              <a:gd name="T31" fmla="*/ 2147483647 h 9"/>
              <a:gd name="T32" fmla="*/ 2147483647 w 15"/>
              <a:gd name="T33" fmla="*/ 2147483647 h 9"/>
              <a:gd name="T34" fmla="*/ 2147483647 w 15"/>
              <a:gd name="T35" fmla="*/ 2147483647 h 9"/>
              <a:gd name="T36" fmla="*/ 2147483647 w 15"/>
              <a:gd name="T37" fmla="*/ 2147483647 h 9"/>
              <a:gd name="T38" fmla="*/ 0 w 15"/>
              <a:gd name="T39" fmla="*/ 2147483647 h 9"/>
              <a:gd name="T40" fmla="*/ 0 w 15"/>
              <a:gd name="T41" fmla="*/ 2147483647 h 9"/>
              <a:gd name="T42" fmla="*/ 0 w 15"/>
              <a:gd name="T43" fmla="*/ 2147483647 h 9"/>
              <a:gd name="T44" fmla="*/ 0 w 15"/>
              <a:gd name="T45" fmla="*/ 2147483647 h 9"/>
              <a:gd name="T46" fmla="*/ 0 w 15"/>
              <a:gd name="T47" fmla="*/ 2147483647 h 9"/>
              <a:gd name="T48" fmla="*/ 2147483647 w 15"/>
              <a:gd name="T49" fmla="*/ 2147483647 h 9"/>
              <a:gd name="T50" fmla="*/ 2147483647 w 15"/>
              <a:gd name="T51" fmla="*/ 2147483647 h 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" h="9">
                <a:moveTo>
                  <a:pt x="14" y="7"/>
                </a:moveTo>
                <a:cubicBezTo>
                  <a:pt x="14" y="6"/>
                  <a:pt x="13" y="5"/>
                  <a:pt x="13" y="5"/>
                </a:cubicBezTo>
                <a:cubicBezTo>
                  <a:pt x="13" y="4"/>
                  <a:pt x="13" y="4"/>
                  <a:pt x="13" y="4"/>
                </a:cubicBezTo>
                <a:cubicBezTo>
                  <a:pt x="12" y="4"/>
                  <a:pt x="12" y="3"/>
                  <a:pt x="12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1" y="1"/>
                  <a:pt x="11" y="1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5" y="1"/>
                  <a:pt x="5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9"/>
                  <a:pt x="0" y="9"/>
                  <a:pt x="0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4" y="8"/>
                  <a:pt x="1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19" name="Freeform 508"/>
          <p:cNvSpPr>
            <a:spLocks/>
          </p:cNvSpPr>
          <p:nvPr/>
        </p:nvSpPr>
        <p:spPr bwMode="auto">
          <a:xfrm>
            <a:off x="6656388" y="27352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20" name="Freeform 509"/>
          <p:cNvSpPr>
            <a:spLocks/>
          </p:cNvSpPr>
          <p:nvPr/>
        </p:nvSpPr>
        <p:spPr bwMode="auto">
          <a:xfrm>
            <a:off x="6659563" y="2743200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21" name="Rectangle 510"/>
          <p:cNvSpPr>
            <a:spLocks noChangeArrowheads="1"/>
          </p:cNvSpPr>
          <p:nvPr/>
        </p:nvSpPr>
        <p:spPr bwMode="auto">
          <a:xfrm>
            <a:off x="6648450" y="2728913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6922" name="Freeform 511"/>
          <p:cNvSpPr>
            <a:spLocks/>
          </p:cNvSpPr>
          <p:nvPr/>
        </p:nvSpPr>
        <p:spPr bwMode="auto">
          <a:xfrm>
            <a:off x="6662738" y="27543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23" name="Freeform 512"/>
          <p:cNvSpPr>
            <a:spLocks/>
          </p:cNvSpPr>
          <p:nvPr/>
        </p:nvSpPr>
        <p:spPr bwMode="auto">
          <a:xfrm>
            <a:off x="6621463" y="27320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24" name="Freeform 513"/>
          <p:cNvSpPr>
            <a:spLocks/>
          </p:cNvSpPr>
          <p:nvPr/>
        </p:nvSpPr>
        <p:spPr bwMode="auto">
          <a:xfrm>
            <a:off x="6615113" y="2732088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0 h 2"/>
              <a:gd name="T4" fmla="*/ 0 w 2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25" name="Freeform 514"/>
          <p:cNvSpPr>
            <a:spLocks/>
          </p:cNvSpPr>
          <p:nvPr/>
        </p:nvSpPr>
        <p:spPr bwMode="auto">
          <a:xfrm>
            <a:off x="6632575" y="27320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26" name="Freeform 515"/>
          <p:cNvSpPr>
            <a:spLocks/>
          </p:cNvSpPr>
          <p:nvPr/>
        </p:nvSpPr>
        <p:spPr bwMode="auto">
          <a:xfrm>
            <a:off x="6626225" y="2732088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27" name="Freeform 516"/>
          <p:cNvSpPr>
            <a:spLocks/>
          </p:cNvSpPr>
          <p:nvPr/>
        </p:nvSpPr>
        <p:spPr bwMode="auto">
          <a:xfrm>
            <a:off x="6643688" y="2728913"/>
            <a:ext cx="4762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28" name="Freeform 517"/>
          <p:cNvSpPr>
            <a:spLocks/>
          </p:cNvSpPr>
          <p:nvPr/>
        </p:nvSpPr>
        <p:spPr bwMode="auto">
          <a:xfrm>
            <a:off x="6640513" y="27289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29" name="Freeform 518"/>
          <p:cNvSpPr>
            <a:spLocks/>
          </p:cNvSpPr>
          <p:nvPr/>
        </p:nvSpPr>
        <p:spPr bwMode="auto">
          <a:xfrm>
            <a:off x="6610350" y="27352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30" name="Freeform 519"/>
          <p:cNvSpPr>
            <a:spLocks/>
          </p:cNvSpPr>
          <p:nvPr/>
        </p:nvSpPr>
        <p:spPr bwMode="auto">
          <a:xfrm>
            <a:off x="6535738" y="2770188"/>
            <a:ext cx="66675" cy="44450"/>
          </a:xfrm>
          <a:custGeom>
            <a:avLst/>
            <a:gdLst>
              <a:gd name="T0" fmla="*/ 2147483647 w 18"/>
              <a:gd name="T1" fmla="*/ 2147483647 h 12"/>
              <a:gd name="T2" fmla="*/ 2147483647 w 18"/>
              <a:gd name="T3" fmla="*/ 2147483647 h 12"/>
              <a:gd name="T4" fmla="*/ 2147483647 w 18"/>
              <a:gd name="T5" fmla="*/ 2147483647 h 12"/>
              <a:gd name="T6" fmla="*/ 2147483647 w 18"/>
              <a:gd name="T7" fmla="*/ 2147483647 h 12"/>
              <a:gd name="T8" fmla="*/ 2147483647 w 18"/>
              <a:gd name="T9" fmla="*/ 2147483647 h 12"/>
              <a:gd name="T10" fmla="*/ 0 w 18"/>
              <a:gd name="T11" fmla="*/ 2147483647 h 12"/>
              <a:gd name="T12" fmla="*/ 0 w 18"/>
              <a:gd name="T13" fmla="*/ 2147483647 h 12"/>
              <a:gd name="T14" fmla="*/ 0 w 18"/>
              <a:gd name="T15" fmla="*/ 2147483647 h 12"/>
              <a:gd name="T16" fmla="*/ 0 w 18"/>
              <a:gd name="T17" fmla="*/ 2147483647 h 12"/>
              <a:gd name="T18" fmla="*/ 0 w 18"/>
              <a:gd name="T19" fmla="*/ 2147483647 h 12"/>
              <a:gd name="T20" fmla="*/ 0 w 18"/>
              <a:gd name="T21" fmla="*/ 2147483647 h 12"/>
              <a:gd name="T22" fmla="*/ 0 w 18"/>
              <a:gd name="T23" fmla="*/ 2147483647 h 12"/>
              <a:gd name="T24" fmla="*/ 0 w 18"/>
              <a:gd name="T25" fmla="*/ 2147483647 h 12"/>
              <a:gd name="T26" fmla="*/ 0 w 18"/>
              <a:gd name="T27" fmla="*/ 2147483647 h 12"/>
              <a:gd name="T28" fmla="*/ 0 w 18"/>
              <a:gd name="T29" fmla="*/ 2147483647 h 12"/>
              <a:gd name="T30" fmla="*/ 2147483647 w 18"/>
              <a:gd name="T31" fmla="*/ 2147483647 h 12"/>
              <a:gd name="T32" fmla="*/ 2147483647 w 18"/>
              <a:gd name="T33" fmla="*/ 0 h 12"/>
              <a:gd name="T34" fmla="*/ 2147483647 w 18"/>
              <a:gd name="T35" fmla="*/ 0 h 12"/>
              <a:gd name="T36" fmla="*/ 2147483647 w 18"/>
              <a:gd name="T37" fmla="*/ 2147483647 h 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8" h="12">
                <a:moveTo>
                  <a:pt x="1" y="1"/>
                </a:move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0"/>
                  <a:pt x="18" y="0"/>
                  <a:pt x="18" y="0"/>
                </a:cubicBezTo>
                <a:cubicBezTo>
                  <a:pt x="1" y="0"/>
                  <a:pt x="1" y="0"/>
                  <a:pt x="1" y="0"/>
                </a:cubicBezTo>
                <a:lnTo>
                  <a:pt x="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31" name="Freeform 520"/>
          <p:cNvSpPr>
            <a:spLocks/>
          </p:cNvSpPr>
          <p:nvPr/>
        </p:nvSpPr>
        <p:spPr bwMode="auto">
          <a:xfrm>
            <a:off x="6535738" y="2822575"/>
            <a:ext cx="66675" cy="44450"/>
          </a:xfrm>
          <a:custGeom>
            <a:avLst/>
            <a:gdLst>
              <a:gd name="T0" fmla="*/ 0 w 18"/>
              <a:gd name="T1" fmla="*/ 2147483647 h 12"/>
              <a:gd name="T2" fmla="*/ 0 w 18"/>
              <a:gd name="T3" fmla="*/ 2147483647 h 12"/>
              <a:gd name="T4" fmla="*/ 0 w 18"/>
              <a:gd name="T5" fmla="*/ 2147483647 h 12"/>
              <a:gd name="T6" fmla="*/ 0 w 18"/>
              <a:gd name="T7" fmla="*/ 2147483647 h 12"/>
              <a:gd name="T8" fmla="*/ 0 w 18"/>
              <a:gd name="T9" fmla="*/ 2147483647 h 12"/>
              <a:gd name="T10" fmla="*/ 0 w 18"/>
              <a:gd name="T11" fmla="*/ 2147483647 h 12"/>
              <a:gd name="T12" fmla="*/ 0 w 18"/>
              <a:gd name="T13" fmla="*/ 2147483647 h 12"/>
              <a:gd name="T14" fmla="*/ 0 w 18"/>
              <a:gd name="T15" fmla="*/ 2147483647 h 12"/>
              <a:gd name="T16" fmla="*/ 0 w 18"/>
              <a:gd name="T17" fmla="*/ 2147483647 h 12"/>
              <a:gd name="T18" fmla="*/ 2147483647 w 18"/>
              <a:gd name="T19" fmla="*/ 2147483647 h 12"/>
              <a:gd name="T20" fmla="*/ 2147483647 w 18"/>
              <a:gd name="T21" fmla="*/ 2147483647 h 12"/>
              <a:gd name="T22" fmla="*/ 2147483647 w 18"/>
              <a:gd name="T23" fmla="*/ 2147483647 h 12"/>
              <a:gd name="T24" fmla="*/ 2147483647 w 18"/>
              <a:gd name="T25" fmla="*/ 2147483647 h 12"/>
              <a:gd name="T26" fmla="*/ 2147483647 w 18"/>
              <a:gd name="T27" fmla="*/ 2147483647 h 12"/>
              <a:gd name="T28" fmla="*/ 2147483647 w 18"/>
              <a:gd name="T29" fmla="*/ 2147483647 h 12"/>
              <a:gd name="T30" fmla="*/ 2147483647 w 18"/>
              <a:gd name="T31" fmla="*/ 2147483647 h 12"/>
              <a:gd name="T32" fmla="*/ 2147483647 w 18"/>
              <a:gd name="T33" fmla="*/ 0 h 12"/>
              <a:gd name="T34" fmla="*/ 0 w 18"/>
              <a:gd name="T35" fmla="*/ 0 h 12"/>
              <a:gd name="T36" fmla="*/ 0 w 18"/>
              <a:gd name="T37" fmla="*/ 2147483647 h 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8" h="12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9"/>
                  <a:pt x="1" y="9"/>
                  <a:pt x="1" y="9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1"/>
                  <a:pt x="1" y="11"/>
                  <a:pt x="1" y="11"/>
                </a:cubicBezTo>
                <a:cubicBezTo>
                  <a:pt x="2" y="12"/>
                  <a:pt x="2" y="12"/>
                  <a:pt x="2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32" name="Freeform 521"/>
          <p:cNvSpPr>
            <a:spLocks/>
          </p:cNvSpPr>
          <p:nvPr/>
        </p:nvSpPr>
        <p:spPr bwMode="auto">
          <a:xfrm>
            <a:off x="6610350" y="2770188"/>
            <a:ext cx="68263" cy="44450"/>
          </a:xfrm>
          <a:custGeom>
            <a:avLst/>
            <a:gdLst>
              <a:gd name="T0" fmla="*/ 2147483647 w 18"/>
              <a:gd name="T1" fmla="*/ 2147483647 h 12"/>
              <a:gd name="T2" fmla="*/ 2147483647 w 18"/>
              <a:gd name="T3" fmla="*/ 2147483647 h 12"/>
              <a:gd name="T4" fmla="*/ 2147483647 w 18"/>
              <a:gd name="T5" fmla="*/ 2147483647 h 12"/>
              <a:gd name="T6" fmla="*/ 2147483647 w 18"/>
              <a:gd name="T7" fmla="*/ 2147483647 h 12"/>
              <a:gd name="T8" fmla="*/ 2147483647 w 18"/>
              <a:gd name="T9" fmla="*/ 2147483647 h 12"/>
              <a:gd name="T10" fmla="*/ 2147483647 w 18"/>
              <a:gd name="T11" fmla="*/ 2147483647 h 12"/>
              <a:gd name="T12" fmla="*/ 2147483647 w 18"/>
              <a:gd name="T13" fmla="*/ 2147483647 h 12"/>
              <a:gd name="T14" fmla="*/ 2147483647 w 18"/>
              <a:gd name="T15" fmla="*/ 2147483647 h 12"/>
              <a:gd name="T16" fmla="*/ 2147483647 w 18"/>
              <a:gd name="T17" fmla="*/ 2147483647 h 12"/>
              <a:gd name="T18" fmla="*/ 2147483647 w 18"/>
              <a:gd name="T19" fmla="*/ 2147483647 h 12"/>
              <a:gd name="T20" fmla="*/ 2147483647 w 18"/>
              <a:gd name="T21" fmla="*/ 2147483647 h 12"/>
              <a:gd name="T22" fmla="*/ 2147483647 w 18"/>
              <a:gd name="T23" fmla="*/ 2147483647 h 12"/>
              <a:gd name="T24" fmla="*/ 2147483647 w 18"/>
              <a:gd name="T25" fmla="*/ 2147483647 h 12"/>
              <a:gd name="T26" fmla="*/ 2147483647 w 18"/>
              <a:gd name="T27" fmla="*/ 0 h 12"/>
              <a:gd name="T28" fmla="*/ 0 w 18"/>
              <a:gd name="T29" fmla="*/ 0 h 12"/>
              <a:gd name="T30" fmla="*/ 0 w 18"/>
              <a:gd name="T31" fmla="*/ 2147483647 h 12"/>
              <a:gd name="T32" fmla="*/ 2147483647 w 18"/>
              <a:gd name="T33" fmla="*/ 2147483647 h 12"/>
              <a:gd name="T34" fmla="*/ 2147483647 w 18"/>
              <a:gd name="T35" fmla="*/ 2147483647 h 12"/>
              <a:gd name="T36" fmla="*/ 2147483647 w 18"/>
              <a:gd name="T37" fmla="*/ 2147483647 h 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8" h="12">
                <a:moveTo>
                  <a:pt x="18" y="11"/>
                </a:moveTo>
                <a:cubicBezTo>
                  <a:pt x="18" y="11"/>
                  <a:pt x="18" y="10"/>
                  <a:pt x="18" y="10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2"/>
                  <a:pt x="18" y="12"/>
                  <a:pt x="18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33" name="Freeform 522"/>
          <p:cNvSpPr>
            <a:spLocks/>
          </p:cNvSpPr>
          <p:nvPr/>
        </p:nvSpPr>
        <p:spPr bwMode="auto">
          <a:xfrm>
            <a:off x="6678613" y="27955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34" name="Freeform 523"/>
          <p:cNvSpPr>
            <a:spLocks/>
          </p:cNvSpPr>
          <p:nvPr/>
        </p:nvSpPr>
        <p:spPr bwMode="auto">
          <a:xfrm>
            <a:off x="6678613" y="2800350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35" name="Freeform 524"/>
          <p:cNvSpPr>
            <a:spLocks/>
          </p:cNvSpPr>
          <p:nvPr/>
        </p:nvSpPr>
        <p:spPr bwMode="auto">
          <a:xfrm>
            <a:off x="6670675" y="2776538"/>
            <a:ext cx="3175" cy="4762"/>
          </a:xfrm>
          <a:custGeom>
            <a:avLst/>
            <a:gdLst>
              <a:gd name="T0" fmla="*/ 0 w 2"/>
              <a:gd name="T1" fmla="*/ 0 h 3"/>
              <a:gd name="T2" fmla="*/ 2147483647 w 2"/>
              <a:gd name="T3" fmla="*/ 2147483647 h 3"/>
              <a:gd name="T4" fmla="*/ 0 w 2"/>
              <a:gd name="T5" fmla="*/ 0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2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36" name="Freeform 525"/>
          <p:cNvSpPr>
            <a:spLocks/>
          </p:cNvSpPr>
          <p:nvPr/>
        </p:nvSpPr>
        <p:spPr bwMode="auto">
          <a:xfrm>
            <a:off x="6670675" y="2770188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h 2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0" y="T0"/>
              </a:cxn>
              <a:cxn ang="T5">
                <a:pos x="0" y="T1"/>
              </a:cxn>
              <a:cxn ang="T6">
                <a:pos x="0" y="T2"/>
              </a:cxn>
              <a:cxn ang="T7">
                <a:pos x="0" y="T3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37" name="Freeform 526"/>
          <p:cNvSpPr>
            <a:spLocks/>
          </p:cNvSpPr>
          <p:nvPr/>
        </p:nvSpPr>
        <p:spPr bwMode="auto">
          <a:xfrm>
            <a:off x="6678613" y="2806700"/>
            <a:ext cx="0" cy="4763"/>
          </a:xfrm>
          <a:custGeom>
            <a:avLst/>
            <a:gdLst>
              <a:gd name="T0" fmla="*/ 0 h 1"/>
              <a:gd name="T1" fmla="*/ 2147483647 h 1"/>
              <a:gd name="T2" fmla="*/ 0 h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38" name="Freeform 527"/>
          <p:cNvSpPr>
            <a:spLocks/>
          </p:cNvSpPr>
          <p:nvPr/>
        </p:nvSpPr>
        <p:spPr bwMode="auto">
          <a:xfrm>
            <a:off x="6673850" y="2781300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39" name="Freeform 528"/>
          <p:cNvSpPr>
            <a:spLocks/>
          </p:cNvSpPr>
          <p:nvPr/>
        </p:nvSpPr>
        <p:spPr bwMode="auto">
          <a:xfrm>
            <a:off x="6678613" y="2811463"/>
            <a:ext cx="0" cy="3175"/>
          </a:xfrm>
          <a:custGeom>
            <a:avLst/>
            <a:gdLst>
              <a:gd name="T0" fmla="*/ 2147483647 h 1"/>
              <a:gd name="T1" fmla="*/ 2147483647 h 1"/>
              <a:gd name="T2" fmla="*/ 0 h 1"/>
              <a:gd name="T3" fmla="*/ 2147483647 h 1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0" y="T0"/>
              </a:cxn>
              <a:cxn ang="T5">
                <a:pos x="0" y="T1"/>
              </a:cxn>
              <a:cxn ang="T6">
                <a:pos x="0" y="T2"/>
              </a:cxn>
              <a:cxn ang="T7">
                <a:pos x="0" y="T3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40" name="Freeform 529"/>
          <p:cNvSpPr>
            <a:spLocks/>
          </p:cNvSpPr>
          <p:nvPr/>
        </p:nvSpPr>
        <p:spPr bwMode="auto">
          <a:xfrm>
            <a:off x="6673850" y="2789238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41" name="Freeform 530"/>
          <p:cNvSpPr>
            <a:spLocks/>
          </p:cNvSpPr>
          <p:nvPr/>
        </p:nvSpPr>
        <p:spPr bwMode="auto">
          <a:xfrm>
            <a:off x="6542088" y="2916238"/>
            <a:ext cx="26987" cy="19050"/>
          </a:xfrm>
          <a:custGeom>
            <a:avLst/>
            <a:gdLst>
              <a:gd name="T0" fmla="*/ 2147483647 w 7"/>
              <a:gd name="T1" fmla="*/ 2147483647 h 5"/>
              <a:gd name="T2" fmla="*/ 2147483647 w 7"/>
              <a:gd name="T3" fmla="*/ 2147483647 h 5"/>
              <a:gd name="T4" fmla="*/ 2147483647 w 7"/>
              <a:gd name="T5" fmla="*/ 2147483647 h 5"/>
              <a:gd name="T6" fmla="*/ 2147483647 w 7"/>
              <a:gd name="T7" fmla="*/ 2147483647 h 5"/>
              <a:gd name="T8" fmla="*/ 2147483647 w 7"/>
              <a:gd name="T9" fmla="*/ 2147483647 h 5"/>
              <a:gd name="T10" fmla="*/ 2147483647 w 7"/>
              <a:gd name="T11" fmla="*/ 2147483647 h 5"/>
              <a:gd name="T12" fmla="*/ 2147483647 w 7"/>
              <a:gd name="T13" fmla="*/ 2147483647 h 5"/>
              <a:gd name="T14" fmla="*/ 2147483647 w 7"/>
              <a:gd name="T15" fmla="*/ 0 h 5"/>
              <a:gd name="T16" fmla="*/ 2147483647 w 7"/>
              <a:gd name="T17" fmla="*/ 0 h 5"/>
              <a:gd name="T18" fmla="*/ 2147483647 w 7"/>
              <a:gd name="T19" fmla="*/ 2147483647 h 5"/>
              <a:gd name="T20" fmla="*/ 2147483647 w 7"/>
              <a:gd name="T21" fmla="*/ 2147483647 h 5"/>
              <a:gd name="T22" fmla="*/ 0 w 7"/>
              <a:gd name="T23" fmla="*/ 2147483647 h 5"/>
              <a:gd name="T24" fmla="*/ 0 w 7"/>
              <a:gd name="T25" fmla="*/ 2147483647 h 5"/>
              <a:gd name="T26" fmla="*/ 2147483647 w 7"/>
              <a:gd name="T27" fmla="*/ 2147483647 h 5"/>
              <a:gd name="T28" fmla="*/ 2147483647 w 7"/>
              <a:gd name="T29" fmla="*/ 2147483647 h 5"/>
              <a:gd name="T30" fmla="*/ 2147483647 w 7"/>
              <a:gd name="T31" fmla="*/ 2147483647 h 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" h="5">
                <a:moveTo>
                  <a:pt x="6" y="4"/>
                </a:move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2" y="3"/>
                  <a:pt x="5" y="4"/>
                  <a:pt x="7" y="5"/>
                </a:cubicBezTo>
                <a:cubicBezTo>
                  <a:pt x="7" y="4"/>
                  <a:pt x="7" y="4"/>
                  <a:pt x="7" y="4"/>
                </a:cubicBezTo>
                <a:lnTo>
                  <a:pt x="6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42" name="Freeform 531"/>
          <p:cNvSpPr>
            <a:spLocks/>
          </p:cNvSpPr>
          <p:nvPr/>
        </p:nvSpPr>
        <p:spPr bwMode="auto">
          <a:xfrm>
            <a:off x="6610350" y="2908300"/>
            <a:ext cx="33338" cy="30163"/>
          </a:xfrm>
          <a:custGeom>
            <a:avLst/>
            <a:gdLst>
              <a:gd name="T0" fmla="*/ 2147483647 w 9"/>
              <a:gd name="T1" fmla="*/ 2147483647 h 8"/>
              <a:gd name="T2" fmla="*/ 2147483647 w 9"/>
              <a:gd name="T3" fmla="*/ 2147483647 h 8"/>
              <a:gd name="T4" fmla="*/ 2147483647 w 9"/>
              <a:gd name="T5" fmla="*/ 2147483647 h 8"/>
              <a:gd name="T6" fmla="*/ 2147483647 w 9"/>
              <a:gd name="T7" fmla="*/ 2147483647 h 8"/>
              <a:gd name="T8" fmla="*/ 2147483647 w 9"/>
              <a:gd name="T9" fmla="*/ 2147483647 h 8"/>
              <a:gd name="T10" fmla="*/ 2147483647 w 9"/>
              <a:gd name="T11" fmla="*/ 0 h 8"/>
              <a:gd name="T12" fmla="*/ 0 w 9"/>
              <a:gd name="T13" fmla="*/ 0 h 8"/>
              <a:gd name="T14" fmla="*/ 0 w 9"/>
              <a:gd name="T15" fmla="*/ 0 h 8"/>
              <a:gd name="T16" fmla="*/ 0 w 9"/>
              <a:gd name="T17" fmla="*/ 2147483647 h 8"/>
              <a:gd name="T18" fmla="*/ 2147483647 w 9"/>
              <a:gd name="T19" fmla="*/ 2147483647 h 8"/>
              <a:gd name="T20" fmla="*/ 2147483647 w 9"/>
              <a:gd name="T21" fmla="*/ 2147483647 h 8"/>
              <a:gd name="T22" fmla="*/ 2147483647 w 9"/>
              <a:gd name="T23" fmla="*/ 2147483647 h 8"/>
              <a:gd name="T24" fmla="*/ 2147483647 w 9"/>
              <a:gd name="T25" fmla="*/ 2147483647 h 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" h="8">
                <a:moveTo>
                  <a:pt x="7" y="1"/>
                </a:move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3" y="1"/>
                  <a:pt x="3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1" y="8"/>
                  <a:pt x="3" y="8"/>
                  <a:pt x="4" y="8"/>
                </a:cubicBezTo>
                <a:cubicBezTo>
                  <a:pt x="5" y="7"/>
                  <a:pt x="6" y="5"/>
                  <a:pt x="9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43" name="Freeform 532"/>
          <p:cNvSpPr>
            <a:spLocks/>
          </p:cNvSpPr>
          <p:nvPr/>
        </p:nvSpPr>
        <p:spPr bwMode="auto">
          <a:xfrm>
            <a:off x="6618288" y="2908300"/>
            <a:ext cx="0" cy="476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44" name="Rectangle 533"/>
          <p:cNvSpPr>
            <a:spLocks noChangeArrowheads="1"/>
          </p:cNvSpPr>
          <p:nvPr/>
        </p:nvSpPr>
        <p:spPr bwMode="auto">
          <a:xfrm>
            <a:off x="6610350" y="2908300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6945" name="Freeform 534"/>
          <p:cNvSpPr>
            <a:spLocks/>
          </p:cNvSpPr>
          <p:nvPr/>
        </p:nvSpPr>
        <p:spPr bwMode="auto">
          <a:xfrm>
            <a:off x="6626225" y="29130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46" name="Freeform 535"/>
          <p:cNvSpPr>
            <a:spLocks/>
          </p:cNvSpPr>
          <p:nvPr/>
        </p:nvSpPr>
        <p:spPr bwMode="auto">
          <a:xfrm>
            <a:off x="6632575" y="2913063"/>
            <a:ext cx="4763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47" name="Freeform 536"/>
          <p:cNvSpPr>
            <a:spLocks/>
          </p:cNvSpPr>
          <p:nvPr/>
        </p:nvSpPr>
        <p:spPr bwMode="auto">
          <a:xfrm>
            <a:off x="6640513" y="2916238"/>
            <a:ext cx="3175" cy="0"/>
          </a:xfrm>
          <a:custGeom>
            <a:avLst/>
            <a:gdLst>
              <a:gd name="T0" fmla="*/ 2147483647 w 2"/>
              <a:gd name="T1" fmla="*/ 2147483647 w 2"/>
              <a:gd name="T2" fmla="*/ 0 w 2"/>
              <a:gd name="T3" fmla="*/ 2147483647 w 2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48" name="Freeform 537"/>
          <p:cNvSpPr>
            <a:spLocks/>
          </p:cNvSpPr>
          <p:nvPr/>
        </p:nvSpPr>
        <p:spPr bwMode="auto">
          <a:xfrm>
            <a:off x="6565900" y="2908300"/>
            <a:ext cx="36513" cy="30163"/>
          </a:xfrm>
          <a:custGeom>
            <a:avLst/>
            <a:gdLst>
              <a:gd name="T0" fmla="*/ 2147483647 w 10"/>
              <a:gd name="T1" fmla="*/ 0 h 8"/>
              <a:gd name="T2" fmla="*/ 2147483647 w 10"/>
              <a:gd name="T3" fmla="*/ 0 h 8"/>
              <a:gd name="T4" fmla="*/ 2147483647 w 10"/>
              <a:gd name="T5" fmla="*/ 0 h 8"/>
              <a:gd name="T6" fmla="*/ 2147483647 w 10"/>
              <a:gd name="T7" fmla="*/ 2147483647 h 8"/>
              <a:gd name="T8" fmla="*/ 2147483647 w 10"/>
              <a:gd name="T9" fmla="*/ 2147483647 h 8"/>
              <a:gd name="T10" fmla="*/ 2147483647 w 10"/>
              <a:gd name="T11" fmla="*/ 2147483647 h 8"/>
              <a:gd name="T12" fmla="*/ 2147483647 w 10"/>
              <a:gd name="T13" fmla="*/ 2147483647 h 8"/>
              <a:gd name="T14" fmla="*/ 2147483647 w 10"/>
              <a:gd name="T15" fmla="*/ 2147483647 h 8"/>
              <a:gd name="T16" fmla="*/ 2147483647 w 10"/>
              <a:gd name="T17" fmla="*/ 2147483647 h 8"/>
              <a:gd name="T18" fmla="*/ 2147483647 w 10"/>
              <a:gd name="T19" fmla="*/ 2147483647 h 8"/>
              <a:gd name="T20" fmla="*/ 2147483647 w 10"/>
              <a:gd name="T21" fmla="*/ 2147483647 h 8"/>
              <a:gd name="T22" fmla="*/ 0 w 10"/>
              <a:gd name="T23" fmla="*/ 2147483647 h 8"/>
              <a:gd name="T24" fmla="*/ 0 w 10"/>
              <a:gd name="T25" fmla="*/ 2147483647 h 8"/>
              <a:gd name="T26" fmla="*/ 0 w 10"/>
              <a:gd name="T27" fmla="*/ 2147483647 h 8"/>
              <a:gd name="T28" fmla="*/ 0 w 10"/>
              <a:gd name="T29" fmla="*/ 2147483647 h 8"/>
              <a:gd name="T30" fmla="*/ 0 w 10"/>
              <a:gd name="T31" fmla="*/ 2147483647 h 8"/>
              <a:gd name="T32" fmla="*/ 2147483647 w 10"/>
              <a:gd name="T33" fmla="*/ 2147483647 h 8"/>
              <a:gd name="T34" fmla="*/ 2147483647 w 10"/>
              <a:gd name="T35" fmla="*/ 2147483647 h 8"/>
              <a:gd name="T36" fmla="*/ 2147483647 w 10"/>
              <a:gd name="T37" fmla="*/ 2147483647 h 8"/>
              <a:gd name="T38" fmla="*/ 2147483647 w 10"/>
              <a:gd name="T39" fmla="*/ 2147483647 h 8"/>
              <a:gd name="T40" fmla="*/ 2147483647 w 10"/>
              <a:gd name="T41" fmla="*/ 2147483647 h 8"/>
              <a:gd name="T42" fmla="*/ 2147483647 w 10"/>
              <a:gd name="T43" fmla="*/ 2147483647 h 8"/>
              <a:gd name="T44" fmla="*/ 2147483647 w 10"/>
              <a:gd name="T45" fmla="*/ 2147483647 h 8"/>
              <a:gd name="T46" fmla="*/ 2147483647 w 10"/>
              <a:gd name="T47" fmla="*/ 2147483647 h 8"/>
              <a:gd name="T48" fmla="*/ 2147483647 w 10"/>
              <a:gd name="T49" fmla="*/ 2147483647 h 8"/>
              <a:gd name="T50" fmla="*/ 2147483647 w 10"/>
              <a:gd name="T51" fmla="*/ 2147483647 h 8"/>
              <a:gd name="T52" fmla="*/ 2147483647 w 10"/>
              <a:gd name="T53" fmla="*/ 2147483647 h 8"/>
              <a:gd name="T54" fmla="*/ 2147483647 w 10"/>
              <a:gd name="T55" fmla="*/ 2147483647 h 8"/>
              <a:gd name="T56" fmla="*/ 2147483647 w 10"/>
              <a:gd name="T57" fmla="*/ 2147483647 h 8"/>
              <a:gd name="T58" fmla="*/ 2147483647 w 10"/>
              <a:gd name="T59" fmla="*/ 2147483647 h 8"/>
              <a:gd name="T60" fmla="*/ 2147483647 w 10"/>
              <a:gd name="T61" fmla="*/ 0 h 8"/>
              <a:gd name="T62" fmla="*/ 2147483647 w 10"/>
              <a:gd name="T63" fmla="*/ 0 h 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0" h="8">
                <a:moveTo>
                  <a:pt x="9" y="0"/>
                </a:move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6" y="0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1"/>
                  <a:pt x="5" y="1"/>
                </a:cubicBezTo>
                <a:cubicBezTo>
                  <a:pt x="4" y="1"/>
                  <a:pt x="4" y="1"/>
                  <a:pt x="4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7"/>
                  <a:pt x="4" y="7"/>
                </a:cubicBezTo>
                <a:cubicBezTo>
                  <a:pt x="6" y="8"/>
                  <a:pt x="8" y="8"/>
                  <a:pt x="10" y="8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49" name="Freeform 538"/>
          <p:cNvSpPr>
            <a:spLocks/>
          </p:cNvSpPr>
          <p:nvPr/>
        </p:nvSpPr>
        <p:spPr bwMode="auto">
          <a:xfrm>
            <a:off x="6577013" y="2913063"/>
            <a:ext cx="3175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50" name="Rectangle 539"/>
          <p:cNvSpPr>
            <a:spLocks noChangeArrowheads="1"/>
          </p:cNvSpPr>
          <p:nvPr/>
        </p:nvSpPr>
        <p:spPr bwMode="auto">
          <a:xfrm>
            <a:off x="6565900" y="2916238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6951" name="Freeform 540"/>
          <p:cNvSpPr>
            <a:spLocks/>
          </p:cNvSpPr>
          <p:nvPr/>
        </p:nvSpPr>
        <p:spPr bwMode="auto">
          <a:xfrm>
            <a:off x="6599238" y="2908300"/>
            <a:ext cx="3175" cy="0"/>
          </a:xfrm>
          <a:custGeom>
            <a:avLst/>
            <a:gdLst>
              <a:gd name="T0" fmla="*/ 2147483647 w 2"/>
              <a:gd name="T1" fmla="*/ 2147483647 w 2"/>
              <a:gd name="T2" fmla="*/ 0 w 2"/>
              <a:gd name="T3" fmla="*/ 2147483647 w 2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52" name="Freeform 541"/>
          <p:cNvSpPr>
            <a:spLocks/>
          </p:cNvSpPr>
          <p:nvPr/>
        </p:nvSpPr>
        <p:spPr bwMode="auto">
          <a:xfrm>
            <a:off x="6572250" y="2913063"/>
            <a:ext cx="4763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53" name="Freeform 542"/>
          <p:cNvSpPr>
            <a:spLocks/>
          </p:cNvSpPr>
          <p:nvPr/>
        </p:nvSpPr>
        <p:spPr bwMode="auto">
          <a:xfrm>
            <a:off x="6584950" y="2913063"/>
            <a:ext cx="3175" cy="0"/>
          </a:xfrm>
          <a:custGeom>
            <a:avLst/>
            <a:gdLst>
              <a:gd name="T0" fmla="*/ 2147483647 w 1"/>
              <a:gd name="T1" fmla="*/ 0 w 1"/>
              <a:gd name="T2" fmla="*/ 2147483647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54" name="Freeform 543"/>
          <p:cNvSpPr>
            <a:spLocks/>
          </p:cNvSpPr>
          <p:nvPr/>
        </p:nvSpPr>
        <p:spPr bwMode="auto">
          <a:xfrm>
            <a:off x="6565900" y="2913063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2147483647 h 2"/>
              <a:gd name="T4" fmla="*/ 2147483647 w 2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55" name="Freeform 544"/>
          <p:cNvSpPr>
            <a:spLocks/>
          </p:cNvSpPr>
          <p:nvPr/>
        </p:nvSpPr>
        <p:spPr bwMode="auto">
          <a:xfrm>
            <a:off x="6588125" y="2908300"/>
            <a:ext cx="3175" cy="4763"/>
          </a:xfrm>
          <a:custGeom>
            <a:avLst/>
            <a:gdLst>
              <a:gd name="T0" fmla="*/ 2147483647 w 1"/>
              <a:gd name="T1" fmla="*/ 0 h 1"/>
              <a:gd name="T2" fmla="*/ 0 w 1"/>
              <a:gd name="T3" fmla="*/ 2147483647 h 1"/>
              <a:gd name="T4" fmla="*/ 2147483647 w 1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1" y="0"/>
                  <a:pt x="0" y="0"/>
                  <a:pt x="0" y="1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56" name="Freeform 545"/>
          <p:cNvSpPr>
            <a:spLocks/>
          </p:cNvSpPr>
          <p:nvPr/>
        </p:nvSpPr>
        <p:spPr bwMode="auto">
          <a:xfrm>
            <a:off x="6596063" y="2908300"/>
            <a:ext cx="3175" cy="0"/>
          </a:xfrm>
          <a:custGeom>
            <a:avLst/>
            <a:gdLst>
              <a:gd name="T0" fmla="*/ 2147483647 w 1"/>
              <a:gd name="T1" fmla="*/ 0 w 1"/>
              <a:gd name="T2" fmla="*/ 2147483647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57" name="Freeform 546"/>
          <p:cNvSpPr>
            <a:spLocks/>
          </p:cNvSpPr>
          <p:nvPr/>
        </p:nvSpPr>
        <p:spPr bwMode="auto">
          <a:xfrm>
            <a:off x="6572250" y="2924175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58" name="Freeform 547"/>
          <p:cNvSpPr>
            <a:spLocks/>
          </p:cNvSpPr>
          <p:nvPr/>
        </p:nvSpPr>
        <p:spPr bwMode="auto">
          <a:xfrm>
            <a:off x="6565900" y="2916238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0 w 2"/>
              <a:gd name="T3" fmla="*/ 0 h 2"/>
              <a:gd name="T4" fmla="*/ 2147483647 w 2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59" name="Rectangle 548"/>
          <p:cNvSpPr>
            <a:spLocks noChangeArrowheads="1"/>
          </p:cNvSpPr>
          <p:nvPr/>
        </p:nvSpPr>
        <p:spPr bwMode="auto">
          <a:xfrm>
            <a:off x="6565900" y="2916238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6960" name="Rectangle 549"/>
          <p:cNvSpPr>
            <a:spLocks noChangeArrowheads="1"/>
          </p:cNvSpPr>
          <p:nvPr/>
        </p:nvSpPr>
        <p:spPr bwMode="auto">
          <a:xfrm>
            <a:off x="6580188" y="2935288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6961" name="Freeform 550"/>
          <p:cNvSpPr>
            <a:spLocks/>
          </p:cNvSpPr>
          <p:nvPr/>
        </p:nvSpPr>
        <p:spPr bwMode="auto">
          <a:xfrm>
            <a:off x="6569075" y="2919413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62" name="Freeform 551"/>
          <p:cNvSpPr>
            <a:spLocks/>
          </p:cNvSpPr>
          <p:nvPr/>
        </p:nvSpPr>
        <p:spPr bwMode="auto">
          <a:xfrm>
            <a:off x="6580188" y="29352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63" name="Freeform 552"/>
          <p:cNvSpPr>
            <a:spLocks/>
          </p:cNvSpPr>
          <p:nvPr/>
        </p:nvSpPr>
        <p:spPr bwMode="auto">
          <a:xfrm>
            <a:off x="6577013" y="29321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64" name="Freeform 553"/>
          <p:cNvSpPr>
            <a:spLocks/>
          </p:cNvSpPr>
          <p:nvPr/>
        </p:nvSpPr>
        <p:spPr bwMode="auto">
          <a:xfrm>
            <a:off x="6572250" y="2927350"/>
            <a:ext cx="4763" cy="4763"/>
          </a:xfrm>
          <a:custGeom>
            <a:avLst/>
            <a:gdLst>
              <a:gd name="T0" fmla="*/ 2147483647 w 3"/>
              <a:gd name="T1" fmla="*/ 2147483647 h 3"/>
              <a:gd name="T2" fmla="*/ 0 w 3"/>
              <a:gd name="T3" fmla="*/ 0 h 3"/>
              <a:gd name="T4" fmla="*/ 2147483647 w 3"/>
              <a:gd name="T5" fmla="*/ 2147483647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3">
                <a:moveTo>
                  <a:pt x="3" y="3"/>
                </a:moveTo>
                <a:lnTo>
                  <a:pt x="0" y="0"/>
                </a:lnTo>
                <a:lnTo>
                  <a:pt x="3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65" name="Rectangle 554"/>
          <p:cNvSpPr>
            <a:spLocks noChangeArrowheads="1"/>
          </p:cNvSpPr>
          <p:nvPr/>
        </p:nvSpPr>
        <p:spPr bwMode="auto">
          <a:xfrm>
            <a:off x="6565900" y="2916238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6966" name="Freeform 555"/>
          <p:cNvSpPr>
            <a:spLocks/>
          </p:cNvSpPr>
          <p:nvPr/>
        </p:nvSpPr>
        <p:spPr bwMode="auto">
          <a:xfrm>
            <a:off x="6637338" y="2916238"/>
            <a:ext cx="30162" cy="19050"/>
          </a:xfrm>
          <a:custGeom>
            <a:avLst/>
            <a:gdLst>
              <a:gd name="T0" fmla="*/ 2147483647 w 8"/>
              <a:gd name="T1" fmla="*/ 2147483647 h 5"/>
              <a:gd name="T2" fmla="*/ 2147483647 w 8"/>
              <a:gd name="T3" fmla="*/ 2147483647 h 5"/>
              <a:gd name="T4" fmla="*/ 2147483647 w 8"/>
              <a:gd name="T5" fmla="*/ 0 h 5"/>
              <a:gd name="T6" fmla="*/ 2147483647 w 8"/>
              <a:gd name="T7" fmla="*/ 0 h 5"/>
              <a:gd name="T8" fmla="*/ 2147483647 w 8"/>
              <a:gd name="T9" fmla="*/ 0 h 5"/>
              <a:gd name="T10" fmla="*/ 2147483647 w 8"/>
              <a:gd name="T11" fmla="*/ 0 h 5"/>
              <a:gd name="T12" fmla="*/ 2147483647 w 8"/>
              <a:gd name="T13" fmla="*/ 2147483647 h 5"/>
              <a:gd name="T14" fmla="*/ 2147483647 w 8"/>
              <a:gd name="T15" fmla="*/ 2147483647 h 5"/>
              <a:gd name="T16" fmla="*/ 2147483647 w 8"/>
              <a:gd name="T17" fmla="*/ 2147483647 h 5"/>
              <a:gd name="T18" fmla="*/ 2147483647 w 8"/>
              <a:gd name="T19" fmla="*/ 2147483647 h 5"/>
              <a:gd name="T20" fmla="*/ 2147483647 w 8"/>
              <a:gd name="T21" fmla="*/ 2147483647 h 5"/>
              <a:gd name="T22" fmla="*/ 2147483647 w 8"/>
              <a:gd name="T23" fmla="*/ 2147483647 h 5"/>
              <a:gd name="T24" fmla="*/ 2147483647 w 8"/>
              <a:gd name="T25" fmla="*/ 2147483647 h 5"/>
              <a:gd name="T26" fmla="*/ 2147483647 w 8"/>
              <a:gd name="T27" fmla="*/ 2147483647 h 5"/>
              <a:gd name="T28" fmla="*/ 2147483647 w 8"/>
              <a:gd name="T29" fmla="*/ 2147483647 h 5"/>
              <a:gd name="T30" fmla="*/ 2147483647 w 8"/>
              <a:gd name="T31" fmla="*/ 2147483647 h 5"/>
              <a:gd name="T32" fmla="*/ 2147483647 w 8"/>
              <a:gd name="T33" fmla="*/ 2147483647 h 5"/>
              <a:gd name="T34" fmla="*/ 0 w 8"/>
              <a:gd name="T35" fmla="*/ 2147483647 h 5"/>
              <a:gd name="T36" fmla="*/ 2147483647 w 8"/>
              <a:gd name="T37" fmla="*/ 2147483647 h 5"/>
              <a:gd name="T38" fmla="*/ 2147483647 w 8"/>
              <a:gd name="T39" fmla="*/ 2147483647 h 5"/>
              <a:gd name="T40" fmla="*/ 2147483647 w 8"/>
              <a:gd name="T41" fmla="*/ 2147483647 h 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8" h="5">
                <a:moveTo>
                  <a:pt x="6" y="1"/>
                </a:move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5"/>
                  <a:pt x="0" y="5"/>
                </a:cubicBezTo>
                <a:cubicBezTo>
                  <a:pt x="3" y="4"/>
                  <a:pt x="6" y="3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67" name="Freeform 556"/>
          <p:cNvSpPr>
            <a:spLocks/>
          </p:cNvSpPr>
          <p:nvPr/>
        </p:nvSpPr>
        <p:spPr bwMode="auto">
          <a:xfrm>
            <a:off x="6648450" y="29162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68" name="Freeform 557"/>
          <p:cNvSpPr>
            <a:spLocks/>
          </p:cNvSpPr>
          <p:nvPr/>
        </p:nvSpPr>
        <p:spPr bwMode="auto">
          <a:xfrm>
            <a:off x="6643688" y="2924175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69" name="Freeform 558"/>
          <p:cNvSpPr>
            <a:spLocks/>
          </p:cNvSpPr>
          <p:nvPr/>
        </p:nvSpPr>
        <p:spPr bwMode="auto">
          <a:xfrm>
            <a:off x="6640513" y="29321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70" name="Freeform 559"/>
          <p:cNvSpPr>
            <a:spLocks/>
          </p:cNvSpPr>
          <p:nvPr/>
        </p:nvSpPr>
        <p:spPr bwMode="auto">
          <a:xfrm>
            <a:off x="6648450" y="29194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71" name="Freeform 560"/>
          <p:cNvSpPr>
            <a:spLocks/>
          </p:cNvSpPr>
          <p:nvPr/>
        </p:nvSpPr>
        <p:spPr bwMode="auto">
          <a:xfrm>
            <a:off x="6643688" y="29241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72" name="Freeform 561"/>
          <p:cNvSpPr>
            <a:spLocks/>
          </p:cNvSpPr>
          <p:nvPr/>
        </p:nvSpPr>
        <p:spPr bwMode="auto">
          <a:xfrm>
            <a:off x="6640513" y="2927350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73" name="Freeform 562"/>
          <p:cNvSpPr>
            <a:spLocks/>
          </p:cNvSpPr>
          <p:nvPr/>
        </p:nvSpPr>
        <p:spPr bwMode="auto">
          <a:xfrm>
            <a:off x="6637338" y="2932113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0 h 2"/>
              <a:gd name="T6" fmla="*/ 0 w 2"/>
              <a:gd name="T7" fmla="*/ 2147483647 h 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74" name="Freeform 563"/>
          <p:cNvSpPr>
            <a:spLocks/>
          </p:cNvSpPr>
          <p:nvPr/>
        </p:nvSpPr>
        <p:spPr bwMode="auto">
          <a:xfrm>
            <a:off x="6656388" y="2874963"/>
            <a:ext cx="58737" cy="41275"/>
          </a:xfrm>
          <a:custGeom>
            <a:avLst/>
            <a:gdLst>
              <a:gd name="T0" fmla="*/ 2147483647 w 16"/>
              <a:gd name="T1" fmla="*/ 0 h 11"/>
              <a:gd name="T2" fmla="*/ 2147483647 w 16"/>
              <a:gd name="T3" fmla="*/ 0 h 11"/>
              <a:gd name="T4" fmla="*/ 2147483647 w 16"/>
              <a:gd name="T5" fmla="*/ 2147483647 h 11"/>
              <a:gd name="T6" fmla="*/ 2147483647 w 16"/>
              <a:gd name="T7" fmla="*/ 2147483647 h 11"/>
              <a:gd name="T8" fmla="*/ 2147483647 w 16"/>
              <a:gd name="T9" fmla="*/ 2147483647 h 11"/>
              <a:gd name="T10" fmla="*/ 2147483647 w 16"/>
              <a:gd name="T11" fmla="*/ 2147483647 h 11"/>
              <a:gd name="T12" fmla="*/ 2147483647 w 16"/>
              <a:gd name="T13" fmla="*/ 2147483647 h 11"/>
              <a:gd name="T14" fmla="*/ 2147483647 w 16"/>
              <a:gd name="T15" fmla="*/ 2147483647 h 11"/>
              <a:gd name="T16" fmla="*/ 2147483647 w 16"/>
              <a:gd name="T17" fmla="*/ 2147483647 h 11"/>
              <a:gd name="T18" fmla="*/ 2147483647 w 16"/>
              <a:gd name="T19" fmla="*/ 2147483647 h 11"/>
              <a:gd name="T20" fmla="*/ 2147483647 w 16"/>
              <a:gd name="T21" fmla="*/ 2147483647 h 11"/>
              <a:gd name="T22" fmla="*/ 0 w 16"/>
              <a:gd name="T23" fmla="*/ 2147483647 h 11"/>
              <a:gd name="T24" fmla="*/ 0 w 16"/>
              <a:gd name="T25" fmla="*/ 2147483647 h 11"/>
              <a:gd name="T26" fmla="*/ 0 w 16"/>
              <a:gd name="T27" fmla="*/ 2147483647 h 11"/>
              <a:gd name="T28" fmla="*/ 0 w 16"/>
              <a:gd name="T29" fmla="*/ 2147483647 h 11"/>
              <a:gd name="T30" fmla="*/ 0 w 16"/>
              <a:gd name="T31" fmla="*/ 2147483647 h 11"/>
              <a:gd name="T32" fmla="*/ 0 w 16"/>
              <a:gd name="T33" fmla="*/ 2147483647 h 11"/>
              <a:gd name="T34" fmla="*/ 2147483647 w 16"/>
              <a:gd name="T35" fmla="*/ 2147483647 h 11"/>
              <a:gd name="T36" fmla="*/ 2147483647 w 16"/>
              <a:gd name="T37" fmla="*/ 2147483647 h 11"/>
              <a:gd name="T38" fmla="*/ 2147483647 w 16"/>
              <a:gd name="T39" fmla="*/ 2147483647 h 11"/>
              <a:gd name="T40" fmla="*/ 2147483647 w 16"/>
              <a:gd name="T41" fmla="*/ 2147483647 h 11"/>
              <a:gd name="T42" fmla="*/ 2147483647 w 16"/>
              <a:gd name="T43" fmla="*/ 2147483647 h 11"/>
              <a:gd name="T44" fmla="*/ 2147483647 w 16"/>
              <a:gd name="T45" fmla="*/ 2147483647 h 11"/>
              <a:gd name="T46" fmla="*/ 2147483647 w 16"/>
              <a:gd name="T47" fmla="*/ 0 h 11"/>
              <a:gd name="T48" fmla="*/ 2147483647 w 16"/>
              <a:gd name="T49" fmla="*/ 0 h 1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6" h="11"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1"/>
                  <a:pt x="4" y="1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3" y="3"/>
                  <a:pt x="3" y="4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6"/>
                  <a:pt x="2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1" y="7"/>
                  <a:pt x="1" y="7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0"/>
                  <a:pt x="1" y="10"/>
                  <a:pt x="2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3" y="10"/>
                  <a:pt x="3" y="11"/>
                  <a:pt x="4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1"/>
                  <a:pt x="5" y="11"/>
                  <a:pt x="5" y="11"/>
                </a:cubicBezTo>
                <a:cubicBezTo>
                  <a:pt x="10" y="8"/>
                  <a:pt x="13" y="4"/>
                  <a:pt x="16" y="0"/>
                </a:cubicBezTo>
                <a:cubicBezTo>
                  <a:pt x="5" y="0"/>
                  <a:pt x="5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75" name="Freeform 564"/>
          <p:cNvSpPr>
            <a:spLocks/>
          </p:cNvSpPr>
          <p:nvPr/>
        </p:nvSpPr>
        <p:spPr bwMode="auto">
          <a:xfrm>
            <a:off x="6670675" y="2874963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2147483647 h 2"/>
              <a:gd name="T4" fmla="*/ 2147483647 w 2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76" name="Freeform 565"/>
          <p:cNvSpPr>
            <a:spLocks/>
          </p:cNvSpPr>
          <p:nvPr/>
        </p:nvSpPr>
        <p:spPr bwMode="auto">
          <a:xfrm>
            <a:off x="6659563" y="2901950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77" name="Freeform 566"/>
          <p:cNvSpPr>
            <a:spLocks/>
          </p:cNvSpPr>
          <p:nvPr/>
        </p:nvSpPr>
        <p:spPr bwMode="auto">
          <a:xfrm>
            <a:off x="6670675" y="28829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78" name="Freeform 567"/>
          <p:cNvSpPr>
            <a:spLocks/>
          </p:cNvSpPr>
          <p:nvPr/>
        </p:nvSpPr>
        <p:spPr bwMode="auto">
          <a:xfrm>
            <a:off x="6662738" y="28940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79" name="Freeform 568"/>
          <p:cNvSpPr>
            <a:spLocks/>
          </p:cNvSpPr>
          <p:nvPr/>
        </p:nvSpPr>
        <p:spPr bwMode="auto">
          <a:xfrm>
            <a:off x="6656388" y="29083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80" name="Freeform 569"/>
          <p:cNvSpPr>
            <a:spLocks/>
          </p:cNvSpPr>
          <p:nvPr/>
        </p:nvSpPr>
        <p:spPr bwMode="auto">
          <a:xfrm>
            <a:off x="6659563" y="2897188"/>
            <a:ext cx="3175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81" name="Rectangle 570"/>
          <p:cNvSpPr>
            <a:spLocks noChangeArrowheads="1"/>
          </p:cNvSpPr>
          <p:nvPr/>
        </p:nvSpPr>
        <p:spPr bwMode="auto">
          <a:xfrm>
            <a:off x="6656388" y="29083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6982" name="Freeform 571"/>
          <p:cNvSpPr>
            <a:spLocks/>
          </p:cNvSpPr>
          <p:nvPr/>
        </p:nvSpPr>
        <p:spPr bwMode="auto">
          <a:xfrm>
            <a:off x="6656388" y="2908300"/>
            <a:ext cx="3175" cy="4763"/>
          </a:xfrm>
          <a:custGeom>
            <a:avLst/>
            <a:gdLst>
              <a:gd name="T0" fmla="*/ 2147483647 w 2"/>
              <a:gd name="T1" fmla="*/ 2147483647 h 3"/>
              <a:gd name="T2" fmla="*/ 0 w 2"/>
              <a:gd name="T3" fmla="*/ 0 h 3"/>
              <a:gd name="T4" fmla="*/ 2147483647 w 2"/>
              <a:gd name="T5" fmla="*/ 2147483647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0" y="0"/>
                </a:lnTo>
                <a:lnTo>
                  <a:pt x="2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83" name="Freeform 572"/>
          <p:cNvSpPr>
            <a:spLocks/>
          </p:cNvSpPr>
          <p:nvPr/>
        </p:nvSpPr>
        <p:spPr bwMode="auto">
          <a:xfrm>
            <a:off x="6662738" y="29130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84" name="Freeform 573"/>
          <p:cNvSpPr>
            <a:spLocks/>
          </p:cNvSpPr>
          <p:nvPr/>
        </p:nvSpPr>
        <p:spPr bwMode="auto">
          <a:xfrm>
            <a:off x="6670675" y="29162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85" name="Freeform 574"/>
          <p:cNvSpPr>
            <a:spLocks/>
          </p:cNvSpPr>
          <p:nvPr/>
        </p:nvSpPr>
        <p:spPr bwMode="auto">
          <a:xfrm>
            <a:off x="6678613" y="2822575"/>
            <a:ext cx="49212" cy="44450"/>
          </a:xfrm>
          <a:custGeom>
            <a:avLst/>
            <a:gdLst>
              <a:gd name="T0" fmla="*/ 2147483647 w 13"/>
              <a:gd name="T1" fmla="*/ 0 h 12"/>
              <a:gd name="T2" fmla="*/ 2147483647 w 13"/>
              <a:gd name="T3" fmla="*/ 2147483647 h 12"/>
              <a:gd name="T4" fmla="*/ 2147483647 w 13"/>
              <a:gd name="T5" fmla="*/ 2147483647 h 12"/>
              <a:gd name="T6" fmla="*/ 2147483647 w 13"/>
              <a:gd name="T7" fmla="*/ 2147483647 h 12"/>
              <a:gd name="T8" fmla="*/ 2147483647 w 13"/>
              <a:gd name="T9" fmla="*/ 2147483647 h 12"/>
              <a:gd name="T10" fmla="*/ 2147483647 w 13"/>
              <a:gd name="T11" fmla="*/ 2147483647 h 12"/>
              <a:gd name="T12" fmla="*/ 2147483647 w 13"/>
              <a:gd name="T13" fmla="*/ 2147483647 h 12"/>
              <a:gd name="T14" fmla="*/ 2147483647 w 13"/>
              <a:gd name="T15" fmla="*/ 2147483647 h 12"/>
              <a:gd name="T16" fmla="*/ 2147483647 w 13"/>
              <a:gd name="T17" fmla="*/ 2147483647 h 12"/>
              <a:gd name="T18" fmla="*/ 2147483647 w 13"/>
              <a:gd name="T19" fmla="*/ 2147483647 h 12"/>
              <a:gd name="T20" fmla="*/ 2147483647 w 13"/>
              <a:gd name="T21" fmla="*/ 2147483647 h 12"/>
              <a:gd name="T22" fmla="*/ 0 w 13"/>
              <a:gd name="T23" fmla="*/ 2147483647 h 12"/>
              <a:gd name="T24" fmla="*/ 0 w 13"/>
              <a:gd name="T25" fmla="*/ 2147483647 h 12"/>
              <a:gd name="T26" fmla="*/ 0 w 13"/>
              <a:gd name="T27" fmla="*/ 2147483647 h 12"/>
              <a:gd name="T28" fmla="*/ 0 w 13"/>
              <a:gd name="T29" fmla="*/ 2147483647 h 12"/>
              <a:gd name="T30" fmla="*/ 0 w 13"/>
              <a:gd name="T31" fmla="*/ 2147483647 h 12"/>
              <a:gd name="T32" fmla="*/ 0 w 13"/>
              <a:gd name="T33" fmla="*/ 2147483647 h 12"/>
              <a:gd name="T34" fmla="*/ 2147483647 w 13"/>
              <a:gd name="T35" fmla="*/ 2147483647 h 12"/>
              <a:gd name="T36" fmla="*/ 2147483647 w 13"/>
              <a:gd name="T37" fmla="*/ 0 h 12"/>
              <a:gd name="T38" fmla="*/ 2147483647 w 13"/>
              <a:gd name="T39" fmla="*/ 0 h 1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3" h="12">
                <a:moveTo>
                  <a:pt x="2" y="0"/>
                </a:move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3"/>
                  <a:pt x="2" y="3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5"/>
                  <a:pt x="1" y="5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1" y="7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9"/>
                  <a:pt x="0" y="9"/>
                  <a:pt x="0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2" y="8"/>
                  <a:pt x="13" y="4"/>
                  <a:pt x="13" y="0"/>
                </a:cubicBezTo>
                <a:cubicBezTo>
                  <a:pt x="2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86" name="Freeform 575"/>
          <p:cNvSpPr>
            <a:spLocks/>
          </p:cNvSpPr>
          <p:nvPr/>
        </p:nvSpPr>
        <p:spPr bwMode="auto">
          <a:xfrm>
            <a:off x="6686550" y="2830513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87" name="Freeform 576"/>
          <p:cNvSpPr>
            <a:spLocks/>
          </p:cNvSpPr>
          <p:nvPr/>
        </p:nvSpPr>
        <p:spPr bwMode="auto">
          <a:xfrm>
            <a:off x="6686550" y="28257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88" name="Freeform 577"/>
          <p:cNvSpPr>
            <a:spLocks/>
          </p:cNvSpPr>
          <p:nvPr/>
        </p:nvSpPr>
        <p:spPr bwMode="auto">
          <a:xfrm>
            <a:off x="6678613" y="28638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89" name="Freeform 578"/>
          <p:cNvSpPr>
            <a:spLocks/>
          </p:cNvSpPr>
          <p:nvPr/>
        </p:nvSpPr>
        <p:spPr bwMode="auto">
          <a:xfrm>
            <a:off x="6681788" y="28527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90" name="Freeform 579"/>
          <p:cNvSpPr>
            <a:spLocks/>
          </p:cNvSpPr>
          <p:nvPr/>
        </p:nvSpPr>
        <p:spPr bwMode="auto">
          <a:xfrm>
            <a:off x="6681788" y="28448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91" name="Freeform 580"/>
          <p:cNvSpPr>
            <a:spLocks/>
          </p:cNvSpPr>
          <p:nvPr/>
        </p:nvSpPr>
        <p:spPr bwMode="auto">
          <a:xfrm>
            <a:off x="6686550" y="28368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92" name="Freeform 581"/>
          <p:cNvSpPr>
            <a:spLocks/>
          </p:cNvSpPr>
          <p:nvPr/>
        </p:nvSpPr>
        <p:spPr bwMode="auto">
          <a:xfrm>
            <a:off x="6678613" y="2855913"/>
            <a:ext cx="0" cy="4762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93" name="Freeform 582"/>
          <p:cNvSpPr>
            <a:spLocks/>
          </p:cNvSpPr>
          <p:nvPr/>
        </p:nvSpPr>
        <p:spPr bwMode="auto">
          <a:xfrm>
            <a:off x="6494463" y="2717800"/>
            <a:ext cx="60325" cy="44450"/>
          </a:xfrm>
          <a:custGeom>
            <a:avLst/>
            <a:gdLst>
              <a:gd name="T0" fmla="*/ 2147483647 w 16"/>
              <a:gd name="T1" fmla="*/ 2147483647 h 12"/>
              <a:gd name="T2" fmla="*/ 2147483647 w 16"/>
              <a:gd name="T3" fmla="*/ 2147483647 h 12"/>
              <a:gd name="T4" fmla="*/ 2147483647 w 16"/>
              <a:gd name="T5" fmla="*/ 2147483647 h 12"/>
              <a:gd name="T6" fmla="*/ 2147483647 w 16"/>
              <a:gd name="T7" fmla="*/ 2147483647 h 12"/>
              <a:gd name="T8" fmla="*/ 2147483647 w 16"/>
              <a:gd name="T9" fmla="*/ 2147483647 h 12"/>
              <a:gd name="T10" fmla="*/ 2147483647 w 16"/>
              <a:gd name="T11" fmla="*/ 0 h 12"/>
              <a:gd name="T12" fmla="*/ 2147483647 w 16"/>
              <a:gd name="T13" fmla="*/ 0 h 12"/>
              <a:gd name="T14" fmla="*/ 2147483647 w 16"/>
              <a:gd name="T15" fmla="*/ 0 h 12"/>
              <a:gd name="T16" fmla="*/ 0 w 16"/>
              <a:gd name="T17" fmla="*/ 2147483647 h 12"/>
              <a:gd name="T18" fmla="*/ 2147483647 w 16"/>
              <a:gd name="T19" fmla="*/ 2147483647 h 12"/>
              <a:gd name="T20" fmla="*/ 2147483647 w 16"/>
              <a:gd name="T21" fmla="*/ 2147483647 h 12"/>
              <a:gd name="T22" fmla="*/ 2147483647 w 16"/>
              <a:gd name="T23" fmla="*/ 2147483647 h 12"/>
              <a:gd name="T24" fmla="*/ 2147483647 w 16"/>
              <a:gd name="T25" fmla="*/ 2147483647 h 12"/>
              <a:gd name="T26" fmla="*/ 2147483647 w 16"/>
              <a:gd name="T27" fmla="*/ 2147483647 h 12"/>
              <a:gd name="T28" fmla="*/ 2147483647 w 16"/>
              <a:gd name="T29" fmla="*/ 2147483647 h 12"/>
              <a:gd name="T30" fmla="*/ 2147483647 w 16"/>
              <a:gd name="T31" fmla="*/ 2147483647 h 12"/>
              <a:gd name="T32" fmla="*/ 2147483647 w 16"/>
              <a:gd name="T33" fmla="*/ 2147483647 h 12"/>
              <a:gd name="T34" fmla="*/ 2147483647 w 16"/>
              <a:gd name="T35" fmla="*/ 2147483647 h 12"/>
              <a:gd name="T36" fmla="*/ 2147483647 w 16"/>
              <a:gd name="T37" fmla="*/ 2147483647 h 12"/>
              <a:gd name="T38" fmla="*/ 2147483647 w 16"/>
              <a:gd name="T39" fmla="*/ 2147483647 h 12"/>
              <a:gd name="T40" fmla="*/ 2147483647 w 16"/>
              <a:gd name="T41" fmla="*/ 2147483647 h 12"/>
              <a:gd name="T42" fmla="*/ 2147483647 w 16"/>
              <a:gd name="T43" fmla="*/ 2147483647 h 12"/>
              <a:gd name="T44" fmla="*/ 2147483647 w 16"/>
              <a:gd name="T45" fmla="*/ 2147483647 h 12"/>
              <a:gd name="T46" fmla="*/ 2147483647 w 16"/>
              <a:gd name="T47" fmla="*/ 2147483647 h 12"/>
              <a:gd name="T48" fmla="*/ 2147483647 w 16"/>
              <a:gd name="T49" fmla="*/ 2147483647 h 12"/>
              <a:gd name="T50" fmla="*/ 2147483647 w 16"/>
              <a:gd name="T51" fmla="*/ 2147483647 h 12"/>
              <a:gd name="T52" fmla="*/ 2147483647 w 16"/>
              <a:gd name="T53" fmla="*/ 2147483647 h 1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" h="12">
                <a:moveTo>
                  <a:pt x="16" y="2"/>
                </a:moveTo>
                <a:cubicBezTo>
                  <a:pt x="16" y="2"/>
                  <a:pt x="16" y="2"/>
                  <a:pt x="16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3" y="1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6" y="3"/>
                  <a:pt x="3" y="7"/>
                  <a:pt x="0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1"/>
                  <a:pt x="11" y="11"/>
                  <a:pt x="11" y="11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9"/>
                  <a:pt x="12" y="9"/>
                  <a:pt x="12" y="9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3" y="7"/>
                  <a:pt x="13" y="7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5"/>
                  <a:pt x="14" y="5"/>
                  <a:pt x="14" y="5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5" y="3"/>
                  <a:pt x="15" y="3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94" name="Freeform 583"/>
          <p:cNvSpPr>
            <a:spLocks/>
          </p:cNvSpPr>
          <p:nvPr/>
        </p:nvSpPr>
        <p:spPr bwMode="auto">
          <a:xfrm>
            <a:off x="6550025" y="2724150"/>
            <a:ext cx="4763" cy="4763"/>
          </a:xfrm>
          <a:custGeom>
            <a:avLst/>
            <a:gdLst>
              <a:gd name="T0" fmla="*/ 0 w 3"/>
              <a:gd name="T1" fmla="*/ 2147483647 h 3"/>
              <a:gd name="T2" fmla="*/ 2147483647 w 3"/>
              <a:gd name="T3" fmla="*/ 0 h 3"/>
              <a:gd name="T4" fmla="*/ 0 w 3"/>
              <a:gd name="T5" fmla="*/ 2147483647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3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95" name="Freeform 584"/>
          <p:cNvSpPr>
            <a:spLocks/>
          </p:cNvSpPr>
          <p:nvPr/>
        </p:nvSpPr>
        <p:spPr bwMode="auto">
          <a:xfrm>
            <a:off x="6546850" y="2735263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96" name="Freeform 585"/>
          <p:cNvSpPr>
            <a:spLocks/>
          </p:cNvSpPr>
          <p:nvPr/>
        </p:nvSpPr>
        <p:spPr bwMode="auto">
          <a:xfrm>
            <a:off x="6550025" y="27320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97" name="Freeform 586"/>
          <p:cNvSpPr>
            <a:spLocks/>
          </p:cNvSpPr>
          <p:nvPr/>
        </p:nvSpPr>
        <p:spPr bwMode="auto">
          <a:xfrm>
            <a:off x="6538913" y="27543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98" name="Freeform 587"/>
          <p:cNvSpPr>
            <a:spLocks/>
          </p:cNvSpPr>
          <p:nvPr/>
        </p:nvSpPr>
        <p:spPr bwMode="auto">
          <a:xfrm>
            <a:off x="6535738" y="2759075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99" name="Freeform 588"/>
          <p:cNvSpPr>
            <a:spLocks/>
          </p:cNvSpPr>
          <p:nvPr/>
        </p:nvSpPr>
        <p:spPr bwMode="auto">
          <a:xfrm>
            <a:off x="6538913" y="2746375"/>
            <a:ext cx="3175" cy="4763"/>
          </a:xfrm>
          <a:custGeom>
            <a:avLst/>
            <a:gdLst>
              <a:gd name="T0" fmla="*/ 0 w 2"/>
              <a:gd name="T1" fmla="*/ 2147483647 h 3"/>
              <a:gd name="T2" fmla="*/ 2147483647 w 2"/>
              <a:gd name="T3" fmla="*/ 0 h 3"/>
              <a:gd name="T4" fmla="*/ 0 w 2"/>
              <a:gd name="T5" fmla="*/ 2147483647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00" name="Freeform 589"/>
          <p:cNvSpPr>
            <a:spLocks/>
          </p:cNvSpPr>
          <p:nvPr/>
        </p:nvSpPr>
        <p:spPr bwMode="auto">
          <a:xfrm>
            <a:off x="6542088" y="2740025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01" name="Freeform 590"/>
          <p:cNvSpPr>
            <a:spLocks/>
          </p:cNvSpPr>
          <p:nvPr/>
        </p:nvSpPr>
        <p:spPr bwMode="auto">
          <a:xfrm>
            <a:off x="6565900" y="2693988"/>
            <a:ext cx="36513" cy="34925"/>
          </a:xfrm>
          <a:custGeom>
            <a:avLst/>
            <a:gdLst>
              <a:gd name="T0" fmla="*/ 2147483647 w 10"/>
              <a:gd name="T1" fmla="*/ 2147483647 h 9"/>
              <a:gd name="T2" fmla="*/ 2147483647 w 10"/>
              <a:gd name="T3" fmla="*/ 2147483647 h 9"/>
              <a:gd name="T4" fmla="*/ 2147483647 w 10"/>
              <a:gd name="T5" fmla="*/ 2147483647 h 9"/>
              <a:gd name="T6" fmla="*/ 2147483647 w 10"/>
              <a:gd name="T7" fmla="*/ 2147483647 h 9"/>
              <a:gd name="T8" fmla="*/ 2147483647 w 10"/>
              <a:gd name="T9" fmla="*/ 2147483647 h 9"/>
              <a:gd name="T10" fmla="*/ 2147483647 w 10"/>
              <a:gd name="T11" fmla="*/ 2147483647 h 9"/>
              <a:gd name="T12" fmla="*/ 2147483647 w 10"/>
              <a:gd name="T13" fmla="*/ 2147483647 h 9"/>
              <a:gd name="T14" fmla="*/ 0 w 10"/>
              <a:gd name="T15" fmla="*/ 2147483647 h 9"/>
              <a:gd name="T16" fmla="*/ 0 w 10"/>
              <a:gd name="T17" fmla="*/ 2147483647 h 9"/>
              <a:gd name="T18" fmla="*/ 0 w 10"/>
              <a:gd name="T19" fmla="*/ 2147483647 h 9"/>
              <a:gd name="T20" fmla="*/ 0 w 10"/>
              <a:gd name="T21" fmla="*/ 2147483647 h 9"/>
              <a:gd name="T22" fmla="*/ 2147483647 w 10"/>
              <a:gd name="T23" fmla="*/ 2147483647 h 9"/>
              <a:gd name="T24" fmla="*/ 2147483647 w 10"/>
              <a:gd name="T25" fmla="*/ 2147483647 h 9"/>
              <a:gd name="T26" fmla="*/ 2147483647 w 10"/>
              <a:gd name="T27" fmla="*/ 2147483647 h 9"/>
              <a:gd name="T28" fmla="*/ 2147483647 w 10"/>
              <a:gd name="T29" fmla="*/ 2147483647 h 9"/>
              <a:gd name="T30" fmla="*/ 2147483647 w 10"/>
              <a:gd name="T31" fmla="*/ 2147483647 h 9"/>
              <a:gd name="T32" fmla="*/ 2147483647 w 10"/>
              <a:gd name="T33" fmla="*/ 2147483647 h 9"/>
              <a:gd name="T34" fmla="*/ 2147483647 w 10"/>
              <a:gd name="T35" fmla="*/ 2147483647 h 9"/>
              <a:gd name="T36" fmla="*/ 2147483647 w 10"/>
              <a:gd name="T37" fmla="*/ 2147483647 h 9"/>
              <a:gd name="T38" fmla="*/ 2147483647 w 10"/>
              <a:gd name="T39" fmla="*/ 2147483647 h 9"/>
              <a:gd name="T40" fmla="*/ 2147483647 w 10"/>
              <a:gd name="T41" fmla="*/ 2147483647 h 9"/>
              <a:gd name="T42" fmla="*/ 2147483647 w 10"/>
              <a:gd name="T43" fmla="*/ 2147483647 h 9"/>
              <a:gd name="T44" fmla="*/ 2147483647 w 10"/>
              <a:gd name="T45" fmla="*/ 2147483647 h 9"/>
              <a:gd name="T46" fmla="*/ 2147483647 w 10"/>
              <a:gd name="T47" fmla="*/ 2147483647 h 9"/>
              <a:gd name="T48" fmla="*/ 2147483647 w 10"/>
              <a:gd name="T49" fmla="*/ 2147483647 h 9"/>
              <a:gd name="T50" fmla="*/ 2147483647 w 10"/>
              <a:gd name="T51" fmla="*/ 0 h 9"/>
              <a:gd name="T52" fmla="*/ 2147483647 w 10"/>
              <a:gd name="T53" fmla="*/ 0 h 9"/>
              <a:gd name="T54" fmla="*/ 2147483647 w 10"/>
              <a:gd name="T55" fmla="*/ 2147483647 h 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0" h="9">
                <a:moveTo>
                  <a:pt x="4" y="1"/>
                </a:moveTo>
                <a:cubicBezTo>
                  <a:pt x="4" y="1"/>
                  <a:pt x="4" y="1"/>
                  <a:pt x="4" y="1"/>
                </a:cubicBezTo>
                <a:cubicBezTo>
                  <a:pt x="3" y="2"/>
                  <a:pt x="3" y="3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2" y="7"/>
                  <a:pt x="2" y="7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6" y="8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8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6" y="0"/>
                  <a:pt x="4" y="0"/>
                </a:cubicBezTo>
                <a:cubicBezTo>
                  <a:pt x="4" y="1"/>
                  <a:pt x="4" y="1"/>
                  <a:pt x="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02" name="Freeform 591"/>
          <p:cNvSpPr>
            <a:spLocks/>
          </p:cNvSpPr>
          <p:nvPr/>
        </p:nvSpPr>
        <p:spPr bwMode="auto">
          <a:xfrm>
            <a:off x="6584950" y="2724150"/>
            <a:ext cx="3175" cy="0"/>
          </a:xfrm>
          <a:custGeom>
            <a:avLst/>
            <a:gdLst>
              <a:gd name="T0" fmla="*/ 0 w 1"/>
              <a:gd name="T1" fmla="*/ 2147483647 w 1"/>
              <a:gd name="T2" fmla="*/ 0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03" name="Freeform 592"/>
          <p:cNvSpPr>
            <a:spLocks/>
          </p:cNvSpPr>
          <p:nvPr/>
        </p:nvSpPr>
        <p:spPr bwMode="auto">
          <a:xfrm>
            <a:off x="6588125" y="2724150"/>
            <a:ext cx="7938" cy="4763"/>
          </a:xfrm>
          <a:custGeom>
            <a:avLst/>
            <a:gdLst>
              <a:gd name="T0" fmla="*/ 0 w 2"/>
              <a:gd name="T1" fmla="*/ 0 h 1"/>
              <a:gd name="T2" fmla="*/ 2147483647 w 2"/>
              <a:gd name="T3" fmla="*/ 2147483647 h 1"/>
              <a:gd name="T4" fmla="*/ 0 w 2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0"/>
                </a:moveTo>
                <a:cubicBezTo>
                  <a:pt x="1" y="0"/>
                  <a:pt x="1" y="0"/>
                  <a:pt x="2" y="1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04" name="Freeform 593"/>
          <p:cNvSpPr>
            <a:spLocks/>
          </p:cNvSpPr>
          <p:nvPr/>
        </p:nvSpPr>
        <p:spPr bwMode="auto">
          <a:xfrm>
            <a:off x="6599238" y="2728913"/>
            <a:ext cx="3175" cy="0"/>
          </a:xfrm>
          <a:custGeom>
            <a:avLst/>
            <a:gdLst>
              <a:gd name="T0" fmla="*/ 2147483647 w 2"/>
              <a:gd name="T1" fmla="*/ 2147483647 w 2"/>
              <a:gd name="T2" fmla="*/ 0 w 2"/>
              <a:gd name="T3" fmla="*/ 2147483647 w 2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05" name="Freeform 594"/>
          <p:cNvSpPr>
            <a:spLocks/>
          </p:cNvSpPr>
          <p:nvPr/>
        </p:nvSpPr>
        <p:spPr bwMode="auto">
          <a:xfrm>
            <a:off x="6596063" y="2728913"/>
            <a:ext cx="3175" cy="0"/>
          </a:xfrm>
          <a:custGeom>
            <a:avLst/>
            <a:gdLst>
              <a:gd name="T0" fmla="*/ 0 w 1"/>
              <a:gd name="T1" fmla="*/ 2147483647 w 1"/>
              <a:gd name="T2" fmla="*/ 0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06" name="Freeform 595"/>
          <p:cNvSpPr>
            <a:spLocks/>
          </p:cNvSpPr>
          <p:nvPr/>
        </p:nvSpPr>
        <p:spPr bwMode="auto">
          <a:xfrm>
            <a:off x="6569075" y="27209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07" name="Rectangle 596"/>
          <p:cNvSpPr>
            <a:spLocks noChangeArrowheads="1"/>
          </p:cNvSpPr>
          <p:nvPr/>
        </p:nvSpPr>
        <p:spPr bwMode="auto">
          <a:xfrm>
            <a:off x="6565900" y="2720975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08" name="Freeform 597"/>
          <p:cNvSpPr>
            <a:spLocks/>
          </p:cNvSpPr>
          <p:nvPr/>
        </p:nvSpPr>
        <p:spPr bwMode="auto">
          <a:xfrm>
            <a:off x="6572250" y="2720975"/>
            <a:ext cx="4763" cy="3175"/>
          </a:xfrm>
          <a:custGeom>
            <a:avLst/>
            <a:gdLst>
              <a:gd name="T0" fmla="*/ 0 w 3"/>
              <a:gd name="T1" fmla="*/ 0 h 2"/>
              <a:gd name="T2" fmla="*/ 2147483647 w 3"/>
              <a:gd name="T3" fmla="*/ 2147483647 h 2"/>
              <a:gd name="T4" fmla="*/ 0 w 3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3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09" name="Freeform 598"/>
          <p:cNvSpPr>
            <a:spLocks/>
          </p:cNvSpPr>
          <p:nvPr/>
        </p:nvSpPr>
        <p:spPr bwMode="auto">
          <a:xfrm>
            <a:off x="6577013" y="2724150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10" name="Freeform 599"/>
          <p:cNvSpPr>
            <a:spLocks/>
          </p:cNvSpPr>
          <p:nvPr/>
        </p:nvSpPr>
        <p:spPr bwMode="auto">
          <a:xfrm>
            <a:off x="6542088" y="2698750"/>
            <a:ext cx="26987" cy="19050"/>
          </a:xfrm>
          <a:custGeom>
            <a:avLst/>
            <a:gdLst>
              <a:gd name="T0" fmla="*/ 0 w 7"/>
              <a:gd name="T1" fmla="*/ 2147483647 h 5"/>
              <a:gd name="T2" fmla="*/ 2147483647 w 7"/>
              <a:gd name="T3" fmla="*/ 2147483647 h 5"/>
              <a:gd name="T4" fmla="*/ 2147483647 w 7"/>
              <a:gd name="T5" fmla="*/ 2147483647 h 5"/>
              <a:gd name="T6" fmla="*/ 2147483647 w 7"/>
              <a:gd name="T7" fmla="*/ 2147483647 h 5"/>
              <a:gd name="T8" fmla="*/ 2147483647 w 7"/>
              <a:gd name="T9" fmla="*/ 2147483647 h 5"/>
              <a:gd name="T10" fmla="*/ 2147483647 w 7"/>
              <a:gd name="T11" fmla="*/ 2147483647 h 5"/>
              <a:gd name="T12" fmla="*/ 2147483647 w 7"/>
              <a:gd name="T13" fmla="*/ 2147483647 h 5"/>
              <a:gd name="T14" fmla="*/ 2147483647 w 7"/>
              <a:gd name="T15" fmla="*/ 2147483647 h 5"/>
              <a:gd name="T16" fmla="*/ 2147483647 w 7"/>
              <a:gd name="T17" fmla="*/ 2147483647 h 5"/>
              <a:gd name="T18" fmla="*/ 2147483647 w 7"/>
              <a:gd name="T19" fmla="*/ 2147483647 h 5"/>
              <a:gd name="T20" fmla="*/ 2147483647 w 7"/>
              <a:gd name="T21" fmla="*/ 2147483647 h 5"/>
              <a:gd name="T22" fmla="*/ 2147483647 w 7"/>
              <a:gd name="T23" fmla="*/ 2147483647 h 5"/>
              <a:gd name="T24" fmla="*/ 2147483647 w 7"/>
              <a:gd name="T25" fmla="*/ 2147483647 h 5"/>
              <a:gd name="T26" fmla="*/ 2147483647 w 7"/>
              <a:gd name="T27" fmla="*/ 2147483647 h 5"/>
              <a:gd name="T28" fmla="*/ 2147483647 w 7"/>
              <a:gd name="T29" fmla="*/ 2147483647 h 5"/>
              <a:gd name="T30" fmla="*/ 2147483647 w 7"/>
              <a:gd name="T31" fmla="*/ 2147483647 h 5"/>
              <a:gd name="T32" fmla="*/ 2147483647 w 7"/>
              <a:gd name="T33" fmla="*/ 2147483647 h 5"/>
              <a:gd name="T34" fmla="*/ 2147483647 w 7"/>
              <a:gd name="T35" fmla="*/ 2147483647 h 5"/>
              <a:gd name="T36" fmla="*/ 2147483647 w 7"/>
              <a:gd name="T37" fmla="*/ 0 h 5"/>
              <a:gd name="T38" fmla="*/ 0 w 7"/>
              <a:gd name="T39" fmla="*/ 2147483647 h 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7" h="5">
                <a:moveTo>
                  <a:pt x="0" y="4"/>
                </a:moveTo>
                <a:cubicBezTo>
                  <a:pt x="1" y="4"/>
                  <a:pt x="1" y="4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3" y="5"/>
                  <a:pt x="3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7" y="0"/>
                  <a:pt x="7" y="0"/>
                </a:cubicBezTo>
                <a:cubicBezTo>
                  <a:pt x="5" y="1"/>
                  <a:pt x="2" y="2"/>
                  <a:pt x="0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11" name="Freeform 600"/>
          <p:cNvSpPr>
            <a:spLocks/>
          </p:cNvSpPr>
          <p:nvPr/>
        </p:nvSpPr>
        <p:spPr bwMode="auto">
          <a:xfrm>
            <a:off x="6550025" y="2713038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12" name="Rectangle 601"/>
          <p:cNvSpPr>
            <a:spLocks noChangeArrowheads="1"/>
          </p:cNvSpPr>
          <p:nvPr/>
        </p:nvSpPr>
        <p:spPr bwMode="auto">
          <a:xfrm>
            <a:off x="6557963" y="27178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13" name="Freeform 602"/>
          <p:cNvSpPr>
            <a:spLocks/>
          </p:cNvSpPr>
          <p:nvPr/>
        </p:nvSpPr>
        <p:spPr bwMode="auto">
          <a:xfrm>
            <a:off x="6542088" y="27130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14" name="Freeform 603"/>
          <p:cNvSpPr>
            <a:spLocks/>
          </p:cNvSpPr>
          <p:nvPr/>
        </p:nvSpPr>
        <p:spPr bwMode="auto">
          <a:xfrm>
            <a:off x="6561138" y="2709863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15" name="Freeform 604"/>
          <p:cNvSpPr>
            <a:spLocks/>
          </p:cNvSpPr>
          <p:nvPr/>
        </p:nvSpPr>
        <p:spPr bwMode="auto">
          <a:xfrm>
            <a:off x="6561138" y="2709863"/>
            <a:ext cx="4762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16" name="Freeform 605"/>
          <p:cNvSpPr>
            <a:spLocks/>
          </p:cNvSpPr>
          <p:nvPr/>
        </p:nvSpPr>
        <p:spPr bwMode="auto">
          <a:xfrm>
            <a:off x="6557963" y="27130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17" name="Freeform 606"/>
          <p:cNvSpPr>
            <a:spLocks/>
          </p:cNvSpPr>
          <p:nvPr/>
        </p:nvSpPr>
        <p:spPr bwMode="auto">
          <a:xfrm>
            <a:off x="6565900" y="2701925"/>
            <a:ext cx="3175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18" name="Freeform 607"/>
          <p:cNvSpPr>
            <a:spLocks/>
          </p:cNvSpPr>
          <p:nvPr/>
        </p:nvSpPr>
        <p:spPr bwMode="auto">
          <a:xfrm>
            <a:off x="6565900" y="2701925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19" name="Freeform 608"/>
          <p:cNvSpPr>
            <a:spLocks/>
          </p:cNvSpPr>
          <p:nvPr/>
        </p:nvSpPr>
        <p:spPr bwMode="auto">
          <a:xfrm>
            <a:off x="6565900" y="27051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20" name="Freeform 609"/>
          <p:cNvSpPr>
            <a:spLocks/>
          </p:cNvSpPr>
          <p:nvPr/>
        </p:nvSpPr>
        <p:spPr bwMode="auto">
          <a:xfrm>
            <a:off x="6569075" y="2698750"/>
            <a:ext cx="0" cy="3175"/>
          </a:xfrm>
          <a:custGeom>
            <a:avLst/>
            <a:gdLst>
              <a:gd name="T0" fmla="*/ 0 h 2"/>
              <a:gd name="T1" fmla="*/ 0 h 2"/>
              <a:gd name="T2" fmla="*/ 2147483647 h 2"/>
              <a:gd name="T3" fmla="*/ 0 h 2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0" y="T0"/>
              </a:cxn>
              <a:cxn ang="T5">
                <a:pos x="0" y="T1"/>
              </a:cxn>
              <a:cxn ang="T6">
                <a:pos x="0" y="T2"/>
              </a:cxn>
              <a:cxn ang="T7">
                <a:pos x="0" y="T3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21" name="Freeform 610"/>
          <p:cNvSpPr>
            <a:spLocks/>
          </p:cNvSpPr>
          <p:nvPr/>
        </p:nvSpPr>
        <p:spPr bwMode="auto">
          <a:xfrm>
            <a:off x="6497638" y="2874963"/>
            <a:ext cx="57150" cy="41275"/>
          </a:xfrm>
          <a:custGeom>
            <a:avLst/>
            <a:gdLst>
              <a:gd name="T0" fmla="*/ 2147483647 w 15"/>
              <a:gd name="T1" fmla="*/ 2147483647 h 11"/>
              <a:gd name="T2" fmla="*/ 2147483647 w 15"/>
              <a:gd name="T3" fmla="*/ 2147483647 h 11"/>
              <a:gd name="T4" fmla="*/ 2147483647 w 15"/>
              <a:gd name="T5" fmla="*/ 2147483647 h 11"/>
              <a:gd name="T6" fmla="*/ 2147483647 w 15"/>
              <a:gd name="T7" fmla="*/ 2147483647 h 11"/>
              <a:gd name="T8" fmla="*/ 2147483647 w 15"/>
              <a:gd name="T9" fmla="*/ 2147483647 h 11"/>
              <a:gd name="T10" fmla="*/ 2147483647 w 15"/>
              <a:gd name="T11" fmla="*/ 2147483647 h 11"/>
              <a:gd name="T12" fmla="*/ 2147483647 w 15"/>
              <a:gd name="T13" fmla="*/ 2147483647 h 11"/>
              <a:gd name="T14" fmla="*/ 2147483647 w 15"/>
              <a:gd name="T15" fmla="*/ 2147483647 h 11"/>
              <a:gd name="T16" fmla="*/ 2147483647 w 15"/>
              <a:gd name="T17" fmla="*/ 2147483647 h 11"/>
              <a:gd name="T18" fmla="*/ 2147483647 w 15"/>
              <a:gd name="T19" fmla="*/ 2147483647 h 11"/>
              <a:gd name="T20" fmla="*/ 2147483647 w 15"/>
              <a:gd name="T21" fmla="*/ 2147483647 h 11"/>
              <a:gd name="T22" fmla="*/ 2147483647 w 15"/>
              <a:gd name="T23" fmla="*/ 0 h 11"/>
              <a:gd name="T24" fmla="*/ 2147483647 w 15"/>
              <a:gd name="T25" fmla="*/ 0 h 11"/>
              <a:gd name="T26" fmla="*/ 2147483647 w 15"/>
              <a:gd name="T27" fmla="*/ 0 h 11"/>
              <a:gd name="T28" fmla="*/ 0 w 15"/>
              <a:gd name="T29" fmla="*/ 0 h 11"/>
              <a:gd name="T30" fmla="*/ 2147483647 w 15"/>
              <a:gd name="T31" fmla="*/ 2147483647 h 11"/>
              <a:gd name="T32" fmla="*/ 2147483647 w 15"/>
              <a:gd name="T33" fmla="*/ 2147483647 h 11"/>
              <a:gd name="T34" fmla="*/ 2147483647 w 15"/>
              <a:gd name="T35" fmla="*/ 2147483647 h 11"/>
              <a:gd name="T36" fmla="*/ 2147483647 w 15"/>
              <a:gd name="T37" fmla="*/ 2147483647 h 11"/>
              <a:gd name="T38" fmla="*/ 2147483647 w 15"/>
              <a:gd name="T39" fmla="*/ 2147483647 h 11"/>
              <a:gd name="T40" fmla="*/ 2147483647 w 15"/>
              <a:gd name="T41" fmla="*/ 2147483647 h 11"/>
              <a:gd name="T42" fmla="*/ 2147483647 w 15"/>
              <a:gd name="T43" fmla="*/ 2147483647 h 11"/>
              <a:gd name="T44" fmla="*/ 2147483647 w 15"/>
              <a:gd name="T45" fmla="*/ 2147483647 h 1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5" h="11">
                <a:moveTo>
                  <a:pt x="15" y="9"/>
                </a:move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6"/>
                  <a:pt x="13" y="6"/>
                  <a:pt x="13" y="6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4"/>
                  <a:pt x="11" y="3"/>
                  <a:pt x="11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1" y="1"/>
                  <a:pt x="10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"/>
                  <a:pt x="6" y="8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1" y="11"/>
                  <a:pt x="11" y="11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22" name="Freeform 611"/>
          <p:cNvSpPr>
            <a:spLocks/>
          </p:cNvSpPr>
          <p:nvPr/>
        </p:nvSpPr>
        <p:spPr bwMode="auto">
          <a:xfrm>
            <a:off x="6538913" y="28829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23" name="Freeform 612"/>
          <p:cNvSpPr>
            <a:spLocks/>
          </p:cNvSpPr>
          <p:nvPr/>
        </p:nvSpPr>
        <p:spPr bwMode="auto">
          <a:xfrm>
            <a:off x="6546850" y="2897188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24" name="Freeform 613"/>
          <p:cNvSpPr>
            <a:spLocks/>
          </p:cNvSpPr>
          <p:nvPr/>
        </p:nvSpPr>
        <p:spPr bwMode="auto">
          <a:xfrm>
            <a:off x="6542088" y="28940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25" name="Freeform 614"/>
          <p:cNvSpPr>
            <a:spLocks/>
          </p:cNvSpPr>
          <p:nvPr/>
        </p:nvSpPr>
        <p:spPr bwMode="auto">
          <a:xfrm>
            <a:off x="6550025" y="29051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26" name="Freeform 615"/>
          <p:cNvSpPr>
            <a:spLocks/>
          </p:cNvSpPr>
          <p:nvPr/>
        </p:nvSpPr>
        <p:spPr bwMode="auto">
          <a:xfrm>
            <a:off x="6535738" y="2874963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27" name="Freeform 616"/>
          <p:cNvSpPr>
            <a:spLocks/>
          </p:cNvSpPr>
          <p:nvPr/>
        </p:nvSpPr>
        <p:spPr bwMode="auto">
          <a:xfrm>
            <a:off x="6550025" y="2908300"/>
            <a:ext cx="4763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28" name="Freeform 617"/>
          <p:cNvSpPr>
            <a:spLocks/>
          </p:cNvSpPr>
          <p:nvPr/>
        </p:nvSpPr>
        <p:spPr bwMode="auto">
          <a:xfrm>
            <a:off x="6535738" y="2913063"/>
            <a:ext cx="6350" cy="3175"/>
          </a:xfrm>
          <a:custGeom>
            <a:avLst/>
            <a:gdLst>
              <a:gd name="T0" fmla="*/ 2147483647 w 2"/>
              <a:gd name="T1" fmla="*/ 0 h 1"/>
              <a:gd name="T2" fmla="*/ 0 w 2"/>
              <a:gd name="T3" fmla="*/ 2147483647 h 1"/>
              <a:gd name="T4" fmla="*/ 2147483647 w 2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2" y="0"/>
                </a:moveTo>
                <a:cubicBezTo>
                  <a:pt x="1" y="1"/>
                  <a:pt x="1" y="1"/>
                  <a:pt x="0" y="1"/>
                </a:cubicBezTo>
                <a:cubicBezTo>
                  <a:pt x="1" y="1"/>
                  <a:pt x="1" y="1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29" name="Freeform 618"/>
          <p:cNvSpPr>
            <a:spLocks/>
          </p:cNvSpPr>
          <p:nvPr/>
        </p:nvSpPr>
        <p:spPr bwMode="auto">
          <a:xfrm>
            <a:off x="6542088" y="2913063"/>
            <a:ext cx="7937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cubicBezTo>
                  <a:pt x="2" y="0"/>
                  <a:pt x="1" y="0"/>
                  <a:pt x="0" y="0"/>
                </a:cubicBezTo>
                <a:cubicBezTo>
                  <a:pt x="1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30" name="Rectangle 619"/>
          <p:cNvSpPr>
            <a:spLocks noChangeArrowheads="1"/>
          </p:cNvSpPr>
          <p:nvPr/>
        </p:nvSpPr>
        <p:spPr bwMode="auto">
          <a:xfrm>
            <a:off x="6554788" y="29083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31" name="Freeform 620"/>
          <p:cNvSpPr>
            <a:spLocks/>
          </p:cNvSpPr>
          <p:nvPr/>
        </p:nvSpPr>
        <p:spPr bwMode="auto">
          <a:xfrm>
            <a:off x="6483350" y="2822575"/>
            <a:ext cx="47625" cy="44450"/>
          </a:xfrm>
          <a:custGeom>
            <a:avLst/>
            <a:gdLst>
              <a:gd name="T0" fmla="*/ 2147483647 w 13"/>
              <a:gd name="T1" fmla="*/ 2147483647 h 12"/>
              <a:gd name="T2" fmla="*/ 2147483647 w 13"/>
              <a:gd name="T3" fmla="*/ 2147483647 h 12"/>
              <a:gd name="T4" fmla="*/ 2147483647 w 13"/>
              <a:gd name="T5" fmla="*/ 2147483647 h 12"/>
              <a:gd name="T6" fmla="*/ 2147483647 w 13"/>
              <a:gd name="T7" fmla="*/ 2147483647 h 12"/>
              <a:gd name="T8" fmla="*/ 2147483647 w 13"/>
              <a:gd name="T9" fmla="*/ 2147483647 h 12"/>
              <a:gd name="T10" fmla="*/ 2147483647 w 13"/>
              <a:gd name="T11" fmla="*/ 2147483647 h 12"/>
              <a:gd name="T12" fmla="*/ 2147483647 w 13"/>
              <a:gd name="T13" fmla="*/ 2147483647 h 12"/>
              <a:gd name="T14" fmla="*/ 2147483647 w 13"/>
              <a:gd name="T15" fmla="*/ 2147483647 h 12"/>
              <a:gd name="T16" fmla="*/ 2147483647 w 13"/>
              <a:gd name="T17" fmla="*/ 2147483647 h 12"/>
              <a:gd name="T18" fmla="*/ 2147483647 w 13"/>
              <a:gd name="T19" fmla="*/ 2147483647 h 12"/>
              <a:gd name="T20" fmla="*/ 2147483647 w 13"/>
              <a:gd name="T21" fmla="*/ 2147483647 h 12"/>
              <a:gd name="T22" fmla="*/ 2147483647 w 13"/>
              <a:gd name="T23" fmla="*/ 2147483647 h 12"/>
              <a:gd name="T24" fmla="*/ 2147483647 w 13"/>
              <a:gd name="T25" fmla="*/ 2147483647 h 12"/>
              <a:gd name="T26" fmla="*/ 2147483647 w 13"/>
              <a:gd name="T27" fmla="*/ 0 h 12"/>
              <a:gd name="T28" fmla="*/ 2147483647 w 13"/>
              <a:gd name="T29" fmla="*/ 0 h 12"/>
              <a:gd name="T30" fmla="*/ 0 w 13"/>
              <a:gd name="T31" fmla="*/ 0 h 12"/>
              <a:gd name="T32" fmla="*/ 2147483647 w 13"/>
              <a:gd name="T33" fmla="*/ 2147483647 h 12"/>
              <a:gd name="T34" fmla="*/ 2147483647 w 13"/>
              <a:gd name="T35" fmla="*/ 2147483647 h 12"/>
              <a:gd name="T36" fmla="*/ 2147483647 w 13"/>
              <a:gd name="T37" fmla="*/ 2147483647 h 12"/>
              <a:gd name="T38" fmla="*/ 2147483647 w 13"/>
              <a:gd name="T39" fmla="*/ 2147483647 h 1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3" h="12">
                <a:moveTo>
                  <a:pt x="13" y="11"/>
                </a:moveTo>
                <a:cubicBezTo>
                  <a:pt x="13" y="10"/>
                  <a:pt x="13" y="10"/>
                  <a:pt x="13" y="10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6"/>
                  <a:pt x="12" y="5"/>
                  <a:pt x="12" y="5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2"/>
                  <a:pt x="12" y="2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"/>
                  <a:pt x="1" y="8"/>
                  <a:pt x="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1"/>
                  <a:pt x="13" y="11"/>
                  <a:pt x="13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32" name="Freeform 621"/>
          <p:cNvSpPr>
            <a:spLocks/>
          </p:cNvSpPr>
          <p:nvPr/>
        </p:nvSpPr>
        <p:spPr bwMode="auto">
          <a:xfrm>
            <a:off x="6527800" y="2852738"/>
            <a:ext cx="3175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33" name="Freeform 622"/>
          <p:cNvSpPr>
            <a:spLocks/>
          </p:cNvSpPr>
          <p:nvPr/>
        </p:nvSpPr>
        <p:spPr bwMode="auto">
          <a:xfrm>
            <a:off x="6530975" y="2855913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34" name="Freeform 623"/>
          <p:cNvSpPr>
            <a:spLocks/>
          </p:cNvSpPr>
          <p:nvPr/>
        </p:nvSpPr>
        <p:spPr bwMode="auto">
          <a:xfrm>
            <a:off x="6530975" y="28638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35" name="Freeform 624"/>
          <p:cNvSpPr>
            <a:spLocks/>
          </p:cNvSpPr>
          <p:nvPr/>
        </p:nvSpPr>
        <p:spPr bwMode="auto">
          <a:xfrm>
            <a:off x="6527800" y="28257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36" name="Freeform 625"/>
          <p:cNvSpPr>
            <a:spLocks/>
          </p:cNvSpPr>
          <p:nvPr/>
        </p:nvSpPr>
        <p:spPr bwMode="auto">
          <a:xfrm>
            <a:off x="6527800" y="2836863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37" name="Freeform 626"/>
          <p:cNvSpPr>
            <a:spLocks/>
          </p:cNvSpPr>
          <p:nvPr/>
        </p:nvSpPr>
        <p:spPr bwMode="auto">
          <a:xfrm>
            <a:off x="6527800" y="2844800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38" name="Freeform 627"/>
          <p:cNvSpPr>
            <a:spLocks/>
          </p:cNvSpPr>
          <p:nvPr/>
        </p:nvSpPr>
        <p:spPr bwMode="auto">
          <a:xfrm>
            <a:off x="6527800" y="28336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39" name="Freeform 628"/>
          <p:cNvSpPr>
            <a:spLocks/>
          </p:cNvSpPr>
          <p:nvPr/>
        </p:nvSpPr>
        <p:spPr bwMode="auto">
          <a:xfrm>
            <a:off x="6483350" y="2770188"/>
            <a:ext cx="47625" cy="44450"/>
          </a:xfrm>
          <a:custGeom>
            <a:avLst/>
            <a:gdLst>
              <a:gd name="T0" fmla="*/ 2147483647 w 13"/>
              <a:gd name="T1" fmla="*/ 0 h 12"/>
              <a:gd name="T2" fmla="*/ 0 w 13"/>
              <a:gd name="T3" fmla="*/ 2147483647 h 12"/>
              <a:gd name="T4" fmla="*/ 2147483647 w 13"/>
              <a:gd name="T5" fmla="*/ 2147483647 h 12"/>
              <a:gd name="T6" fmla="*/ 2147483647 w 13"/>
              <a:gd name="T7" fmla="*/ 2147483647 h 12"/>
              <a:gd name="T8" fmla="*/ 2147483647 w 13"/>
              <a:gd name="T9" fmla="*/ 2147483647 h 12"/>
              <a:gd name="T10" fmla="*/ 2147483647 w 13"/>
              <a:gd name="T11" fmla="*/ 2147483647 h 12"/>
              <a:gd name="T12" fmla="*/ 2147483647 w 13"/>
              <a:gd name="T13" fmla="*/ 2147483647 h 12"/>
              <a:gd name="T14" fmla="*/ 2147483647 w 13"/>
              <a:gd name="T15" fmla="*/ 2147483647 h 12"/>
              <a:gd name="T16" fmla="*/ 2147483647 w 13"/>
              <a:gd name="T17" fmla="*/ 2147483647 h 12"/>
              <a:gd name="T18" fmla="*/ 2147483647 w 13"/>
              <a:gd name="T19" fmla="*/ 2147483647 h 12"/>
              <a:gd name="T20" fmla="*/ 2147483647 w 13"/>
              <a:gd name="T21" fmla="*/ 2147483647 h 12"/>
              <a:gd name="T22" fmla="*/ 2147483647 w 13"/>
              <a:gd name="T23" fmla="*/ 2147483647 h 12"/>
              <a:gd name="T24" fmla="*/ 2147483647 w 13"/>
              <a:gd name="T25" fmla="*/ 2147483647 h 12"/>
              <a:gd name="T26" fmla="*/ 2147483647 w 13"/>
              <a:gd name="T27" fmla="*/ 2147483647 h 12"/>
              <a:gd name="T28" fmla="*/ 2147483647 w 13"/>
              <a:gd name="T29" fmla="*/ 2147483647 h 12"/>
              <a:gd name="T30" fmla="*/ 2147483647 w 13"/>
              <a:gd name="T31" fmla="*/ 2147483647 h 12"/>
              <a:gd name="T32" fmla="*/ 2147483647 w 13"/>
              <a:gd name="T33" fmla="*/ 2147483647 h 12"/>
              <a:gd name="T34" fmla="*/ 2147483647 w 13"/>
              <a:gd name="T35" fmla="*/ 0 h 12"/>
              <a:gd name="T36" fmla="*/ 2147483647 w 13"/>
              <a:gd name="T37" fmla="*/ 0 h 12"/>
              <a:gd name="T38" fmla="*/ 2147483647 w 13"/>
              <a:gd name="T39" fmla="*/ 0 h 1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3" h="12">
                <a:moveTo>
                  <a:pt x="2" y="0"/>
                </a:moveTo>
                <a:cubicBezTo>
                  <a:pt x="1" y="4"/>
                  <a:pt x="0" y="8"/>
                  <a:pt x="0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8"/>
                  <a:pt x="12" y="8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6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5"/>
                  <a:pt x="12" y="5"/>
                  <a:pt x="12" y="5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3"/>
                  <a:pt x="13" y="3"/>
                  <a:pt x="13" y="3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40" name="Freeform 629"/>
          <p:cNvSpPr>
            <a:spLocks/>
          </p:cNvSpPr>
          <p:nvPr/>
        </p:nvSpPr>
        <p:spPr bwMode="auto">
          <a:xfrm>
            <a:off x="6527800" y="2795588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41" name="Freeform 630"/>
          <p:cNvSpPr>
            <a:spLocks/>
          </p:cNvSpPr>
          <p:nvPr/>
        </p:nvSpPr>
        <p:spPr bwMode="auto">
          <a:xfrm>
            <a:off x="6527800" y="2803525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42" name="Freeform 631"/>
          <p:cNvSpPr>
            <a:spLocks/>
          </p:cNvSpPr>
          <p:nvPr/>
        </p:nvSpPr>
        <p:spPr bwMode="auto">
          <a:xfrm>
            <a:off x="6527800" y="27924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43" name="Freeform 632"/>
          <p:cNvSpPr>
            <a:spLocks/>
          </p:cNvSpPr>
          <p:nvPr/>
        </p:nvSpPr>
        <p:spPr bwMode="auto">
          <a:xfrm>
            <a:off x="6530975" y="27733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44" name="Freeform 633"/>
          <p:cNvSpPr>
            <a:spLocks/>
          </p:cNvSpPr>
          <p:nvPr/>
        </p:nvSpPr>
        <p:spPr bwMode="auto">
          <a:xfrm>
            <a:off x="6527800" y="2811463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45" name="Freeform 634"/>
          <p:cNvSpPr>
            <a:spLocks/>
          </p:cNvSpPr>
          <p:nvPr/>
        </p:nvSpPr>
        <p:spPr bwMode="auto">
          <a:xfrm>
            <a:off x="6530975" y="2776538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46" name="Freeform 635"/>
          <p:cNvSpPr>
            <a:spLocks/>
          </p:cNvSpPr>
          <p:nvPr/>
        </p:nvSpPr>
        <p:spPr bwMode="auto">
          <a:xfrm>
            <a:off x="6527800" y="2784475"/>
            <a:ext cx="3175" cy="4763"/>
          </a:xfrm>
          <a:custGeom>
            <a:avLst/>
            <a:gdLst>
              <a:gd name="T0" fmla="*/ 0 w 2"/>
              <a:gd name="T1" fmla="*/ 2147483647 h 3"/>
              <a:gd name="T2" fmla="*/ 2147483647 w 2"/>
              <a:gd name="T3" fmla="*/ 0 h 3"/>
              <a:gd name="T4" fmla="*/ 0 w 2"/>
              <a:gd name="T5" fmla="*/ 2147483647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47" name="Freeform 636"/>
          <p:cNvSpPr>
            <a:spLocks/>
          </p:cNvSpPr>
          <p:nvPr/>
        </p:nvSpPr>
        <p:spPr bwMode="auto">
          <a:xfrm>
            <a:off x="6335713" y="2784475"/>
            <a:ext cx="249237" cy="436563"/>
          </a:xfrm>
          <a:custGeom>
            <a:avLst/>
            <a:gdLst>
              <a:gd name="T0" fmla="*/ 2147483647 w 66"/>
              <a:gd name="T1" fmla="*/ 2147483647 h 116"/>
              <a:gd name="T2" fmla="*/ 2147483647 w 66"/>
              <a:gd name="T3" fmla="*/ 2147483647 h 116"/>
              <a:gd name="T4" fmla="*/ 2147483647 w 66"/>
              <a:gd name="T5" fmla="*/ 2147483647 h 116"/>
              <a:gd name="T6" fmla="*/ 2147483647 w 66"/>
              <a:gd name="T7" fmla="*/ 2147483647 h 116"/>
              <a:gd name="T8" fmla="*/ 2147483647 w 66"/>
              <a:gd name="T9" fmla="*/ 2147483647 h 116"/>
              <a:gd name="T10" fmla="*/ 2147483647 w 66"/>
              <a:gd name="T11" fmla="*/ 2147483647 h 116"/>
              <a:gd name="T12" fmla="*/ 2147483647 w 66"/>
              <a:gd name="T13" fmla="*/ 2147483647 h 116"/>
              <a:gd name="T14" fmla="*/ 2147483647 w 66"/>
              <a:gd name="T15" fmla="*/ 2147483647 h 116"/>
              <a:gd name="T16" fmla="*/ 2147483647 w 66"/>
              <a:gd name="T17" fmla="*/ 2147483647 h 116"/>
              <a:gd name="T18" fmla="*/ 2147483647 w 66"/>
              <a:gd name="T19" fmla="*/ 2147483647 h 116"/>
              <a:gd name="T20" fmla="*/ 2147483647 w 66"/>
              <a:gd name="T21" fmla="*/ 2147483647 h 1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6" h="116">
                <a:moveTo>
                  <a:pt x="33" y="39"/>
                </a:moveTo>
                <a:cubicBezTo>
                  <a:pt x="30" y="37"/>
                  <a:pt x="25" y="36"/>
                  <a:pt x="24" y="43"/>
                </a:cubicBezTo>
                <a:cubicBezTo>
                  <a:pt x="24" y="50"/>
                  <a:pt x="40" y="57"/>
                  <a:pt x="42" y="63"/>
                </a:cubicBezTo>
                <a:cubicBezTo>
                  <a:pt x="45" y="69"/>
                  <a:pt x="43" y="71"/>
                  <a:pt x="38" y="71"/>
                </a:cubicBezTo>
                <a:cubicBezTo>
                  <a:pt x="33" y="72"/>
                  <a:pt x="19" y="55"/>
                  <a:pt x="17" y="53"/>
                </a:cubicBezTo>
                <a:cubicBezTo>
                  <a:pt x="15" y="50"/>
                  <a:pt x="17" y="1"/>
                  <a:pt x="8" y="1"/>
                </a:cubicBezTo>
                <a:cubicBezTo>
                  <a:pt x="0" y="0"/>
                  <a:pt x="0" y="20"/>
                  <a:pt x="1" y="63"/>
                </a:cubicBezTo>
                <a:cubicBezTo>
                  <a:pt x="30" y="95"/>
                  <a:pt x="30" y="111"/>
                  <a:pt x="30" y="111"/>
                </a:cubicBezTo>
                <a:cubicBezTo>
                  <a:pt x="30" y="111"/>
                  <a:pt x="58" y="116"/>
                  <a:pt x="65" y="114"/>
                </a:cubicBezTo>
                <a:cubicBezTo>
                  <a:pt x="65" y="114"/>
                  <a:pt x="66" y="67"/>
                  <a:pt x="63" y="61"/>
                </a:cubicBezTo>
                <a:cubicBezTo>
                  <a:pt x="60" y="54"/>
                  <a:pt x="36" y="41"/>
                  <a:pt x="33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48" name="Freeform 637"/>
          <p:cNvSpPr>
            <a:spLocks/>
          </p:cNvSpPr>
          <p:nvPr/>
        </p:nvSpPr>
        <p:spPr bwMode="auto">
          <a:xfrm>
            <a:off x="6626225" y="2784475"/>
            <a:ext cx="250825" cy="436563"/>
          </a:xfrm>
          <a:custGeom>
            <a:avLst/>
            <a:gdLst>
              <a:gd name="T0" fmla="*/ 2147483647 w 67"/>
              <a:gd name="T1" fmla="*/ 2147483647 h 116"/>
              <a:gd name="T2" fmla="*/ 2147483647 w 67"/>
              <a:gd name="T3" fmla="*/ 2147483647 h 116"/>
              <a:gd name="T4" fmla="*/ 2147483647 w 67"/>
              <a:gd name="T5" fmla="*/ 2147483647 h 116"/>
              <a:gd name="T6" fmla="*/ 2147483647 w 67"/>
              <a:gd name="T7" fmla="*/ 2147483647 h 116"/>
              <a:gd name="T8" fmla="*/ 2147483647 w 67"/>
              <a:gd name="T9" fmla="*/ 2147483647 h 116"/>
              <a:gd name="T10" fmla="*/ 2147483647 w 67"/>
              <a:gd name="T11" fmla="*/ 2147483647 h 116"/>
              <a:gd name="T12" fmla="*/ 2147483647 w 67"/>
              <a:gd name="T13" fmla="*/ 2147483647 h 116"/>
              <a:gd name="T14" fmla="*/ 2147483647 w 67"/>
              <a:gd name="T15" fmla="*/ 2147483647 h 116"/>
              <a:gd name="T16" fmla="*/ 2147483647 w 67"/>
              <a:gd name="T17" fmla="*/ 2147483647 h 116"/>
              <a:gd name="T18" fmla="*/ 2147483647 w 67"/>
              <a:gd name="T19" fmla="*/ 2147483647 h 116"/>
              <a:gd name="T20" fmla="*/ 2147483647 w 67"/>
              <a:gd name="T21" fmla="*/ 2147483647 h 1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7" h="116">
                <a:moveTo>
                  <a:pt x="58" y="1"/>
                </a:moveTo>
                <a:cubicBezTo>
                  <a:pt x="49" y="1"/>
                  <a:pt x="51" y="50"/>
                  <a:pt x="49" y="53"/>
                </a:cubicBezTo>
                <a:cubicBezTo>
                  <a:pt x="47" y="55"/>
                  <a:pt x="33" y="72"/>
                  <a:pt x="28" y="71"/>
                </a:cubicBezTo>
                <a:cubicBezTo>
                  <a:pt x="24" y="71"/>
                  <a:pt x="22" y="69"/>
                  <a:pt x="24" y="63"/>
                </a:cubicBezTo>
                <a:cubicBezTo>
                  <a:pt x="27" y="57"/>
                  <a:pt x="43" y="50"/>
                  <a:pt x="42" y="43"/>
                </a:cubicBezTo>
                <a:cubicBezTo>
                  <a:pt x="42" y="36"/>
                  <a:pt x="37" y="37"/>
                  <a:pt x="34" y="39"/>
                </a:cubicBezTo>
                <a:cubicBezTo>
                  <a:pt x="31" y="41"/>
                  <a:pt x="6" y="54"/>
                  <a:pt x="3" y="61"/>
                </a:cubicBezTo>
                <a:cubicBezTo>
                  <a:pt x="0" y="67"/>
                  <a:pt x="1" y="114"/>
                  <a:pt x="1" y="114"/>
                </a:cubicBezTo>
                <a:cubicBezTo>
                  <a:pt x="8" y="116"/>
                  <a:pt x="37" y="111"/>
                  <a:pt x="37" y="111"/>
                </a:cubicBezTo>
                <a:cubicBezTo>
                  <a:pt x="37" y="111"/>
                  <a:pt x="37" y="95"/>
                  <a:pt x="66" y="63"/>
                </a:cubicBezTo>
                <a:cubicBezTo>
                  <a:pt x="67" y="20"/>
                  <a:pt x="67" y="0"/>
                  <a:pt x="5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49" name="Oval 110"/>
          <p:cNvSpPr>
            <a:spLocks noChangeArrowheads="1"/>
          </p:cNvSpPr>
          <p:nvPr/>
        </p:nvSpPr>
        <p:spPr bwMode="auto">
          <a:xfrm>
            <a:off x="8475663" y="2619375"/>
            <a:ext cx="687387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50" name="Freeform 647"/>
          <p:cNvSpPr>
            <a:spLocks/>
          </p:cNvSpPr>
          <p:nvPr/>
        </p:nvSpPr>
        <p:spPr bwMode="auto">
          <a:xfrm>
            <a:off x="8539163" y="2728913"/>
            <a:ext cx="560387" cy="250825"/>
          </a:xfrm>
          <a:custGeom>
            <a:avLst/>
            <a:gdLst>
              <a:gd name="T0" fmla="*/ 2147483647 w 353"/>
              <a:gd name="T1" fmla="*/ 2147483647 h 158"/>
              <a:gd name="T2" fmla="*/ 2147483647 w 353"/>
              <a:gd name="T3" fmla="*/ 0 h 158"/>
              <a:gd name="T4" fmla="*/ 0 w 353"/>
              <a:gd name="T5" fmla="*/ 2147483647 h 158"/>
              <a:gd name="T6" fmla="*/ 2147483647 w 353"/>
              <a:gd name="T7" fmla="*/ 2147483647 h 158"/>
              <a:gd name="T8" fmla="*/ 2147483647 w 353"/>
              <a:gd name="T9" fmla="*/ 2147483647 h 158"/>
              <a:gd name="T10" fmla="*/ 2147483647 w 353"/>
              <a:gd name="T11" fmla="*/ 2147483647 h 158"/>
              <a:gd name="T12" fmla="*/ 2147483647 w 353"/>
              <a:gd name="T13" fmla="*/ 2147483647 h 158"/>
              <a:gd name="T14" fmla="*/ 2147483647 w 353"/>
              <a:gd name="T15" fmla="*/ 0 h 158"/>
              <a:gd name="T16" fmla="*/ 2147483647 w 353"/>
              <a:gd name="T17" fmla="*/ 2147483647 h 15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53" h="158">
                <a:moveTo>
                  <a:pt x="178" y="2"/>
                </a:moveTo>
                <a:lnTo>
                  <a:pt x="175" y="0"/>
                </a:lnTo>
                <a:lnTo>
                  <a:pt x="0" y="142"/>
                </a:lnTo>
                <a:lnTo>
                  <a:pt x="21" y="158"/>
                </a:lnTo>
                <a:lnTo>
                  <a:pt x="178" y="35"/>
                </a:lnTo>
                <a:lnTo>
                  <a:pt x="332" y="158"/>
                </a:lnTo>
                <a:lnTo>
                  <a:pt x="353" y="142"/>
                </a:lnTo>
                <a:lnTo>
                  <a:pt x="178" y="0"/>
                </a:lnTo>
                <a:lnTo>
                  <a:pt x="178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51" name="Freeform 648"/>
          <p:cNvSpPr>
            <a:spLocks/>
          </p:cNvSpPr>
          <p:nvPr/>
        </p:nvSpPr>
        <p:spPr bwMode="auto">
          <a:xfrm>
            <a:off x="8602663" y="2844800"/>
            <a:ext cx="433387" cy="342900"/>
          </a:xfrm>
          <a:custGeom>
            <a:avLst/>
            <a:gdLst>
              <a:gd name="T0" fmla="*/ 0 w 273"/>
              <a:gd name="T1" fmla="*/ 2147483647 h 216"/>
              <a:gd name="T2" fmla="*/ 0 w 273"/>
              <a:gd name="T3" fmla="*/ 2147483647 h 216"/>
              <a:gd name="T4" fmla="*/ 2147483647 w 273"/>
              <a:gd name="T5" fmla="*/ 2147483647 h 216"/>
              <a:gd name="T6" fmla="*/ 2147483647 w 273"/>
              <a:gd name="T7" fmla="*/ 2147483647 h 216"/>
              <a:gd name="T8" fmla="*/ 2147483647 w 273"/>
              <a:gd name="T9" fmla="*/ 2147483647 h 216"/>
              <a:gd name="T10" fmla="*/ 2147483647 w 273"/>
              <a:gd name="T11" fmla="*/ 2147483647 h 216"/>
              <a:gd name="T12" fmla="*/ 2147483647 w 273"/>
              <a:gd name="T13" fmla="*/ 2147483647 h 216"/>
              <a:gd name="T14" fmla="*/ 2147483647 w 273"/>
              <a:gd name="T15" fmla="*/ 2147483647 h 216"/>
              <a:gd name="T16" fmla="*/ 2147483647 w 273"/>
              <a:gd name="T17" fmla="*/ 0 h 216"/>
              <a:gd name="T18" fmla="*/ 0 w 273"/>
              <a:gd name="T19" fmla="*/ 2147483647 h 21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73" h="216">
                <a:moveTo>
                  <a:pt x="0" y="109"/>
                </a:moveTo>
                <a:lnTo>
                  <a:pt x="0" y="216"/>
                </a:lnTo>
                <a:lnTo>
                  <a:pt x="109" y="216"/>
                </a:lnTo>
                <a:lnTo>
                  <a:pt x="109" y="114"/>
                </a:lnTo>
                <a:lnTo>
                  <a:pt x="166" y="114"/>
                </a:lnTo>
                <a:lnTo>
                  <a:pt x="166" y="216"/>
                </a:lnTo>
                <a:lnTo>
                  <a:pt x="273" y="216"/>
                </a:lnTo>
                <a:lnTo>
                  <a:pt x="273" y="109"/>
                </a:lnTo>
                <a:lnTo>
                  <a:pt x="135" y="0"/>
                </a:lnTo>
                <a:lnTo>
                  <a:pt x="0" y="10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52" name="Oval 112"/>
          <p:cNvSpPr>
            <a:spLocks noChangeArrowheads="1"/>
          </p:cNvSpPr>
          <p:nvPr/>
        </p:nvSpPr>
        <p:spPr bwMode="auto">
          <a:xfrm>
            <a:off x="10691813" y="2619375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53" name="Freeform 663"/>
          <p:cNvSpPr>
            <a:spLocks/>
          </p:cNvSpPr>
          <p:nvPr/>
        </p:nvSpPr>
        <p:spPr bwMode="auto">
          <a:xfrm>
            <a:off x="10963275" y="2803525"/>
            <a:ext cx="153988" cy="101600"/>
          </a:xfrm>
          <a:custGeom>
            <a:avLst/>
            <a:gdLst>
              <a:gd name="T0" fmla="*/ 2147483647 w 41"/>
              <a:gd name="T1" fmla="*/ 2147483647 h 27"/>
              <a:gd name="T2" fmla="*/ 2147483647 w 41"/>
              <a:gd name="T3" fmla="*/ 2147483647 h 27"/>
              <a:gd name="T4" fmla="*/ 0 w 41"/>
              <a:gd name="T5" fmla="*/ 2147483647 h 27"/>
              <a:gd name="T6" fmla="*/ 2147483647 w 41"/>
              <a:gd name="T7" fmla="*/ 2147483647 h 27"/>
              <a:gd name="T8" fmla="*/ 2147483647 w 41"/>
              <a:gd name="T9" fmla="*/ 2147483647 h 27"/>
              <a:gd name="T10" fmla="*/ 2147483647 w 41"/>
              <a:gd name="T11" fmla="*/ 2147483647 h 27"/>
              <a:gd name="T12" fmla="*/ 2147483647 w 41"/>
              <a:gd name="T13" fmla="*/ 0 h 27"/>
              <a:gd name="T14" fmla="*/ 2147483647 w 41"/>
              <a:gd name="T15" fmla="*/ 2147483647 h 2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1" h="27">
                <a:moveTo>
                  <a:pt x="31" y="8"/>
                </a:moveTo>
                <a:cubicBezTo>
                  <a:pt x="30" y="7"/>
                  <a:pt x="30" y="7"/>
                  <a:pt x="30" y="7"/>
                </a:cubicBezTo>
                <a:cubicBezTo>
                  <a:pt x="7" y="1"/>
                  <a:pt x="0" y="27"/>
                  <a:pt x="0" y="27"/>
                </a:cubicBezTo>
                <a:cubicBezTo>
                  <a:pt x="18" y="11"/>
                  <a:pt x="25" y="20"/>
                  <a:pt x="25" y="20"/>
                </a:cubicBezTo>
                <a:cubicBezTo>
                  <a:pt x="22" y="27"/>
                  <a:pt x="22" y="27"/>
                  <a:pt x="22" y="27"/>
                </a:cubicBezTo>
                <a:cubicBezTo>
                  <a:pt x="41" y="20"/>
                  <a:pt x="41" y="20"/>
                  <a:pt x="41" y="20"/>
                </a:cubicBezTo>
                <a:cubicBezTo>
                  <a:pt x="34" y="0"/>
                  <a:pt x="34" y="0"/>
                  <a:pt x="34" y="0"/>
                </a:cubicBezTo>
                <a:lnTo>
                  <a:pt x="31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54" name="Freeform 664"/>
          <p:cNvSpPr>
            <a:spLocks/>
          </p:cNvSpPr>
          <p:nvPr/>
        </p:nvSpPr>
        <p:spPr bwMode="auto">
          <a:xfrm>
            <a:off x="11083925" y="2890838"/>
            <a:ext cx="115888" cy="157162"/>
          </a:xfrm>
          <a:custGeom>
            <a:avLst/>
            <a:gdLst>
              <a:gd name="T0" fmla="*/ 2147483647 w 31"/>
              <a:gd name="T1" fmla="*/ 0 h 42"/>
              <a:gd name="T2" fmla="*/ 2147483647 w 31"/>
              <a:gd name="T3" fmla="*/ 2147483647 h 42"/>
              <a:gd name="T4" fmla="*/ 2147483647 w 31"/>
              <a:gd name="T5" fmla="*/ 2147483647 h 42"/>
              <a:gd name="T6" fmla="*/ 0 w 31"/>
              <a:gd name="T7" fmla="*/ 2147483647 h 42"/>
              <a:gd name="T8" fmla="*/ 2147483647 w 31"/>
              <a:gd name="T9" fmla="*/ 2147483647 h 42"/>
              <a:gd name="T10" fmla="*/ 2147483647 w 31"/>
              <a:gd name="T11" fmla="*/ 2147483647 h 42"/>
              <a:gd name="T12" fmla="*/ 2147483647 w 31"/>
              <a:gd name="T13" fmla="*/ 2147483647 h 42"/>
              <a:gd name="T14" fmla="*/ 2147483647 w 31"/>
              <a:gd name="T15" fmla="*/ 0 h 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1" h="42">
                <a:moveTo>
                  <a:pt x="12" y="0"/>
                </a:moveTo>
                <a:cubicBezTo>
                  <a:pt x="18" y="23"/>
                  <a:pt x="7" y="26"/>
                  <a:pt x="7" y="26"/>
                </a:cubicBezTo>
                <a:cubicBezTo>
                  <a:pt x="2" y="20"/>
                  <a:pt x="2" y="20"/>
                  <a:pt x="2" y="20"/>
                </a:cubicBezTo>
                <a:cubicBezTo>
                  <a:pt x="0" y="40"/>
                  <a:pt x="0" y="40"/>
                  <a:pt x="0" y="40"/>
                </a:cubicBezTo>
                <a:cubicBezTo>
                  <a:pt x="21" y="42"/>
                  <a:pt x="21" y="42"/>
                  <a:pt x="21" y="42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5"/>
                  <a:pt x="17" y="35"/>
                  <a:pt x="17" y="35"/>
                </a:cubicBezTo>
                <a:cubicBezTo>
                  <a:pt x="31" y="17"/>
                  <a:pt x="12" y="0"/>
                  <a:pt x="1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55" name="Freeform 665"/>
          <p:cNvSpPr>
            <a:spLocks/>
          </p:cNvSpPr>
          <p:nvPr/>
        </p:nvSpPr>
        <p:spPr bwMode="auto">
          <a:xfrm>
            <a:off x="10910888" y="2919413"/>
            <a:ext cx="146050" cy="147637"/>
          </a:xfrm>
          <a:custGeom>
            <a:avLst/>
            <a:gdLst>
              <a:gd name="T0" fmla="*/ 2147483647 w 39"/>
              <a:gd name="T1" fmla="*/ 2147483647 h 39"/>
              <a:gd name="T2" fmla="*/ 2147483647 w 39"/>
              <a:gd name="T3" fmla="*/ 2147483647 h 39"/>
              <a:gd name="T4" fmla="*/ 2147483647 w 39"/>
              <a:gd name="T5" fmla="*/ 0 h 39"/>
              <a:gd name="T6" fmla="*/ 0 w 39"/>
              <a:gd name="T7" fmla="*/ 2147483647 h 39"/>
              <a:gd name="T8" fmla="*/ 2147483647 w 39"/>
              <a:gd name="T9" fmla="*/ 2147483647 h 39"/>
              <a:gd name="T10" fmla="*/ 2147483647 w 39"/>
              <a:gd name="T11" fmla="*/ 2147483647 h 39"/>
              <a:gd name="T12" fmla="*/ 2147483647 w 39"/>
              <a:gd name="T13" fmla="*/ 2147483647 h 39"/>
              <a:gd name="T14" fmla="*/ 2147483647 w 39"/>
              <a:gd name="T15" fmla="*/ 2147483647 h 3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9" h="39">
                <a:moveTo>
                  <a:pt x="21" y="14"/>
                </a:moveTo>
                <a:cubicBezTo>
                  <a:pt x="29" y="13"/>
                  <a:pt x="29" y="13"/>
                  <a:pt x="29" y="13"/>
                </a:cubicBezTo>
                <a:cubicBezTo>
                  <a:pt x="13" y="0"/>
                  <a:pt x="13" y="0"/>
                  <a:pt x="13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6"/>
                  <a:pt x="7" y="16"/>
                  <a:pt x="7" y="16"/>
                </a:cubicBezTo>
                <a:cubicBezTo>
                  <a:pt x="14" y="39"/>
                  <a:pt x="39" y="33"/>
                  <a:pt x="39" y="33"/>
                </a:cubicBezTo>
                <a:cubicBezTo>
                  <a:pt x="17" y="24"/>
                  <a:pt x="21" y="14"/>
                  <a:pt x="21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56" name="Freeform 666"/>
          <p:cNvSpPr>
            <a:spLocks/>
          </p:cNvSpPr>
          <p:nvPr/>
        </p:nvSpPr>
        <p:spPr bwMode="auto">
          <a:xfrm>
            <a:off x="10817225" y="2754313"/>
            <a:ext cx="461963" cy="455612"/>
          </a:xfrm>
          <a:custGeom>
            <a:avLst/>
            <a:gdLst>
              <a:gd name="T0" fmla="*/ 2147483647 w 123"/>
              <a:gd name="T1" fmla="*/ 2147483647 h 121"/>
              <a:gd name="T2" fmla="*/ 2147483647 w 123"/>
              <a:gd name="T3" fmla="*/ 2147483647 h 121"/>
              <a:gd name="T4" fmla="*/ 2147483647 w 123"/>
              <a:gd name="T5" fmla="*/ 2147483647 h 121"/>
              <a:gd name="T6" fmla="*/ 2147483647 w 123"/>
              <a:gd name="T7" fmla="*/ 2147483647 h 121"/>
              <a:gd name="T8" fmla="*/ 2147483647 w 123"/>
              <a:gd name="T9" fmla="*/ 0 h 121"/>
              <a:gd name="T10" fmla="*/ 0 w 123"/>
              <a:gd name="T11" fmla="*/ 0 h 121"/>
              <a:gd name="T12" fmla="*/ 2147483647 w 123"/>
              <a:gd name="T13" fmla="*/ 2147483647 h 121"/>
              <a:gd name="T14" fmla="*/ 2147483647 w 123"/>
              <a:gd name="T15" fmla="*/ 2147483647 h 121"/>
              <a:gd name="T16" fmla="*/ 2147483647 w 123"/>
              <a:gd name="T17" fmla="*/ 2147483647 h 121"/>
              <a:gd name="T18" fmla="*/ 2147483647 w 123"/>
              <a:gd name="T19" fmla="*/ 2147483647 h 121"/>
              <a:gd name="T20" fmla="*/ 2147483647 w 123"/>
              <a:gd name="T21" fmla="*/ 0 h 121"/>
              <a:gd name="T22" fmla="*/ 2147483647 w 123"/>
              <a:gd name="T23" fmla="*/ 0 h 121"/>
              <a:gd name="T24" fmla="*/ 2147483647 w 123"/>
              <a:gd name="T25" fmla="*/ 2147483647 h 12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3" h="121">
                <a:moveTo>
                  <a:pt x="102" y="105"/>
                </a:moveTo>
                <a:cubicBezTo>
                  <a:pt x="101" y="110"/>
                  <a:pt x="97" y="114"/>
                  <a:pt x="92" y="114"/>
                </a:cubicBezTo>
                <a:cubicBezTo>
                  <a:pt x="32" y="114"/>
                  <a:pt x="32" y="114"/>
                  <a:pt x="32" y="114"/>
                </a:cubicBezTo>
                <a:cubicBezTo>
                  <a:pt x="26" y="114"/>
                  <a:pt x="22" y="110"/>
                  <a:pt x="21" y="105"/>
                </a:cubicBezTo>
                <a:cubicBezTo>
                  <a:pt x="11" y="0"/>
                  <a:pt x="11" y="0"/>
                  <a:pt x="11" y="0"/>
                </a:cubicBezTo>
                <a:cubicBezTo>
                  <a:pt x="0" y="0"/>
                  <a:pt x="0" y="0"/>
                  <a:pt x="0" y="0"/>
                </a:cubicBezTo>
                <a:cubicBezTo>
                  <a:pt x="14" y="111"/>
                  <a:pt x="14" y="111"/>
                  <a:pt x="14" y="111"/>
                </a:cubicBezTo>
                <a:cubicBezTo>
                  <a:pt x="15" y="117"/>
                  <a:pt x="20" y="121"/>
                  <a:pt x="26" y="121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103" y="121"/>
                  <a:pt x="109" y="117"/>
                  <a:pt x="109" y="111"/>
                </a:cubicBezTo>
                <a:cubicBezTo>
                  <a:pt x="123" y="0"/>
                  <a:pt x="123" y="0"/>
                  <a:pt x="123" y="0"/>
                </a:cubicBezTo>
                <a:cubicBezTo>
                  <a:pt x="113" y="0"/>
                  <a:pt x="113" y="0"/>
                  <a:pt x="113" y="0"/>
                </a:cubicBezTo>
                <a:lnTo>
                  <a:pt x="102" y="10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57" name="Oval 102"/>
          <p:cNvSpPr>
            <a:spLocks noChangeArrowheads="1"/>
          </p:cNvSpPr>
          <p:nvPr/>
        </p:nvSpPr>
        <p:spPr bwMode="auto">
          <a:xfrm>
            <a:off x="10685463" y="5899150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58" name="Freeform 658"/>
          <p:cNvSpPr>
            <a:spLocks/>
          </p:cNvSpPr>
          <p:nvPr/>
        </p:nvSpPr>
        <p:spPr bwMode="auto">
          <a:xfrm>
            <a:off x="10802938" y="5907088"/>
            <a:ext cx="390525" cy="247650"/>
          </a:xfrm>
          <a:custGeom>
            <a:avLst/>
            <a:gdLst>
              <a:gd name="T0" fmla="*/ 0 w 104"/>
              <a:gd name="T1" fmla="*/ 2147483647 h 66"/>
              <a:gd name="T2" fmla="*/ 2147483647 w 104"/>
              <a:gd name="T3" fmla="*/ 2147483647 h 66"/>
              <a:gd name="T4" fmla="*/ 2147483647 w 104"/>
              <a:gd name="T5" fmla="*/ 2147483647 h 66"/>
              <a:gd name="T6" fmla="*/ 0 w 104"/>
              <a:gd name="T7" fmla="*/ 2147483647 h 6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4" h="66">
                <a:moveTo>
                  <a:pt x="0" y="33"/>
                </a:moveTo>
                <a:cubicBezTo>
                  <a:pt x="35" y="43"/>
                  <a:pt x="31" y="66"/>
                  <a:pt x="31" y="66"/>
                </a:cubicBezTo>
                <a:cubicBezTo>
                  <a:pt x="52" y="25"/>
                  <a:pt x="104" y="29"/>
                  <a:pt x="104" y="29"/>
                </a:cubicBezTo>
                <a:cubicBezTo>
                  <a:pt x="59" y="0"/>
                  <a:pt x="0" y="33"/>
                  <a:pt x="0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59" name="Freeform 659"/>
          <p:cNvSpPr>
            <a:spLocks/>
          </p:cNvSpPr>
          <p:nvPr/>
        </p:nvSpPr>
        <p:spPr bwMode="auto">
          <a:xfrm>
            <a:off x="11133138" y="6038850"/>
            <a:ext cx="225425" cy="387350"/>
          </a:xfrm>
          <a:custGeom>
            <a:avLst/>
            <a:gdLst>
              <a:gd name="T0" fmla="*/ 0 w 60"/>
              <a:gd name="T1" fmla="*/ 2147483647 h 103"/>
              <a:gd name="T2" fmla="*/ 2147483647 w 60"/>
              <a:gd name="T3" fmla="*/ 2147483647 h 103"/>
              <a:gd name="T4" fmla="*/ 2147483647 w 60"/>
              <a:gd name="T5" fmla="*/ 0 h 103"/>
              <a:gd name="T6" fmla="*/ 0 w 60"/>
              <a:gd name="T7" fmla="*/ 2147483647 h 1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0" h="103">
                <a:moveTo>
                  <a:pt x="0" y="79"/>
                </a:moveTo>
                <a:cubicBezTo>
                  <a:pt x="0" y="79"/>
                  <a:pt x="22" y="70"/>
                  <a:pt x="39" y="103"/>
                </a:cubicBezTo>
                <a:cubicBezTo>
                  <a:pt x="39" y="103"/>
                  <a:pt x="60" y="39"/>
                  <a:pt x="23" y="0"/>
                </a:cubicBezTo>
                <a:cubicBezTo>
                  <a:pt x="23" y="0"/>
                  <a:pt x="37" y="50"/>
                  <a:pt x="0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60" name="Freeform 660"/>
          <p:cNvSpPr>
            <a:spLocks/>
          </p:cNvSpPr>
          <p:nvPr/>
        </p:nvSpPr>
        <p:spPr bwMode="auto">
          <a:xfrm>
            <a:off x="10791825" y="6162675"/>
            <a:ext cx="296863" cy="247650"/>
          </a:xfrm>
          <a:custGeom>
            <a:avLst/>
            <a:gdLst>
              <a:gd name="T0" fmla="*/ 2147483647 w 79"/>
              <a:gd name="T1" fmla="*/ 2147483647 h 66"/>
              <a:gd name="T2" fmla="*/ 2147483647 w 79"/>
              <a:gd name="T3" fmla="*/ 2147483647 h 66"/>
              <a:gd name="T4" fmla="*/ 2147483647 w 79"/>
              <a:gd name="T5" fmla="*/ 2147483647 h 66"/>
              <a:gd name="T6" fmla="*/ 2147483647 w 79"/>
              <a:gd name="T7" fmla="*/ 2147483647 h 66"/>
              <a:gd name="T8" fmla="*/ 2147483647 w 79"/>
              <a:gd name="T9" fmla="*/ 2147483647 h 66"/>
              <a:gd name="T10" fmla="*/ 2147483647 w 79"/>
              <a:gd name="T11" fmla="*/ 2147483647 h 66"/>
              <a:gd name="T12" fmla="*/ 2147483647 w 79"/>
              <a:gd name="T13" fmla="*/ 2147483647 h 66"/>
              <a:gd name="T14" fmla="*/ 2147483647 w 79"/>
              <a:gd name="T15" fmla="*/ 2147483647 h 66"/>
              <a:gd name="T16" fmla="*/ 2147483647 w 79"/>
              <a:gd name="T17" fmla="*/ 2147483647 h 66"/>
              <a:gd name="T18" fmla="*/ 2147483647 w 79"/>
              <a:gd name="T19" fmla="*/ 2147483647 h 66"/>
              <a:gd name="T20" fmla="*/ 2147483647 w 79"/>
              <a:gd name="T21" fmla="*/ 2147483647 h 66"/>
              <a:gd name="T22" fmla="*/ 2147483647 w 79"/>
              <a:gd name="T23" fmla="*/ 2147483647 h 66"/>
              <a:gd name="T24" fmla="*/ 2147483647 w 79"/>
              <a:gd name="T25" fmla="*/ 2147483647 h 66"/>
              <a:gd name="T26" fmla="*/ 2147483647 w 79"/>
              <a:gd name="T27" fmla="*/ 2147483647 h 66"/>
              <a:gd name="T28" fmla="*/ 2147483647 w 79"/>
              <a:gd name="T29" fmla="*/ 2147483647 h 66"/>
              <a:gd name="T30" fmla="*/ 2147483647 w 79"/>
              <a:gd name="T31" fmla="*/ 2147483647 h 6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9" h="66">
                <a:moveTo>
                  <a:pt x="72" y="2"/>
                </a:moveTo>
                <a:cubicBezTo>
                  <a:pt x="70" y="4"/>
                  <a:pt x="69" y="5"/>
                  <a:pt x="68" y="7"/>
                </a:cubicBezTo>
                <a:cubicBezTo>
                  <a:pt x="67" y="8"/>
                  <a:pt x="66" y="9"/>
                  <a:pt x="65" y="10"/>
                </a:cubicBezTo>
                <a:cubicBezTo>
                  <a:pt x="58" y="20"/>
                  <a:pt x="42" y="38"/>
                  <a:pt x="28" y="53"/>
                </a:cubicBezTo>
                <a:cubicBezTo>
                  <a:pt x="23" y="58"/>
                  <a:pt x="16" y="59"/>
                  <a:pt x="13" y="56"/>
                </a:cubicBezTo>
                <a:cubicBezTo>
                  <a:pt x="10" y="53"/>
                  <a:pt x="11" y="48"/>
                  <a:pt x="15" y="42"/>
                </a:cubicBezTo>
                <a:cubicBezTo>
                  <a:pt x="17" y="40"/>
                  <a:pt x="17" y="38"/>
                  <a:pt x="15" y="36"/>
                </a:cubicBezTo>
                <a:cubicBezTo>
                  <a:pt x="13" y="35"/>
                  <a:pt x="11" y="35"/>
                  <a:pt x="9" y="37"/>
                </a:cubicBezTo>
                <a:cubicBezTo>
                  <a:pt x="0" y="48"/>
                  <a:pt x="2" y="57"/>
                  <a:pt x="7" y="62"/>
                </a:cubicBezTo>
                <a:cubicBezTo>
                  <a:pt x="10" y="64"/>
                  <a:pt x="14" y="66"/>
                  <a:pt x="18" y="66"/>
                </a:cubicBezTo>
                <a:cubicBezTo>
                  <a:pt x="24" y="66"/>
                  <a:pt x="29" y="64"/>
                  <a:pt x="34" y="59"/>
                </a:cubicBezTo>
                <a:cubicBezTo>
                  <a:pt x="48" y="44"/>
                  <a:pt x="64" y="25"/>
                  <a:pt x="72" y="15"/>
                </a:cubicBezTo>
                <a:cubicBezTo>
                  <a:pt x="73" y="14"/>
                  <a:pt x="74" y="13"/>
                  <a:pt x="75" y="11"/>
                </a:cubicBezTo>
                <a:cubicBezTo>
                  <a:pt x="76" y="10"/>
                  <a:pt x="77" y="9"/>
                  <a:pt x="78" y="7"/>
                </a:cubicBezTo>
                <a:cubicBezTo>
                  <a:pt x="79" y="6"/>
                  <a:pt x="79" y="3"/>
                  <a:pt x="77" y="2"/>
                </a:cubicBezTo>
                <a:cubicBezTo>
                  <a:pt x="76" y="0"/>
                  <a:pt x="73" y="0"/>
                  <a:pt x="7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61" name="Freeform 661"/>
          <p:cNvSpPr>
            <a:spLocks/>
          </p:cNvSpPr>
          <p:nvPr/>
        </p:nvSpPr>
        <p:spPr bwMode="auto">
          <a:xfrm>
            <a:off x="10926763" y="6027738"/>
            <a:ext cx="315912" cy="300037"/>
          </a:xfrm>
          <a:custGeom>
            <a:avLst/>
            <a:gdLst>
              <a:gd name="T0" fmla="*/ 2147483647 w 84"/>
              <a:gd name="T1" fmla="*/ 2147483647 h 80"/>
              <a:gd name="T2" fmla="*/ 2147483647 w 84"/>
              <a:gd name="T3" fmla="*/ 2147483647 h 80"/>
              <a:gd name="T4" fmla="*/ 0 w 84"/>
              <a:gd name="T5" fmla="*/ 2147483647 h 80"/>
              <a:gd name="T6" fmla="*/ 2147483647 w 84"/>
              <a:gd name="T7" fmla="*/ 2147483647 h 80"/>
              <a:gd name="T8" fmla="*/ 2147483647 w 84"/>
              <a:gd name="T9" fmla="*/ 2147483647 h 80"/>
              <a:gd name="T10" fmla="*/ 2147483647 w 84"/>
              <a:gd name="T11" fmla="*/ 2147483647 h 80"/>
              <a:gd name="T12" fmla="*/ 2147483647 w 84"/>
              <a:gd name="T13" fmla="*/ 2147483647 h 80"/>
              <a:gd name="T14" fmla="*/ 2147483647 w 84"/>
              <a:gd name="T15" fmla="*/ 2147483647 h 8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4" h="80">
                <a:moveTo>
                  <a:pt x="45" y="36"/>
                </a:moveTo>
                <a:cubicBezTo>
                  <a:pt x="72" y="2"/>
                  <a:pt x="72" y="2"/>
                  <a:pt x="72" y="2"/>
                </a:cubicBezTo>
                <a:cubicBezTo>
                  <a:pt x="30" y="0"/>
                  <a:pt x="0" y="37"/>
                  <a:pt x="0" y="37"/>
                </a:cubicBezTo>
                <a:cubicBezTo>
                  <a:pt x="28" y="38"/>
                  <a:pt x="29" y="56"/>
                  <a:pt x="29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30" y="56"/>
                  <a:pt x="48" y="53"/>
                  <a:pt x="55" y="80"/>
                </a:cubicBezTo>
                <a:cubicBezTo>
                  <a:pt x="55" y="80"/>
                  <a:pt x="84" y="43"/>
                  <a:pt x="72" y="2"/>
                </a:cubicBezTo>
                <a:lnTo>
                  <a:pt x="45" y="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62" name="Freeform 662"/>
          <p:cNvSpPr>
            <a:spLocks/>
          </p:cNvSpPr>
          <p:nvPr/>
        </p:nvSpPr>
        <p:spPr bwMode="auto">
          <a:xfrm>
            <a:off x="11201400" y="5981700"/>
            <a:ext cx="41275" cy="52388"/>
          </a:xfrm>
          <a:custGeom>
            <a:avLst/>
            <a:gdLst>
              <a:gd name="T0" fmla="*/ 2147483647 w 26"/>
              <a:gd name="T1" fmla="*/ 2147483647 h 33"/>
              <a:gd name="T2" fmla="*/ 2147483647 w 26"/>
              <a:gd name="T3" fmla="*/ 0 h 33"/>
              <a:gd name="T4" fmla="*/ 0 w 26"/>
              <a:gd name="T5" fmla="*/ 2147483647 h 33"/>
              <a:gd name="T6" fmla="*/ 2147483647 w 26"/>
              <a:gd name="T7" fmla="*/ 2147483647 h 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" h="33">
                <a:moveTo>
                  <a:pt x="14" y="33"/>
                </a:moveTo>
                <a:lnTo>
                  <a:pt x="26" y="0"/>
                </a:lnTo>
                <a:lnTo>
                  <a:pt x="0" y="21"/>
                </a:lnTo>
                <a:lnTo>
                  <a:pt x="14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63" name="Oval 5"/>
          <p:cNvSpPr>
            <a:spLocks noChangeArrowheads="1"/>
          </p:cNvSpPr>
          <p:nvPr/>
        </p:nvSpPr>
        <p:spPr bwMode="auto">
          <a:xfrm>
            <a:off x="696913" y="5837238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64" name="Oval 40"/>
          <p:cNvSpPr>
            <a:spLocks noChangeArrowheads="1"/>
          </p:cNvSpPr>
          <p:nvPr/>
        </p:nvSpPr>
        <p:spPr bwMode="auto">
          <a:xfrm>
            <a:off x="1125538" y="6364288"/>
            <a:ext cx="74612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65" name="Oval 41"/>
          <p:cNvSpPr>
            <a:spLocks noChangeArrowheads="1"/>
          </p:cNvSpPr>
          <p:nvPr/>
        </p:nvSpPr>
        <p:spPr bwMode="auto">
          <a:xfrm>
            <a:off x="971550" y="6364288"/>
            <a:ext cx="71438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66" name="Freeform 42"/>
          <p:cNvSpPr>
            <a:spLocks/>
          </p:cNvSpPr>
          <p:nvPr/>
        </p:nvSpPr>
        <p:spPr bwMode="auto">
          <a:xfrm>
            <a:off x="952500" y="6081713"/>
            <a:ext cx="338138" cy="192087"/>
          </a:xfrm>
          <a:custGeom>
            <a:avLst/>
            <a:gdLst>
              <a:gd name="T0" fmla="*/ 2147483647 w 213"/>
              <a:gd name="T1" fmla="*/ 2147483647 h 121"/>
              <a:gd name="T2" fmla="*/ 2147483647 w 213"/>
              <a:gd name="T3" fmla="*/ 2147483647 h 121"/>
              <a:gd name="T4" fmla="*/ 2147483647 w 213"/>
              <a:gd name="T5" fmla="*/ 0 h 121"/>
              <a:gd name="T6" fmla="*/ 0 w 213"/>
              <a:gd name="T7" fmla="*/ 0 h 121"/>
              <a:gd name="T8" fmla="*/ 2147483647 w 213"/>
              <a:gd name="T9" fmla="*/ 2147483647 h 1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3" h="121">
                <a:moveTo>
                  <a:pt x="45" y="121"/>
                </a:moveTo>
                <a:lnTo>
                  <a:pt x="164" y="121"/>
                </a:lnTo>
                <a:lnTo>
                  <a:pt x="213" y="0"/>
                </a:lnTo>
                <a:lnTo>
                  <a:pt x="0" y="0"/>
                </a:lnTo>
                <a:lnTo>
                  <a:pt x="45" y="12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67" name="Freeform 43"/>
          <p:cNvSpPr>
            <a:spLocks/>
          </p:cNvSpPr>
          <p:nvPr/>
        </p:nvSpPr>
        <p:spPr bwMode="auto">
          <a:xfrm>
            <a:off x="784225" y="6013450"/>
            <a:ext cx="439738" cy="331788"/>
          </a:xfrm>
          <a:custGeom>
            <a:avLst/>
            <a:gdLst>
              <a:gd name="T0" fmla="*/ 2147483647 w 117"/>
              <a:gd name="T1" fmla="*/ 2147483647 h 88"/>
              <a:gd name="T2" fmla="*/ 2147483647 w 117"/>
              <a:gd name="T3" fmla="*/ 2147483647 h 88"/>
              <a:gd name="T4" fmla="*/ 2147483647 w 117"/>
              <a:gd name="T5" fmla="*/ 2147483647 h 88"/>
              <a:gd name="T6" fmla="*/ 2147483647 w 117"/>
              <a:gd name="T7" fmla="*/ 0 h 88"/>
              <a:gd name="T8" fmla="*/ 2147483647 w 117"/>
              <a:gd name="T9" fmla="*/ 0 h 88"/>
              <a:gd name="T10" fmla="*/ 0 w 117"/>
              <a:gd name="T11" fmla="*/ 2147483647 h 88"/>
              <a:gd name="T12" fmla="*/ 2147483647 w 117"/>
              <a:gd name="T13" fmla="*/ 2147483647 h 88"/>
              <a:gd name="T14" fmla="*/ 2147483647 w 117"/>
              <a:gd name="T15" fmla="*/ 2147483647 h 88"/>
              <a:gd name="T16" fmla="*/ 2147483647 w 117"/>
              <a:gd name="T17" fmla="*/ 2147483647 h 88"/>
              <a:gd name="T18" fmla="*/ 2147483647 w 117"/>
              <a:gd name="T19" fmla="*/ 2147483647 h 88"/>
              <a:gd name="T20" fmla="*/ 2147483647 w 117"/>
              <a:gd name="T21" fmla="*/ 2147483647 h 88"/>
              <a:gd name="T22" fmla="*/ 2147483647 w 117"/>
              <a:gd name="T23" fmla="*/ 2147483647 h 88"/>
              <a:gd name="T24" fmla="*/ 2147483647 w 117"/>
              <a:gd name="T25" fmla="*/ 2147483647 h 8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7" h="88">
                <a:moveTo>
                  <a:pt x="111" y="78"/>
                </a:moveTo>
                <a:cubicBezTo>
                  <a:pt x="55" y="78"/>
                  <a:pt x="55" y="78"/>
                  <a:pt x="55" y="78"/>
                </a:cubicBezTo>
                <a:cubicBezTo>
                  <a:pt x="29" y="4"/>
                  <a:pt x="29" y="4"/>
                  <a:pt x="29" y="4"/>
                </a:cubicBezTo>
                <a:cubicBezTo>
                  <a:pt x="28" y="2"/>
                  <a:pt x="27" y="0"/>
                  <a:pt x="24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6"/>
                </a:cubicBezTo>
                <a:cubicBezTo>
                  <a:pt x="0" y="8"/>
                  <a:pt x="2" y="11"/>
                  <a:pt x="5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46" y="85"/>
                  <a:pt x="46" y="85"/>
                  <a:pt x="46" y="85"/>
                </a:cubicBezTo>
                <a:cubicBezTo>
                  <a:pt x="47" y="87"/>
                  <a:pt x="49" y="88"/>
                  <a:pt x="51" y="88"/>
                </a:cubicBezTo>
                <a:cubicBezTo>
                  <a:pt x="111" y="88"/>
                  <a:pt x="111" y="88"/>
                  <a:pt x="111" y="88"/>
                </a:cubicBezTo>
                <a:cubicBezTo>
                  <a:pt x="114" y="88"/>
                  <a:pt x="117" y="86"/>
                  <a:pt x="117" y="83"/>
                </a:cubicBezTo>
                <a:cubicBezTo>
                  <a:pt x="117" y="80"/>
                  <a:pt x="114" y="78"/>
                  <a:pt x="111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68" name="Oval 9"/>
          <p:cNvSpPr>
            <a:spLocks noChangeArrowheads="1"/>
          </p:cNvSpPr>
          <p:nvPr/>
        </p:nvSpPr>
        <p:spPr bwMode="auto">
          <a:xfrm>
            <a:off x="5143500" y="5895975"/>
            <a:ext cx="690563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69" name="Freeform 48"/>
          <p:cNvSpPr>
            <a:spLocks/>
          </p:cNvSpPr>
          <p:nvPr/>
        </p:nvSpPr>
        <p:spPr bwMode="auto">
          <a:xfrm>
            <a:off x="5495925" y="6019800"/>
            <a:ext cx="214313" cy="188913"/>
          </a:xfrm>
          <a:custGeom>
            <a:avLst/>
            <a:gdLst>
              <a:gd name="T0" fmla="*/ 0 w 57"/>
              <a:gd name="T1" fmla="*/ 0 h 50"/>
              <a:gd name="T2" fmla="*/ 0 w 57"/>
              <a:gd name="T3" fmla="*/ 2147483647 h 50"/>
              <a:gd name="T4" fmla="*/ 2147483647 w 57"/>
              <a:gd name="T5" fmla="*/ 2147483647 h 50"/>
              <a:gd name="T6" fmla="*/ 2147483647 w 57"/>
              <a:gd name="T7" fmla="*/ 2147483647 h 50"/>
              <a:gd name="T8" fmla="*/ 2147483647 w 57"/>
              <a:gd name="T9" fmla="*/ 2147483647 h 50"/>
              <a:gd name="T10" fmla="*/ 2147483647 w 57"/>
              <a:gd name="T11" fmla="*/ 2147483647 h 50"/>
              <a:gd name="T12" fmla="*/ 0 w 57"/>
              <a:gd name="T13" fmla="*/ 0 h 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7" h="50">
                <a:moveTo>
                  <a:pt x="0" y="0"/>
                </a:moveTo>
                <a:cubicBezTo>
                  <a:pt x="0" y="7"/>
                  <a:pt x="0" y="7"/>
                  <a:pt x="0" y="7"/>
                </a:cubicBezTo>
                <a:cubicBezTo>
                  <a:pt x="15" y="7"/>
                  <a:pt x="49" y="11"/>
                  <a:pt x="49" y="40"/>
                </a:cubicBezTo>
                <a:cubicBezTo>
                  <a:pt x="49" y="41"/>
                  <a:pt x="49" y="43"/>
                  <a:pt x="49" y="45"/>
                </a:cubicBezTo>
                <a:cubicBezTo>
                  <a:pt x="52" y="46"/>
                  <a:pt x="54" y="48"/>
                  <a:pt x="56" y="50"/>
                </a:cubicBezTo>
                <a:cubicBezTo>
                  <a:pt x="56" y="47"/>
                  <a:pt x="57" y="44"/>
                  <a:pt x="57" y="40"/>
                </a:cubicBezTo>
                <a:cubicBezTo>
                  <a:pt x="57" y="11"/>
                  <a:pt x="29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70" name="Freeform 49"/>
          <p:cNvSpPr>
            <a:spLocks/>
          </p:cNvSpPr>
          <p:nvPr/>
        </p:nvSpPr>
        <p:spPr bwMode="auto">
          <a:xfrm>
            <a:off x="5229225" y="6019800"/>
            <a:ext cx="285750" cy="463550"/>
          </a:xfrm>
          <a:custGeom>
            <a:avLst/>
            <a:gdLst>
              <a:gd name="T0" fmla="*/ 2147483647 w 76"/>
              <a:gd name="T1" fmla="*/ 2147483647 h 123"/>
              <a:gd name="T2" fmla="*/ 2147483647 w 76"/>
              <a:gd name="T3" fmla="*/ 2147483647 h 123"/>
              <a:gd name="T4" fmla="*/ 2147483647 w 76"/>
              <a:gd name="T5" fmla="*/ 2147483647 h 123"/>
              <a:gd name="T6" fmla="*/ 2147483647 w 76"/>
              <a:gd name="T7" fmla="*/ 2147483647 h 123"/>
              <a:gd name="T8" fmla="*/ 2147483647 w 76"/>
              <a:gd name="T9" fmla="*/ 2147483647 h 123"/>
              <a:gd name="T10" fmla="*/ 2147483647 w 76"/>
              <a:gd name="T11" fmla="*/ 2147483647 h 123"/>
              <a:gd name="T12" fmla="*/ 2147483647 w 76"/>
              <a:gd name="T13" fmla="*/ 2147483647 h 123"/>
              <a:gd name="T14" fmla="*/ 2147483647 w 76"/>
              <a:gd name="T15" fmla="*/ 2147483647 h 123"/>
              <a:gd name="T16" fmla="*/ 2147483647 w 76"/>
              <a:gd name="T17" fmla="*/ 2147483647 h 123"/>
              <a:gd name="T18" fmla="*/ 2147483647 w 76"/>
              <a:gd name="T19" fmla="*/ 0 h 123"/>
              <a:gd name="T20" fmla="*/ 2147483647 w 76"/>
              <a:gd name="T21" fmla="*/ 0 h 123"/>
              <a:gd name="T22" fmla="*/ 2147483647 w 76"/>
              <a:gd name="T23" fmla="*/ 2147483647 h 123"/>
              <a:gd name="T24" fmla="*/ 2147483647 w 76"/>
              <a:gd name="T25" fmla="*/ 2147483647 h 123"/>
              <a:gd name="T26" fmla="*/ 2147483647 w 76"/>
              <a:gd name="T27" fmla="*/ 2147483647 h 123"/>
              <a:gd name="T28" fmla="*/ 2147483647 w 76"/>
              <a:gd name="T29" fmla="*/ 2147483647 h 123"/>
              <a:gd name="T30" fmla="*/ 2147483647 w 76"/>
              <a:gd name="T31" fmla="*/ 2147483647 h 123"/>
              <a:gd name="T32" fmla="*/ 2147483647 w 76"/>
              <a:gd name="T33" fmla="*/ 2147483647 h 123"/>
              <a:gd name="T34" fmla="*/ 2147483647 w 76"/>
              <a:gd name="T35" fmla="*/ 2147483647 h 123"/>
              <a:gd name="T36" fmla="*/ 2147483647 w 76"/>
              <a:gd name="T37" fmla="*/ 2147483647 h 12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76" h="123">
                <a:moveTo>
                  <a:pt x="65" y="83"/>
                </a:moveTo>
                <a:cubicBezTo>
                  <a:pt x="64" y="83"/>
                  <a:pt x="62" y="83"/>
                  <a:pt x="61" y="84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7" y="99"/>
                  <a:pt x="38" y="96"/>
                  <a:pt x="39" y="93"/>
                </a:cubicBezTo>
                <a:cubicBezTo>
                  <a:pt x="40" y="91"/>
                  <a:pt x="40" y="89"/>
                  <a:pt x="39" y="87"/>
                </a:cubicBezTo>
                <a:cubicBezTo>
                  <a:pt x="38" y="86"/>
                  <a:pt x="36" y="84"/>
                  <a:pt x="34" y="84"/>
                </a:cubicBezTo>
                <a:cubicBezTo>
                  <a:pt x="34" y="84"/>
                  <a:pt x="8" y="77"/>
                  <a:pt x="8" y="56"/>
                </a:cubicBezTo>
                <a:cubicBezTo>
                  <a:pt x="7" y="29"/>
                  <a:pt x="19" y="15"/>
                  <a:pt x="48" y="10"/>
                </a:cubicBezTo>
                <a:cubicBezTo>
                  <a:pt x="56" y="8"/>
                  <a:pt x="64" y="7"/>
                  <a:pt x="71" y="7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63" y="0"/>
                  <a:pt x="54" y="1"/>
                  <a:pt x="46" y="3"/>
                </a:cubicBezTo>
                <a:cubicBezTo>
                  <a:pt x="11" y="10"/>
                  <a:pt x="0" y="29"/>
                  <a:pt x="1" y="56"/>
                </a:cubicBezTo>
                <a:cubicBezTo>
                  <a:pt x="1" y="83"/>
                  <a:pt x="32" y="91"/>
                  <a:pt x="32" y="91"/>
                </a:cubicBezTo>
                <a:cubicBezTo>
                  <a:pt x="25" y="113"/>
                  <a:pt x="18" y="123"/>
                  <a:pt x="18" y="123"/>
                </a:cubicBezTo>
                <a:cubicBezTo>
                  <a:pt x="65" y="90"/>
                  <a:pt x="65" y="90"/>
                  <a:pt x="65" y="90"/>
                </a:cubicBezTo>
                <a:cubicBezTo>
                  <a:pt x="65" y="90"/>
                  <a:pt x="70" y="90"/>
                  <a:pt x="76" y="89"/>
                </a:cubicBezTo>
                <a:cubicBezTo>
                  <a:pt x="73" y="87"/>
                  <a:pt x="70" y="85"/>
                  <a:pt x="67" y="83"/>
                </a:cubicBezTo>
                <a:cubicBezTo>
                  <a:pt x="66" y="83"/>
                  <a:pt x="65" y="83"/>
                  <a:pt x="65" y="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71" name="Freeform 50"/>
          <p:cNvSpPr>
            <a:spLocks/>
          </p:cNvSpPr>
          <p:nvPr/>
        </p:nvSpPr>
        <p:spPr bwMode="auto">
          <a:xfrm>
            <a:off x="5451475" y="6170613"/>
            <a:ext cx="277813" cy="301625"/>
          </a:xfrm>
          <a:custGeom>
            <a:avLst/>
            <a:gdLst>
              <a:gd name="T0" fmla="*/ 2147483647 w 74"/>
              <a:gd name="T1" fmla="*/ 2147483647 h 80"/>
              <a:gd name="T2" fmla="*/ 2147483647 w 74"/>
              <a:gd name="T3" fmla="*/ 2147483647 h 80"/>
              <a:gd name="T4" fmla="*/ 2147483647 w 74"/>
              <a:gd name="T5" fmla="*/ 0 h 80"/>
              <a:gd name="T6" fmla="*/ 2147483647 w 74"/>
              <a:gd name="T7" fmla="*/ 2147483647 h 80"/>
              <a:gd name="T8" fmla="*/ 2147483647 w 74"/>
              <a:gd name="T9" fmla="*/ 2147483647 h 80"/>
              <a:gd name="T10" fmla="*/ 2147483647 w 74"/>
              <a:gd name="T11" fmla="*/ 2147483647 h 80"/>
              <a:gd name="T12" fmla="*/ 2147483647 w 74"/>
              <a:gd name="T13" fmla="*/ 2147483647 h 80"/>
              <a:gd name="T14" fmla="*/ 2147483647 w 74"/>
              <a:gd name="T15" fmla="*/ 2147483647 h 80"/>
              <a:gd name="T16" fmla="*/ 2147483647 w 74"/>
              <a:gd name="T17" fmla="*/ 2147483647 h 80"/>
              <a:gd name="T18" fmla="*/ 2147483647 w 74"/>
              <a:gd name="T19" fmla="*/ 2147483647 h 80"/>
              <a:gd name="T20" fmla="*/ 2147483647 w 74"/>
              <a:gd name="T21" fmla="*/ 2147483647 h 80"/>
              <a:gd name="T22" fmla="*/ 2147483647 w 74"/>
              <a:gd name="T23" fmla="*/ 2147483647 h 8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4" h="80">
                <a:moveTo>
                  <a:pt x="61" y="9"/>
                </a:moveTo>
                <a:cubicBezTo>
                  <a:pt x="56" y="5"/>
                  <a:pt x="50" y="3"/>
                  <a:pt x="44" y="1"/>
                </a:cubicBezTo>
                <a:cubicBezTo>
                  <a:pt x="40" y="0"/>
                  <a:pt x="35" y="0"/>
                  <a:pt x="30" y="0"/>
                </a:cubicBezTo>
                <a:cubicBezTo>
                  <a:pt x="17" y="0"/>
                  <a:pt x="5" y="5"/>
                  <a:pt x="2" y="21"/>
                </a:cubicBezTo>
                <a:cubicBezTo>
                  <a:pt x="0" y="30"/>
                  <a:pt x="6" y="37"/>
                  <a:pt x="13" y="43"/>
                </a:cubicBezTo>
                <a:cubicBezTo>
                  <a:pt x="16" y="45"/>
                  <a:pt x="20" y="47"/>
                  <a:pt x="23" y="48"/>
                </a:cubicBezTo>
                <a:cubicBezTo>
                  <a:pt x="32" y="52"/>
                  <a:pt x="39" y="54"/>
                  <a:pt x="39" y="54"/>
                </a:cubicBezTo>
                <a:cubicBezTo>
                  <a:pt x="57" y="80"/>
                  <a:pt x="57" y="80"/>
                  <a:pt x="57" y="80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73" y="53"/>
                  <a:pt x="73" y="35"/>
                </a:cubicBezTo>
                <a:cubicBezTo>
                  <a:pt x="74" y="27"/>
                  <a:pt x="71" y="20"/>
                  <a:pt x="67" y="14"/>
                </a:cubicBezTo>
                <a:cubicBezTo>
                  <a:pt x="65" y="12"/>
                  <a:pt x="63" y="10"/>
                  <a:pt x="61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72" name="Oval 7"/>
          <p:cNvSpPr>
            <a:spLocks noChangeArrowheads="1"/>
          </p:cNvSpPr>
          <p:nvPr/>
        </p:nvSpPr>
        <p:spPr bwMode="auto">
          <a:xfrm>
            <a:off x="2921000" y="5895975"/>
            <a:ext cx="690563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73" name="Freeform 56"/>
          <p:cNvSpPr>
            <a:spLocks noEditPoints="1"/>
          </p:cNvSpPr>
          <p:nvPr/>
        </p:nvSpPr>
        <p:spPr bwMode="auto">
          <a:xfrm>
            <a:off x="2987675" y="5959475"/>
            <a:ext cx="565150" cy="538163"/>
          </a:xfrm>
          <a:custGeom>
            <a:avLst/>
            <a:gdLst>
              <a:gd name="T0" fmla="*/ 2147483647 w 356"/>
              <a:gd name="T1" fmla="*/ 2147483647 h 339"/>
              <a:gd name="T2" fmla="*/ 2147483647 w 356"/>
              <a:gd name="T3" fmla="*/ 0 h 339"/>
              <a:gd name="T4" fmla="*/ 2147483647 w 356"/>
              <a:gd name="T5" fmla="*/ 2147483647 h 339"/>
              <a:gd name="T6" fmla="*/ 0 w 356"/>
              <a:gd name="T7" fmla="*/ 2147483647 h 339"/>
              <a:gd name="T8" fmla="*/ 2147483647 w 356"/>
              <a:gd name="T9" fmla="*/ 2147483647 h 339"/>
              <a:gd name="T10" fmla="*/ 2147483647 w 356"/>
              <a:gd name="T11" fmla="*/ 2147483647 h 339"/>
              <a:gd name="T12" fmla="*/ 2147483647 w 356"/>
              <a:gd name="T13" fmla="*/ 2147483647 h 339"/>
              <a:gd name="T14" fmla="*/ 2147483647 w 356"/>
              <a:gd name="T15" fmla="*/ 2147483647 h 339"/>
              <a:gd name="T16" fmla="*/ 2147483647 w 356"/>
              <a:gd name="T17" fmla="*/ 2147483647 h 339"/>
              <a:gd name="T18" fmla="*/ 2147483647 w 356"/>
              <a:gd name="T19" fmla="*/ 2147483647 h 339"/>
              <a:gd name="T20" fmla="*/ 2147483647 w 356"/>
              <a:gd name="T21" fmla="*/ 2147483647 h 339"/>
              <a:gd name="T22" fmla="*/ 2147483647 w 356"/>
              <a:gd name="T23" fmla="*/ 2147483647 h 339"/>
              <a:gd name="T24" fmla="*/ 2147483647 w 356"/>
              <a:gd name="T25" fmla="*/ 2147483647 h 339"/>
              <a:gd name="T26" fmla="*/ 2147483647 w 356"/>
              <a:gd name="T27" fmla="*/ 2147483647 h 339"/>
              <a:gd name="T28" fmla="*/ 2147483647 w 356"/>
              <a:gd name="T29" fmla="*/ 2147483647 h 339"/>
              <a:gd name="T30" fmla="*/ 2147483647 w 356"/>
              <a:gd name="T31" fmla="*/ 2147483647 h 339"/>
              <a:gd name="T32" fmla="*/ 2147483647 w 356"/>
              <a:gd name="T33" fmla="*/ 2147483647 h 339"/>
              <a:gd name="T34" fmla="*/ 2147483647 w 356"/>
              <a:gd name="T35" fmla="*/ 2147483647 h 339"/>
              <a:gd name="T36" fmla="*/ 2147483647 w 356"/>
              <a:gd name="T37" fmla="*/ 2147483647 h 339"/>
              <a:gd name="T38" fmla="*/ 2147483647 w 356"/>
              <a:gd name="T39" fmla="*/ 2147483647 h 339"/>
              <a:gd name="T40" fmla="*/ 2147483647 w 356"/>
              <a:gd name="T41" fmla="*/ 2147483647 h 339"/>
              <a:gd name="T42" fmla="*/ 2147483647 w 356"/>
              <a:gd name="T43" fmla="*/ 2147483647 h 33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56" h="339">
                <a:moveTo>
                  <a:pt x="232" y="114"/>
                </a:moveTo>
                <a:lnTo>
                  <a:pt x="178" y="0"/>
                </a:lnTo>
                <a:lnTo>
                  <a:pt x="123" y="114"/>
                </a:lnTo>
                <a:lnTo>
                  <a:pt x="0" y="131"/>
                </a:lnTo>
                <a:lnTo>
                  <a:pt x="90" y="218"/>
                </a:lnTo>
                <a:lnTo>
                  <a:pt x="69" y="339"/>
                </a:lnTo>
                <a:lnTo>
                  <a:pt x="178" y="282"/>
                </a:lnTo>
                <a:lnTo>
                  <a:pt x="289" y="339"/>
                </a:lnTo>
                <a:lnTo>
                  <a:pt x="268" y="218"/>
                </a:lnTo>
                <a:lnTo>
                  <a:pt x="356" y="131"/>
                </a:lnTo>
                <a:lnTo>
                  <a:pt x="232" y="114"/>
                </a:lnTo>
                <a:close/>
                <a:moveTo>
                  <a:pt x="251" y="282"/>
                </a:moveTo>
                <a:lnTo>
                  <a:pt x="180" y="244"/>
                </a:lnTo>
                <a:lnTo>
                  <a:pt x="109" y="282"/>
                </a:lnTo>
                <a:lnTo>
                  <a:pt x="121" y="204"/>
                </a:lnTo>
                <a:lnTo>
                  <a:pt x="64" y="147"/>
                </a:lnTo>
                <a:lnTo>
                  <a:pt x="145" y="135"/>
                </a:lnTo>
                <a:lnTo>
                  <a:pt x="180" y="64"/>
                </a:lnTo>
                <a:lnTo>
                  <a:pt x="216" y="135"/>
                </a:lnTo>
                <a:lnTo>
                  <a:pt x="296" y="147"/>
                </a:lnTo>
                <a:lnTo>
                  <a:pt x="237" y="204"/>
                </a:lnTo>
                <a:lnTo>
                  <a:pt x="251" y="28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74" name="Oval 6"/>
          <p:cNvSpPr>
            <a:spLocks noChangeArrowheads="1"/>
          </p:cNvSpPr>
          <p:nvPr/>
        </p:nvSpPr>
        <p:spPr bwMode="auto">
          <a:xfrm>
            <a:off x="1808163" y="5895975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75" name="Freeform 75"/>
          <p:cNvSpPr>
            <a:spLocks noEditPoints="1"/>
          </p:cNvSpPr>
          <p:nvPr/>
        </p:nvSpPr>
        <p:spPr bwMode="auto">
          <a:xfrm>
            <a:off x="1970088" y="5986463"/>
            <a:ext cx="382587" cy="384175"/>
          </a:xfrm>
          <a:custGeom>
            <a:avLst/>
            <a:gdLst>
              <a:gd name="T0" fmla="*/ 2147483647 w 102"/>
              <a:gd name="T1" fmla="*/ 2147483647 h 102"/>
              <a:gd name="T2" fmla="*/ 2147483647 w 102"/>
              <a:gd name="T3" fmla="*/ 0 h 102"/>
              <a:gd name="T4" fmla="*/ 2147483647 w 102"/>
              <a:gd name="T5" fmla="*/ 2147483647 h 102"/>
              <a:gd name="T6" fmla="*/ 0 w 102"/>
              <a:gd name="T7" fmla="*/ 2147483647 h 102"/>
              <a:gd name="T8" fmla="*/ 2147483647 w 102"/>
              <a:gd name="T9" fmla="*/ 2147483647 h 102"/>
              <a:gd name="T10" fmla="*/ 2147483647 w 102"/>
              <a:gd name="T11" fmla="*/ 2147483647 h 102"/>
              <a:gd name="T12" fmla="*/ 2147483647 w 102"/>
              <a:gd name="T13" fmla="*/ 2147483647 h 102"/>
              <a:gd name="T14" fmla="*/ 2147483647 w 102"/>
              <a:gd name="T15" fmla="*/ 2147483647 h 102"/>
              <a:gd name="T16" fmla="*/ 2147483647 w 102"/>
              <a:gd name="T17" fmla="*/ 2147483647 h 102"/>
              <a:gd name="T18" fmla="*/ 2147483647 w 102"/>
              <a:gd name="T19" fmla="*/ 2147483647 h 102"/>
              <a:gd name="T20" fmla="*/ 2147483647 w 102"/>
              <a:gd name="T21" fmla="*/ 2147483647 h 102"/>
              <a:gd name="T22" fmla="*/ 2147483647 w 102"/>
              <a:gd name="T23" fmla="*/ 2147483647 h 102"/>
              <a:gd name="T24" fmla="*/ 2147483647 w 102"/>
              <a:gd name="T25" fmla="*/ 2147483647 h 102"/>
              <a:gd name="T26" fmla="*/ 2147483647 w 102"/>
              <a:gd name="T27" fmla="*/ 2147483647 h 102"/>
              <a:gd name="T28" fmla="*/ 2147483647 w 102"/>
              <a:gd name="T29" fmla="*/ 2147483647 h 102"/>
              <a:gd name="T30" fmla="*/ 2147483647 w 102"/>
              <a:gd name="T31" fmla="*/ 2147483647 h 102"/>
              <a:gd name="T32" fmla="*/ 2147483647 w 102"/>
              <a:gd name="T33" fmla="*/ 2147483647 h 102"/>
              <a:gd name="T34" fmla="*/ 2147483647 w 102"/>
              <a:gd name="T35" fmla="*/ 2147483647 h 102"/>
              <a:gd name="T36" fmla="*/ 2147483647 w 102"/>
              <a:gd name="T37" fmla="*/ 2147483647 h 102"/>
              <a:gd name="T38" fmla="*/ 2147483647 w 102"/>
              <a:gd name="T39" fmla="*/ 2147483647 h 102"/>
              <a:gd name="T40" fmla="*/ 2147483647 w 102"/>
              <a:gd name="T41" fmla="*/ 2147483647 h 102"/>
              <a:gd name="T42" fmla="*/ 2147483647 w 102"/>
              <a:gd name="T43" fmla="*/ 2147483647 h 102"/>
              <a:gd name="T44" fmla="*/ 2147483647 w 102"/>
              <a:gd name="T45" fmla="*/ 2147483647 h 102"/>
              <a:gd name="T46" fmla="*/ 2147483647 w 102"/>
              <a:gd name="T47" fmla="*/ 2147483647 h 102"/>
              <a:gd name="T48" fmla="*/ 2147483647 w 102"/>
              <a:gd name="T49" fmla="*/ 2147483647 h 102"/>
              <a:gd name="T50" fmla="*/ 2147483647 w 102"/>
              <a:gd name="T51" fmla="*/ 2147483647 h 102"/>
              <a:gd name="T52" fmla="*/ 2147483647 w 102"/>
              <a:gd name="T53" fmla="*/ 2147483647 h 102"/>
              <a:gd name="T54" fmla="*/ 2147483647 w 102"/>
              <a:gd name="T55" fmla="*/ 2147483647 h 102"/>
              <a:gd name="T56" fmla="*/ 2147483647 w 102"/>
              <a:gd name="T57" fmla="*/ 2147483647 h 102"/>
              <a:gd name="T58" fmla="*/ 2147483647 w 102"/>
              <a:gd name="T59" fmla="*/ 2147483647 h 102"/>
              <a:gd name="T60" fmla="*/ 2147483647 w 102"/>
              <a:gd name="T61" fmla="*/ 2147483647 h 102"/>
              <a:gd name="T62" fmla="*/ 2147483647 w 102"/>
              <a:gd name="T63" fmla="*/ 2147483647 h 102"/>
              <a:gd name="T64" fmla="*/ 2147483647 w 102"/>
              <a:gd name="T65" fmla="*/ 2147483647 h 102"/>
              <a:gd name="T66" fmla="*/ 2147483647 w 102"/>
              <a:gd name="T67" fmla="*/ 2147483647 h 102"/>
              <a:gd name="T68" fmla="*/ 2147483647 w 102"/>
              <a:gd name="T69" fmla="*/ 2147483647 h 102"/>
              <a:gd name="T70" fmla="*/ 2147483647 w 102"/>
              <a:gd name="T71" fmla="*/ 2147483647 h 102"/>
              <a:gd name="T72" fmla="*/ 2147483647 w 102"/>
              <a:gd name="T73" fmla="*/ 2147483647 h 102"/>
              <a:gd name="T74" fmla="*/ 2147483647 w 102"/>
              <a:gd name="T75" fmla="*/ 2147483647 h 102"/>
              <a:gd name="T76" fmla="*/ 2147483647 w 102"/>
              <a:gd name="T77" fmla="*/ 2147483647 h 102"/>
              <a:gd name="T78" fmla="*/ 2147483647 w 102"/>
              <a:gd name="T79" fmla="*/ 2147483647 h 102"/>
              <a:gd name="T80" fmla="*/ 2147483647 w 102"/>
              <a:gd name="T81" fmla="*/ 2147483647 h 102"/>
              <a:gd name="T82" fmla="*/ 2147483647 w 102"/>
              <a:gd name="T83" fmla="*/ 2147483647 h 102"/>
              <a:gd name="T84" fmla="*/ 2147483647 w 102"/>
              <a:gd name="T85" fmla="*/ 2147483647 h 102"/>
              <a:gd name="T86" fmla="*/ 2147483647 w 102"/>
              <a:gd name="T87" fmla="*/ 2147483647 h 102"/>
              <a:gd name="T88" fmla="*/ 2147483647 w 102"/>
              <a:gd name="T89" fmla="*/ 2147483647 h 102"/>
              <a:gd name="T90" fmla="*/ 2147483647 w 102"/>
              <a:gd name="T91" fmla="*/ 2147483647 h 102"/>
              <a:gd name="T92" fmla="*/ 2147483647 w 102"/>
              <a:gd name="T93" fmla="*/ 2147483647 h 102"/>
              <a:gd name="T94" fmla="*/ 2147483647 w 102"/>
              <a:gd name="T95" fmla="*/ 2147483647 h 102"/>
              <a:gd name="T96" fmla="*/ 2147483647 w 102"/>
              <a:gd name="T97" fmla="*/ 2147483647 h 102"/>
              <a:gd name="T98" fmla="*/ 2147483647 w 102"/>
              <a:gd name="T99" fmla="*/ 2147483647 h 102"/>
              <a:gd name="T100" fmla="*/ 2147483647 w 102"/>
              <a:gd name="T101" fmla="*/ 2147483647 h 102"/>
              <a:gd name="T102" fmla="*/ 2147483647 w 102"/>
              <a:gd name="T103" fmla="*/ 2147483647 h 102"/>
              <a:gd name="T104" fmla="*/ 2147483647 w 102"/>
              <a:gd name="T105" fmla="*/ 2147483647 h 102"/>
              <a:gd name="T106" fmla="*/ 2147483647 w 102"/>
              <a:gd name="T107" fmla="*/ 2147483647 h 102"/>
              <a:gd name="T108" fmla="*/ 2147483647 w 102"/>
              <a:gd name="T109" fmla="*/ 2147483647 h 102"/>
              <a:gd name="T110" fmla="*/ 2147483647 w 102"/>
              <a:gd name="T111" fmla="*/ 2147483647 h 102"/>
              <a:gd name="T112" fmla="*/ 2147483647 w 102"/>
              <a:gd name="T113" fmla="*/ 2147483647 h 102"/>
              <a:gd name="T114" fmla="*/ 2147483647 w 102"/>
              <a:gd name="T115" fmla="*/ 2147483647 h 102"/>
              <a:gd name="T116" fmla="*/ 2147483647 w 102"/>
              <a:gd name="T117" fmla="*/ 2147483647 h 10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02" h="102">
                <a:moveTo>
                  <a:pt x="99" y="34"/>
                </a:moveTo>
                <a:cubicBezTo>
                  <a:pt x="98" y="31"/>
                  <a:pt x="98" y="31"/>
                  <a:pt x="98" y="31"/>
                </a:cubicBezTo>
                <a:cubicBezTo>
                  <a:pt x="97" y="30"/>
                  <a:pt x="97" y="30"/>
                  <a:pt x="97" y="30"/>
                </a:cubicBezTo>
                <a:cubicBezTo>
                  <a:pt x="97" y="30"/>
                  <a:pt x="97" y="30"/>
                  <a:pt x="97" y="30"/>
                </a:cubicBezTo>
                <a:cubicBezTo>
                  <a:pt x="94" y="23"/>
                  <a:pt x="88" y="16"/>
                  <a:pt x="82" y="11"/>
                </a:cubicBezTo>
                <a:cubicBezTo>
                  <a:pt x="82" y="11"/>
                  <a:pt x="82" y="11"/>
                  <a:pt x="82" y="11"/>
                </a:cubicBezTo>
                <a:cubicBezTo>
                  <a:pt x="79" y="9"/>
                  <a:pt x="79" y="9"/>
                  <a:pt x="79" y="9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3" y="5"/>
                  <a:pt x="67" y="3"/>
                  <a:pt x="61" y="2"/>
                </a:cubicBezTo>
                <a:cubicBezTo>
                  <a:pt x="61" y="1"/>
                  <a:pt x="61" y="1"/>
                  <a:pt x="61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55" y="0"/>
                  <a:pt x="55" y="0"/>
                  <a:pt x="55" y="0"/>
                </a:cubicBezTo>
                <a:cubicBezTo>
                  <a:pt x="56" y="1"/>
                  <a:pt x="56" y="1"/>
                  <a:pt x="56" y="1"/>
                </a:cubicBezTo>
                <a:cubicBezTo>
                  <a:pt x="55" y="1"/>
                  <a:pt x="54" y="1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8" y="1"/>
                  <a:pt x="47" y="1"/>
                  <a:pt x="46" y="1"/>
                </a:cubicBezTo>
                <a:cubicBezTo>
                  <a:pt x="46" y="0"/>
                  <a:pt x="46" y="0"/>
                  <a:pt x="46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1" y="1"/>
                  <a:pt x="41" y="1"/>
                  <a:pt x="41" y="1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34" y="3"/>
                  <a:pt x="29" y="5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9"/>
                  <a:pt x="23" y="9"/>
                  <a:pt x="23" y="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13" y="16"/>
                  <a:pt x="8" y="23"/>
                  <a:pt x="5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1" y="40"/>
                  <a:pt x="0" y="45"/>
                  <a:pt x="0" y="51"/>
                </a:cubicBezTo>
                <a:cubicBezTo>
                  <a:pt x="0" y="51"/>
                  <a:pt x="0" y="52"/>
                  <a:pt x="0" y="52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1" y="60"/>
                  <a:pt x="2" y="65"/>
                  <a:pt x="4" y="70"/>
                </a:cubicBezTo>
                <a:cubicBezTo>
                  <a:pt x="4" y="70"/>
                  <a:pt x="4" y="70"/>
                  <a:pt x="4" y="70"/>
                </a:cubicBezTo>
                <a:cubicBezTo>
                  <a:pt x="5" y="73"/>
                  <a:pt x="5" y="73"/>
                  <a:pt x="5" y="73"/>
                </a:cubicBezTo>
                <a:cubicBezTo>
                  <a:pt x="5" y="74"/>
                  <a:pt x="5" y="74"/>
                  <a:pt x="5" y="74"/>
                </a:cubicBezTo>
                <a:cubicBezTo>
                  <a:pt x="5" y="74"/>
                  <a:pt x="5" y="74"/>
                  <a:pt x="5" y="74"/>
                </a:cubicBezTo>
                <a:cubicBezTo>
                  <a:pt x="9" y="81"/>
                  <a:pt x="14" y="87"/>
                  <a:pt x="20" y="91"/>
                </a:cubicBezTo>
                <a:cubicBezTo>
                  <a:pt x="20" y="91"/>
                  <a:pt x="20" y="91"/>
                  <a:pt x="20" y="91"/>
                </a:cubicBezTo>
                <a:cubicBezTo>
                  <a:pt x="22" y="93"/>
                  <a:pt x="22" y="93"/>
                  <a:pt x="22" y="93"/>
                </a:cubicBezTo>
                <a:cubicBezTo>
                  <a:pt x="23" y="94"/>
                  <a:pt x="23" y="94"/>
                  <a:pt x="23" y="94"/>
                </a:cubicBezTo>
                <a:cubicBezTo>
                  <a:pt x="23" y="94"/>
                  <a:pt x="23" y="94"/>
                  <a:pt x="23" y="94"/>
                </a:cubicBezTo>
                <a:cubicBezTo>
                  <a:pt x="28" y="97"/>
                  <a:pt x="34" y="99"/>
                  <a:pt x="40" y="101"/>
                </a:cubicBezTo>
                <a:cubicBezTo>
                  <a:pt x="40" y="101"/>
                  <a:pt x="40" y="101"/>
                  <a:pt x="40" y="101"/>
                </a:cubicBezTo>
                <a:cubicBezTo>
                  <a:pt x="40" y="101"/>
                  <a:pt x="40" y="101"/>
                  <a:pt x="40" y="101"/>
                </a:cubicBezTo>
                <a:cubicBezTo>
                  <a:pt x="46" y="102"/>
                  <a:pt x="46" y="102"/>
                  <a:pt x="46" y="102"/>
                </a:cubicBezTo>
                <a:cubicBezTo>
                  <a:pt x="46" y="102"/>
                  <a:pt x="46" y="102"/>
                  <a:pt x="46" y="102"/>
                </a:cubicBezTo>
                <a:cubicBezTo>
                  <a:pt x="47" y="102"/>
                  <a:pt x="48" y="102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53" y="102"/>
                  <a:pt x="53" y="102"/>
                  <a:pt x="53" y="102"/>
                </a:cubicBezTo>
                <a:cubicBezTo>
                  <a:pt x="53" y="102"/>
                  <a:pt x="53" y="102"/>
                  <a:pt x="53" y="102"/>
                </a:cubicBezTo>
                <a:cubicBezTo>
                  <a:pt x="53" y="102"/>
                  <a:pt x="54" y="102"/>
                  <a:pt x="55" y="102"/>
                </a:cubicBezTo>
                <a:cubicBezTo>
                  <a:pt x="55" y="102"/>
                  <a:pt x="55" y="102"/>
                  <a:pt x="55" y="102"/>
                </a:cubicBezTo>
                <a:cubicBezTo>
                  <a:pt x="60" y="101"/>
                  <a:pt x="60" y="101"/>
                  <a:pt x="60" y="101"/>
                </a:cubicBezTo>
                <a:cubicBezTo>
                  <a:pt x="60" y="101"/>
                  <a:pt x="60" y="101"/>
                  <a:pt x="60" y="101"/>
                </a:cubicBezTo>
                <a:cubicBezTo>
                  <a:pt x="60" y="101"/>
                  <a:pt x="60" y="101"/>
                  <a:pt x="60" y="101"/>
                </a:cubicBezTo>
                <a:cubicBezTo>
                  <a:pt x="61" y="101"/>
                  <a:pt x="61" y="101"/>
                  <a:pt x="61" y="101"/>
                </a:cubicBezTo>
                <a:cubicBezTo>
                  <a:pt x="67" y="100"/>
                  <a:pt x="73" y="97"/>
                  <a:pt x="78" y="94"/>
                </a:cubicBezTo>
                <a:cubicBezTo>
                  <a:pt x="78" y="94"/>
                  <a:pt x="78" y="94"/>
                  <a:pt x="78" y="94"/>
                </a:cubicBezTo>
                <a:cubicBezTo>
                  <a:pt x="79" y="93"/>
                  <a:pt x="79" y="93"/>
                  <a:pt x="79" y="93"/>
                </a:cubicBezTo>
                <a:cubicBezTo>
                  <a:pt x="79" y="93"/>
                  <a:pt x="79" y="93"/>
                  <a:pt x="79" y="93"/>
                </a:cubicBezTo>
                <a:cubicBezTo>
                  <a:pt x="82" y="92"/>
                  <a:pt x="82" y="92"/>
                  <a:pt x="82" y="92"/>
                </a:cubicBezTo>
                <a:cubicBezTo>
                  <a:pt x="82" y="91"/>
                  <a:pt x="82" y="91"/>
                  <a:pt x="82" y="91"/>
                </a:cubicBezTo>
                <a:cubicBezTo>
                  <a:pt x="88" y="87"/>
                  <a:pt x="93" y="81"/>
                  <a:pt x="96" y="74"/>
                </a:cubicBezTo>
                <a:cubicBezTo>
                  <a:pt x="96" y="74"/>
                  <a:pt x="96" y="74"/>
                  <a:pt x="96" y="74"/>
                </a:cubicBezTo>
                <a:cubicBezTo>
                  <a:pt x="97" y="73"/>
                  <a:pt x="97" y="73"/>
                  <a:pt x="97" y="73"/>
                </a:cubicBezTo>
                <a:cubicBezTo>
                  <a:pt x="98" y="70"/>
                  <a:pt x="98" y="70"/>
                  <a:pt x="98" y="70"/>
                </a:cubicBezTo>
                <a:cubicBezTo>
                  <a:pt x="98" y="70"/>
                  <a:pt x="98" y="70"/>
                  <a:pt x="98" y="70"/>
                </a:cubicBezTo>
                <a:cubicBezTo>
                  <a:pt x="100" y="65"/>
                  <a:pt x="101" y="60"/>
                  <a:pt x="101" y="55"/>
                </a:cubicBezTo>
                <a:cubicBezTo>
                  <a:pt x="102" y="55"/>
                  <a:pt x="102" y="55"/>
                  <a:pt x="102" y="55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52"/>
                  <a:pt x="102" y="52"/>
                  <a:pt x="102" y="51"/>
                </a:cubicBezTo>
                <a:cubicBezTo>
                  <a:pt x="102" y="45"/>
                  <a:pt x="101" y="40"/>
                  <a:pt x="99" y="34"/>
                </a:cubicBezTo>
                <a:close/>
                <a:moveTo>
                  <a:pt x="36" y="7"/>
                </a:moveTo>
                <a:cubicBezTo>
                  <a:pt x="36" y="7"/>
                  <a:pt x="36" y="7"/>
                  <a:pt x="36" y="7"/>
                </a:cubicBezTo>
                <a:cubicBezTo>
                  <a:pt x="35" y="7"/>
                  <a:pt x="35" y="8"/>
                  <a:pt x="35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35" y="8"/>
                  <a:pt x="34" y="9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10"/>
                  <a:pt x="33" y="10"/>
                  <a:pt x="33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3" y="11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0" y="12"/>
                  <a:pt x="30" y="11"/>
                  <a:pt x="29" y="11"/>
                </a:cubicBezTo>
                <a:cubicBezTo>
                  <a:pt x="29" y="11"/>
                  <a:pt x="29" y="11"/>
                  <a:pt x="28" y="11"/>
                </a:cubicBezTo>
                <a:cubicBezTo>
                  <a:pt x="28" y="11"/>
                  <a:pt x="28" y="11"/>
                  <a:pt x="28" y="10"/>
                </a:cubicBezTo>
                <a:cubicBezTo>
                  <a:pt x="30" y="9"/>
                  <a:pt x="33" y="8"/>
                  <a:pt x="36" y="7"/>
                </a:cubicBezTo>
                <a:close/>
                <a:moveTo>
                  <a:pt x="24" y="13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4"/>
                  <a:pt x="25" y="14"/>
                  <a:pt x="25" y="14"/>
                </a:cubicBezTo>
                <a:cubicBezTo>
                  <a:pt x="26" y="14"/>
                  <a:pt x="27" y="14"/>
                  <a:pt x="27" y="15"/>
                </a:cubicBezTo>
                <a:cubicBezTo>
                  <a:pt x="27" y="15"/>
                  <a:pt x="28" y="15"/>
                  <a:pt x="28" y="15"/>
                </a:cubicBezTo>
                <a:cubicBezTo>
                  <a:pt x="28" y="15"/>
                  <a:pt x="29" y="15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29" y="17"/>
                  <a:pt x="29" y="17"/>
                  <a:pt x="29" y="18"/>
                </a:cubicBezTo>
                <a:cubicBezTo>
                  <a:pt x="29" y="18"/>
                  <a:pt x="28" y="18"/>
                  <a:pt x="28" y="18"/>
                </a:cubicBezTo>
                <a:cubicBezTo>
                  <a:pt x="28" y="19"/>
                  <a:pt x="28" y="19"/>
                  <a:pt x="28" y="20"/>
                </a:cubicBezTo>
                <a:cubicBezTo>
                  <a:pt x="28" y="20"/>
                  <a:pt x="27" y="20"/>
                  <a:pt x="27" y="21"/>
                </a:cubicBezTo>
                <a:cubicBezTo>
                  <a:pt x="27" y="21"/>
                  <a:pt x="27" y="22"/>
                  <a:pt x="27" y="22"/>
                </a:cubicBezTo>
                <a:cubicBezTo>
                  <a:pt x="27" y="22"/>
                  <a:pt x="26" y="22"/>
                  <a:pt x="26" y="23"/>
                </a:cubicBezTo>
                <a:cubicBezTo>
                  <a:pt x="26" y="23"/>
                  <a:pt x="26" y="24"/>
                  <a:pt x="25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26"/>
                  <a:pt x="25" y="26"/>
                  <a:pt x="25" y="27"/>
                </a:cubicBezTo>
                <a:cubicBezTo>
                  <a:pt x="25" y="27"/>
                  <a:pt x="24" y="27"/>
                  <a:pt x="24" y="27"/>
                </a:cubicBezTo>
                <a:cubicBezTo>
                  <a:pt x="24" y="28"/>
                  <a:pt x="24" y="28"/>
                  <a:pt x="24" y="29"/>
                </a:cubicBezTo>
                <a:cubicBezTo>
                  <a:pt x="24" y="29"/>
                  <a:pt x="24" y="29"/>
                  <a:pt x="24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12" y="23"/>
                  <a:pt x="17" y="17"/>
                  <a:pt x="24" y="13"/>
                </a:cubicBezTo>
                <a:close/>
                <a:moveTo>
                  <a:pt x="7" y="34"/>
                </a:move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5"/>
                  <a:pt x="22" y="36"/>
                  <a:pt x="22" y="36"/>
                </a:cubicBezTo>
                <a:cubicBezTo>
                  <a:pt x="22" y="37"/>
                  <a:pt x="21" y="37"/>
                  <a:pt x="21" y="37"/>
                </a:cubicBezTo>
                <a:cubicBezTo>
                  <a:pt x="21" y="38"/>
                  <a:pt x="21" y="38"/>
                  <a:pt x="21" y="39"/>
                </a:cubicBezTo>
                <a:cubicBezTo>
                  <a:pt x="21" y="39"/>
                  <a:pt x="21" y="39"/>
                  <a:pt x="21" y="40"/>
                </a:cubicBezTo>
                <a:cubicBezTo>
                  <a:pt x="21" y="40"/>
                  <a:pt x="21" y="41"/>
                  <a:pt x="21" y="41"/>
                </a:cubicBezTo>
                <a:cubicBezTo>
                  <a:pt x="21" y="41"/>
                  <a:pt x="21" y="42"/>
                  <a:pt x="20" y="42"/>
                </a:cubicBezTo>
                <a:cubicBezTo>
                  <a:pt x="20" y="43"/>
                  <a:pt x="20" y="43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5"/>
                  <a:pt x="20" y="46"/>
                  <a:pt x="20" y="47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8"/>
                  <a:pt x="20" y="48"/>
                  <a:pt x="20" y="49"/>
                </a:cubicBezTo>
                <a:cubicBezTo>
                  <a:pt x="20" y="49"/>
                  <a:pt x="20" y="50"/>
                  <a:pt x="20" y="50"/>
                </a:cubicBezTo>
                <a:cubicBezTo>
                  <a:pt x="20" y="50"/>
                  <a:pt x="20" y="50"/>
                  <a:pt x="20" y="51"/>
                </a:cubicBezTo>
                <a:cubicBezTo>
                  <a:pt x="4" y="51"/>
                  <a:pt x="4" y="51"/>
                  <a:pt x="4" y="51"/>
                </a:cubicBezTo>
                <a:cubicBezTo>
                  <a:pt x="4" y="45"/>
                  <a:pt x="5" y="39"/>
                  <a:pt x="7" y="34"/>
                </a:cubicBezTo>
                <a:close/>
                <a:moveTo>
                  <a:pt x="4" y="55"/>
                </a:moveTo>
                <a:cubicBezTo>
                  <a:pt x="20" y="55"/>
                  <a:pt x="20" y="55"/>
                  <a:pt x="20" y="55"/>
                </a:cubicBezTo>
                <a:cubicBezTo>
                  <a:pt x="20" y="55"/>
                  <a:pt x="20" y="55"/>
                  <a:pt x="20" y="55"/>
                </a:cubicBezTo>
                <a:cubicBezTo>
                  <a:pt x="20" y="55"/>
                  <a:pt x="20" y="55"/>
                  <a:pt x="20" y="55"/>
                </a:cubicBezTo>
                <a:cubicBezTo>
                  <a:pt x="20" y="55"/>
                  <a:pt x="20" y="55"/>
                  <a:pt x="20" y="56"/>
                </a:cubicBezTo>
                <a:cubicBezTo>
                  <a:pt x="20" y="56"/>
                  <a:pt x="20" y="57"/>
                  <a:pt x="20" y="57"/>
                </a:cubicBezTo>
                <a:cubicBezTo>
                  <a:pt x="20" y="57"/>
                  <a:pt x="20" y="58"/>
                  <a:pt x="20" y="58"/>
                </a:cubicBezTo>
                <a:cubicBezTo>
                  <a:pt x="20" y="59"/>
                  <a:pt x="20" y="59"/>
                  <a:pt x="20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1"/>
                  <a:pt x="20" y="62"/>
                  <a:pt x="21" y="62"/>
                </a:cubicBezTo>
                <a:cubicBezTo>
                  <a:pt x="21" y="63"/>
                  <a:pt x="21" y="63"/>
                  <a:pt x="21" y="63"/>
                </a:cubicBezTo>
                <a:cubicBezTo>
                  <a:pt x="21" y="64"/>
                  <a:pt x="21" y="64"/>
                  <a:pt x="21" y="6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66"/>
                  <a:pt x="21" y="66"/>
                  <a:pt x="21" y="67"/>
                </a:cubicBezTo>
                <a:cubicBezTo>
                  <a:pt x="22" y="67"/>
                  <a:pt x="22" y="67"/>
                  <a:pt x="22" y="68"/>
                </a:cubicBezTo>
                <a:cubicBezTo>
                  <a:pt x="22" y="68"/>
                  <a:pt x="22" y="69"/>
                  <a:pt x="22" y="70"/>
                </a:cubicBezTo>
                <a:cubicBezTo>
                  <a:pt x="22" y="70"/>
                  <a:pt x="22" y="70"/>
                  <a:pt x="22" y="70"/>
                </a:cubicBezTo>
                <a:cubicBezTo>
                  <a:pt x="22" y="70"/>
                  <a:pt x="22" y="70"/>
                  <a:pt x="22" y="70"/>
                </a:cubicBezTo>
                <a:cubicBezTo>
                  <a:pt x="8" y="70"/>
                  <a:pt x="8" y="70"/>
                  <a:pt x="8" y="70"/>
                </a:cubicBezTo>
                <a:cubicBezTo>
                  <a:pt x="6" y="65"/>
                  <a:pt x="5" y="60"/>
                  <a:pt x="4" y="55"/>
                </a:cubicBezTo>
                <a:close/>
                <a:moveTo>
                  <a:pt x="26" y="88"/>
                </a:moveTo>
                <a:cubicBezTo>
                  <a:pt x="26" y="89"/>
                  <a:pt x="25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18" y="85"/>
                  <a:pt x="13" y="80"/>
                  <a:pt x="10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4" y="74"/>
                  <a:pt x="24" y="74"/>
                </a:cubicBezTo>
                <a:cubicBezTo>
                  <a:pt x="24" y="74"/>
                  <a:pt x="24" y="75"/>
                  <a:pt x="24" y="75"/>
                </a:cubicBezTo>
                <a:cubicBezTo>
                  <a:pt x="24" y="75"/>
                  <a:pt x="24" y="76"/>
                  <a:pt x="24" y="76"/>
                </a:cubicBezTo>
                <a:cubicBezTo>
                  <a:pt x="24" y="76"/>
                  <a:pt x="25" y="77"/>
                  <a:pt x="25" y="77"/>
                </a:cubicBezTo>
                <a:cubicBezTo>
                  <a:pt x="25" y="78"/>
                  <a:pt x="25" y="78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6" y="79"/>
                  <a:pt x="26" y="80"/>
                  <a:pt x="26" y="81"/>
                </a:cubicBezTo>
                <a:cubicBezTo>
                  <a:pt x="26" y="81"/>
                  <a:pt x="27" y="81"/>
                  <a:pt x="27" y="81"/>
                </a:cubicBezTo>
                <a:cubicBezTo>
                  <a:pt x="27" y="82"/>
                  <a:pt x="27" y="82"/>
                  <a:pt x="27" y="83"/>
                </a:cubicBezTo>
                <a:cubicBezTo>
                  <a:pt x="27" y="83"/>
                  <a:pt x="28" y="83"/>
                  <a:pt x="28" y="83"/>
                </a:cubicBezTo>
                <a:cubicBezTo>
                  <a:pt x="28" y="84"/>
                  <a:pt x="28" y="84"/>
                  <a:pt x="28" y="85"/>
                </a:cubicBezTo>
                <a:cubicBezTo>
                  <a:pt x="28" y="85"/>
                  <a:pt x="29" y="85"/>
                  <a:pt x="29" y="85"/>
                </a:cubicBezTo>
                <a:cubicBezTo>
                  <a:pt x="29" y="86"/>
                  <a:pt x="29" y="87"/>
                  <a:pt x="30" y="87"/>
                </a:cubicBezTo>
                <a:cubicBezTo>
                  <a:pt x="30" y="87"/>
                  <a:pt x="30" y="87"/>
                  <a:pt x="30" y="87"/>
                </a:cubicBezTo>
                <a:cubicBezTo>
                  <a:pt x="30" y="87"/>
                  <a:pt x="30" y="87"/>
                  <a:pt x="30" y="87"/>
                </a:cubicBezTo>
                <a:cubicBezTo>
                  <a:pt x="30" y="87"/>
                  <a:pt x="30" y="87"/>
                  <a:pt x="30" y="87"/>
                </a:cubicBezTo>
                <a:cubicBezTo>
                  <a:pt x="29" y="88"/>
                  <a:pt x="28" y="88"/>
                  <a:pt x="27" y="88"/>
                </a:cubicBezTo>
                <a:cubicBezTo>
                  <a:pt x="27" y="88"/>
                  <a:pt x="26" y="88"/>
                  <a:pt x="26" y="88"/>
                </a:cubicBezTo>
                <a:close/>
                <a:moveTo>
                  <a:pt x="28" y="92"/>
                </a:moveTo>
                <a:cubicBezTo>
                  <a:pt x="28" y="92"/>
                  <a:pt x="28" y="92"/>
                  <a:pt x="28" y="92"/>
                </a:cubicBezTo>
                <a:cubicBezTo>
                  <a:pt x="29" y="92"/>
                  <a:pt x="29" y="92"/>
                  <a:pt x="29" y="91"/>
                </a:cubicBezTo>
                <a:cubicBezTo>
                  <a:pt x="30" y="91"/>
                  <a:pt x="30" y="91"/>
                  <a:pt x="30" y="91"/>
                </a:cubicBezTo>
                <a:cubicBezTo>
                  <a:pt x="31" y="91"/>
                  <a:pt x="31" y="91"/>
                  <a:pt x="31" y="91"/>
                </a:cubicBezTo>
                <a:cubicBezTo>
                  <a:pt x="32" y="91"/>
                  <a:pt x="32" y="91"/>
                  <a:pt x="32" y="91"/>
                </a:cubicBezTo>
                <a:cubicBezTo>
                  <a:pt x="32" y="91"/>
                  <a:pt x="32" y="91"/>
                  <a:pt x="32" y="91"/>
                </a:cubicBezTo>
                <a:cubicBezTo>
                  <a:pt x="32" y="91"/>
                  <a:pt x="32" y="91"/>
                  <a:pt x="32" y="92"/>
                </a:cubicBezTo>
                <a:cubicBezTo>
                  <a:pt x="33" y="92"/>
                  <a:pt x="33" y="93"/>
                  <a:pt x="34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34" y="94"/>
                  <a:pt x="34" y="94"/>
                  <a:pt x="35" y="95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95"/>
                  <a:pt x="35" y="95"/>
                  <a:pt x="35" y="95"/>
                </a:cubicBezTo>
                <a:cubicBezTo>
                  <a:pt x="33" y="94"/>
                  <a:pt x="30" y="93"/>
                  <a:pt x="28" y="92"/>
                </a:cubicBezTo>
                <a:close/>
                <a:moveTo>
                  <a:pt x="49" y="98"/>
                </a:moveTo>
                <a:cubicBezTo>
                  <a:pt x="47" y="98"/>
                  <a:pt x="44" y="98"/>
                  <a:pt x="42" y="97"/>
                </a:cubicBezTo>
                <a:cubicBezTo>
                  <a:pt x="41" y="97"/>
                  <a:pt x="41" y="96"/>
                  <a:pt x="40" y="95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5"/>
                  <a:pt x="40" y="95"/>
                  <a:pt x="39" y="94"/>
                </a:cubicBezTo>
                <a:cubicBezTo>
                  <a:pt x="39" y="94"/>
                  <a:pt x="39" y="94"/>
                  <a:pt x="39" y="94"/>
                </a:cubicBezTo>
                <a:cubicBezTo>
                  <a:pt x="39" y="94"/>
                  <a:pt x="39" y="94"/>
                  <a:pt x="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8" y="93"/>
                  <a:pt x="38" y="93"/>
                  <a:pt x="38" y="92"/>
                </a:cubicBezTo>
                <a:cubicBezTo>
                  <a:pt x="38" y="92"/>
                  <a:pt x="38" y="92"/>
                  <a:pt x="37" y="92"/>
                </a:cubicBezTo>
                <a:cubicBezTo>
                  <a:pt x="37" y="92"/>
                  <a:pt x="37" y="91"/>
                  <a:pt x="37" y="91"/>
                </a:cubicBezTo>
                <a:cubicBezTo>
                  <a:pt x="37" y="91"/>
                  <a:pt x="37" y="91"/>
                  <a:pt x="36" y="91"/>
                </a:cubicBezTo>
                <a:cubicBezTo>
                  <a:pt x="36" y="90"/>
                  <a:pt x="36" y="90"/>
                  <a:pt x="36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6" y="89"/>
                  <a:pt x="37" y="89"/>
                  <a:pt x="37" y="89"/>
                </a:cubicBezTo>
                <a:cubicBezTo>
                  <a:pt x="37" y="89"/>
                  <a:pt x="37" y="89"/>
                  <a:pt x="38" y="89"/>
                </a:cubicBezTo>
                <a:cubicBezTo>
                  <a:pt x="41" y="88"/>
                  <a:pt x="45" y="88"/>
                  <a:pt x="49" y="88"/>
                </a:cubicBezTo>
                <a:lnTo>
                  <a:pt x="49" y="98"/>
                </a:lnTo>
                <a:close/>
                <a:moveTo>
                  <a:pt x="49" y="84"/>
                </a:moveTo>
                <a:cubicBezTo>
                  <a:pt x="49" y="84"/>
                  <a:pt x="49" y="84"/>
                  <a:pt x="49" y="84"/>
                </a:cubicBezTo>
                <a:cubicBezTo>
                  <a:pt x="49" y="84"/>
                  <a:pt x="49" y="84"/>
                  <a:pt x="49" y="84"/>
                </a:cubicBezTo>
                <a:cubicBezTo>
                  <a:pt x="48" y="84"/>
                  <a:pt x="48" y="84"/>
                  <a:pt x="47" y="84"/>
                </a:cubicBezTo>
                <a:cubicBezTo>
                  <a:pt x="47" y="84"/>
                  <a:pt x="47" y="84"/>
                  <a:pt x="46" y="84"/>
                </a:cubicBezTo>
                <a:cubicBezTo>
                  <a:pt x="46" y="84"/>
                  <a:pt x="46" y="84"/>
                  <a:pt x="45" y="84"/>
                </a:cubicBezTo>
                <a:cubicBezTo>
                  <a:pt x="45" y="84"/>
                  <a:pt x="45" y="84"/>
                  <a:pt x="44" y="84"/>
                </a:cubicBezTo>
                <a:cubicBezTo>
                  <a:pt x="44" y="84"/>
                  <a:pt x="44" y="84"/>
                  <a:pt x="43" y="84"/>
                </a:cubicBezTo>
                <a:cubicBezTo>
                  <a:pt x="43" y="84"/>
                  <a:pt x="42" y="84"/>
                  <a:pt x="41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0" y="85"/>
                  <a:pt x="40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38" y="85"/>
                  <a:pt x="37" y="85"/>
                  <a:pt x="37" y="85"/>
                </a:cubicBezTo>
                <a:cubicBezTo>
                  <a:pt x="37" y="85"/>
                  <a:pt x="37" y="85"/>
                  <a:pt x="36" y="85"/>
                </a:cubicBezTo>
                <a:cubicBezTo>
                  <a:pt x="36" y="86"/>
                  <a:pt x="35" y="86"/>
                  <a:pt x="35" y="86"/>
                </a:cubicBezTo>
                <a:cubicBezTo>
                  <a:pt x="35" y="86"/>
                  <a:pt x="34" y="86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3" y="86"/>
                  <a:pt x="33" y="86"/>
                  <a:pt x="33" y="86"/>
                </a:cubicBezTo>
                <a:cubicBezTo>
                  <a:pt x="33" y="85"/>
                  <a:pt x="32" y="84"/>
                  <a:pt x="32" y="83"/>
                </a:cubicBezTo>
                <a:cubicBezTo>
                  <a:pt x="32" y="83"/>
                  <a:pt x="32" y="83"/>
                  <a:pt x="32" y="83"/>
                </a:cubicBezTo>
                <a:cubicBezTo>
                  <a:pt x="31" y="82"/>
                  <a:pt x="31" y="81"/>
                  <a:pt x="30" y="80"/>
                </a:cubicBezTo>
                <a:cubicBezTo>
                  <a:pt x="30" y="80"/>
                  <a:pt x="30" y="80"/>
                  <a:pt x="30" y="80"/>
                </a:cubicBezTo>
                <a:cubicBezTo>
                  <a:pt x="30" y="79"/>
                  <a:pt x="29" y="78"/>
                  <a:pt x="29" y="77"/>
                </a:cubicBezTo>
                <a:cubicBezTo>
                  <a:pt x="29" y="77"/>
                  <a:pt x="29" y="77"/>
                  <a:pt x="29" y="76"/>
                </a:cubicBezTo>
                <a:cubicBezTo>
                  <a:pt x="28" y="76"/>
                  <a:pt x="28" y="75"/>
                  <a:pt x="28" y="74"/>
                </a:cubicBezTo>
                <a:cubicBezTo>
                  <a:pt x="28" y="74"/>
                  <a:pt x="28" y="74"/>
                  <a:pt x="28" y="74"/>
                </a:cubicBezTo>
                <a:cubicBezTo>
                  <a:pt x="49" y="74"/>
                  <a:pt x="49" y="74"/>
                  <a:pt x="49" y="74"/>
                </a:cubicBezTo>
                <a:lnTo>
                  <a:pt x="49" y="84"/>
                </a:lnTo>
                <a:close/>
                <a:moveTo>
                  <a:pt x="49" y="70"/>
                </a:moveTo>
                <a:cubicBezTo>
                  <a:pt x="26" y="70"/>
                  <a:pt x="26" y="70"/>
                  <a:pt x="26" y="70"/>
                </a:cubicBezTo>
                <a:cubicBezTo>
                  <a:pt x="26" y="70"/>
                  <a:pt x="26" y="69"/>
                  <a:pt x="26" y="69"/>
                </a:cubicBezTo>
                <a:cubicBezTo>
                  <a:pt x="26" y="69"/>
                  <a:pt x="26" y="69"/>
                  <a:pt x="26" y="68"/>
                </a:cubicBezTo>
                <a:cubicBezTo>
                  <a:pt x="26" y="68"/>
                  <a:pt x="26" y="68"/>
                  <a:pt x="25" y="67"/>
                </a:cubicBezTo>
                <a:cubicBezTo>
                  <a:pt x="25" y="67"/>
                  <a:pt x="25" y="67"/>
                  <a:pt x="25" y="66"/>
                </a:cubicBezTo>
                <a:cubicBezTo>
                  <a:pt x="25" y="66"/>
                  <a:pt x="25" y="65"/>
                  <a:pt x="25" y="65"/>
                </a:cubicBezTo>
                <a:cubicBezTo>
                  <a:pt x="25" y="64"/>
                  <a:pt x="25" y="64"/>
                  <a:pt x="25" y="64"/>
                </a:cubicBezTo>
                <a:cubicBezTo>
                  <a:pt x="25" y="63"/>
                  <a:pt x="25" y="63"/>
                  <a:pt x="24" y="62"/>
                </a:cubicBezTo>
                <a:cubicBezTo>
                  <a:pt x="24" y="62"/>
                  <a:pt x="24" y="62"/>
                  <a:pt x="24" y="61"/>
                </a:cubicBezTo>
                <a:cubicBezTo>
                  <a:pt x="24" y="61"/>
                  <a:pt x="24" y="60"/>
                  <a:pt x="24" y="60"/>
                </a:cubicBezTo>
                <a:cubicBezTo>
                  <a:pt x="24" y="60"/>
                  <a:pt x="24" y="59"/>
                  <a:pt x="24" y="59"/>
                </a:cubicBezTo>
                <a:cubicBezTo>
                  <a:pt x="24" y="59"/>
                  <a:pt x="24" y="58"/>
                  <a:pt x="24" y="58"/>
                </a:cubicBezTo>
                <a:cubicBezTo>
                  <a:pt x="24" y="57"/>
                  <a:pt x="24" y="57"/>
                  <a:pt x="24" y="57"/>
                </a:cubicBezTo>
                <a:cubicBezTo>
                  <a:pt x="24" y="56"/>
                  <a:pt x="24" y="56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49" y="55"/>
                  <a:pt x="49" y="55"/>
                  <a:pt x="49" y="55"/>
                </a:cubicBezTo>
                <a:lnTo>
                  <a:pt x="49" y="70"/>
                </a:lnTo>
                <a:close/>
                <a:moveTo>
                  <a:pt x="49" y="51"/>
                </a:moveTo>
                <a:cubicBezTo>
                  <a:pt x="24" y="51"/>
                  <a:pt x="24" y="51"/>
                  <a:pt x="24" y="51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49"/>
                  <a:pt x="24" y="49"/>
                </a:cubicBezTo>
                <a:cubicBezTo>
                  <a:pt x="24" y="49"/>
                  <a:pt x="24" y="48"/>
                  <a:pt x="24" y="48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46"/>
                  <a:pt x="24" y="46"/>
                  <a:pt x="24" y="45"/>
                </a:cubicBezTo>
                <a:cubicBezTo>
                  <a:pt x="24" y="45"/>
                  <a:pt x="24" y="45"/>
                  <a:pt x="24" y="45"/>
                </a:cubicBezTo>
                <a:cubicBezTo>
                  <a:pt x="24" y="44"/>
                  <a:pt x="24" y="43"/>
                  <a:pt x="24" y="42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41"/>
                  <a:pt x="25" y="41"/>
                  <a:pt x="25" y="40"/>
                </a:cubicBezTo>
                <a:cubicBezTo>
                  <a:pt x="25" y="40"/>
                  <a:pt x="25" y="40"/>
                  <a:pt x="25" y="39"/>
                </a:cubicBezTo>
                <a:cubicBezTo>
                  <a:pt x="25" y="39"/>
                  <a:pt x="25" y="38"/>
                  <a:pt x="25" y="38"/>
                </a:cubicBezTo>
                <a:cubicBezTo>
                  <a:pt x="25" y="37"/>
                  <a:pt x="25" y="37"/>
                  <a:pt x="25" y="37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49" y="34"/>
                  <a:pt x="49" y="34"/>
                  <a:pt x="49" y="34"/>
                </a:cubicBezTo>
                <a:lnTo>
                  <a:pt x="49" y="51"/>
                </a:lnTo>
                <a:close/>
                <a:moveTo>
                  <a:pt x="49" y="20"/>
                </a:moveTo>
                <a:cubicBezTo>
                  <a:pt x="49" y="30"/>
                  <a:pt x="49" y="30"/>
                  <a:pt x="4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0"/>
                  <a:pt x="28" y="30"/>
                  <a:pt x="28" y="30"/>
                </a:cubicBezTo>
                <a:cubicBezTo>
                  <a:pt x="28" y="29"/>
                  <a:pt x="28" y="28"/>
                  <a:pt x="29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6"/>
                  <a:pt x="30" y="25"/>
                  <a:pt x="30" y="24"/>
                </a:cubicBezTo>
                <a:cubicBezTo>
                  <a:pt x="30" y="24"/>
                  <a:pt x="30" y="23"/>
                  <a:pt x="30" y="23"/>
                </a:cubicBezTo>
                <a:cubicBezTo>
                  <a:pt x="31" y="22"/>
                  <a:pt x="31" y="21"/>
                  <a:pt x="32" y="21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19"/>
                  <a:pt x="33" y="18"/>
                  <a:pt x="33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5" y="17"/>
                  <a:pt x="35" y="17"/>
                </a:cubicBezTo>
                <a:cubicBezTo>
                  <a:pt x="35" y="18"/>
                  <a:pt x="36" y="18"/>
                  <a:pt x="36" y="18"/>
                </a:cubicBezTo>
                <a:cubicBezTo>
                  <a:pt x="37" y="18"/>
                  <a:pt x="37" y="18"/>
                  <a:pt x="37" y="18"/>
                </a:cubicBezTo>
                <a:cubicBezTo>
                  <a:pt x="38" y="18"/>
                  <a:pt x="38" y="18"/>
                  <a:pt x="39" y="18"/>
                </a:cubicBezTo>
                <a:cubicBezTo>
                  <a:pt x="39" y="19"/>
                  <a:pt x="39" y="19"/>
                  <a:pt x="39" y="19"/>
                </a:cubicBezTo>
                <a:cubicBezTo>
                  <a:pt x="40" y="19"/>
                  <a:pt x="41" y="19"/>
                  <a:pt x="42" y="19"/>
                </a:cubicBezTo>
                <a:cubicBezTo>
                  <a:pt x="42" y="19"/>
                  <a:pt x="42" y="19"/>
                  <a:pt x="42" y="19"/>
                </a:cubicBezTo>
                <a:cubicBezTo>
                  <a:pt x="42" y="19"/>
                  <a:pt x="43" y="19"/>
                  <a:pt x="44" y="19"/>
                </a:cubicBezTo>
                <a:cubicBezTo>
                  <a:pt x="44" y="19"/>
                  <a:pt x="44" y="20"/>
                  <a:pt x="44" y="20"/>
                </a:cubicBezTo>
                <a:cubicBezTo>
                  <a:pt x="45" y="20"/>
                  <a:pt x="45" y="20"/>
                  <a:pt x="46" y="20"/>
                </a:cubicBezTo>
                <a:cubicBezTo>
                  <a:pt x="46" y="20"/>
                  <a:pt x="46" y="20"/>
                  <a:pt x="47" y="20"/>
                </a:cubicBezTo>
                <a:cubicBezTo>
                  <a:pt x="47" y="20"/>
                  <a:pt x="47" y="20"/>
                  <a:pt x="48" y="20"/>
                </a:cubicBezTo>
                <a:cubicBezTo>
                  <a:pt x="48" y="20"/>
                  <a:pt x="48" y="20"/>
                  <a:pt x="49" y="20"/>
                </a:cubicBezTo>
                <a:cubicBezTo>
                  <a:pt x="49" y="20"/>
                  <a:pt x="49" y="20"/>
                  <a:pt x="49" y="20"/>
                </a:cubicBezTo>
                <a:close/>
                <a:moveTo>
                  <a:pt x="49" y="16"/>
                </a:moveTo>
                <a:cubicBezTo>
                  <a:pt x="49" y="16"/>
                  <a:pt x="49" y="16"/>
                  <a:pt x="49" y="16"/>
                </a:cubicBezTo>
                <a:cubicBezTo>
                  <a:pt x="49" y="16"/>
                  <a:pt x="48" y="16"/>
                  <a:pt x="48" y="16"/>
                </a:cubicBezTo>
                <a:cubicBezTo>
                  <a:pt x="48" y="16"/>
                  <a:pt x="47" y="16"/>
                  <a:pt x="47" y="16"/>
                </a:cubicBezTo>
                <a:cubicBezTo>
                  <a:pt x="47" y="16"/>
                  <a:pt x="46" y="16"/>
                  <a:pt x="46" y="16"/>
                </a:cubicBezTo>
                <a:cubicBezTo>
                  <a:pt x="46" y="16"/>
                  <a:pt x="45" y="16"/>
                  <a:pt x="45" y="16"/>
                </a:cubicBezTo>
                <a:cubicBezTo>
                  <a:pt x="45" y="16"/>
                  <a:pt x="44" y="16"/>
                  <a:pt x="44" y="16"/>
                </a:cubicBezTo>
                <a:cubicBezTo>
                  <a:pt x="44" y="16"/>
                  <a:pt x="43" y="15"/>
                  <a:pt x="42" y="15"/>
                </a:cubicBezTo>
                <a:cubicBezTo>
                  <a:pt x="42" y="15"/>
                  <a:pt x="42" y="15"/>
                  <a:pt x="42" y="15"/>
                </a:cubicBezTo>
                <a:cubicBezTo>
                  <a:pt x="41" y="15"/>
                  <a:pt x="41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39" y="15"/>
                  <a:pt x="39" y="14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7" y="14"/>
                  <a:pt x="36" y="14"/>
                  <a:pt x="3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6" y="13"/>
                  <a:pt x="37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1"/>
                  <a:pt x="38" y="10"/>
                  <a:pt x="38" y="10"/>
                </a:cubicBezTo>
                <a:cubicBezTo>
                  <a:pt x="39" y="10"/>
                  <a:pt x="39" y="9"/>
                  <a:pt x="39" y="9"/>
                </a:cubicBezTo>
                <a:cubicBezTo>
                  <a:pt x="39" y="9"/>
                  <a:pt x="39" y="9"/>
                  <a:pt x="39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8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1" y="7"/>
                  <a:pt x="41" y="6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6"/>
                  <a:pt x="42" y="6"/>
                  <a:pt x="42" y="6"/>
                </a:cubicBezTo>
                <a:cubicBezTo>
                  <a:pt x="42" y="5"/>
                  <a:pt x="42" y="5"/>
                  <a:pt x="42" y="5"/>
                </a:cubicBezTo>
                <a:cubicBezTo>
                  <a:pt x="44" y="5"/>
                  <a:pt x="47" y="4"/>
                  <a:pt x="49" y="4"/>
                </a:cubicBezTo>
                <a:lnTo>
                  <a:pt x="49" y="16"/>
                </a:lnTo>
                <a:close/>
                <a:moveTo>
                  <a:pt x="76" y="13"/>
                </a:moveTo>
                <a:cubicBezTo>
                  <a:pt x="77" y="13"/>
                  <a:pt x="77" y="13"/>
                  <a:pt x="78" y="13"/>
                </a:cubicBezTo>
                <a:cubicBezTo>
                  <a:pt x="84" y="17"/>
                  <a:pt x="89" y="23"/>
                  <a:pt x="93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78" y="29"/>
                  <a:pt x="78" y="29"/>
                  <a:pt x="78" y="29"/>
                </a:cubicBezTo>
                <a:cubicBezTo>
                  <a:pt x="77" y="28"/>
                  <a:pt x="77" y="28"/>
                  <a:pt x="77" y="27"/>
                </a:cubicBezTo>
                <a:cubicBezTo>
                  <a:pt x="77" y="27"/>
                  <a:pt x="77" y="27"/>
                  <a:pt x="77" y="27"/>
                </a:cubicBezTo>
                <a:cubicBezTo>
                  <a:pt x="76" y="26"/>
                  <a:pt x="75" y="24"/>
                  <a:pt x="75" y="23"/>
                </a:cubicBezTo>
                <a:cubicBezTo>
                  <a:pt x="75" y="23"/>
                  <a:pt x="75" y="22"/>
                  <a:pt x="74" y="22"/>
                </a:cubicBezTo>
                <a:cubicBezTo>
                  <a:pt x="74" y="22"/>
                  <a:pt x="74" y="21"/>
                  <a:pt x="74" y="21"/>
                </a:cubicBezTo>
                <a:cubicBezTo>
                  <a:pt x="74" y="20"/>
                  <a:pt x="73" y="20"/>
                  <a:pt x="73" y="20"/>
                </a:cubicBezTo>
                <a:cubicBezTo>
                  <a:pt x="73" y="20"/>
                  <a:pt x="73" y="19"/>
                  <a:pt x="73" y="19"/>
                </a:cubicBezTo>
                <a:cubicBezTo>
                  <a:pt x="72" y="18"/>
                  <a:pt x="72" y="18"/>
                  <a:pt x="72" y="18"/>
                </a:cubicBezTo>
                <a:cubicBezTo>
                  <a:pt x="72" y="17"/>
                  <a:pt x="72" y="17"/>
                  <a:pt x="71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5"/>
                  <a:pt x="73" y="15"/>
                  <a:pt x="73" y="15"/>
                </a:cubicBezTo>
                <a:cubicBezTo>
                  <a:pt x="74" y="15"/>
                  <a:pt x="74" y="15"/>
                  <a:pt x="74" y="15"/>
                </a:cubicBezTo>
                <a:cubicBezTo>
                  <a:pt x="75" y="14"/>
                  <a:pt x="75" y="14"/>
                  <a:pt x="76" y="14"/>
                </a:cubicBezTo>
                <a:cubicBezTo>
                  <a:pt x="76" y="14"/>
                  <a:pt x="76" y="13"/>
                  <a:pt x="76" y="13"/>
                </a:cubicBezTo>
                <a:close/>
                <a:moveTo>
                  <a:pt x="74" y="10"/>
                </a:moveTo>
                <a:cubicBezTo>
                  <a:pt x="74" y="10"/>
                  <a:pt x="73" y="11"/>
                  <a:pt x="73" y="11"/>
                </a:cubicBezTo>
                <a:cubicBezTo>
                  <a:pt x="73" y="11"/>
                  <a:pt x="72" y="11"/>
                  <a:pt x="72" y="11"/>
                </a:cubicBezTo>
                <a:cubicBezTo>
                  <a:pt x="71" y="11"/>
                  <a:pt x="71" y="12"/>
                  <a:pt x="71" y="12"/>
                </a:cubicBezTo>
                <a:cubicBezTo>
                  <a:pt x="70" y="12"/>
                  <a:pt x="70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8" y="11"/>
                  <a:pt x="68" y="10"/>
                  <a:pt x="67" y="9"/>
                </a:cubicBezTo>
                <a:cubicBezTo>
                  <a:pt x="67" y="9"/>
                  <a:pt x="67" y="9"/>
                  <a:pt x="67" y="9"/>
                </a:cubicBezTo>
                <a:cubicBezTo>
                  <a:pt x="66" y="9"/>
                  <a:pt x="66" y="8"/>
                  <a:pt x="66" y="8"/>
                </a:cubicBezTo>
                <a:cubicBezTo>
                  <a:pt x="66" y="8"/>
                  <a:pt x="66" y="8"/>
                  <a:pt x="66" y="8"/>
                </a:cubicBezTo>
                <a:cubicBezTo>
                  <a:pt x="65" y="7"/>
                  <a:pt x="65" y="7"/>
                  <a:pt x="65" y="7"/>
                </a:cubicBezTo>
                <a:cubicBezTo>
                  <a:pt x="65" y="6"/>
                  <a:pt x="65" y="6"/>
                  <a:pt x="65" y="6"/>
                </a:cubicBezTo>
                <a:cubicBezTo>
                  <a:pt x="68" y="7"/>
                  <a:pt x="71" y="9"/>
                  <a:pt x="74" y="10"/>
                </a:cubicBezTo>
                <a:close/>
                <a:moveTo>
                  <a:pt x="53" y="4"/>
                </a:moveTo>
                <a:cubicBezTo>
                  <a:pt x="55" y="4"/>
                  <a:pt x="57" y="5"/>
                  <a:pt x="59" y="5"/>
                </a:cubicBezTo>
                <a:cubicBezTo>
                  <a:pt x="59" y="5"/>
                  <a:pt x="59" y="5"/>
                  <a:pt x="59" y="5"/>
                </a:cubicBezTo>
                <a:cubicBezTo>
                  <a:pt x="59" y="5"/>
                  <a:pt x="59" y="5"/>
                  <a:pt x="60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7"/>
                  <a:pt x="61" y="7"/>
                  <a:pt x="61" y="7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2" y="8"/>
                </a:cubicBezTo>
                <a:cubicBezTo>
                  <a:pt x="62" y="8"/>
                  <a:pt x="62" y="9"/>
                  <a:pt x="62" y="9"/>
                </a:cubicBezTo>
                <a:cubicBezTo>
                  <a:pt x="62" y="9"/>
                  <a:pt x="62" y="9"/>
                  <a:pt x="62" y="10"/>
                </a:cubicBezTo>
                <a:cubicBezTo>
                  <a:pt x="62" y="10"/>
                  <a:pt x="63" y="10"/>
                  <a:pt x="63" y="10"/>
                </a:cubicBezTo>
                <a:cubicBezTo>
                  <a:pt x="63" y="10"/>
                  <a:pt x="63" y="10"/>
                  <a:pt x="63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4" y="11"/>
                  <a:pt x="64" y="12"/>
                  <a:pt x="64" y="12"/>
                </a:cubicBezTo>
                <a:cubicBezTo>
                  <a:pt x="64" y="12"/>
                  <a:pt x="64" y="12"/>
                  <a:pt x="64" y="13"/>
                </a:cubicBezTo>
                <a:cubicBezTo>
                  <a:pt x="65" y="13"/>
                  <a:pt x="65" y="13"/>
                  <a:pt x="65" y="13"/>
                </a:cubicBezTo>
                <a:cubicBezTo>
                  <a:pt x="65" y="13"/>
                  <a:pt x="65" y="14"/>
                  <a:pt x="65" y="14"/>
                </a:cubicBezTo>
                <a:cubicBezTo>
                  <a:pt x="65" y="14"/>
                  <a:pt x="64" y="14"/>
                  <a:pt x="63" y="14"/>
                </a:cubicBezTo>
                <a:cubicBezTo>
                  <a:pt x="63" y="14"/>
                  <a:pt x="63" y="14"/>
                  <a:pt x="63" y="14"/>
                </a:cubicBezTo>
                <a:cubicBezTo>
                  <a:pt x="62" y="14"/>
                  <a:pt x="62" y="15"/>
                  <a:pt x="61" y="15"/>
                </a:cubicBezTo>
                <a:cubicBezTo>
                  <a:pt x="61" y="15"/>
                  <a:pt x="61" y="15"/>
                  <a:pt x="61" y="15"/>
                </a:cubicBezTo>
                <a:cubicBezTo>
                  <a:pt x="60" y="15"/>
                  <a:pt x="58" y="15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56" y="16"/>
                  <a:pt x="56" y="16"/>
                  <a:pt x="55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4" y="16"/>
                  <a:pt x="53" y="16"/>
                  <a:pt x="53" y="16"/>
                </a:cubicBezTo>
                <a:cubicBezTo>
                  <a:pt x="53" y="16"/>
                  <a:pt x="53" y="16"/>
                  <a:pt x="53" y="16"/>
                </a:cubicBezTo>
                <a:lnTo>
                  <a:pt x="53" y="4"/>
                </a:lnTo>
                <a:close/>
                <a:moveTo>
                  <a:pt x="53" y="20"/>
                </a:move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6" y="20"/>
                </a:cubicBezTo>
                <a:cubicBezTo>
                  <a:pt x="56" y="20"/>
                  <a:pt x="56" y="20"/>
                  <a:pt x="57" y="19"/>
                </a:cubicBezTo>
                <a:cubicBezTo>
                  <a:pt x="57" y="19"/>
                  <a:pt x="57" y="19"/>
                  <a:pt x="58" y="19"/>
                </a:cubicBezTo>
                <a:cubicBezTo>
                  <a:pt x="58" y="19"/>
                  <a:pt x="59" y="19"/>
                  <a:pt x="59" y="19"/>
                </a:cubicBezTo>
                <a:cubicBezTo>
                  <a:pt x="59" y="19"/>
                  <a:pt x="59" y="19"/>
                  <a:pt x="60" y="19"/>
                </a:cubicBezTo>
                <a:cubicBezTo>
                  <a:pt x="60" y="19"/>
                  <a:pt x="61" y="19"/>
                  <a:pt x="62" y="19"/>
                </a:cubicBezTo>
                <a:cubicBezTo>
                  <a:pt x="62" y="19"/>
                  <a:pt x="62" y="19"/>
                  <a:pt x="62" y="18"/>
                </a:cubicBezTo>
                <a:cubicBezTo>
                  <a:pt x="63" y="18"/>
                  <a:pt x="63" y="18"/>
                  <a:pt x="64" y="18"/>
                </a:cubicBezTo>
                <a:cubicBezTo>
                  <a:pt x="64" y="18"/>
                  <a:pt x="64" y="18"/>
                  <a:pt x="65" y="18"/>
                </a:cubicBezTo>
                <a:cubicBezTo>
                  <a:pt x="65" y="18"/>
                  <a:pt x="65" y="18"/>
                  <a:pt x="66" y="17"/>
                </a:cubicBezTo>
                <a:cubicBezTo>
                  <a:pt x="66" y="17"/>
                  <a:pt x="67" y="17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8" y="18"/>
                  <a:pt x="69" y="19"/>
                  <a:pt x="69" y="20"/>
                </a:cubicBezTo>
                <a:cubicBezTo>
                  <a:pt x="69" y="20"/>
                  <a:pt x="69" y="20"/>
                  <a:pt x="69" y="21"/>
                </a:cubicBezTo>
                <a:cubicBezTo>
                  <a:pt x="70" y="22"/>
                  <a:pt x="70" y="22"/>
                  <a:pt x="71" y="23"/>
                </a:cubicBezTo>
                <a:cubicBezTo>
                  <a:pt x="71" y="23"/>
                  <a:pt x="71" y="24"/>
                  <a:pt x="71" y="24"/>
                </a:cubicBezTo>
                <a:cubicBezTo>
                  <a:pt x="71" y="25"/>
                  <a:pt x="72" y="26"/>
                  <a:pt x="72" y="27"/>
                </a:cubicBezTo>
                <a:cubicBezTo>
                  <a:pt x="72" y="27"/>
                  <a:pt x="73" y="27"/>
                  <a:pt x="73" y="27"/>
                </a:cubicBezTo>
                <a:cubicBezTo>
                  <a:pt x="73" y="28"/>
                  <a:pt x="73" y="29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53" y="30"/>
                  <a:pt x="53" y="30"/>
                  <a:pt x="53" y="30"/>
                </a:cubicBezTo>
                <a:lnTo>
                  <a:pt x="53" y="20"/>
                </a:lnTo>
                <a:close/>
                <a:moveTo>
                  <a:pt x="53" y="34"/>
                </a:moveTo>
                <a:cubicBezTo>
                  <a:pt x="75" y="34"/>
                  <a:pt x="75" y="34"/>
                  <a:pt x="75" y="34"/>
                </a:cubicBezTo>
                <a:cubicBezTo>
                  <a:pt x="75" y="34"/>
                  <a:pt x="76" y="34"/>
                  <a:pt x="76" y="35"/>
                </a:cubicBezTo>
                <a:cubicBezTo>
                  <a:pt x="76" y="35"/>
                  <a:pt x="76" y="35"/>
                  <a:pt x="76" y="36"/>
                </a:cubicBezTo>
                <a:cubicBezTo>
                  <a:pt x="76" y="36"/>
                  <a:pt x="76" y="37"/>
                  <a:pt x="76" y="37"/>
                </a:cubicBezTo>
                <a:cubicBezTo>
                  <a:pt x="76" y="37"/>
                  <a:pt x="77" y="38"/>
                  <a:pt x="77" y="38"/>
                </a:cubicBezTo>
                <a:cubicBezTo>
                  <a:pt x="77" y="38"/>
                  <a:pt x="77" y="39"/>
                  <a:pt x="77" y="39"/>
                </a:cubicBezTo>
                <a:cubicBezTo>
                  <a:pt x="77" y="40"/>
                  <a:pt x="77" y="40"/>
                  <a:pt x="77" y="40"/>
                </a:cubicBezTo>
                <a:cubicBezTo>
                  <a:pt x="77" y="41"/>
                  <a:pt x="77" y="41"/>
                  <a:pt x="78" y="42"/>
                </a:cubicBezTo>
                <a:cubicBezTo>
                  <a:pt x="78" y="42"/>
                  <a:pt x="78" y="42"/>
                  <a:pt x="78" y="43"/>
                </a:cubicBezTo>
                <a:cubicBezTo>
                  <a:pt x="78" y="43"/>
                  <a:pt x="78" y="44"/>
                  <a:pt x="78" y="45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45"/>
                  <a:pt x="78" y="46"/>
                  <a:pt x="78" y="47"/>
                </a:cubicBezTo>
                <a:cubicBezTo>
                  <a:pt x="78" y="47"/>
                  <a:pt x="78" y="47"/>
                  <a:pt x="78" y="47"/>
                </a:cubicBezTo>
                <a:cubicBezTo>
                  <a:pt x="79" y="48"/>
                  <a:pt x="79" y="48"/>
                  <a:pt x="79" y="49"/>
                </a:cubicBezTo>
                <a:cubicBezTo>
                  <a:pt x="79" y="49"/>
                  <a:pt x="79" y="49"/>
                  <a:pt x="79" y="50"/>
                </a:cubicBezTo>
                <a:cubicBezTo>
                  <a:pt x="79" y="50"/>
                  <a:pt x="79" y="50"/>
                  <a:pt x="79" y="51"/>
                </a:cubicBezTo>
                <a:cubicBezTo>
                  <a:pt x="53" y="51"/>
                  <a:pt x="53" y="51"/>
                  <a:pt x="53" y="51"/>
                </a:cubicBezTo>
                <a:lnTo>
                  <a:pt x="53" y="34"/>
                </a:lnTo>
                <a:close/>
                <a:moveTo>
                  <a:pt x="53" y="55"/>
                </a:move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8" y="55"/>
                  <a:pt x="78" y="55"/>
                </a:cubicBezTo>
                <a:cubicBezTo>
                  <a:pt x="78" y="55"/>
                  <a:pt x="78" y="56"/>
                  <a:pt x="78" y="57"/>
                </a:cubicBezTo>
                <a:cubicBezTo>
                  <a:pt x="78" y="57"/>
                  <a:pt x="78" y="57"/>
                  <a:pt x="78" y="57"/>
                </a:cubicBezTo>
                <a:cubicBezTo>
                  <a:pt x="78" y="58"/>
                  <a:pt x="78" y="58"/>
                  <a:pt x="78" y="59"/>
                </a:cubicBezTo>
                <a:cubicBezTo>
                  <a:pt x="78" y="59"/>
                  <a:pt x="78" y="59"/>
                  <a:pt x="78" y="59"/>
                </a:cubicBezTo>
                <a:cubicBezTo>
                  <a:pt x="78" y="60"/>
                  <a:pt x="78" y="61"/>
                  <a:pt x="78" y="61"/>
                </a:cubicBezTo>
                <a:cubicBezTo>
                  <a:pt x="77" y="61"/>
                  <a:pt x="77" y="61"/>
                  <a:pt x="77" y="62"/>
                </a:cubicBezTo>
                <a:cubicBezTo>
                  <a:pt x="77" y="62"/>
                  <a:pt x="77" y="63"/>
                  <a:pt x="77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65"/>
                  <a:pt x="76" y="65"/>
                  <a:pt x="76" y="66"/>
                </a:cubicBezTo>
                <a:cubicBezTo>
                  <a:pt x="76" y="66"/>
                  <a:pt x="76" y="66"/>
                  <a:pt x="76" y="67"/>
                </a:cubicBezTo>
                <a:cubicBezTo>
                  <a:pt x="76" y="67"/>
                  <a:pt x="76" y="68"/>
                  <a:pt x="75" y="68"/>
                </a:cubicBezTo>
                <a:cubicBezTo>
                  <a:pt x="75" y="69"/>
                  <a:pt x="75" y="69"/>
                  <a:pt x="75" y="69"/>
                </a:cubicBezTo>
                <a:cubicBezTo>
                  <a:pt x="75" y="69"/>
                  <a:pt x="75" y="70"/>
                  <a:pt x="75" y="70"/>
                </a:cubicBezTo>
                <a:cubicBezTo>
                  <a:pt x="53" y="70"/>
                  <a:pt x="53" y="70"/>
                  <a:pt x="53" y="70"/>
                </a:cubicBezTo>
                <a:lnTo>
                  <a:pt x="53" y="55"/>
                </a:lnTo>
                <a:close/>
                <a:moveTo>
                  <a:pt x="53" y="74"/>
                </a:moveTo>
                <a:cubicBezTo>
                  <a:pt x="73" y="74"/>
                  <a:pt x="73" y="74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73" y="75"/>
                  <a:pt x="72" y="76"/>
                  <a:pt x="72" y="76"/>
                </a:cubicBezTo>
                <a:cubicBezTo>
                  <a:pt x="72" y="77"/>
                  <a:pt x="72" y="77"/>
                  <a:pt x="72" y="77"/>
                </a:cubicBezTo>
                <a:cubicBezTo>
                  <a:pt x="71" y="78"/>
                  <a:pt x="71" y="79"/>
                  <a:pt x="70" y="80"/>
                </a:cubicBezTo>
                <a:cubicBezTo>
                  <a:pt x="70" y="80"/>
                  <a:pt x="70" y="80"/>
                  <a:pt x="70" y="80"/>
                </a:cubicBezTo>
                <a:cubicBezTo>
                  <a:pt x="70" y="81"/>
                  <a:pt x="69" y="82"/>
                  <a:pt x="69" y="83"/>
                </a:cubicBezTo>
                <a:cubicBezTo>
                  <a:pt x="69" y="83"/>
                  <a:pt x="69" y="83"/>
                  <a:pt x="68" y="83"/>
                </a:cubicBezTo>
                <a:cubicBezTo>
                  <a:pt x="68" y="84"/>
                  <a:pt x="67" y="85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6" y="86"/>
                </a:cubicBezTo>
                <a:cubicBezTo>
                  <a:pt x="65" y="86"/>
                  <a:pt x="64" y="85"/>
                  <a:pt x="63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62" y="85"/>
                  <a:pt x="61" y="85"/>
                  <a:pt x="60" y="85"/>
                </a:cubicBezTo>
                <a:cubicBezTo>
                  <a:pt x="60" y="85"/>
                  <a:pt x="60" y="85"/>
                  <a:pt x="60" y="85"/>
                </a:cubicBezTo>
                <a:cubicBezTo>
                  <a:pt x="59" y="84"/>
                  <a:pt x="58" y="84"/>
                  <a:pt x="57" y="84"/>
                </a:cubicBezTo>
                <a:cubicBezTo>
                  <a:pt x="56" y="84"/>
                  <a:pt x="56" y="84"/>
                  <a:pt x="56" y="84"/>
                </a:cubicBezTo>
                <a:cubicBezTo>
                  <a:pt x="55" y="84"/>
                  <a:pt x="54" y="84"/>
                  <a:pt x="53" y="84"/>
                </a:cubicBezTo>
                <a:cubicBezTo>
                  <a:pt x="53" y="84"/>
                  <a:pt x="53" y="84"/>
                  <a:pt x="53" y="84"/>
                </a:cubicBezTo>
                <a:lnTo>
                  <a:pt x="53" y="74"/>
                </a:lnTo>
                <a:close/>
                <a:moveTo>
                  <a:pt x="63" y="91"/>
                </a:moveTo>
                <a:cubicBezTo>
                  <a:pt x="63" y="92"/>
                  <a:pt x="62" y="93"/>
                  <a:pt x="62" y="93"/>
                </a:cubicBezTo>
                <a:cubicBezTo>
                  <a:pt x="62" y="93"/>
                  <a:pt x="62" y="93"/>
                  <a:pt x="62" y="93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4"/>
                  <a:pt x="61" y="95"/>
                  <a:pt x="61" y="95"/>
                </a:cubicBezTo>
                <a:cubicBezTo>
                  <a:pt x="60" y="95"/>
                  <a:pt x="60" y="95"/>
                  <a:pt x="60" y="95"/>
                </a:cubicBezTo>
                <a:cubicBezTo>
                  <a:pt x="60" y="95"/>
                  <a:pt x="60" y="95"/>
                  <a:pt x="60" y="95"/>
                </a:cubicBezTo>
                <a:cubicBezTo>
                  <a:pt x="60" y="96"/>
                  <a:pt x="60" y="96"/>
                  <a:pt x="59" y="96"/>
                </a:cubicBezTo>
                <a:cubicBezTo>
                  <a:pt x="59" y="96"/>
                  <a:pt x="59" y="96"/>
                  <a:pt x="59" y="96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8" y="97"/>
                </a:cubicBezTo>
                <a:cubicBezTo>
                  <a:pt x="58" y="97"/>
                  <a:pt x="58" y="97"/>
                  <a:pt x="58" y="97"/>
                </a:cubicBezTo>
                <a:cubicBezTo>
                  <a:pt x="57" y="98"/>
                  <a:pt x="55" y="98"/>
                  <a:pt x="53" y="98"/>
                </a:cubicBezTo>
                <a:cubicBezTo>
                  <a:pt x="53" y="88"/>
                  <a:pt x="53" y="88"/>
                  <a:pt x="53" y="88"/>
                </a:cubicBezTo>
                <a:cubicBezTo>
                  <a:pt x="54" y="88"/>
                  <a:pt x="55" y="88"/>
                  <a:pt x="55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7" y="88"/>
                  <a:pt x="58" y="88"/>
                  <a:pt x="58" y="88"/>
                </a:cubicBezTo>
                <a:cubicBezTo>
                  <a:pt x="58" y="88"/>
                  <a:pt x="59" y="88"/>
                  <a:pt x="59" y="88"/>
                </a:cubicBezTo>
                <a:cubicBezTo>
                  <a:pt x="60" y="88"/>
                  <a:pt x="60" y="89"/>
                  <a:pt x="61" y="89"/>
                </a:cubicBezTo>
                <a:cubicBezTo>
                  <a:pt x="61" y="89"/>
                  <a:pt x="62" y="89"/>
                  <a:pt x="62" y="89"/>
                </a:cubicBezTo>
                <a:cubicBezTo>
                  <a:pt x="63" y="89"/>
                  <a:pt x="63" y="89"/>
                  <a:pt x="64" y="89"/>
                </a:cubicBezTo>
                <a:cubicBezTo>
                  <a:pt x="64" y="89"/>
                  <a:pt x="64" y="89"/>
                  <a:pt x="64" y="89"/>
                </a:cubicBezTo>
                <a:cubicBezTo>
                  <a:pt x="64" y="90"/>
                  <a:pt x="64" y="90"/>
                  <a:pt x="63" y="91"/>
                </a:cubicBezTo>
                <a:cubicBezTo>
                  <a:pt x="63" y="91"/>
                  <a:pt x="63" y="91"/>
                  <a:pt x="63" y="91"/>
                </a:cubicBezTo>
                <a:close/>
                <a:moveTo>
                  <a:pt x="64" y="96"/>
                </a:moveTo>
                <a:cubicBezTo>
                  <a:pt x="65" y="95"/>
                  <a:pt x="66" y="94"/>
                  <a:pt x="66" y="94"/>
                </a:cubicBezTo>
                <a:cubicBezTo>
                  <a:pt x="66" y="93"/>
                  <a:pt x="66" y="93"/>
                  <a:pt x="66" y="93"/>
                </a:cubicBezTo>
                <a:cubicBezTo>
                  <a:pt x="67" y="93"/>
                  <a:pt x="67" y="93"/>
                  <a:pt x="67" y="92"/>
                </a:cubicBezTo>
                <a:cubicBezTo>
                  <a:pt x="67" y="92"/>
                  <a:pt x="67" y="92"/>
                  <a:pt x="67" y="92"/>
                </a:cubicBezTo>
                <a:cubicBezTo>
                  <a:pt x="68" y="91"/>
                  <a:pt x="68" y="91"/>
                  <a:pt x="68" y="90"/>
                </a:cubicBezTo>
                <a:cubicBezTo>
                  <a:pt x="69" y="91"/>
                  <a:pt x="69" y="91"/>
                  <a:pt x="69" y="91"/>
                </a:cubicBezTo>
                <a:cubicBezTo>
                  <a:pt x="69" y="91"/>
                  <a:pt x="70" y="91"/>
                  <a:pt x="70" y="91"/>
                </a:cubicBezTo>
                <a:cubicBezTo>
                  <a:pt x="71" y="91"/>
                  <a:pt x="71" y="91"/>
                  <a:pt x="72" y="91"/>
                </a:cubicBezTo>
                <a:cubicBezTo>
                  <a:pt x="72" y="92"/>
                  <a:pt x="72" y="92"/>
                  <a:pt x="73" y="92"/>
                </a:cubicBezTo>
                <a:cubicBezTo>
                  <a:pt x="73" y="92"/>
                  <a:pt x="73" y="92"/>
                  <a:pt x="74" y="92"/>
                </a:cubicBezTo>
                <a:cubicBezTo>
                  <a:pt x="71" y="94"/>
                  <a:pt x="68" y="95"/>
                  <a:pt x="64" y="96"/>
                </a:cubicBezTo>
                <a:close/>
                <a:moveTo>
                  <a:pt x="78" y="90"/>
                </a:moveTo>
                <a:cubicBezTo>
                  <a:pt x="77" y="90"/>
                  <a:pt x="77" y="90"/>
                  <a:pt x="77" y="89"/>
                </a:cubicBezTo>
                <a:cubicBezTo>
                  <a:pt x="76" y="89"/>
                  <a:pt x="75" y="89"/>
                  <a:pt x="75" y="89"/>
                </a:cubicBezTo>
                <a:cubicBezTo>
                  <a:pt x="74" y="88"/>
                  <a:pt x="74" y="88"/>
                  <a:pt x="74" y="88"/>
                </a:cubicBezTo>
                <a:cubicBezTo>
                  <a:pt x="73" y="88"/>
                  <a:pt x="72" y="87"/>
                  <a:pt x="71" y="87"/>
                </a:cubicBezTo>
                <a:cubicBezTo>
                  <a:pt x="71" y="87"/>
                  <a:pt x="71" y="87"/>
                  <a:pt x="71" y="87"/>
                </a:cubicBezTo>
                <a:cubicBezTo>
                  <a:pt x="71" y="87"/>
                  <a:pt x="71" y="87"/>
                  <a:pt x="71" y="87"/>
                </a:cubicBezTo>
                <a:cubicBezTo>
                  <a:pt x="71" y="87"/>
                  <a:pt x="71" y="87"/>
                  <a:pt x="71" y="87"/>
                </a:cubicBezTo>
                <a:cubicBezTo>
                  <a:pt x="71" y="87"/>
                  <a:pt x="71" y="87"/>
                  <a:pt x="71" y="87"/>
                </a:cubicBezTo>
                <a:cubicBezTo>
                  <a:pt x="71" y="86"/>
                  <a:pt x="72" y="85"/>
                  <a:pt x="72" y="84"/>
                </a:cubicBezTo>
                <a:cubicBezTo>
                  <a:pt x="72" y="84"/>
                  <a:pt x="73" y="84"/>
                  <a:pt x="73" y="83"/>
                </a:cubicBezTo>
                <a:cubicBezTo>
                  <a:pt x="73" y="82"/>
                  <a:pt x="74" y="81"/>
                  <a:pt x="74" y="81"/>
                </a:cubicBezTo>
                <a:cubicBezTo>
                  <a:pt x="74" y="80"/>
                  <a:pt x="74" y="80"/>
                  <a:pt x="74" y="80"/>
                </a:cubicBezTo>
                <a:cubicBezTo>
                  <a:pt x="75" y="79"/>
                  <a:pt x="75" y="78"/>
                  <a:pt x="76" y="77"/>
                </a:cubicBezTo>
                <a:cubicBezTo>
                  <a:pt x="76" y="77"/>
                  <a:pt x="76" y="77"/>
                  <a:pt x="76" y="77"/>
                </a:cubicBezTo>
                <a:cubicBezTo>
                  <a:pt x="76" y="76"/>
                  <a:pt x="77" y="75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92" y="74"/>
                  <a:pt x="92" y="74"/>
                  <a:pt x="92" y="74"/>
                </a:cubicBezTo>
                <a:cubicBezTo>
                  <a:pt x="89" y="80"/>
                  <a:pt x="84" y="86"/>
                  <a:pt x="78" y="90"/>
                </a:cubicBezTo>
                <a:close/>
                <a:moveTo>
                  <a:pt x="94" y="70"/>
                </a:moveTo>
                <a:cubicBezTo>
                  <a:pt x="79" y="70"/>
                  <a:pt x="79" y="70"/>
                  <a:pt x="79" y="70"/>
                </a:cubicBezTo>
                <a:cubicBezTo>
                  <a:pt x="79" y="70"/>
                  <a:pt x="79" y="70"/>
                  <a:pt x="79" y="70"/>
                </a:cubicBezTo>
                <a:cubicBezTo>
                  <a:pt x="79" y="69"/>
                  <a:pt x="79" y="68"/>
                  <a:pt x="80" y="67"/>
                </a:cubicBezTo>
                <a:cubicBezTo>
                  <a:pt x="80" y="67"/>
                  <a:pt x="80" y="67"/>
                  <a:pt x="80" y="67"/>
                </a:cubicBezTo>
                <a:cubicBezTo>
                  <a:pt x="80" y="66"/>
                  <a:pt x="80" y="66"/>
                  <a:pt x="80" y="65"/>
                </a:cubicBezTo>
                <a:cubicBezTo>
                  <a:pt x="81" y="65"/>
                  <a:pt x="81" y="65"/>
                  <a:pt x="81" y="64"/>
                </a:cubicBezTo>
                <a:cubicBezTo>
                  <a:pt x="81" y="64"/>
                  <a:pt x="81" y="63"/>
                  <a:pt x="81" y="63"/>
                </a:cubicBezTo>
                <a:cubicBezTo>
                  <a:pt x="81" y="62"/>
                  <a:pt x="81" y="62"/>
                  <a:pt x="81" y="62"/>
                </a:cubicBezTo>
                <a:cubicBezTo>
                  <a:pt x="81" y="61"/>
                  <a:pt x="82" y="61"/>
                  <a:pt x="82" y="60"/>
                </a:cubicBezTo>
                <a:cubicBezTo>
                  <a:pt x="82" y="60"/>
                  <a:pt x="82" y="60"/>
                  <a:pt x="82" y="59"/>
                </a:cubicBezTo>
                <a:cubicBezTo>
                  <a:pt x="82" y="59"/>
                  <a:pt x="82" y="58"/>
                  <a:pt x="82" y="58"/>
                </a:cubicBezTo>
                <a:cubicBezTo>
                  <a:pt x="82" y="57"/>
                  <a:pt x="82" y="57"/>
                  <a:pt x="82" y="57"/>
                </a:cubicBezTo>
                <a:cubicBezTo>
                  <a:pt x="82" y="56"/>
                  <a:pt x="82" y="56"/>
                  <a:pt x="82" y="55"/>
                </a:cubicBezTo>
                <a:cubicBezTo>
                  <a:pt x="82" y="55"/>
                  <a:pt x="82" y="55"/>
                  <a:pt x="82" y="55"/>
                </a:cubicBezTo>
                <a:cubicBezTo>
                  <a:pt x="82" y="55"/>
                  <a:pt x="82" y="55"/>
                  <a:pt x="82" y="55"/>
                </a:cubicBezTo>
                <a:cubicBezTo>
                  <a:pt x="82" y="55"/>
                  <a:pt x="82" y="55"/>
                  <a:pt x="82" y="55"/>
                </a:cubicBezTo>
                <a:cubicBezTo>
                  <a:pt x="98" y="55"/>
                  <a:pt x="98" y="55"/>
                  <a:pt x="98" y="55"/>
                </a:cubicBezTo>
                <a:cubicBezTo>
                  <a:pt x="97" y="60"/>
                  <a:pt x="96" y="65"/>
                  <a:pt x="94" y="70"/>
                </a:cubicBezTo>
                <a:close/>
                <a:moveTo>
                  <a:pt x="83" y="51"/>
                </a:moveTo>
                <a:cubicBezTo>
                  <a:pt x="83" y="50"/>
                  <a:pt x="83" y="50"/>
                  <a:pt x="82" y="49"/>
                </a:cubicBezTo>
                <a:cubicBezTo>
                  <a:pt x="82" y="49"/>
                  <a:pt x="82" y="49"/>
                  <a:pt x="82" y="49"/>
                </a:cubicBezTo>
                <a:cubicBezTo>
                  <a:pt x="82" y="48"/>
                  <a:pt x="82" y="47"/>
                  <a:pt x="82" y="47"/>
                </a:cubicBezTo>
                <a:cubicBezTo>
                  <a:pt x="82" y="47"/>
                  <a:pt x="82" y="46"/>
                  <a:pt x="82" y="46"/>
                </a:cubicBezTo>
                <a:cubicBezTo>
                  <a:pt x="82" y="46"/>
                  <a:pt x="82" y="45"/>
                  <a:pt x="82" y="44"/>
                </a:cubicBezTo>
                <a:cubicBezTo>
                  <a:pt x="82" y="44"/>
                  <a:pt x="82" y="44"/>
                  <a:pt x="82" y="44"/>
                </a:cubicBezTo>
                <a:cubicBezTo>
                  <a:pt x="82" y="43"/>
                  <a:pt x="82" y="43"/>
                  <a:pt x="82" y="42"/>
                </a:cubicBezTo>
                <a:cubicBezTo>
                  <a:pt x="82" y="42"/>
                  <a:pt x="81" y="42"/>
                  <a:pt x="81" y="41"/>
                </a:cubicBezTo>
                <a:cubicBezTo>
                  <a:pt x="81" y="41"/>
                  <a:pt x="81" y="40"/>
                  <a:pt x="81" y="40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38"/>
                  <a:pt x="81" y="38"/>
                  <a:pt x="80" y="37"/>
                </a:cubicBezTo>
                <a:cubicBezTo>
                  <a:pt x="80" y="37"/>
                  <a:pt x="80" y="37"/>
                  <a:pt x="80" y="36"/>
                </a:cubicBezTo>
                <a:cubicBezTo>
                  <a:pt x="80" y="36"/>
                  <a:pt x="80" y="35"/>
                  <a:pt x="80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95" y="34"/>
                  <a:pt x="95" y="34"/>
                  <a:pt x="95" y="34"/>
                </a:cubicBezTo>
                <a:cubicBezTo>
                  <a:pt x="97" y="39"/>
                  <a:pt x="98" y="45"/>
                  <a:pt x="98" y="51"/>
                </a:cubicBezTo>
                <a:lnTo>
                  <a:pt x="83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76" name="Freeform 76"/>
          <p:cNvSpPr>
            <a:spLocks/>
          </p:cNvSpPr>
          <p:nvPr/>
        </p:nvSpPr>
        <p:spPr bwMode="auto">
          <a:xfrm>
            <a:off x="2093913" y="6384925"/>
            <a:ext cx="131762" cy="104775"/>
          </a:xfrm>
          <a:custGeom>
            <a:avLst/>
            <a:gdLst>
              <a:gd name="T0" fmla="*/ 2147483647 w 35"/>
              <a:gd name="T1" fmla="*/ 2147483647 h 28"/>
              <a:gd name="T2" fmla="*/ 2147483647 w 35"/>
              <a:gd name="T3" fmla="*/ 0 h 28"/>
              <a:gd name="T4" fmla="*/ 2147483647 w 35"/>
              <a:gd name="T5" fmla="*/ 0 h 28"/>
              <a:gd name="T6" fmla="*/ 2147483647 w 35"/>
              <a:gd name="T7" fmla="*/ 2147483647 h 28"/>
              <a:gd name="T8" fmla="*/ 2147483647 w 35"/>
              <a:gd name="T9" fmla="*/ 2147483647 h 28"/>
              <a:gd name="T10" fmla="*/ 0 w 35"/>
              <a:gd name="T11" fmla="*/ 2147483647 h 28"/>
              <a:gd name="T12" fmla="*/ 0 w 35"/>
              <a:gd name="T13" fmla="*/ 2147483647 h 28"/>
              <a:gd name="T14" fmla="*/ 2147483647 w 35"/>
              <a:gd name="T15" fmla="*/ 2147483647 h 28"/>
              <a:gd name="T16" fmla="*/ 2147483647 w 35"/>
              <a:gd name="T17" fmla="*/ 2147483647 h 28"/>
              <a:gd name="T18" fmla="*/ 2147483647 w 35"/>
              <a:gd name="T19" fmla="*/ 2147483647 h 28"/>
              <a:gd name="T20" fmla="*/ 2147483647 w 35"/>
              <a:gd name="T21" fmla="*/ 2147483647 h 28"/>
              <a:gd name="T22" fmla="*/ 2147483647 w 35"/>
              <a:gd name="T23" fmla="*/ 2147483647 h 28"/>
              <a:gd name="T24" fmla="*/ 2147483647 w 35"/>
              <a:gd name="T25" fmla="*/ 2147483647 h 28"/>
              <a:gd name="T26" fmla="*/ 2147483647 w 35"/>
              <a:gd name="T27" fmla="*/ 2147483647 h 2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5" h="28">
                <a:moveTo>
                  <a:pt x="23" y="7"/>
                </a:moveTo>
                <a:cubicBezTo>
                  <a:pt x="23" y="0"/>
                  <a:pt x="23" y="0"/>
                  <a:pt x="2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8"/>
                  <a:pt x="9" y="9"/>
                  <a:pt x="8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2"/>
                  <a:pt x="0" y="22"/>
                  <a:pt x="0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10" y="26"/>
                  <a:pt x="13" y="28"/>
                  <a:pt x="17" y="28"/>
                </a:cubicBezTo>
                <a:cubicBezTo>
                  <a:pt x="21" y="28"/>
                  <a:pt x="25" y="26"/>
                  <a:pt x="27" y="22"/>
                </a:cubicBezTo>
                <a:cubicBezTo>
                  <a:pt x="35" y="22"/>
                  <a:pt x="35" y="22"/>
                  <a:pt x="35" y="22"/>
                </a:cubicBezTo>
                <a:cubicBezTo>
                  <a:pt x="35" y="10"/>
                  <a:pt x="35" y="10"/>
                  <a:pt x="35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6" y="9"/>
                  <a:pt x="25" y="8"/>
                  <a:pt x="23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77" name="Rectangle 77"/>
          <p:cNvSpPr>
            <a:spLocks noChangeArrowheads="1"/>
          </p:cNvSpPr>
          <p:nvPr/>
        </p:nvSpPr>
        <p:spPr bwMode="auto">
          <a:xfrm>
            <a:off x="2251075" y="6426200"/>
            <a:ext cx="120650" cy="412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78" name="Rectangle 78"/>
          <p:cNvSpPr>
            <a:spLocks noChangeArrowheads="1"/>
          </p:cNvSpPr>
          <p:nvPr/>
        </p:nvSpPr>
        <p:spPr bwMode="auto">
          <a:xfrm>
            <a:off x="1943100" y="6426200"/>
            <a:ext cx="120650" cy="412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79" name="Oval 8"/>
          <p:cNvSpPr>
            <a:spLocks noChangeArrowheads="1"/>
          </p:cNvSpPr>
          <p:nvPr/>
        </p:nvSpPr>
        <p:spPr bwMode="auto">
          <a:xfrm>
            <a:off x="4030663" y="5895975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80" name="Freeform 84"/>
          <p:cNvSpPr>
            <a:spLocks/>
          </p:cNvSpPr>
          <p:nvPr/>
        </p:nvSpPr>
        <p:spPr bwMode="auto">
          <a:xfrm>
            <a:off x="4113213" y="6035675"/>
            <a:ext cx="541337" cy="439738"/>
          </a:xfrm>
          <a:custGeom>
            <a:avLst/>
            <a:gdLst>
              <a:gd name="T0" fmla="*/ 2147483647 w 144"/>
              <a:gd name="T1" fmla="*/ 2147483647 h 117"/>
              <a:gd name="T2" fmla="*/ 2147483647 w 144"/>
              <a:gd name="T3" fmla="*/ 2147483647 h 117"/>
              <a:gd name="T4" fmla="*/ 2147483647 w 144"/>
              <a:gd name="T5" fmla="*/ 2147483647 h 117"/>
              <a:gd name="T6" fmla="*/ 2147483647 w 144"/>
              <a:gd name="T7" fmla="*/ 2147483647 h 117"/>
              <a:gd name="T8" fmla="*/ 2147483647 w 144"/>
              <a:gd name="T9" fmla="*/ 2147483647 h 117"/>
              <a:gd name="T10" fmla="*/ 2147483647 w 144"/>
              <a:gd name="T11" fmla="*/ 2147483647 h 117"/>
              <a:gd name="T12" fmla="*/ 2147483647 w 144"/>
              <a:gd name="T13" fmla="*/ 2147483647 h 1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4" h="117">
                <a:moveTo>
                  <a:pt x="117" y="8"/>
                </a:moveTo>
                <a:cubicBezTo>
                  <a:pt x="100" y="0"/>
                  <a:pt x="80" y="7"/>
                  <a:pt x="72" y="24"/>
                </a:cubicBezTo>
                <a:cubicBezTo>
                  <a:pt x="64" y="7"/>
                  <a:pt x="44" y="0"/>
                  <a:pt x="27" y="8"/>
                </a:cubicBezTo>
                <a:cubicBezTo>
                  <a:pt x="9" y="16"/>
                  <a:pt x="0" y="37"/>
                  <a:pt x="14" y="62"/>
                </a:cubicBezTo>
                <a:cubicBezTo>
                  <a:pt x="24" y="80"/>
                  <a:pt x="41" y="93"/>
                  <a:pt x="72" y="117"/>
                </a:cubicBezTo>
                <a:cubicBezTo>
                  <a:pt x="104" y="93"/>
                  <a:pt x="120" y="80"/>
                  <a:pt x="130" y="62"/>
                </a:cubicBezTo>
                <a:cubicBezTo>
                  <a:pt x="144" y="37"/>
                  <a:pt x="136" y="16"/>
                  <a:pt x="117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81" name="Oval 99"/>
          <p:cNvSpPr>
            <a:spLocks noChangeArrowheads="1"/>
          </p:cNvSpPr>
          <p:nvPr/>
        </p:nvSpPr>
        <p:spPr bwMode="auto">
          <a:xfrm>
            <a:off x="7362825" y="5899150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82" name="Freeform 123"/>
          <p:cNvSpPr>
            <a:spLocks/>
          </p:cNvSpPr>
          <p:nvPr/>
        </p:nvSpPr>
        <p:spPr bwMode="auto">
          <a:xfrm>
            <a:off x="7412038" y="6192838"/>
            <a:ext cx="228600" cy="225425"/>
          </a:xfrm>
          <a:custGeom>
            <a:avLst/>
            <a:gdLst>
              <a:gd name="T0" fmla="*/ 2147483647 w 61"/>
              <a:gd name="T1" fmla="*/ 2147483647 h 60"/>
              <a:gd name="T2" fmla="*/ 2147483647 w 61"/>
              <a:gd name="T3" fmla="*/ 2147483647 h 60"/>
              <a:gd name="T4" fmla="*/ 2147483647 w 61"/>
              <a:gd name="T5" fmla="*/ 2147483647 h 60"/>
              <a:gd name="T6" fmla="*/ 2147483647 w 61"/>
              <a:gd name="T7" fmla="*/ 2147483647 h 60"/>
              <a:gd name="T8" fmla="*/ 2147483647 w 61"/>
              <a:gd name="T9" fmla="*/ 2147483647 h 60"/>
              <a:gd name="T10" fmla="*/ 2147483647 w 61"/>
              <a:gd name="T11" fmla="*/ 2147483647 h 60"/>
              <a:gd name="T12" fmla="*/ 2147483647 w 61"/>
              <a:gd name="T13" fmla="*/ 2147483647 h 60"/>
              <a:gd name="T14" fmla="*/ 2147483647 w 61"/>
              <a:gd name="T15" fmla="*/ 2147483647 h 60"/>
              <a:gd name="T16" fmla="*/ 2147483647 w 61"/>
              <a:gd name="T17" fmla="*/ 2147483647 h 6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1" h="60">
                <a:moveTo>
                  <a:pt x="2" y="2"/>
                </a:moveTo>
                <a:cubicBezTo>
                  <a:pt x="2" y="2"/>
                  <a:pt x="0" y="30"/>
                  <a:pt x="16" y="46"/>
                </a:cubicBezTo>
                <a:cubicBezTo>
                  <a:pt x="30" y="60"/>
                  <a:pt x="51" y="60"/>
                  <a:pt x="58" y="60"/>
                </a:cubicBezTo>
                <a:cubicBezTo>
                  <a:pt x="48" y="47"/>
                  <a:pt x="31" y="27"/>
                  <a:pt x="20" y="18"/>
                </a:cubicBezTo>
                <a:cubicBezTo>
                  <a:pt x="17" y="16"/>
                  <a:pt x="15" y="15"/>
                  <a:pt x="15" y="15"/>
                </a:cubicBezTo>
                <a:cubicBezTo>
                  <a:pt x="17" y="16"/>
                  <a:pt x="18" y="17"/>
                  <a:pt x="20" y="18"/>
                </a:cubicBezTo>
                <a:cubicBezTo>
                  <a:pt x="28" y="25"/>
                  <a:pt x="45" y="39"/>
                  <a:pt x="61" y="59"/>
                </a:cubicBezTo>
                <a:cubicBezTo>
                  <a:pt x="61" y="53"/>
                  <a:pt x="61" y="30"/>
                  <a:pt x="47" y="16"/>
                </a:cubicBezTo>
                <a:cubicBezTo>
                  <a:pt x="31" y="0"/>
                  <a:pt x="2" y="2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83" name="Freeform 124"/>
          <p:cNvSpPr>
            <a:spLocks/>
          </p:cNvSpPr>
          <p:nvPr/>
        </p:nvSpPr>
        <p:spPr bwMode="auto">
          <a:xfrm>
            <a:off x="7670800" y="6110288"/>
            <a:ext cx="342900" cy="307975"/>
          </a:xfrm>
          <a:custGeom>
            <a:avLst/>
            <a:gdLst>
              <a:gd name="T0" fmla="*/ 2147483647 w 91"/>
              <a:gd name="T1" fmla="*/ 2147483647 h 82"/>
              <a:gd name="T2" fmla="*/ 2147483647 w 91"/>
              <a:gd name="T3" fmla="*/ 2147483647 h 82"/>
              <a:gd name="T4" fmla="*/ 2147483647 w 91"/>
              <a:gd name="T5" fmla="*/ 2147483647 h 82"/>
              <a:gd name="T6" fmla="*/ 2147483647 w 91"/>
              <a:gd name="T7" fmla="*/ 2147483647 h 82"/>
              <a:gd name="T8" fmla="*/ 2147483647 w 91"/>
              <a:gd name="T9" fmla="*/ 2147483647 h 82"/>
              <a:gd name="T10" fmla="*/ 2147483647 w 91"/>
              <a:gd name="T11" fmla="*/ 2147483647 h 82"/>
              <a:gd name="T12" fmla="*/ 2147483647 w 91"/>
              <a:gd name="T13" fmla="*/ 2147483647 h 82"/>
              <a:gd name="T14" fmla="*/ 2147483647 w 91"/>
              <a:gd name="T15" fmla="*/ 2147483647 h 82"/>
              <a:gd name="T16" fmla="*/ 2147483647 w 91"/>
              <a:gd name="T17" fmla="*/ 2147483647 h 8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1" h="82">
                <a:moveTo>
                  <a:pt x="22" y="22"/>
                </a:moveTo>
                <a:cubicBezTo>
                  <a:pt x="1" y="41"/>
                  <a:pt x="0" y="72"/>
                  <a:pt x="1" y="80"/>
                </a:cubicBezTo>
                <a:cubicBezTo>
                  <a:pt x="24" y="54"/>
                  <a:pt x="49" y="34"/>
                  <a:pt x="62" y="26"/>
                </a:cubicBezTo>
                <a:cubicBezTo>
                  <a:pt x="64" y="24"/>
                  <a:pt x="67" y="22"/>
                  <a:pt x="69" y="21"/>
                </a:cubicBezTo>
                <a:cubicBezTo>
                  <a:pt x="69" y="21"/>
                  <a:pt x="66" y="23"/>
                  <a:pt x="62" y="26"/>
                </a:cubicBezTo>
                <a:cubicBezTo>
                  <a:pt x="45" y="38"/>
                  <a:pt x="21" y="64"/>
                  <a:pt x="4" y="82"/>
                </a:cubicBezTo>
                <a:cubicBezTo>
                  <a:pt x="15" y="82"/>
                  <a:pt x="47" y="81"/>
                  <a:pt x="67" y="63"/>
                </a:cubicBezTo>
                <a:cubicBezTo>
                  <a:pt x="91" y="42"/>
                  <a:pt x="88" y="3"/>
                  <a:pt x="88" y="3"/>
                </a:cubicBezTo>
                <a:cubicBezTo>
                  <a:pt x="88" y="3"/>
                  <a:pt x="46" y="0"/>
                  <a:pt x="22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84" name="Oval 100"/>
          <p:cNvSpPr>
            <a:spLocks noChangeArrowheads="1"/>
          </p:cNvSpPr>
          <p:nvPr/>
        </p:nvSpPr>
        <p:spPr bwMode="auto">
          <a:xfrm>
            <a:off x="8470900" y="5899150"/>
            <a:ext cx="687388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85" name="Freeform 131"/>
          <p:cNvSpPr>
            <a:spLocks/>
          </p:cNvSpPr>
          <p:nvPr/>
        </p:nvSpPr>
        <p:spPr bwMode="auto">
          <a:xfrm>
            <a:off x="8620125" y="5937250"/>
            <a:ext cx="339725" cy="222250"/>
          </a:xfrm>
          <a:custGeom>
            <a:avLst/>
            <a:gdLst>
              <a:gd name="T0" fmla="*/ 2147483647 w 90"/>
              <a:gd name="T1" fmla="*/ 2147483647 h 59"/>
              <a:gd name="T2" fmla="*/ 2147483647 w 90"/>
              <a:gd name="T3" fmla="*/ 2147483647 h 59"/>
              <a:gd name="T4" fmla="*/ 0 w 90"/>
              <a:gd name="T5" fmla="*/ 2147483647 h 59"/>
              <a:gd name="T6" fmla="*/ 2147483647 w 90"/>
              <a:gd name="T7" fmla="*/ 2147483647 h 59"/>
              <a:gd name="T8" fmla="*/ 2147483647 w 90"/>
              <a:gd name="T9" fmla="*/ 2147483647 h 59"/>
              <a:gd name="T10" fmla="*/ 2147483647 w 90"/>
              <a:gd name="T11" fmla="*/ 2147483647 h 59"/>
              <a:gd name="T12" fmla="*/ 2147483647 w 90"/>
              <a:gd name="T13" fmla="*/ 0 h 59"/>
              <a:gd name="T14" fmla="*/ 2147483647 w 90"/>
              <a:gd name="T15" fmla="*/ 2147483647 h 5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90" h="59">
                <a:moveTo>
                  <a:pt x="68" y="17"/>
                </a:moveTo>
                <a:cubicBezTo>
                  <a:pt x="65" y="15"/>
                  <a:pt x="65" y="15"/>
                  <a:pt x="65" y="15"/>
                </a:cubicBezTo>
                <a:cubicBezTo>
                  <a:pt x="15" y="4"/>
                  <a:pt x="0" y="59"/>
                  <a:pt x="0" y="59"/>
                </a:cubicBezTo>
                <a:cubicBezTo>
                  <a:pt x="39" y="25"/>
                  <a:pt x="55" y="44"/>
                  <a:pt x="55" y="44"/>
                </a:cubicBezTo>
                <a:cubicBezTo>
                  <a:pt x="49" y="59"/>
                  <a:pt x="49" y="59"/>
                  <a:pt x="49" y="59"/>
                </a:cubicBezTo>
                <a:cubicBezTo>
                  <a:pt x="90" y="44"/>
                  <a:pt x="90" y="44"/>
                  <a:pt x="90" y="44"/>
                </a:cubicBezTo>
                <a:cubicBezTo>
                  <a:pt x="73" y="0"/>
                  <a:pt x="73" y="0"/>
                  <a:pt x="73" y="0"/>
                </a:cubicBezTo>
                <a:lnTo>
                  <a:pt x="68" y="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86" name="Freeform 132"/>
          <p:cNvSpPr>
            <a:spLocks/>
          </p:cNvSpPr>
          <p:nvPr/>
        </p:nvSpPr>
        <p:spPr bwMode="auto">
          <a:xfrm>
            <a:off x="8880475" y="6124575"/>
            <a:ext cx="258763" cy="338138"/>
          </a:xfrm>
          <a:custGeom>
            <a:avLst/>
            <a:gdLst>
              <a:gd name="T0" fmla="*/ 2147483647 w 69"/>
              <a:gd name="T1" fmla="*/ 0 h 90"/>
              <a:gd name="T2" fmla="*/ 2147483647 w 69"/>
              <a:gd name="T3" fmla="*/ 2147483647 h 90"/>
              <a:gd name="T4" fmla="*/ 2147483647 w 69"/>
              <a:gd name="T5" fmla="*/ 2147483647 h 90"/>
              <a:gd name="T6" fmla="*/ 0 w 69"/>
              <a:gd name="T7" fmla="*/ 2147483647 h 90"/>
              <a:gd name="T8" fmla="*/ 2147483647 w 69"/>
              <a:gd name="T9" fmla="*/ 2147483647 h 90"/>
              <a:gd name="T10" fmla="*/ 2147483647 w 69"/>
              <a:gd name="T11" fmla="*/ 2147483647 h 90"/>
              <a:gd name="T12" fmla="*/ 2147483647 w 69"/>
              <a:gd name="T13" fmla="*/ 2147483647 h 90"/>
              <a:gd name="T14" fmla="*/ 2147483647 w 69"/>
              <a:gd name="T15" fmla="*/ 0 h 9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9" h="90">
                <a:moveTo>
                  <a:pt x="26" y="0"/>
                </a:moveTo>
                <a:cubicBezTo>
                  <a:pt x="39" y="49"/>
                  <a:pt x="15" y="56"/>
                  <a:pt x="15" y="56"/>
                </a:cubicBezTo>
                <a:cubicBezTo>
                  <a:pt x="4" y="43"/>
                  <a:pt x="4" y="43"/>
                  <a:pt x="4" y="43"/>
                </a:cubicBezTo>
                <a:cubicBezTo>
                  <a:pt x="0" y="87"/>
                  <a:pt x="0" y="87"/>
                  <a:pt x="0" y="87"/>
                </a:cubicBezTo>
                <a:cubicBezTo>
                  <a:pt x="47" y="90"/>
                  <a:pt x="47" y="90"/>
                  <a:pt x="47" y="90"/>
                </a:cubicBezTo>
                <a:cubicBezTo>
                  <a:pt x="34" y="79"/>
                  <a:pt x="34" y="79"/>
                  <a:pt x="34" y="79"/>
                </a:cubicBezTo>
                <a:cubicBezTo>
                  <a:pt x="37" y="77"/>
                  <a:pt x="37" y="77"/>
                  <a:pt x="37" y="77"/>
                </a:cubicBezTo>
                <a:cubicBezTo>
                  <a:pt x="69" y="37"/>
                  <a:pt x="26" y="0"/>
                  <a:pt x="2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87" name="Freeform 133"/>
          <p:cNvSpPr>
            <a:spLocks/>
          </p:cNvSpPr>
          <p:nvPr/>
        </p:nvSpPr>
        <p:spPr bwMode="auto">
          <a:xfrm>
            <a:off x="8504238" y="6188075"/>
            <a:ext cx="323850" cy="320675"/>
          </a:xfrm>
          <a:custGeom>
            <a:avLst/>
            <a:gdLst>
              <a:gd name="T0" fmla="*/ 2147483647 w 86"/>
              <a:gd name="T1" fmla="*/ 2147483647 h 85"/>
              <a:gd name="T2" fmla="*/ 2147483647 w 86"/>
              <a:gd name="T3" fmla="*/ 2147483647 h 85"/>
              <a:gd name="T4" fmla="*/ 2147483647 w 86"/>
              <a:gd name="T5" fmla="*/ 0 h 85"/>
              <a:gd name="T6" fmla="*/ 0 w 86"/>
              <a:gd name="T7" fmla="*/ 2147483647 h 85"/>
              <a:gd name="T8" fmla="*/ 2147483647 w 86"/>
              <a:gd name="T9" fmla="*/ 2147483647 h 85"/>
              <a:gd name="T10" fmla="*/ 2147483647 w 86"/>
              <a:gd name="T11" fmla="*/ 2147483647 h 85"/>
              <a:gd name="T12" fmla="*/ 2147483647 w 86"/>
              <a:gd name="T13" fmla="*/ 2147483647 h 85"/>
              <a:gd name="T14" fmla="*/ 2147483647 w 86"/>
              <a:gd name="T15" fmla="*/ 2147483647 h 8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6" h="85">
                <a:moveTo>
                  <a:pt x="47" y="30"/>
                </a:moveTo>
                <a:cubicBezTo>
                  <a:pt x="63" y="28"/>
                  <a:pt x="63" y="28"/>
                  <a:pt x="63" y="28"/>
                </a:cubicBezTo>
                <a:cubicBezTo>
                  <a:pt x="30" y="0"/>
                  <a:pt x="30" y="0"/>
                  <a:pt x="30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6"/>
                  <a:pt x="17" y="36"/>
                  <a:pt x="17" y="36"/>
                </a:cubicBezTo>
                <a:cubicBezTo>
                  <a:pt x="31" y="85"/>
                  <a:pt x="86" y="71"/>
                  <a:pt x="86" y="71"/>
                </a:cubicBezTo>
                <a:cubicBezTo>
                  <a:pt x="38" y="53"/>
                  <a:pt x="47" y="30"/>
                  <a:pt x="47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88" name="Oval 101"/>
          <p:cNvSpPr>
            <a:spLocks noChangeArrowheads="1"/>
          </p:cNvSpPr>
          <p:nvPr/>
        </p:nvSpPr>
        <p:spPr bwMode="auto">
          <a:xfrm>
            <a:off x="9578975" y="5899150"/>
            <a:ext cx="687388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89" name="Freeform 638"/>
          <p:cNvSpPr>
            <a:spLocks/>
          </p:cNvSpPr>
          <p:nvPr/>
        </p:nvSpPr>
        <p:spPr bwMode="auto">
          <a:xfrm>
            <a:off x="9785350" y="6064250"/>
            <a:ext cx="11113" cy="7938"/>
          </a:xfrm>
          <a:custGeom>
            <a:avLst/>
            <a:gdLst>
              <a:gd name="T0" fmla="*/ 2147483647 w 3"/>
              <a:gd name="T1" fmla="*/ 2147483647 h 2"/>
              <a:gd name="T2" fmla="*/ 0 w 3"/>
              <a:gd name="T3" fmla="*/ 0 h 2"/>
              <a:gd name="T4" fmla="*/ 2147483647 w 3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2">
                <a:moveTo>
                  <a:pt x="3" y="2"/>
                </a:moveTo>
                <a:cubicBezTo>
                  <a:pt x="2" y="1"/>
                  <a:pt x="1" y="0"/>
                  <a:pt x="0" y="0"/>
                </a:cubicBezTo>
                <a:cubicBezTo>
                  <a:pt x="0" y="0"/>
                  <a:pt x="1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90" name="Freeform 639"/>
          <p:cNvSpPr>
            <a:spLocks/>
          </p:cNvSpPr>
          <p:nvPr/>
        </p:nvSpPr>
        <p:spPr bwMode="auto">
          <a:xfrm>
            <a:off x="10074275" y="6022975"/>
            <a:ext cx="4763" cy="4763"/>
          </a:xfrm>
          <a:custGeom>
            <a:avLst/>
            <a:gdLst>
              <a:gd name="T0" fmla="*/ 2147483647 w 1"/>
              <a:gd name="T1" fmla="*/ 0 h 1"/>
              <a:gd name="T2" fmla="*/ 0 w 1"/>
              <a:gd name="T3" fmla="*/ 2147483647 h 1"/>
              <a:gd name="T4" fmla="*/ 2147483647 w 1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1" y="0"/>
                  <a:pt x="0" y="1"/>
                  <a:pt x="0" y="1"/>
                </a:cubicBezTo>
                <a:cubicBezTo>
                  <a:pt x="0" y="1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91" name="Freeform 640"/>
          <p:cNvSpPr>
            <a:spLocks/>
          </p:cNvSpPr>
          <p:nvPr/>
        </p:nvSpPr>
        <p:spPr bwMode="auto">
          <a:xfrm>
            <a:off x="10079038" y="60229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92" name="Freeform 641"/>
          <p:cNvSpPr>
            <a:spLocks/>
          </p:cNvSpPr>
          <p:nvPr/>
        </p:nvSpPr>
        <p:spPr bwMode="auto">
          <a:xfrm>
            <a:off x="9747250" y="6027738"/>
            <a:ext cx="142875" cy="142875"/>
          </a:xfrm>
          <a:custGeom>
            <a:avLst/>
            <a:gdLst>
              <a:gd name="T0" fmla="*/ 2147483647 w 38"/>
              <a:gd name="T1" fmla="*/ 2147483647 h 38"/>
              <a:gd name="T2" fmla="*/ 2147483647 w 38"/>
              <a:gd name="T3" fmla="*/ 2147483647 h 38"/>
              <a:gd name="T4" fmla="*/ 2147483647 w 38"/>
              <a:gd name="T5" fmla="*/ 2147483647 h 38"/>
              <a:gd name="T6" fmla="*/ 2147483647 w 38"/>
              <a:gd name="T7" fmla="*/ 2147483647 h 38"/>
              <a:gd name="T8" fmla="*/ 2147483647 w 38"/>
              <a:gd name="T9" fmla="*/ 2147483647 h 38"/>
              <a:gd name="T10" fmla="*/ 2147483647 w 38"/>
              <a:gd name="T11" fmla="*/ 2147483647 h 38"/>
              <a:gd name="T12" fmla="*/ 2147483647 w 38"/>
              <a:gd name="T13" fmla="*/ 2147483647 h 38"/>
              <a:gd name="T14" fmla="*/ 2147483647 w 38"/>
              <a:gd name="T15" fmla="*/ 2147483647 h 38"/>
              <a:gd name="T16" fmla="*/ 2147483647 w 38"/>
              <a:gd name="T17" fmla="*/ 2147483647 h 3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8" h="38">
                <a:moveTo>
                  <a:pt x="2" y="2"/>
                </a:moveTo>
                <a:cubicBezTo>
                  <a:pt x="2" y="2"/>
                  <a:pt x="0" y="19"/>
                  <a:pt x="10" y="29"/>
                </a:cubicBezTo>
                <a:cubicBezTo>
                  <a:pt x="19" y="38"/>
                  <a:pt x="32" y="38"/>
                  <a:pt x="37" y="38"/>
                </a:cubicBezTo>
                <a:cubicBezTo>
                  <a:pt x="30" y="30"/>
                  <a:pt x="20" y="18"/>
                  <a:pt x="13" y="12"/>
                </a:cubicBezTo>
                <a:cubicBezTo>
                  <a:pt x="11" y="11"/>
                  <a:pt x="10" y="10"/>
                  <a:pt x="10" y="10"/>
                </a:cubicBezTo>
                <a:cubicBezTo>
                  <a:pt x="11" y="10"/>
                  <a:pt x="12" y="11"/>
                  <a:pt x="13" y="12"/>
                </a:cubicBezTo>
                <a:cubicBezTo>
                  <a:pt x="18" y="16"/>
                  <a:pt x="29" y="25"/>
                  <a:pt x="38" y="37"/>
                </a:cubicBezTo>
                <a:cubicBezTo>
                  <a:pt x="38" y="34"/>
                  <a:pt x="38" y="19"/>
                  <a:pt x="29" y="10"/>
                </a:cubicBezTo>
                <a:cubicBezTo>
                  <a:pt x="19" y="0"/>
                  <a:pt x="2" y="2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93" name="Freeform 642"/>
          <p:cNvSpPr>
            <a:spLocks/>
          </p:cNvSpPr>
          <p:nvPr/>
        </p:nvSpPr>
        <p:spPr bwMode="auto">
          <a:xfrm>
            <a:off x="10074275" y="6022975"/>
            <a:ext cx="4763" cy="4763"/>
          </a:xfrm>
          <a:custGeom>
            <a:avLst/>
            <a:gdLst>
              <a:gd name="T0" fmla="*/ 0 w 1"/>
              <a:gd name="T1" fmla="*/ 2147483647 h 1"/>
              <a:gd name="T2" fmla="*/ 2147483647 w 1"/>
              <a:gd name="T3" fmla="*/ 0 h 1"/>
              <a:gd name="T4" fmla="*/ 0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94" name="Freeform 643"/>
          <p:cNvSpPr>
            <a:spLocks/>
          </p:cNvSpPr>
          <p:nvPr/>
        </p:nvSpPr>
        <p:spPr bwMode="auto">
          <a:xfrm>
            <a:off x="9925050" y="5989638"/>
            <a:ext cx="187325" cy="184150"/>
          </a:xfrm>
          <a:custGeom>
            <a:avLst/>
            <a:gdLst>
              <a:gd name="T0" fmla="*/ 2147483647 w 50"/>
              <a:gd name="T1" fmla="*/ 2147483647 h 49"/>
              <a:gd name="T2" fmla="*/ 0 w 50"/>
              <a:gd name="T3" fmla="*/ 2147483647 h 49"/>
              <a:gd name="T4" fmla="*/ 2147483647 w 50"/>
              <a:gd name="T5" fmla="*/ 2147483647 h 49"/>
              <a:gd name="T6" fmla="*/ 2147483647 w 50"/>
              <a:gd name="T7" fmla="*/ 2147483647 h 49"/>
              <a:gd name="T8" fmla="*/ 2147483647 w 50"/>
              <a:gd name="T9" fmla="*/ 2147483647 h 49"/>
              <a:gd name="T10" fmla="*/ 2147483647 w 50"/>
              <a:gd name="T11" fmla="*/ 2147483647 h 49"/>
              <a:gd name="T12" fmla="*/ 2147483647 w 50"/>
              <a:gd name="T13" fmla="*/ 2147483647 h 49"/>
              <a:gd name="T14" fmla="*/ 2147483647 w 50"/>
              <a:gd name="T15" fmla="*/ 2147483647 h 49"/>
              <a:gd name="T16" fmla="*/ 2147483647 w 50"/>
              <a:gd name="T17" fmla="*/ 2147483647 h 49"/>
              <a:gd name="T18" fmla="*/ 2147483647 w 50"/>
              <a:gd name="T19" fmla="*/ 2147483647 h 49"/>
              <a:gd name="T20" fmla="*/ 2147483647 w 50"/>
              <a:gd name="T21" fmla="*/ 2147483647 h 4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" h="49">
                <a:moveTo>
                  <a:pt x="12" y="13"/>
                </a:moveTo>
                <a:cubicBezTo>
                  <a:pt x="0" y="24"/>
                  <a:pt x="0" y="43"/>
                  <a:pt x="0" y="48"/>
                </a:cubicBezTo>
                <a:cubicBezTo>
                  <a:pt x="15" y="28"/>
                  <a:pt x="35" y="13"/>
                  <a:pt x="40" y="10"/>
                </a:cubicBezTo>
                <a:cubicBezTo>
                  <a:pt x="40" y="10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0" y="10"/>
                  <a:pt x="40" y="10"/>
                </a:cubicBezTo>
                <a:cubicBezTo>
                  <a:pt x="30" y="16"/>
                  <a:pt x="12" y="36"/>
                  <a:pt x="2" y="49"/>
                </a:cubicBezTo>
                <a:cubicBezTo>
                  <a:pt x="7" y="49"/>
                  <a:pt x="25" y="49"/>
                  <a:pt x="37" y="38"/>
                </a:cubicBezTo>
                <a:cubicBezTo>
                  <a:pt x="50" y="24"/>
                  <a:pt x="48" y="1"/>
                  <a:pt x="48" y="1"/>
                </a:cubicBezTo>
                <a:cubicBezTo>
                  <a:pt x="48" y="1"/>
                  <a:pt x="25" y="0"/>
                  <a:pt x="12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95" name="Freeform 644"/>
          <p:cNvSpPr>
            <a:spLocks/>
          </p:cNvSpPr>
          <p:nvPr/>
        </p:nvSpPr>
        <p:spPr bwMode="auto">
          <a:xfrm>
            <a:off x="9886950" y="6049963"/>
            <a:ext cx="44450" cy="192087"/>
          </a:xfrm>
          <a:custGeom>
            <a:avLst/>
            <a:gdLst>
              <a:gd name="T0" fmla="*/ 2147483647 w 12"/>
              <a:gd name="T1" fmla="*/ 2147483647 h 51"/>
              <a:gd name="T2" fmla="*/ 2147483647 w 12"/>
              <a:gd name="T3" fmla="*/ 2147483647 h 51"/>
              <a:gd name="T4" fmla="*/ 2147483647 w 12"/>
              <a:gd name="T5" fmla="*/ 2147483647 h 51"/>
              <a:gd name="T6" fmla="*/ 2147483647 w 12"/>
              <a:gd name="T7" fmla="*/ 0 h 51"/>
              <a:gd name="T8" fmla="*/ 2147483647 w 12"/>
              <a:gd name="T9" fmla="*/ 2147483647 h 51"/>
              <a:gd name="T10" fmla="*/ 2147483647 w 12"/>
              <a:gd name="T11" fmla="*/ 2147483647 h 51"/>
              <a:gd name="T12" fmla="*/ 2147483647 w 12"/>
              <a:gd name="T13" fmla="*/ 2147483647 h 51"/>
              <a:gd name="T14" fmla="*/ 0 w 12"/>
              <a:gd name="T15" fmla="*/ 2147483647 h 51"/>
              <a:gd name="T16" fmla="*/ 2147483647 w 12"/>
              <a:gd name="T17" fmla="*/ 2147483647 h 51"/>
              <a:gd name="T18" fmla="*/ 2147483647 w 12"/>
              <a:gd name="T19" fmla="*/ 2147483647 h 51"/>
              <a:gd name="T20" fmla="*/ 2147483647 w 12"/>
              <a:gd name="T21" fmla="*/ 2147483647 h 51"/>
              <a:gd name="T22" fmla="*/ 2147483647 w 12"/>
              <a:gd name="T23" fmla="*/ 2147483647 h 51"/>
              <a:gd name="T24" fmla="*/ 2147483647 w 12"/>
              <a:gd name="T25" fmla="*/ 2147483647 h 51"/>
              <a:gd name="T26" fmla="*/ 2147483647 w 12"/>
              <a:gd name="T27" fmla="*/ 2147483647 h 51"/>
              <a:gd name="T28" fmla="*/ 2147483647 w 12"/>
              <a:gd name="T29" fmla="*/ 2147483647 h 51"/>
              <a:gd name="T30" fmla="*/ 2147483647 w 12"/>
              <a:gd name="T31" fmla="*/ 2147483647 h 5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" h="51">
                <a:moveTo>
                  <a:pt x="11" y="33"/>
                </a:moveTo>
                <a:cubicBezTo>
                  <a:pt x="11" y="33"/>
                  <a:pt x="10" y="32"/>
                  <a:pt x="10" y="32"/>
                </a:cubicBezTo>
                <a:cubicBezTo>
                  <a:pt x="9" y="33"/>
                  <a:pt x="8" y="35"/>
                  <a:pt x="7" y="37"/>
                </a:cubicBezTo>
                <a:cubicBezTo>
                  <a:pt x="9" y="18"/>
                  <a:pt x="5" y="0"/>
                  <a:pt x="5" y="0"/>
                </a:cubicBezTo>
                <a:cubicBezTo>
                  <a:pt x="7" y="17"/>
                  <a:pt x="6" y="28"/>
                  <a:pt x="5" y="37"/>
                </a:cubicBezTo>
                <a:cubicBezTo>
                  <a:pt x="4" y="35"/>
                  <a:pt x="3" y="33"/>
                  <a:pt x="1" y="31"/>
                </a:cubicBezTo>
                <a:cubicBezTo>
                  <a:pt x="1" y="32"/>
                  <a:pt x="1" y="32"/>
                  <a:pt x="1" y="32"/>
                </a:cubicBezTo>
                <a:cubicBezTo>
                  <a:pt x="1" y="32"/>
                  <a:pt x="1" y="32"/>
                  <a:pt x="0" y="32"/>
                </a:cubicBezTo>
                <a:cubicBezTo>
                  <a:pt x="2" y="35"/>
                  <a:pt x="4" y="37"/>
                  <a:pt x="5" y="39"/>
                </a:cubicBezTo>
                <a:cubicBezTo>
                  <a:pt x="4" y="47"/>
                  <a:pt x="3" y="49"/>
                  <a:pt x="3" y="49"/>
                </a:cubicBezTo>
                <a:cubicBezTo>
                  <a:pt x="4" y="51"/>
                  <a:pt x="4" y="51"/>
                  <a:pt x="4" y="51"/>
                </a:cubicBezTo>
                <a:cubicBezTo>
                  <a:pt x="5" y="48"/>
                  <a:pt x="6" y="44"/>
                  <a:pt x="7" y="41"/>
                </a:cubicBezTo>
                <a:cubicBezTo>
                  <a:pt x="7" y="40"/>
                  <a:pt x="7" y="40"/>
                  <a:pt x="7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8" y="38"/>
                  <a:pt x="10" y="36"/>
                  <a:pt x="12" y="33"/>
                </a:cubicBezTo>
                <a:cubicBezTo>
                  <a:pt x="11" y="33"/>
                  <a:pt x="11" y="33"/>
                  <a:pt x="11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96" name="Freeform 645"/>
          <p:cNvSpPr>
            <a:spLocks/>
          </p:cNvSpPr>
          <p:nvPr/>
        </p:nvSpPr>
        <p:spPr bwMode="auto">
          <a:xfrm>
            <a:off x="9650413" y="6057900"/>
            <a:ext cx="247650" cy="434975"/>
          </a:xfrm>
          <a:custGeom>
            <a:avLst/>
            <a:gdLst>
              <a:gd name="T0" fmla="*/ 2147483647 w 66"/>
              <a:gd name="T1" fmla="*/ 2147483647 h 116"/>
              <a:gd name="T2" fmla="*/ 2147483647 w 66"/>
              <a:gd name="T3" fmla="*/ 2147483647 h 116"/>
              <a:gd name="T4" fmla="*/ 2147483647 w 66"/>
              <a:gd name="T5" fmla="*/ 2147483647 h 116"/>
              <a:gd name="T6" fmla="*/ 2147483647 w 66"/>
              <a:gd name="T7" fmla="*/ 2147483647 h 116"/>
              <a:gd name="T8" fmla="*/ 2147483647 w 66"/>
              <a:gd name="T9" fmla="*/ 2147483647 h 116"/>
              <a:gd name="T10" fmla="*/ 2147483647 w 66"/>
              <a:gd name="T11" fmla="*/ 2147483647 h 116"/>
              <a:gd name="T12" fmla="*/ 2147483647 w 66"/>
              <a:gd name="T13" fmla="*/ 2147483647 h 116"/>
              <a:gd name="T14" fmla="*/ 2147483647 w 66"/>
              <a:gd name="T15" fmla="*/ 2147483647 h 116"/>
              <a:gd name="T16" fmla="*/ 2147483647 w 66"/>
              <a:gd name="T17" fmla="*/ 2147483647 h 116"/>
              <a:gd name="T18" fmla="*/ 2147483647 w 66"/>
              <a:gd name="T19" fmla="*/ 2147483647 h 116"/>
              <a:gd name="T20" fmla="*/ 2147483647 w 66"/>
              <a:gd name="T21" fmla="*/ 2147483647 h 1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6" h="116">
                <a:moveTo>
                  <a:pt x="33" y="39"/>
                </a:moveTo>
                <a:cubicBezTo>
                  <a:pt x="30" y="37"/>
                  <a:pt x="25" y="36"/>
                  <a:pt x="24" y="43"/>
                </a:cubicBezTo>
                <a:cubicBezTo>
                  <a:pt x="24" y="50"/>
                  <a:pt x="39" y="57"/>
                  <a:pt x="42" y="63"/>
                </a:cubicBezTo>
                <a:cubicBezTo>
                  <a:pt x="44" y="68"/>
                  <a:pt x="42" y="70"/>
                  <a:pt x="38" y="71"/>
                </a:cubicBezTo>
                <a:cubicBezTo>
                  <a:pt x="33" y="71"/>
                  <a:pt x="19" y="55"/>
                  <a:pt x="17" y="52"/>
                </a:cubicBezTo>
                <a:cubicBezTo>
                  <a:pt x="15" y="50"/>
                  <a:pt x="17" y="1"/>
                  <a:pt x="9" y="1"/>
                </a:cubicBezTo>
                <a:cubicBezTo>
                  <a:pt x="0" y="0"/>
                  <a:pt x="0" y="20"/>
                  <a:pt x="1" y="63"/>
                </a:cubicBezTo>
                <a:cubicBezTo>
                  <a:pt x="30" y="94"/>
                  <a:pt x="30" y="110"/>
                  <a:pt x="30" y="110"/>
                </a:cubicBezTo>
                <a:cubicBezTo>
                  <a:pt x="30" y="110"/>
                  <a:pt x="57" y="116"/>
                  <a:pt x="65" y="114"/>
                </a:cubicBezTo>
                <a:cubicBezTo>
                  <a:pt x="65" y="114"/>
                  <a:pt x="66" y="67"/>
                  <a:pt x="63" y="60"/>
                </a:cubicBezTo>
                <a:cubicBezTo>
                  <a:pt x="60" y="54"/>
                  <a:pt x="36" y="41"/>
                  <a:pt x="33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97" name="Freeform 646"/>
          <p:cNvSpPr>
            <a:spLocks/>
          </p:cNvSpPr>
          <p:nvPr/>
        </p:nvSpPr>
        <p:spPr bwMode="auto">
          <a:xfrm>
            <a:off x="9936163" y="6057900"/>
            <a:ext cx="247650" cy="434975"/>
          </a:xfrm>
          <a:custGeom>
            <a:avLst/>
            <a:gdLst>
              <a:gd name="T0" fmla="*/ 2147483647 w 66"/>
              <a:gd name="T1" fmla="*/ 2147483647 h 116"/>
              <a:gd name="T2" fmla="*/ 2147483647 w 66"/>
              <a:gd name="T3" fmla="*/ 2147483647 h 116"/>
              <a:gd name="T4" fmla="*/ 2147483647 w 66"/>
              <a:gd name="T5" fmla="*/ 2147483647 h 116"/>
              <a:gd name="T6" fmla="*/ 2147483647 w 66"/>
              <a:gd name="T7" fmla="*/ 2147483647 h 116"/>
              <a:gd name="T8" fmla="*/ 2147483647 w 66"/>
              <a:gd name="T9" fmla="*/ 2147483647 h 116"/>
              <a:gd name="T10" fmla="*/ 2147483647 w 66"/>
              <a:gd name="T11" fmla="*/ 2147483647 h 116"/>
              <a:gd name="T12" fmla="*/ 2147483647 w 66"/>
              <a:gd name="T13" fmla="*/ 2147483647 h 116"/>
              <a:gd name="T14" fmla="*/ 2147483647 w 66"/>
              <a:gd name="T15" fmla="*/ 2147483647 h 116"/>
              <a:gd name="T16" fmla="*/ 2147483647 w 66"/>
              <a:gd name="T17" fmla="*/ 2147483647 h 116"/>
              <a:gd name="T18" fmla="*/ 2147483647 w 66"/>
              <a:gd name="T19" fmla="*/ 2147483647 h 116"/>
              <a:gd name="T20" fmla="*/ 2147483647 w 66"/>
              <a:gd name="T21" fmla="*/ 2147483647 h 1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6" h="116">
                <a:moveTo>
                  <a:pt x="58" y="1"/>
                </a:moveTo>
                <a:cubicBezTo>
                  <a:pt x="49" y="1"/>
                  <a:pt x="51" y="50"/>
                  <a:pt x="49" y="52"/>
                </a:cubicBezTo>
                <a:cubicBezTo>
                  <a:pt x="47" y="55"/>
                  <a:pt x="33" y="71"/>
                  <a:pt x="28" y="71"/>
                </a:cubicBezTo>
                <a:cubicBezTo>
                  <a:pt x="24" y="70"/>
                  <a:pt x="22" y="68"/>
                  <a:pt x="24" y="63"/>
                </a:cubicBezTo>
                <a:cubicBezTo>
                  <a:pt x="27" y="57"/>
                  <a:pt x="43" y="50"/>
                  <a:pt x="42" y="43"/>
                </a:cubicBezTo>
                <a:cubicBezTo>
                  <a:pt x="42" y="36"/>
                  <a:pt x="37" y="37"/>
                  <a:pt x="34" y="39"/>
                </a:cubicBezTo>
                <a:cubicBezTo>
                  <a:pt x="31" y="41"/>
                  <a:pt x="6" y="54"/>
                  <a:pt x="3" y="60"/>
                </a:cubicBezTo>
                <a:cubicBezTo>
                  <a:pt x="0" y="67"/>
                  <a:pt x="1" y="114"/>
                  <a:pt x="1" y="114"/>
                </a:cubicBezTo>
                <a:cubicBezTo>
                  <a:pt x="9" y="116"/>
                  <a:pt x="37" y="110"/>
                  <a:pt x="37" y="110"/>
                </a:cubicBezTo>
                <a:cubicBezTo>
                  <a:pt x="37" y="110"/>
                  <a:pt x="36" y="94"/>
                  <a:pt x="65" y="63"/>
                </a:cubicBezTo>
                <a:cubicBezTo>
                  <a:pt x="66" y="20"/>
                  <a:pt x="66" y="0"/>
                  <a:pt x="5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098" name="Oval 98"/>
          <p:cNvSpPr>
            <a:spLocks noChangeArrowheads="1"/>
          </p:cNvSpPr>
          <p:nvPr/>
        </p:nvSpPr>
        <p:spPr bwMode="auto">
          <a:xfrm>
            <a:off x="6253163" y="5899150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099" name="Freeform 671"/>
          <p:cNvSpPr>
            <a:spLocks/>
          </p:cNvSpPr>
          <p:nvPr/>
        </p:nvSpPr>
        <p:spPr bwMode="auto">
          <a:xfrm>
            <a:off x="6626225" y="5929313"/>
            <a:ext cx="19050" cy="14287"/>
          </a:xfrm>
          <a:custGeom>
            <a:avLst/>
            <a:gdLst>
              <a:gd name="T0" fmla="*/ 0 w 5"/>
              <a:gd name="T1" fmla="*/ 2147483647 h 4"/>
              <a:gd name="T2" fmla="*/ 2147483647 w 5"/>
              <a:gd name="T3" fmla="*/ 2147483647 h 4"/>
              <a:gd name="T4" fmla="*/ 2147483647 w 5"/>
              <a:gd name="T5" fmla="*/ 2147483647 h 4"/>
              <a:gd name="T6" fmla="*/ 2147483647 w 5"/>
              <a:gd name="T7" fmla="*/ 2147483647 h 4"/>
              <a:gd name="T8" fmla="*/ 2147483647 w 5"/>
              <a:gd name="T9" fmla="*/ 2147483647 h 4"/>
              <a:gd name="T10" fmla="*/ 2147483647 w 5"/>
              <a:gd name="T11" fmla="*/ 2147483647 h 4"/>
              <a:gd name="T12" fmla="*/ 2147483647 w 5"/>
              <a:gd name="T13" fmla="*/ 2147483647 h 4"/>
              <a:gd name="T14" fmla="*/ 2147483647 w 5"/>
              <a:gd name="T15" fmla="*/ 2147483647 h 4"/>
              <a:gd name="T16" fmla="*/ 2147483647 w 5"/>
              <a:gd name="T17" fmla="*/ 2147483647 h 4"/>
              <a:gd name="T18" fmla="*/ 2147483647 w 5"/>
              <a:gd name="T19" fmla="*/ 2147483647 h 4"/>
              <a:gd name="T20" fmla="*/ 2147483647 w 5"/>
              <a:gd name="T21" fmla="*/ 2147483647 h 4"/>
              <a:gd name="T22" fmla="*/ 2147483647 w 5"/>
              <a:gd name="T23" fmla="*/ 2147483647 h 4"/>
              <a:gd name="T24" fmla="*/ 2147483647 w 5"/>
              <a:gd name="T25" fmla="*/ 2147483647 h 4"/>
              <a:gd name="T26" fmla="*/ 2147483647 w 5"/>
              <a:gd name="T27" fmla="*/ 2147483647 h 4"/>
              <a:gd name="T28" fmla="*/ 0 w 5"/>
              <a:gd name="T29" fmla="*/ 0 h 4"/>
              <a:gd name="T30" fmla="*/ 0 w 5"/>
              <a:gd name="T31" fmla="*/ 2147483647 h 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" h="4">
                <a:moveTo>
                  <a:pt x="0" y="1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4"/>
                  <a:pt x="3" y="4"/>
                  <a:pt x="3" y="4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2"/>
                  <a:pt x="2" y="1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00" name="Freeform 672"/>
          <p:cNvSpPr>
            <a:spLocks/>
          </p:cNvSpPr>
          <p:nvPr/>
        </p:nvSpPr>
        <p:spPr bwMode="auto">
          <a:xfrm>
            <a:off x="6607175" y="6011863"/>
            <a:ext cx="46038" cy="26987"/>
          </a:xfrm>
          <a:custGeom>
            <a:avLst/>
            <a:gdLst>
              <a:gd name="T0" fmla="*/ 0 w 29"/>
              <a:gd name="T1" fmla="*/ 2147483647 h 17"/>
              <a:gd name="T2" fmla="*/ 2147483647 w 29"/>
              <a:gd name="T3" fmla="*/ 2147483647 h 17"/>
              <a:gd name="T4" fmla="*/ 2147483647 w 29"/>
              <a:gd name="T5" fmla="*/ 2147483647 h 17"/>
              <a:gd name="T6" fmla="*/ 2147483647 w 29"/>
              <a:gd name="T7" fmla="*/ 2147483647 h 17"/>
              <a:gd name="T8" fmla="*/ 2147483647 w 29"/>
              <a:gd name="T9" fmla="*/ 2147483647 h 17"/>
              <a:gd name="T10" fmla="*/ 2147483647 w 29"/>
              <a:gd name="T11" fmla="*/ 2147483647 h 17"/>
              <a:gd name="T12" fmla="*/ 2147483647 w 29"/>
              <a:gd name="T13" fmla="*/ 2147483647 h 17"/>
              <a:gd name="T14" fmla="*/ 2147483647 w 29"/>
              <a:gd name="T15" fmla="*/ 2147483647 h 17"/>
              <a:gd name="T16" fmla="*/ 2147483647 w 29"/>
              <a:gd name="T17" fmla="*/ 2147483647 h 17"/>
              <a:gd name="T18" fmla="*/ 2147483647 w 29"/>
              <a:gd name="T19" fmla="*/ 2147483647 h 17"/>
              <a:gd name="T20" fmla="*/ 2147483647 w 29"/>
              <a:gd name="T21" fmla="*/ 2147483647 h 17"/>
              <a:gd name="T22" fmla="*/ 2147483647 w 29"/>
              <a:gd name="T23" fmla="*/ 2147483647 h 17"/>
              <a:gd name="T24" fmla="*/ 2147483647 w 29"/>
              <a:gd name="T25" fmla="*/ 2147483647 h 17"/>
              <a:gd name="T26" fmla="*/ 2147483647 w 29"/>
              <a:gd name="T27" fmla="*/ 2147483647 h 17"/>
              <a:gd name="T28" fmla="*/ 2147483647 w 29"/>
              <a:gd name="T29" fmla="*/ 0 h 17"/>
              <a:gd name="T30" fmla="*/ 2147483647 w 29"/>
              <a:gd name="T31" fmla="*/ 0 h 17"/>
              <a:gd name="T32" fmla="*/ 2147483647 w 29"/>
              <a:gd name="T33" fmla="*/ 0 h 17"/>
              <a:gd name="T34" fmla="*/ 0 w 29"/>
              <a:gd name="T35" fmla="*/ 0 h 17"/>
              <a:gd name="T36" fmla="*/ 0 w 29"/>
              <a:gd name="T37" fmla="*/ 2147483647 h 1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9" h="17">
                <a:moveTo>
                  <a:pt x="0" y="17"/>
                </a:moveTo>
                <a:lnTo>
                  <a:pt x="24" y="17"/>
                </a:lnTo>
                <a:lnTo>
                  <a:pt x="26" y="14"/>
                </a:lnTo>
                <a:lnTo>
                  <a:pt x="26" y="12"/>
                </a:lnTo>
                <a:lnTo>
                  <a:pt x="26" y="10"/>
                </a:lnTo>
                <a:lnTo>
                  <a:pt x="26" y="7"/>
                </a:lnTo>
                <a:lnTo>
                  <a:pt x="29" y="7"/>
                </a:lnTo>
                <a:lnTo>
                  <a:pt x="29" y="5"/>
                </a:lnTo>
                <a:lnTo>
                  <a:pt x="29" y="2"/>
                </a:lnTo>
                <a:lnTo>
                  <a:pt x="29" y="0"/>
                </a:lnTo>
                <a:lnTo>
                  <a:pt x="0" y="0"/>
                </a:lnTo>
                <a:lnTo>
                  <a:pt x="0" y="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01" name="Freeform 673"/>
          <p:cNvSpPr>
            <a:spLocks/>
          </p:cNvSpPr>
          <p:nvPr/>
        </p:nvSpPr>
        <p:spPr bwMode="auto">
          <a:xfrm>
            <a:off x="6607175" y="6042025"/>
            <a:ext cx="38100" cy="22225"/>
          </a:xfrm>
          <a:custGeom>
            <a:avLst/>
            <a:gdLst>
              <a:gd name="T0" fmla="*/ 0 w 10"/>
              <a:gd name="T1" fmla="*/ 2147483647 h 6"/>
              <a:gd name="T2" fmla="*/ 0 w 10"/>
              <a:gd name="T3" fmla="*/ 2147483647 h 6"/>
              <a:gd name="T4" fmla="*/ 2147483647 w 10"/>
              <a:gd name="T5" fmla="*/ 2147483647 h 6"/>
              <a:gd name="T6" fmla="*/ 2147483647 w 10"/>
              <a:gd name="T7" fmla="*/ 2147483647 h 6"/>
              <a:gd name="T8" fmla="*/ 2147483647 w 10"/>
              <a:gd name="T9" fmla="*/ 2147483647 h 6"/>
              <a:gd name="T10" fmla="*/ 2147483647 w 10"/>
              <a:gd name="T11" fmla="*/ 2147483647 h 6"/>
              <a:gd name="T12" fmla="*/ 2147483647 w 10"/>
              <a:gd name="T13" fmla="*/ 2147483647 h 6"/>
              <a:gd name="T14" fmla="*/ 2147483647 w 10"/>
              <a:gd name="T15" fmla="*/ 2147483647 h 6"/>
              <a:gd name="T16" fmla="*/ 2147483647 w 10"/>
              <a:gd name="T17" fmla="*/ 2147483647 h 6"/>
              <a:gd name="T18" fmla="*/ 2147483647 w 10"/>
              <a:gd name="T19" fmla="*/ 2147483647 h 6"/>
              <a:gd name="T20" fmla="*/ 2147483647 w 10"/>
              <a:gd name="T21" fmla="*/ 2147483647 h 6"/>
              <a:gd name="T22" fmla="*/ 2147483647 w 10"/>
              <a:gd name="T23" fmla="*/ 2147483647 h 6"/>
              <a:gd name="T24" fmla="*/ 2147483647 w 10"/>
              <a:gd name="T25" fmla="*/ 2147483647 h 6"/>
              <a:gd name="T26" fmla="*/ 2147483647 w 10"/>
              <a:gd name="T27" fmla="*/ 2147483647 h 6"/>
              <a:gd name="T28" fmla="*/ 2147483647 w 10"/>
              <a:gd name="T29" fmla="*/ 2147483647 h 6"/>
              <a:gd name="T30" fmla="*/ 2147483647 w 10"/>
              <a:gd name="T31" fmla="*/ 2147483647 h 6"/>
              <a:gd name="T32" fmla="*/ 2147483647 w 10"/>
              <a:gd name="T33" fmla="*/ 0 h 6"/>
              <a:gd name="T34" fmla="*/ 0 w 10"/>
              <a:gd name="T35" fmla="*/ 0 h 6"/>
              <a:gd name="T36" fmla="*/ 0 w 10"/>
              <a:gd name="T37" fmla="*/ 2147483647 h 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" h="6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3" y="5"/>
                  <a:pt x="3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6" y="6"/>
                  <a:pt x="6" y="6"/>
                  <a:pt x="6" y="6"/>
                </a:cubicBezTo>
                <a:cubicBezTo>
                  <a:pt x="7" y="6"/>
                  <a:pt x="7" y="6"/>
                  <a:pt x="7" y="6"/>
                </a:cubicBezTo>
                <a:cubicBezTo>
                  <a:pt x="7" y="5"/>
                  <a:pt x="7" y="5"/>
                  <a:pt x="7" y="5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4"/>
                  <a:pt x="8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9" y="2"/>
                  <a:pt x="9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lnTo>
                  <a:pt x="0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02" name="Freeform 674"/>
          <p:cNvSpPr>
            <a:spLocks/>
          </p:cNvSpPr>
          <p:nvPr/>
        </p:nvSpPr>
        <p:spPr bwMode="auto">
          <a:xfrm>
            <a:off x="6653213" y="5978525"/>
            <a:ext cx="30162" cy="30163"/>
          </a:xfrm>
          <a:custGeom>
            <a:avLst/>
            <a:gdLst>
              <a:gd name="T0" fmla="*/ 0 w 8"/>
              <a:gd name="T1" fmla="*/ 0 h 8"/>
              <a:gd name="T2" fmla="*/ 0 w 8"/>
              <a:gd name="T3" fmla="*/ 0 h 8"/>
              <a:gd name="T4" fmla="*/ 0 w 8"/>
              <a:gd name="T5" fmla="*/ 0 h 8"/>
              <a:gd name="T6" fmla="*/ 0 w 8"/>
              <a:gd name="T7" fmla="*/ 0 h 8"/>
              <a:gd name="T8" fmla="*/ 0 w 8"/>
              <a:gd name="T9" fmla="*/ 2147483647 h 8"/>
              <a:gd name="T10" fmla="*/ 0 w 8"/>
              <a:gd name="T11" fmla="*/ 2147483647 h 8"/>
              <a:gd name="T12" fmla="*/ 2147483647 w 8"/>
              <a:gd name="T13" fmla="*/ 2147483647 h 8"/>
              <a:gd name="T14" fmla="*/ 2147483647 w 8"/>
              <a:gd name="T15" fmla="*/ 2147483647 h 8"/>
              <a:gd name="T16" fmla="*/ 2147483647 w 8"/>
              <a:gd name="T17" fmla="*/ 2147483647 h 8"/>
              <a:gd name="T18" fmla="*/ 2147483647 w 8"/>
              <a:gd name="T19" fmla="*/ 2147483647 h 8"/>
              <a:gd name="T20" fmla="*/ 2147483647 w 8"/>
              <a:gd name="T21" fmla="*/ 2147483647 h 8"/>
              <a:gd name="T22" fmla="*/ 2147483647 w 8"/>
              <a:gd name="T23" fmla="*/ 2147483647 h 8"/>
              <a:gd name="T24" fmla="*/ 2147483647 w 8"/>
              <a:gd name="T25" fmla="*/ 2147483647 h 8"/>
              <a:gd name="T26" fmla="*/ 2147483647 w 8"/>
              <a:gd name="T27" fmla="*/ 2147483647 h 8"/>
              <a:gd name="T28" fmla="*/ 2147483647 w 8"/>
              <a:gd name="T29" fmla="*/ 2147483647 h 8"/>
              <a:gd name="T30" fmla="*/ 2147483647 w 8"/>
              <a:gd name="T31" fmla="*/ 2147483647 h 8"/>
              <a:gd name="T32" fmla="*/ 2147483647 w 8"/>
              <a:gd name="T33" fmla="*/ 2147483647 h 8"/>
              <a:gd name="T34" fmla="*/ 2147483647 w 8"/>
              <a:gd name="T35" fmla="*/ 2147483647 h 8"/>
              <a:gd name="T36" fmla="*/ 2147483647 w 8"/>
              <a:gd name="T37" fmla="*/ 0 h 8"/>
              <a:gd name="T38" fmla="*/ 0 w 8"/>
              <a:gd name="T39" fmla="*/ 0 h 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8" h="8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1" y="7"/>
                  <a:pt x="1" y="7"/>
                </a:cubicBezTo>
                <a:cubicBezTo>
                  <a:pt x="1" y="8"/>
                  <a:pt x="1" y="8"/>
                  <a:pt x="1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5"/>
                  <a:pt x="8" y="2"/>
                  <a:pt x="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03" name="Freeform 675"/>
          <p:cNvSpPr>
            <a:spLocks/>
          </p:cNvSpPr>
          <p:nvPr/>
        </p:nvSpPr>
        <p:spPr bwMode="auto">
          <a:xfrm>
            <a:off x="6637338" y="5940425"/>
            <a:ext cx="38100" cy="33338"/>
          </a:xfrm>
          <a:custGeom>
            <a:avLst/>
            <a:gdLst>
              <a:gd name="T0" fmla="*/ 2147483647 w 10"/>
              <a:gd name="T1" fmla="*/ 0 h 9"/>
              <a:gd name="T2" fmla="*/ 2147483647 w 10"/>
              <a:gd name="T3" fmla="*/ 2147483647 h 9"/>
              <a:gd name="T4" fmla="*/ 2147483647 w 10"/>
              <a:gd name="T5" fmla="*/ 2147483647 h 9"/>
              <a:gd name="T6" fmla="*/ 2147483647 w 10"/>
              <a:gd name="T7" fmla="*/ 2147483647 h 9"/>
              <a:gd name="T8" fmla="*/ 2147483647 w 10"/>
              <a:gd name="T9" fmla="*/ 2147483647 h 9"/>
              <a:gd name="T10" fmla="*/ 2147483647 w 10"/>
              <a:gd name="T11" fmla="*/ 2147483647 h 9"/>
              <a:gd name="T12" fmla="*/ 0 w 10"/>
              <a:gd name="T13" fmla="*/ 2147483647 h 9"/>
              <a:gd name="T14" fmla="*/ 0 w 10"/>
              <a:gd name="T15" fmla="*/ 2147483647 h 9"/>
              <a:gd name="T16" fmla="*/ 0 w 10"/>
              <a:gd name="T17" fmla="*/ 2147483647 h 9"/>
              <a:gd name="T18" fmla="*/ 0 w 10"/>
              <a:gd name="T19" fmla="*/ 2147483647 h 9"/>
              <a:gd name="T20" fmla="*/ 0 w 10"/>
              <a:gd name="T21" fmla="*/ 2147483647 h 9"/>
              <a:gd name="T22" fmla="*/ 2147483647 w 10"/>
              <a:gd name="T23" fmla="*/ 2147483647 h 9"/>
              <a:gd name="T24" fmla="*/ 2147483647 w 10"/>
              <a:gd name="T25" fmla="*/ 2147483647 h 9"/>
              <a:gd name="T26" fmla="*/ 2147483647 w 10"/>
              <a:gd name="T27" fmla="*/ 2147483647 h 9"/>
              <a:gd name="T28" fmla="*/ 2147483647 w 10"/>
              <a:gd name="T29" fmla="*/ 2147483647 h 9"/>
              <a:gd name="T30" fmla="*/ 2147483647 w 10"/>
              <a:gd name="T31" fmla="*/ 2147483647 h 9"/>
              <a:gd name="T32" fmla="*/ 2147483647 w 10"/>
              <a:gd name="T33" fmla="*/ 2147483647 h 9"/>
              <a:gd name="T34" fmla="*/ 2147483647 w 10"/>
              <a:gd name="T35" fmla="*/ 2147483647 h 9"/>
              <a:gd name="T36" fmla="*/ 2147483647 w 10"/>
              <a:gd name="T37" fmla="*/ 2147483647 h 9"/>
              <a:gd name="T38" fmla="*/ 2147483647 w 10"/>
              <a:gd name="T39" fmla="*/ 2147483647 h 9"/>
              <a:gd name="T40" fmla="*/ 2147483647 w 10"/>
              <a:gd name="T41" fmla="*/ 2147483647 h 9"/>
              <a:gd name="T42" fmla="*/ 2147483647 w 10"/>
              <a:gd name="T43" fmla="*/ 0 h 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0" h="9">
                <a:moveTo>
                  <a:pt x="3" y="0"/>
                </a:move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6"/>
                  <a:pt x="2" y="6"/>
                  <a:pt x="3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8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9" y="5"/>
                  <a:pt x="6" y="2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04" name="Freeform 676"/>
          <p:cNvSpPr>
            <a:spLocks/>
          </p:cNvSpPr>
          <p:nvPr/>
        </p:nvSpPr>
        <p:spPr bwMode="auto">
          <a:xfrm>
            <a:off x="6648450" y="59436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05" name="Freeform 677"/>
          <p:cNvSpPr>
            <a:spLocks/>
          </p:cNvSpPr>
          <p:nvPr/>
        </p:nvSpPr>
        <p:spPr bwMode="auto">
          <a:xfrm>
            <a:off x="6637338" y="5948363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06" name="Freeform 678"/>
          <p:cNvSpPr>
            <a:spLocks/>
          </p:cNvSpPr>
          <p:nvPr/>
        </p:nvSpPr>
        <p:spPr bwMode="auto">
          <a:xfrm>
            <a:off x="6640513" y="5943600"/>
            <a:ext cx="4762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07" name="Freeform 679"/>
          <p:cNvSpPr>
            <a:spLocks/>
          </p:cNvSpPr>
          <p:nvPr/>
        </p:nvSpPr>
        <p:spPr bwMode="auto">
          <a:xfrm>
            <a:off x="6607175" y="5929313"/>
            <a:ext cx="22225" cy="19050"/>
          </a:xfrm>
          <a:custGeom>
            <a:avLst/>
            <a:gdLst>
              <a:gd name="T0" fmla="*/ 2147483647 w 6"/>
              <a:gd name="T1" fmla="*/ 2147483647 h 5"/>
              <a:gd name="T2" fmla="*/ 2147483647 w 6"/>
              <a:gd name="T3" fmla="*/ 2147483647 h 5"/>
              <a:gd name="T4" fmla="*/ 2147483647 w 6"/>
              <a:gd name="T5" fmla="*/ 2147483647 h 5"/>
              <a:gd name="T6" fmla="*/ 2147483647 w 6"/>
              <a:gd name="T7" fmla="*/ 2147483647 h 5"/>
              <a:gd name="T8" fmla="*/ 2147483647 w 6"/>
              <a:gd name="T9" fmla="*/ 2147483647 h 5"/>
              <a:gd name="T10" fmla="*/ 2147483647 w 6"/>
              <a:gd name="T11" fmla="*/ 2147483647 h 5"/>
              <a:gd name="T12" fmla="*/ 2147483647 w 6"/>
              <a:gd name="T13" fmla="*/ 2147483647 h 5"/>
              <a:gd name="T14" fmla="*/ 2147483647 w 6"/>
              <a:gd name="T15" fmla="*/ 0 h 5"/>
              <a:gd name="T16" fmla="*/ 0 w 6"/>
              <a:gd name="T17" fmla="*/ 0 h 5"/>
              <a:gd name="T18" fmla="*/ 0 w 6"/>
              <a:gd name="T19" fmla="*/ 2147483647 h 5"/>
              <a:gd name="T20" fmla="*/ 0 w 6"/>
              <a:gd name="T21" fmla="*/ 2147483647 h 5"/>
              <a:gd name="T22" fmla="*/ 2147483647 w 6"/>
              <a:gd name="T23" fmla="*/ 2147483647 h 5"/>
              <a:gd name="T24" fmla="*/ 2147483647 w 6"/>
              <a:gd name="T25" fmla="*/ 2147483647 h 5"/>
              <a:gd name="T26" fmla="*/ 2147483647 w 6"/>
              <a:gd name="T27" fmla="*/ 2147483647 h 5"/>
              <a:gd name="T28" fmla="*/ 2147483647 w 6"/>
              <a:gd name="T29" fmla="*/ 2147483647 h 5"/>
              <a:gd name="T30" fmla="*/ 2147483647 w 6"/>
              <a:gd name="T31" fmla="*/ 2147483647 h 5"/>
              <a:gd name="T32" fmla="*/ 2147483647 w 6"/>
              <a:gd name="T33" fmla="*/ 2147483647 h 5"/>
              <a:gd name="T34" fmla="*/ 2147483647 w 6"/>
              <a:gd name="T35" fmla="*/ 2147483647 h 5"/>
              <a:gd name="T36" fmla="*/ 2147483647 w 6"/>
              <a:gd name="T37" fmla="*/ 2147483647 h 5"/>
              <a:gd name="T38" fmla="*/ 2147483647 w 6"/>
              <a:gd name="T39" fmla="*/ 2147483647 h 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" h="5">
                <a:moveTo>
                  <a:pt x="6" y="4"/>
                </a:moveTo>
                <a:cubicBezTo>
                  <a:pt x="6" y="3"/>
                  <a:pt x="6" y="3"/>
                  <a:pt x="6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4" y="1"/>
                  <a:pt x="4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4" y="5"/>
                  <a:pt x="4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4"/>
                  <a:pt x="6" y="4"/>
                  <a:pt x="6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4"/>
                  <a:pt x="6" y="4"/>
                  <a:pt x="6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08" name="Freeform 680"/>
          <p:cNvSpPr>
            <a:spLocks/>
          </p:cNvSpPr>
          <p:nvPr/>
        </p:nvSpPr>
        <p:spPr bwMode="auto">
          <a:xfrm>
            <a:off x="6626225" y="59404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09" name="Freeform 681"/>
          <p:cNvSpPr>
            <a:spLocks/>
          </p:cNvSpPr>
          <p:nvPr/>
        </p:nvSpPr>
        <p:spPr bwMode="auto">
          <a:xfrm>
            <a:off x="6626225" y="59372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10" name="Line 682"/>
          <p:cNvSpPr>
            <a:spLocks noChangeShapeType="1"/>
          </p:cNvSpPr>
          <p:nvPr/>
        </p:nvSpPr>
        <p:spPr bwMode="auto">
          <a:xfrm>
            <a:off x="6626225" y="593725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11" name="Line 683"/>
          <p:cNvSpPr>
            <a:spLocks noChangeShapeType="1"/>
          </p:cNvSpPr>
          <p:nvPr/>
        </p:nvSpPr>
        <p:spPr bwMode="auto">
          <a:xfrm>
            <a:off x="6626225" y="593725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12" name="Rectangle 684"/>
          <p:cNvSpPr>
            <a:spLocks noChangeArrowheads="1"/>
          </p:cNvSpPr>
          <p:nvPr/>
        </p:nvSpPr>
        <p:spPr bwMode="auto">
          <a:xfrm>
            <a:off x="6629400" y="5943600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113" name="Freeform 685"/>
          <p:cNvSpPr>
            <a:spLocks/>
          </p:cNvSpPr>
          <p:nvPr/>
        </p:nvSpPr>
        <p:spPr bwMode="auto">
          <a:xfrm>
            <a:off x="6629400" y="5940425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14" name="Freeform 686"/>
          <p:cNvSpPr>
            <a:spLocks/>
          </p:cNvSpPr>
          <p:nvPr/>
        </p:nvSpPr>
        <p:spPr bwMode="auto">
          <a:xfrm>
            <a:off x="6565900" y="5948363"/>
            <a:ext cx="38100" cy="25400"/>
          </a:xfrm>
          <a:custGeom>
            <a:avLst/>
            <a:gdLst>
              <a:gd name="T0" fmla="*/ 2147483647 w 10"/>
              <a:gd name="T1" fmla="*/ 2147483647 h 7"/>
              <a:gd name="T2" fmla="*/ 2147483647 w 10"/>
              <a:gd name="T3" fmla="*/ 2147483647 h 7"/>
              <a:gd name="T4" fmla="*/ 2147483647 w 10"/>
              <a:gd name="T5" fmla="*/ 2147483647 h 7"/>
              <a:gd name="T6" fmla="*/ 2147483647 w 10"/>
              <a:gd name="T7" fmla="*/ 2147483647 h 7"/>
              <a:gd name="T8" fmla="*/ 2147483647 w 10"/>
              <a:gd name="T9" fmla="*/ 2147483647 h 7"/>
              <a:gd name="T10" fmla="*/ 2147483647 w 10"/>
              <a:gd name="T11" fmla="*/ 2147483647 h 7"/>
              <a:gd name="T12" fmla="*/ 2147483647 w 10"/>
              <a:gd name="T13" fmla="*/ 2147483647 h 7"/>
              <a:gd name="T14" fmla="*/ 2147483647 w 10"/>
              <a:gd name="T15" fmla="*/ 2147483647 h 7"/>
              <a:gd name="T16" fmla="*/ 2147483647 w 10"/>
              <a:gd name="T17" fmla="*/ 2147483647 h 7"/>
              <a:gd name="T18" fmla="*/ 2147483647 w 10"/>
              <a:gd name="T19" fmla="*/ 0 h 7"/>
              <a:gd name="T20" fmla="*/ 2147483647 w 10"/>
              <a:gd name="T21" fmla="*/ 0 h 7"/>
              <a:gd name="T22" fmla="*/ 2147483647 w 10"/>
              <a:gd name="T23" fmla="*/ 0 h 7"/>
              <a:gd name="T24" fmla="*/ 2147483647 w 10"/>
              <a:gd name="T25" fmla="*/ 0 h 7"/>
              <a:gd name="T26" fmla="*/ 2147483647 w 10"/>
              <a:gd name="T27" fmla="*/ 2147483647 h 7"/>
              <a:gd name="T28" fmla="*/ 2147483647 w 10"/>
              <a:gd name="T29" fmla="*/ 2147483647 h 7"/>
              <a:gd name="T30" fmla="*/ 2147483647 w 10"/>
              <a:gd name="T31" fmla="*/ 2147483647 h 7"/>
              <a:gd name="T32" fmla="*/ 2147483647 w 10"/>
              <a:gd name="T33" fmla="*/ 2147483647 h 7"/>
              <a:gd name="T34" fmla="*/ 2147483647 w 10"/>
              <a:gd name="T35" fmla="*/ 2147483647 h 7"/>
              <a:gd name="T36" fmla="*/ 0 w 10"/>
              <a:gd name="T37" fmla="*/ 2147483647 h 7"/>
              <a:gd name="T38" fmla="*/ 0 w 10"/>
              <a:gd name="T39" fmla="*/ 2147483647 h 7"/>
              <a:gd name="T40" fmla="*/ 0 w 10"/>
              <a:gd name="T41" fmla="*/ 2147483647 h 7"/>
              <a:gd name="T42" fmla="*/ 2147483647 w 10"/>
              <a:gd name="T43" fmla="*/ 2147483647 h 7"/>
              <a:gd name="T44" fmla="*/ 2147483647 w 10"/>
              <a:gd name="T45" fmla="*/ 2147483647 h 7"/>
              <a:gd name="T46" fmla="*/ 2147483647 w 10"/>
              <a:gd name="T47" fmla="*/ 2147483647 h 7"/>
              <a:gd name="T48" fmla="*/ 2147483647 w 10"/>
              <a:gd name="T49" fmla="*/ 2147483647 h 7"/>
              <a:gd name="T50" fmla="*/ 2147483647 w 10"/>
              <a:gd name="T51" fmla="*/ 2147483647 h 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0" h="7"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8" y="1"/>
                  <a:pt x="8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6" y="1"/>
                  <a:pt x="6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lnTo>
                  <a:pt x="9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15" name="Freeform 687"/>
          <p:cNvSpPr>
            <a:spLocks/>
          </p:cNvSpPr>
          <p:nvPr/>
        </p:nvSpPr>
        <p:spPr bwMode="auto">
          <a:xfrm>
            <a:off x="6565900" y="6042025"/>
            <a:ext cx="38100" cy="22225"/>
          </a:xfrm>
          <a:custGeom>
            <a:avLst/>
            <a:gdLst>
              <a:gd name="T0" fmla="*/ 0 w 10"/>
              <a:gd name="T1" fmla="*/ 0 h 6"/>
              <a:gd name="T2" fmla="*/ 2147483647 w 10"/>
              <a:gd name="T3" fmla="*/ 2147483647 h 6"/>
              <a:gd name="T4" fmla="*/ 2147483647 w 10"/>
              <a:gd name="T5" fmla="*/ 2147483647 h 6"/>
              <a:gd name="T6" fmla="*/ 2147483647 w 10"/>
              <a:gd name="T7" fmla="*/ 2147483647 h 6"/>
              <a:gd name="T8" fmla="*/ 2147483647 w 10"/>
              <a:gd name="T9" fmla="*/ 2147483647 h 6"/>
              <a:gd name="T10" fmla="*/ 2147483647 w 10"/>
              <a:gd name="T11" fmla="*/ 2147483647 h 6"/>
              <a:gd name="T12" fmla="*/ 2147483647 w 10"/>
              <a:gd name="T13" fmla="*/ 2147483647 h 6"/>
              <a:gd name="T14" fmla="*/ 2147483647 w 10"/>
              <a:gd name="T15" fmla="*/ 2147483647 h 6"/>
              <a:gd name="T16" fmla="*/ 2147483647 w 10"/>
              <a:gd name="T17" fmla="*/ 2147483647 h 6"/>
              <a:gd name="T18" fmla="*/ 2147483647 w 10"/>
              <a:gd name="T19" fmla="*/ 2147483647 h 6"/>
              <a:gd name="T20" fmla="*/ 2147483647 w 10"/>
              <a:gd name="T21" fmla="*/ 2147483647 h 6"/>
              <a:gd name="T22" fmla="*/ 2147483647 w 10"/>
              <a:gd name="T23" fmla="*/ 2147483647 h 6"/>
              <a:gd name="T24" fmla="*/ 2147483647 w 10"/>
              <a:gd name="T25" fmla="*/ 2147483647 h 6"/>
              <a:gd name="T26" fmla="*/ 2147483647 w 10"/>
              <a:gd name="T27" fmla="*/ 2147483647 h 6"/>
              <a:gd name="T28" fmla="*/ 2147483647 w 10"/>
              <a:gd name="T29" fmla="*/ 2147483647 h 6"/>
              <a:gd name="T30" fmla="*/ 2147483647 w 10"/>
              <a:gd name="T31" fmla="*/ 2147483647 h 6"/>
              <a:gd name="T32" fmla="*/ 2147483647 w 10"/>
              <a:gd name="T33" fmla="*/ 2147483647 h 6"/>
              <a:gd name="T34" fmla="*/ 2147483647 w 10"/>
              <a:gd name="T35" fmla="*/ 2147483647 h 6"/>
              <a:gd name="T36" fmla="*/ 2147483647 w 10"/>
              <a:gd name="T37" fmla="*/ 0 h 6"/>
              <a:gd name="T38" fmla="*/ 0 w 10"/>
              <a:gd name="T39" fmla="*/ 0 h 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0" h="6">
                <a:moveTo>
                  <a:pt x="0" y="0"/>
                </a:moveTo>
                <a:cubicBezTo>
                  <a:pt x="0" y="1"/>
                  <a:pt x="0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2" y="4"/>
                  <a:pt x="2" y="4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4" y="6"/>
                  <a:pt x="4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7" y="5"/>
                  <a:pt x="8" y="5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9" y="5"/>
                  <a:pt x="9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16" name="Freeform 688"/>
          <p:cNvSpPr>
            <a:spLocks/>
          </p:cNvSpPr>
          <p:nvPr/>
        </p:nvSpPr>
        <p:spPr bwMode="auto">
          <a:xfrm>
            <a:off x="6607175" y="5948363"/>
            <a:ext cx="38100" cy="25400"/>
          </a:xfrm>
          <a:custGeom>
            <a:avLst/>
            <a:gdLst>
              <a:gd name="T0" fmla="*/ 2147483647 w 10"/>
              <a:gd name="T1" fmla="*/ 2147483647 h 7"/>
              <a:gd name="T2" fmla="*/ 2147483647 w 10"/>
              <a:gd name="T3" fmla="*/ 2147483647 h 7"/>
              <a:gd name="T4" fmla="*/ 2147483647 w 10"/>
              <a:gd name="T5" fmla="*/ 2147483647 h 7"/>
              <a:gd name="T6" fmla="*/ 2147483647 w 10"/>
              <a:gd name="T7" fmla="*/ 2147483647 h 7"/>
              <a:gd name="T8" fmla="*/ 2147483647 w 10"/>
              <a:gd name="T9" fmla="*/ 2147483647 h 7"/>
              <a:gd name="T10" fmla="*/ 2147483647 w 10"/>
              <a:gd name="T11" fmla="*/ 0 h 7"/>
              <a:gd name="T12" fmla="*/ 2147483647 w 10"/>
              <a:gd name="T13" fmla="*/ 0 h 7"/>
              <a:gd name="T14" fmla="*/ 2147483647 w 10"/>
              <a:gd name="T15" fmla="*/ 0 h 7"/>
              <a:gd name="T16" fmla="*/ 2147483647 w 10"/>
              <a:gd name="T17" fmla="*/ 2147483647 h 7"/>
              <a:gd name="T18" fmla="*/ 2147483647 w 10"/>
              <a:gd name="T19" fmla="*/ 2147483647 h 7"/>
              <a:gd name="T20" fmla="*/ 2147483647 w 10"/>
              <a:gd name="T21" fmla="*/ 2147483647 h 7"/>
              <a:gd name="T22" fmla="*/ 2147483647 w 10"/>
              <a:gd name="T23" fmla="*/ 2147483647 h 7"/>
              <a:gd name="T24" fmla="*/ 2147483647 w 10"/>
              <a:gd name="T25" fmla="*/ 2147483647 h 7"/>
              <a:gd name="T26" fmla="*/ 2147483647 w 10"/>
              <a:gd name="T27" fmla="*/ 2147483647 h 7"/>
              <a:gd name="T28" fmla="*/ 2147483647 w 10"/>
              <a:gd name="T29" fmla="*/ 2147483647 h 7"/>
              <a:gd name="T30" fmla="*/ 2147483647 w 10"/>
              <a:gd name="T31" fmla="*/ 2147483647 h 7"/>
              <a:gd name="T32" fmla="*/ 2147483647 w 10"/>
              <a:gd name="T33" fmla="*/ 2147483647 h 7"/>
              <a:gd name="T34" fmla="*/ 2147483647 w 10"/>
              <a:gd name="T35" fmla="*/ 2147483647 h 7"/>
              <a:gd name="T36" fmla="*/ 2147483647 w 10"/>
              <a:gd name="T37" fmla="*/ 2147483647 h 7"/>
              <a:gd name="T38" fmla="*/ 2147483647 w 10"/>
              <a:gd name="T39" fmla="*/ 2147483647 h 7"/>
              <a:gd name="T40" fmla="*/ 0 w 10"/>
              <a:gd name="T41" fmla="*/ 2147483647 h 7"/>
              <a:gd name="T42" fmla="*/ 0 w 10"/>
              <a:gd name="T43" fmla="*/ 2147483647 h 7"/>
              <a:gd name="T44" fmla="*/ 0 w 10"/>
              <a:gd name="T45" fmla="*/ 2147483647 h 7"/>
              <a:gd name="T46" fmla="*/ 0 w 10"/>
              <a:gd name="T47" fmla="*/ 2147483647 h 7"/>
              <a:gd name="T48" fmla="*/ 2147483647 w 10"/>
              <a:gd name="T49" fmla="*/ 2147483647 h 7"/>
              <a:gd name="T50" fmla="*/ 2147483647 w 10"/>
              <a:gd name="T51" fmla="*/ 2147483647 h 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0" h="7">
                <a:moveTo>
                  <a:pt x="9" y="5"/>
                </a:move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3"/>
                </a:cubicBezTo>
                <a:cubicBezTo>
                  <a:pt x="8" y="3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7" y="1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1"/>
                  <a:pt x="5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7"/>
                  <a:pt x="0" y="7"/>
                  <a:pt x="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6"/>
                  <a:pt x="10" y="6"/>
                  <a:pt x="9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17" name="Rectangle 689"/>
          <p:cNvSpPr>
            <a:spLocks noChangeArrowheads="1"/>
          </p:cNvSpPr>
          <p:nvPr/>
        </p:nvSpPr>
        <p:spPr bwMode="auto">
          <a:xfrm>
            <a:off x="6634163" y="59483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118" name="Freeform 690"/>
          <p:cNvSpPr>
            <a:spLocks/>
          </p:cNvSpPr>
          <p:nvPr/>
        </p:nvSpPr>
        <p:spPr bwMode="auto">
          <a:xfrm>
            <a:off x="6637338" y="59563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19" name="Freeform 691"/>
          <p:cNvSpPr>
            <a:spLocks/>
          </p:cNvSpPr>
          <p:nvPr/>
        </p:nvSpPr>
        <p:spPr bwMode="auto">
          <a:xfrm>
            <a:off x="6640513" y="5959475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20" name="Freeform 692"/>
          <p:cNvSpPr>
            <a:spLocks/>
          </p:cNvSpPr>
          <p:nvPr/>
        </p:nvSpPr>
        <p:spPr bwMode="auto">
          <a:xfrm>
            <a:off x="6640513" y="59674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21" name="Freeform 693"/>
          <p:cNvSpPr>
            <a:spLocks/>
          </p:cNvSpPr>
          <p:nvPr/>
        </p:nvSpPr>
        <p:spPr bwMode="auto">
          <a:xfrm>
            <a:off x="6615113" y="5951538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22" name="Freeform 694"/>
          <p:cNvSpPr>
            <a:spLocks/>
          </p:cNvSpPr>
          <p:nvPr/>
        </p:nvSpPr>
        <p:spPr bwMode="auto">
          <a:xfrm>
            <a:off x="6626225" y="5951538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23" name="Freeform 695"/>
          <p:cNvSpPr>
            <a:spLocks/>
          </p:cNvSpPr>
          <p:nvPr/>
        </p:nvSpPr>
        <p:spPr bwMode="auto">
          <a:xfrm>
            <a:off x="6611938" y="5956300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24" name="Freeform 696"/>
          <p:cNvSpPr>
            <a:spLocks/>
          </p:cNvSpPr>
          <p:nvPr/>
        </p:nvSpPr>
        <p:spPr bwMode="auto">
          <a:xfrm>
            <a:off x="6607175" y="5956300"/>
            <a:ext cx="4763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25" name="Freeform 697"/>
          <p:cNvSpPr>
            <a:spLocks/>
          </p:cNvSpPr>
          <p:nvPr/>
        </p:nvSpPr>
        <p:spPr bwMode="auto">
          <a:xfrm>
            <a:off x="6618288" y="59515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26" name="Freeform 698"/>
          <p:cNvSpPr>
            <a:spLocks/>
          </p:cNvSpPr>
          <p:nvPr/>
        </p:nvSpPr>
        <p:spPr bwMode="auto">
          <a:xfrm>
            <a:off x="6623050" y="59515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27" name="Freeform 699"/>
          <p:cNvSpPr>
            <a:spLocks/>
          </p:cNvSpPr>
          <p:nvPr/>
        </p:nvSpPr>
        <p:spPr bwMode="auto">
          <a:xfrm>
            <a:off x="6629400" y="5948363"/>
            <a:ext cx="4763" cy="3175"/>
          </a:xfrm>
          <a:custGeom>
            <a:avLst/>
            <a:gdLst>
              <a:gd name="T0" fmla="*/ 0 w 3"/>
              <a:gd name="T1" fmla="*/ 2147483647 h 2"/>
              <a:gd name="T2" fmla="*/ 2147483647 w 3"/>
              <a:gd name="T3" fmla="*/ 0 h 2"/>
              <a:gd name="T4" fmla="*/ 0 w 3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2">
                <a:moveTo>
                  <a:pt x="0" y="2"/>
                </a:moveTo>
                <a:lnTo>
                  <a:pt x="3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28" name="Freeform 701"/>
          <p:cNvSpPr>
            <a:spLocks/>
          </p:cNvSpPr>
          <p:nvPr/>
        </p:nvSpPr>
        <p:spPr bwMode="auto">
          <a:xfrm>
            <a:off x="6557963" y="5978525"/>
            <a:ext cx="46037" cy="30163"/>
          </a:xfrm>
          <a:custGeom>
            <a:avLst/>
            <a:gdLst>
              <a:gd name="T0" fmla="*/ 2147483647 w 29"/>
              <a:gd name="T1" fmla="*/ 0 h 19"/>
              <a:gd name="T2" fmla="*/ 2147483647 w 29"/>
              <a:gd name="T3" fmla="*/ 2147483647 h 19"/>
              <a:gd name="T4" fmla="*/ 2147483647 w 29"/>
              <a:gd name="T5" fmla="*/ 2147483647 h 19"/>
              <a:gd name="T6" fmla="*/ 2147483647 w 29"/>
              <a:gd name="T7" fmla="*/ 2147483647 h 19"/>
              <a:gd name="T8" fmla="*/ 2147483647 w 29"/>
              <a:gd name="T9" fmla="*/ 2147483647 h 19"/>
              <a:gd name="T10" fmla="*/ 2147483647 w 29"/>
              <a:gd name="T11" fmla="*/ 2147483647 h 19"/>
              <a:gd name="T12" fmla="*/ 2147483647 w 29"/>
              <a:gd name="T13" fmla="*/ 2147483647 h 19"/>
              <a:gd name="T14" fmla="*/ 2147483647 w 29"/>
              <a:gd name="T15" fmla="*/ 2147483647 h 19"/>
              <a:gd name="T16" fmla="*/ 2147483647 w 29"/>
              <a:gd name="T17" fmla="*/ 2147483647 h 19"/>
              <a:gd name="T18" fmla="*/ 2147483647 w 29"/>
              <a:gd name="T19" fmla="*/ 2147483647 h 19"/>
              <a:gd name="T20" fmla="*/ 0 w 29"/>
              <a:gd name="T21" fmla="*/ 2147483647 h 19"/>
              <a:gd name="T22" fmla="*/ 0 w 29"/>
              <a:gd name="T23" fmla="*/ 2147483647 h 19"/>
              <a:gd name="T24" fmla="*/ 0 w 29"/>
              <a:gd name="T25" fmla="*/ 2147483647 h 19"/>
              <a:gd name="T26" fmla="*/ 0 w 29"/>
              <a:gd name="T27" fmla="*/ 2147483647 h 19"/>
              <a:gd name="T28" fmla="*/ 0 w 29"/>
              <a:gd name="T29" fmla="*/ 2147483647 h 19"/>
              <a:gd name="T30" fmla="*/ 2147483647 w 29"/>
              <a:gd name="T31" fmla="*/ 2147483647 h 19"/>
              <a:gd name="T32" fmla="*/ 2147483647 w 29"/>
              <a:gd name="T33" fmla="*/ 0 h 19"/>
              <a:gd name="T34" fmla="*/ 2147483647 w 29"/>
              <a:gd name="T35" fmla="*/ 0 h 19"/>
              <a:gd name="T36" fmla="*/ 2147483647 w 29"/>
              <a:gd name="T37" fmla="*/ 0 h 1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9" h="19">
                <a:moveTo>
                  <a:pt x="3" y="0"/>
                </a:moveTo>
                <a:lnTo>
                  <a:pt x="3" y="2"/>
                </a:lnTo>
                <a:lnTo>
                  <a:pt x="3" y="5"/>
                </a:lnTo>
                <a:lnTo>
                  <a:pt x="3" y="7"/>
                </a:lnTo>
                <a:lnTo>
                  <a:pt x="3" y="9"/>
                </a:lnTo>
                <a:lnTo>
                  <a:pt x="3" y="12"/>
                </a:lnTo>
                <a:lnTo>
                  <a:pt x="0" y="14"/>
                </a:lnTo>
                <a:lnTo>
                  <a:pt x="0" y="16"/>
                </a:lnTo>
                <a:lnTo>
                  <a:pt x="0" y="19"/>
                </a:lnTo>
                <a:lnTo>
                  <a:pt x="29" y="19"/>
                </a:lnTo>
                <a:lnTo>
                  <a:pt x="29" y="0"/>
                </a:lnTo>
                <a:lnTo>
                  <a:pt x="5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29" name="Freeform 702"/>
          <p:cNvSpPr>
            <a:spLocks/>
          </p:cNvSpPr>
          <p:nvPr/>
        </p:nvSpPr>
        <p:spPr bwMode="auto">
          <a:xfrm>
            <a:off x="6557963" y="6011863"/>
            <a:ext cx="46037" cy="26987"/>
          </a:xfrm>
          <a:custGeom>
            <a:avLst/>
            <a:gdLst>
              <a:gd name="T0" fmla="*/ 0 w 12"/>
              <a:gd name="T1" fmla="*/ 0 h 7"/>
              <a:gd name="T2" fmla="*/ 0 w 12"/>
              <a:gd name="T3" fmla="*/ 2147483647 h 7"/>
              <a:gd name="T4" fmla="*/ 2147483647 w 12"/>
              <a:gd name="T5" fmla="*/ 2147483647 h 7"/>
              <a:gd name="T6" fmla="*/ 2147483647 w 12"/>
              <a:gd name="T7" fmla="*/ 2147483647 h 7"/>
              <a:gd name="T8" fmla="*/ 2147483647 w 12"/>
              <a:gd name="T9" fmla="*/ 2147483647 h 7"/>
              <a:gd name="T10" fmla="*/ 2147483647 w 12"/>
              <a:gd name="T11" fmla="*/ 2147483647 h 7"/>
              <a:gd name="T12" fmla="*/ 2147483647 w 12"/>
              <a:gd name="T13" fmla="*/ 2147483647 h 7"/>
              <a:gd name="T14" fmla="*/ 2147483647 w 12"/>
              <a:gd name="T15" fmla="*/ 2147483647 h 7"/>
              <a:gd name="T16" fmla="*/ 2147483647 w 12"/>
              <a:gd name="T17" fmla="*/ 2147483647 h 7"/>
              <a:gd name="T18" fmla="*/ 2147483647 w 12"/>
              <a:gd name="T19" fmla="*/ 2147483647 h 7"/>
              <a:gd name="T20" fmla="*/ 2147483647 w 12"/>
              <a:gd name="T21" fmla="*/ 0 h 7"/>
              <a:gd name="T22" fmla="*/ 0 w 12"/>
              <a:gd name="T23" fmla="*/ 0 h 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2" h="7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6"/>
                  <a:pt x="1" y="6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30" name="Freeform 703"/>
          <p:cNvSpPr>
            <a:spLocks/>
          </p:cNvSpPr>
          <p:nvPr/>
        </p:nvSpPr>
        <p:spPr bwMode="auto">
          <a:xfrm>
            <a:off x="6607175" y="5978525"/>
            <a:ext cx="46038" cy="30163"/>
          </a:xfrm>
          <a:custGeom>
            <a:avLst/>
            <a:gdLst>
              <a:gd name="T0" fmla="*/ 2147483647 w 29"/>
              <a:gd name="T1" fmla="*/ 2147483647 h 19"/>
              <a:gd name="T2" fmla="*/ 2147483647 w 29"/>
              <a:gd name="T3" fmla="*/ 2147483647 h 19"/>
              <a:gd name="T4" fmla="*/ 2147483647 w 29"/>
              <a:gd name="T5" fmla="*/ 2147483647 h 19"/>
              <a:gd name="T6" fmla="*/ 2147483647 w 29"/>
              <a:gd name="T7" fmla="*/ 2147483647 h 19"/>
              <a:gd name="T8" fmla="*/ 2147483647 w 29"/>
              <a:gd name="T9" fmla="*/ 2147483647 h 19"/>
              <a:gd name="T10" fmla="*/ 2147483647 w 29"/>
              <a:gd name="T11" fmla="*/ 2147483647 h 19"/>
              <a:gd name="T12" fmla="*/ 2147483647 w 29"/>
              <a:gd name="T13" fmla="*/ 2147483647 h 19"/>
              <a:gd name="T14" fmla="*/ 2147483647 w 29"/>
              <a:gd name="T15" fmla="*/ 2147483647 h 19"/>
              <a:gd name="T16" fmla="*/ 2147483647 w 29"/>
              <a:gd name="T17" fmla="*/ 2147483647 h 19"/>
              <a:gd name="T18" fmla="*/ 2147483647 w 29"/>
              <a:gd name="T19" fmla="*/ 2147483647 h 19"/>
              <a:gd name="T20" fmla="*/ 2147483647 w 29"/>
              <a:gd name="T21" fmla="*/ 2147483647 h 19"/>
              <a:gd name="T22" fmla="*/ 2147483647 w 29"/>
              <a:gd name="T23" fmla="*/ 2147483647 h 19"/>
              <a:gd name="T24" fmla="*/ 2147483647 w 29"/>
              <a:gd name="T25" fmla="*/ 0 h 19"/>
              <a:gd name="T26" fmla="*/ 2147483647 w 29"/>
              <a:gd name="T27" fmla="*/ 0 h 19"/>
              <a:gd name="T28" fmla="*/ 0 w 29"/>
              <a:gd name="T29" fmla="*/ 0 h 19"/>
              <a:gd name="T30" fmla="*/ 0 w 29"/>
              <a:gd name="T31" fmla="*/ 2147483647 h 19"/>
              <a:gd name="T32" fmla="*/ 2147483647 w 29"/>
              <a:gd name="T33" fmla="*/ 2147483647 h 19"/>
              <a:gd name="T34" fmla="*/ 2147483647 w 29"/>
              <a:gd name="T35" fmla="*/ 2147483647 h 19"/>
              <a:gd name="T36" fmla="*/ 2147483647 w 29"/>
              <a:gd name="T37" fmla="*/ 2147483647 h 19"/>
              <a:gd name="T38" fmla="*/ 2147483647 w 29"/>
              <a:gd name="T39" fmla="*/ 2147483647 h 1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9" h="19">
                <a:moveTo>
                  <a:pt x="29" y="16"/>
                </a:moveTo>
                <a:lnTo>
                  <a:pt x="29" y="14"/>
                </a:lnTo>
                <a:lnTo>
                  <a:pt x="29" y="12"/>
                </a:lnTo>
                <a:lnTo>
                  <a:pt x="29" y="9"/>
                </a:lnTo>
                <a:lnTo>
                  <a:pt x="29" y="7"/>
                </a:lnTo>
                <a:lnTo>
                  <a:pt x="26" y="7"/>
                </a:lnTo>
                <a:lnTo>
                  <a:pt x="26" y="5"/>
                </a:lnTo>
                <a:lnTo>
                  <a:pt x="26" y="2"/>
                </a:lnTo>
                <a:lnTo>
                  <a:pt x="26" y="0"/>
                </a:lnTo>
                <a:lnTo>
                  <a:pt x="0" y="0"/>
                </a:lnTo>
                <a:lnTo>
                  <a:pt x="0" y="19"/>
                </a:lnTo>
                <a:lnTo>
                  <a:pt x="29" y="19"/>
                </a:lnTo>
                <a:lnTo>
                  <a:pt x="29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31" name="Freeform 704"/>
          <p:cNvSpPr>
            <a:spLocks/>
          </p:cNvSpPr>
          <p:nvPr/>
        </p:nvSpPr>
        <p:spPr bwMode="auto">
          <a:xfrm>
            <a:off x="6653213" y="6000750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32" name="Freeform 705"/>
          <p:cNvSpPr>
            <a:spLocks/>
          </p:cNvSpPr>
          <p:nvPr/>
        </p:nvSpPr>
        <p:spPr bwMode="auto">
          <a:xfrm>
            <a:off x="6653213" y="6003925"/>
            <a:ext cx="0" cy="4763"/>
          </a:xfrm>
          <a:custGeom>
            <a:avLst/>
            <a:gdLst>
              <a:gd name="T0" fmla="*/ 2147483647 h 3"/>
              <a:gd name="T1" fmla="*/ 2147483647 h 3"/>
              <a:gd name="T2" fmla="*/ 0 h 3"/>
              <a:gd name="T3" fmla="*/ 2147483647 h 3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0" y="T0"/>
              </a:cxn>
              <a:cxn ang="T5">
                <a:pos x="0" y="T1"/>
              </a:cxn>
              <a:cxn ang="T6">
                <a:pos x="0" y="T2"/>
              </a:cxn>
              <a:cxn ang="T7">
                <a:pos x="0" y="T3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33" name="Freeform 706"/>
          <p:cNvSpPr>
            <a:spLocks/>
          </p:cNvSpPr>
          <p:nvPr/>
        </p:nvSpPr>
        <p:spPr bwMode="auto">
          <a:xfrm>
            <a:off x="6648450" y="5989638"/>
            <a:ext cx="4763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34" name="Rectangle 707"/>
          <p:cNvSpPr>
            <a:spLocks noChangeArrowheads="1"/>
          </p:cNvSpPr>
          <p:nvPr/>
        </p:nvSpPr>
        <p:spPr bwMode="auto">
          <a:xfrm>
            <a:off x="6648450" y="5978525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135" name="Freeform 708"/>
          <p:cNvSpPr>
            <a:spLocks/>
          </p:cNvSpPr>
          <p:nvPr/>
        </p:nvSpPr>
        <p:spPr bwMode="auto">
          <a:xfrm>
            <a:off x="6653213" y="59975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36" name="Freeform 709"/>
          <p:cNvSpPr>
            <a:spLocks/>
          </p:cNvSpPr>
          <p:nvPr/>
        </p:nvSpPr>
        <p:spPr bwMode="auto">
          <a:xfrm>
            <a:off x="6648450" y="59864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37" name="Freeform 710"/>
          <p:cNvSpPr>
            <a:spLocks/>
          </p:cNvSpPr>
          <p:nvPr/>
        </p:nvSpPr>
        <p:spPr bwMode="auto">
          <a:xfrm>
            <a:off x="6653213" y="59928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38" name="Freeform 711"/>
          <p:cNvSpPr>
            <a:spLocks/>
          </p:cNvSpPr>
          <p:nvPr/>
        </p:nvSpPr>
        <p:spPr bwMode="auto">
          <a:xfrm>
            <a:off x="6648450" y="59817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39" name="Freeform 712"/>
          <p:cNvSpPr>
            <a:spLocks/>
          </p:cNvSpPr>
          <p:nvPr/>
        </p:nvSpPr>
        <p:spPr bwMode="auto">
          <a:xfrm>
            <a:off x="6565900" y="6072188"/>
            <a:ext cx="15875" cy="11112"/>
          </a:xfrm>
          <a:custGeom>
            <a:avLst/>
            <a:gdLst>
              <a:gd name="T0" fmla="*/ 2147483647 w 4"/>
              <a:gd name="T1" fmla="*/ 2147483647 h 3"/>
              <a:gd name="T2" fmla="*/ 2147483647 w 4"/>
              <a:gd name="T3" fmla="*/ 2147483647 h 3"/>
              <a:gd name="T4" fmla="*/ 2147483647 w 4"/>
              <a:gd name="T5" fmla="*/ 2147483647 h 3"/>
              <a:gd name="T6" fmla="*/ 2147483647 w 4"/>
              <a:gd name="T7" fmla="*/ 2147483647 h 3"/>
              <a:gd name="T8" fmla="*/ 2147483647 w 4"/>
              <a:gd name="T9" fmla="*/ 2147483647 h 3"/>
              <a:gd name="T10" fmla="*/ 2147483647 w 4"/>
              <a:gd name="T11" fmla="*/ 0 h 3"/>
              <a:gd name="T12" fmla="*/ 2147483647 w 4"/>
              <a:gd name="T13" fmla="*/ 0 h 3"/>
              <a:gd name="T14" fmla="*/ 2147483647 w 4"/>
              <a:gd name="T15" fmla="*/ 0 h 3"/>
              <a:gd name="T16" fmla="*/ 2147483647 w 4"/>
              <a:gd name="T17" fmla="*/ 0 h 3"/>
              <a:gd name="T18" fmla="*/ 2147483647 w 4"/>
              <a:gd name="T19" fmla="*/ 0 h 3"/>
              <a:gd name="T20" fmla="*/ 2147483647 w 4"/>
              <a:gd name="T21" fmla="*/ 0 h 3"/>
              <a:gd name="T22" fmla="*/ 0 w 4"/>
              <a:gd name="T23" fmla="*/ 0 h 3"/>
              <a:gd name="T24" fmla="*/ 0 w 4"/>
              <a:gd name="T25" fmla="*/ 2147483647 h 3"/>
              <a:gd name="T26" fmla="*/ 2147483647 w 4"/>
              <a:gd name="T27" fmla="*/ 2147483647 h 3"/>
              <a:gd name="T28" fmla="*/ 2147483647 w 4"/>
              <a:gd name="T29" fmla="*/ 2147483647 h 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" h="3">
                <a:moveTo>
                  <a:pt x="4" y="2"/>
                </a:move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3" y="2"/>
                  <a:pt x="4" y="3"/>
                </a:cubicBezTo>
                <a:cubicBezTo>
                  <a:pt x="4" y="2"/>
                  <a:pt x="4" y="2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40" name="Freeform 713"/>
          <p:cNvSpPr>
            <a:spLocks/>
          </p:cNvSpPr>
          <p:nvPr/>
        </p:nvSpPr>
        <p:spPr bwMode="auto">
          <a:xfrm>
            <a:off x="6607175" y="6069013"/>
            <a:ext cx="22225" cy="14287"/>
          </a:xfrm>
          <a:custGeom>
            <a:avLst/>
            <a:gdLst>
              <a:gd name="T0" fmla="*/ 2147483647 w 6"/>
              <a:gd name="T1" fmla="*/ 0 h 4"/>
              <a:gd name="T2" fmla="*/ 2147483647 w 6"/>
              <a:gd name="T3" fmla="*/ 0 h 4"/>
              <a:gd name="T4" fmla="*/ 2147483647 w 6"/>
              <a:gd name="T5" fmla="*/ 0 h 4"/>
              <a:gd name="T6" fmla="*/ 2147483647 w 6"/>
              <a:gd name="T7" fmla="*/ 0 h 4"/>
              <a:gd name="T8" fmla="*/ 2147483647 w 6"/>
              <a:gd name="T9" fmla="*/ 0 h 4"/>
              <a:gd name="T10" fmla="*/ 0 w 6"/>
              <a:gd name="T11" fmla="*/ 0 h 4"/>
              <a:gd name="T12" fmla="*/ 0 w 6"/>
              <a:gd name="T13" fmla="*/ 2147483647 h 4"/>
              <a:gd name="T14" fmla="*/ 2147483647 w 6"/>
              <a:gd name="T15" fmla="*/ 2147483647 h 4"/>
              <a:gd name="T16" fmla="*/ 2147483647 w 6"/>
              <a:gd name="T17" fmla="*/ 2147483647 h 4"/>
              <a:gd name="T18" fmla="*/ 2147483647 w 6"/>
              <a:gd name="T19" fmla="*/ 2147483647 h 4"/>
              <a:gd name="T20" fmla="*/ 2147483647 w 6"/>
              <a:gd name="T21" fmla="*/ 0 h 4"/>
              <a:gd name="T22" fmla="*/ 2147483647 w 6"/>
              <a:gd name="T23" fmla="*/ 0 h 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" h="4">
                <a:moveTo>
                  <a:pt x="5" y="0"/>
                </a:moveTo>
                <a:cubicBezTo>
                  <a:pt x="4" y="0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2" y="4"/>
                  <a:pt x="3" y="4"/>
                </a:cubicBezTo>
                <a:cubicBezTo>
                  <a:pt x="3" y="4"/>
                  <a:pt x="4" y="4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5" y="2"/>
                  <a:pt x="5" y="1"/>
                  <a:pt x="6" y="0"/>
                </a:cubicBezTo>
                <a:cubicBezTo>
                  <a:pt x="5" y="0"/>
                  <a:pt x="5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41" name="Freeform 714"/>
          <p:cNvSpPr>
            <a:spLocks/>
          </p:cNvSpPr>
          <p:nvPr/>
        </p:nvSpPr>
        <p:spPr bwMode="auto">
          <a:xfrm>
            <a:off x="6626225" y="6069013"/>
            <a:ext cx="3175" cy="0"/>
          </a:xfrm>
          <a:custGeom>
            <a:avLst/>
            <a:gdLst>
              <a:gd name="T0" fmla="*/ 2147483647 w 2"/>
              <a:gd name="T1" fmla="*/ 2147483647 w 2"/>
              <a:gd name="T2" fmla="*/ 0 w 2"/>
              <a:gd name="T3" fmla="*/ 2147483647 w 2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42" name="Freeform 715"/>
          <p:cNvSpPr>
            <a:spLocks/>
          </p:cNvSpPr>
          <p:nvPr/>
        </p:nvSpPr>
        <p:spPr bwMode="auto">
          <a:xfrm>
            <a:off x="6611938" y="6069013"/>
            <a:ext cx="6350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43" name="Freeform 716"/>
          <p:cNvSpPr>
            <a:spLocks/>
          </p:cNvSpPr>
          <p:nvPr/>
        </p:nvSpPr>
        <p:spPr bwMode="auto">
          <a:xfrm>
            <a:off x="6607175" y="6069013"/>
            <a:ext cx="4763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w 3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44" name="Freeform 717"/>
          <p:cNvSpPr>
            <a:spLocks/>
          </p:cNvSpPr>
          <p:nvPr/>
        </p:nvSpPr>
        <p:spPr bwMode="auto">
          <a:xfrm>
            <a:off x="6618288" y="6069013"/>
            <a:ext cx="7937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45" name="Freeform 718"/>
          <p:cNvSpPr>
            <a:spLocks/>
          </p:cNvSpPr>
          <p:nvPr/>
        </p:nvSpPr>
        <p:spPr bwMode="auto">
          <a:xfrm>
            <a:off x="6581775" y="6069013"/>
            <a:ext cx="22225" cy="14287"/>
          </a:xfrm>
          <a:custGeom>
            <a:avLst/>
            <a:gdLst>
              <a:gd name="T0" fmla="*/ 2147483647 w 6"/>
              <a:gd name="T1" fmla="*/ 0 h 4"/>
              <a:gd name="T2" fmla="*/ 2147483647 w 6"/>
              <a:gd name="T3" fmla="*/ 0 h 4"/>
              <a:gd name="T4" fmla="*/ 2147483647 w 6"/>
              <a:gd name="T5" fmla="*/ 0 h 4"/>
              <a:gd name="T6" fmla="*/ 2147483647 w 6"/>
              <a:gd name="T7" fmla="*/ 0 h 4"/>
              <a:gd name="T8" fmla="*/ 2147483647 w 6"/>
              <a:gd name="T9" fmla="*/ 0 h 4"/>
              <a:gd name="T10" fmla="*/ 2147483647 w 6"/>
              <a:gd name="T11" fmla="*/ 0 h 4"/>
              <a:gd name="T12" fmla="*/ 0 w 6"/>
              <a:gd name="T13" fmla="*/ 0 h 4"/>
              <a:gd name="T14" fmla="*/ 0 w 6"/>
              <a:gd name="T15" fmla="*/ 0 h 4"/>
              <a:gd name="T16" fmla="*/ 0 w 6"/>
              <a:gd name="T17" fmla="*/ 0 h 4"/>
              <a:gd name="T18" fmla="*/ 0 w 6"/>
              <a:gd name="T19" fmla="*/ 2147483647 h 4"/>
              <a:gd name="T20" fmla="*/ 0 w 6"/>
              <a:gd name="T21" fmla="*/ 2147483647 h 4"/>
              <a:gd name="T22" fmla="*/ 0 w 6"/>
              <a:gd name="T23" fmla="*/ 2147483647 h 4"/>
              <a:gd name="T24" fmla="*/ 2147483647 w 6"/>
              <a:gd name="T25" fmla="*/ 2147483647 h 4"/>
              <a:gd name="T26" fmla="*/ 2147483647 w 6"/>
              <a:gd name="T27" fmla="*/ 2147483647 h 4"/>
              <a:gd name="T28" fmla="*/ 2147483647 w 6"/>
              <a:gd name="T29" fmla="*/ 2147483647 h 4"/>
              <a:gd name="T30" fmla="*/ 2147483647 w 6"/>
              <a:gd name="T31" fmla="*/ 2147483647 h 4"/>
              <a:gd name="T32" fmla="*/ 2147483647 w 6"/>
              <a:gd name="T33" fmla="*/ 2147483647 h 4"/>
              <a:gd name="T34" fmla="*/ 2147483647 w 6"/>
              <a:gd name="T35" fmla="*/ 2147483647 h 4"/>
              <a:gd name="T36" fmla="*/ 2147483647 w 6"/>
              <a:gd name="T37" fmla="*/ 2147483647 h 4"/>
              <a:gd name="T38" fmla="*/ 2147483647 w 6"/>
              <a:gd name="T39" fmla="*/ 2147483647 h 4"/>
              <a:gd name="T40" fmla="*/ 2147483647 w 6"/>
              <a:gd name="T41" fmla="*/ 2147483647 h 4"/>
              <a:gd name="T42" fmla="*/ 2147483647 w 6"/>
              <a:gd name="T43" fmla="*/ 2147483647 h 4"/>
              <a:gd name="T44" fmla="*/ 2147483647 w 6"/>
              <a:gd name="T45" fmla="*/ 0 h 4"/>
              <a:gd name="T46" fmla="*/ 2147483647 w 6"/>
              <a:gd name="T47" fmla="*/ 0 h 4"/>
              <a:gd name="T48" fmla="*/ 2147483647 w 6"/>
              <a:gd name="T49" fmla="*/ 0 h 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" h="4"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4" y="4"/>
                  <a:pt x="5" y="4"/>
                  <a:pt x="6" y="4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46" name="Freeform 719"/>
          <p:cNvSpPr>
            <a:spLocks/>
          </p:cNvSpPr>
          <p:nvPr/>
        </p:nvSpPr>
        <p:spPr bwMode="auto">
          <a:xfrm>
            <a:off x="6581775" y="60690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47" name="Freeform 720"/>
          <p:cNvSpPr>
            <a:spLocks/>
          </p:cNvSpPr>
          <p:nvPr/>
        </p:nvSpPr>
        <p:spPr bwMode="auto">
          <a:xfrm>
            <a:off x="6596063" y="60690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48" name="Freeform 721"/>
          <p:cNvSpPr>
            <a:spLocks/>
          </p:cNvSpPr>
          <p:nvPr/>
        </p:nvSpPr>
        <p:spPr bwMode="auto">
          <a:xfrm>
            <a:off x="6584950" y="60690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49" name="Freeform 722"/>
          <p:cNvSpPr>
            <a:spLocks/>
          </p:cNvSpPr>
          <p:nvPr/>
        </p:nvSpPr>
        <p:spPr bwMode="auto">
          <a:xfrm>
            <a:off x="6592888" y="60690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50" name="Rectangle 723"/>
          <p:cNvSpPr>
            <a:spLocks noChangeArrowheads="1"/>
          </p:cNvSpPr>
          <p:nvPr/>
        </p:nvSpPr>
        <p:spPr bwMode="auto">
          <a:xfrm>
            <a:off x="6604000" y="6069013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151" name="Freeform 724"/>
          <p:cNvSpPr>
            <a:spLocks/>
          </p:cNvSpPr>
          <p:nvPr/>
        </p:nvSpPr>
        <p:spPr bwMode="auto">
          <a:xfrm>
            <a:off x="6588125" y="60833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52" name="Freeform 725"/>
          <p:cNvSpPr>
            <a:spLocks/>
          </p:cNvSpPr>
          <p:nvPr/>
        </p:nvSpPr>
        <p:spPr bwMode="auto">
          <a:xfrm>
            <a:off x="6584950" y="6080125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0 w 2"/>
              <a:gd name="T3" fmla="*/ 0 h 2"/>
              <a:gd name="T4" fmla="*/ 2147483647 w 2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53" name="Rectangle 726"/>
          <p:cNvSpPr>
            <a:spLocks noChangeArrowheads="1"/>
          </p:cNvSpPr>
          <p:nvPr/>
        </p:nvSpPr>
        <p:spPr bwMode="auto">
          <a:xfrm>
            <a:off x="6588125" y="6083300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154" name="Freeform 727"/>
          <p:cNvSpPr>
            <a:spLocks/>
          </p:cNvSpPr>
          <p:nvPr/>
        </p:nvSpPr>
        <p:spPr bwMode="auto">
          <a:xfrm>
            <a:off x="6581775" y="60721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55" name="Freeform 728"/>
          <p:cNvSpPr>
            <a:spLocks/>
          </p:cNvSpPr>
          <p:nvPr/>
        </p:nvSpPr>
        <p:spPr bwMode="auto">
          <a:xfrm>
            <a:off x="6581775" y="6072188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0 w 2"/>
              <a:gd name="T3" fmla="*/ 0 h 2"/>
              <a:gd name="T4" fmla="*/ 2147483647 w 2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56" name="Rectangle 729"/>
          <p:cNvSpPr>
            <a:spLocks noChangeArrowheads="1"/>
          </p:cNvSpPr>
          <p:nvPr/>
        </p:nvSpPr>
        <p:spPr bwMode="auto">
          <a:xfrm>
            <a:off x="6581775" y="6069013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157" name="Freeform 730"/>
          <p:cNvSpPr>
            <a:spLocks/>
          </p:cNvSpPr>
          <p:nvPr/>
        </p:nvSpPr>
        <p:spPr bwMode="auto">
          <a:xfrm>
            <a:off x="6584950" y="60753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58" name="Freeform 731"/>
          <p:cNvSpPr>
            <a:spLocks/>
          </p:cNvSpPr>
          <p:nvPr/>
        </p:nvSpPr>
        <p:spPr bwMode="auto">
          <a:xfrm>
            <a:off x="6581775" y="60690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59" name="Freeform 732"/>
          <p:cNvSpPr>
            <a:spLocks/>
          </p:cNvSpPr>
          <p:nvPr/>
        </p:nvSpPr>
        <p:spPr bwMode="auto">
          <a:xfrm>
            <a:off x="6626225" y="6072188"/>
            <a:ext cx="19050" cy="11112"/>
          </a:xfrm>
          <a:custGeom>
            <a:avLst/>
            <a:gdLst>
              <a:gd name="T0" fmla="*/ 2147483647 w 5"/>
              <a:gd name="T1" fmla="*/ 0 h 3"/>
              <a:gd name="T2" fmla="*/ 2147483647 w 5"/>
              <a:gd name="T3" fmla="*/ 0 h 3"/>
              <a:gd name="T4" fmla="*/ 2147483647 w 5"/>
              <a:gd name="T5" fmla="*/ 0 h 3"/>
              <a:gd name="T6" fmla="*/ 2147483647 w 5"/>
              <a:gd name="T7" fmla="*/ 0 h 3"/>
              <a:gd name="T8" fmla="*/ 2147483647 w 5"/>
              <a:gd name="T9" fmla="*/ 0 h 3"/>
              <a:gd name="T10" fmla="*/ 2147483647 w 5"/>
              <a:gd name="T11" fmla="*/ 0 h 3"/>
              <a:gd name="T12" fmla="*/ 2147483647 w 5"/>
              <a:gd name="T13" fmla="*/ 2147483647 h 3"/>
              <a:gd name="T14" fmla="*/ 2147483647 w 5"/>
              <a:gd name="T15" fmla="*/ 2147483647 h 3"/>
              <a:gd name="T16" fmla="*/ 2147483647 w 5"/>
              <a:gd name="T17" fmla="*/ 2147483647 h 3"/>
              <a:gd name="T18" fmla="*/ 2147483647 w 5"/>
              <a:gd name="T19" fmla="*/ 2147483647 h 3"/>
              <a:gd name="T20" fmla="*/ 0 w 5"/>
              <a:gd name="T21" fmla="*/ 2147483647 h 3"/>
              <a:gd name="T22" fmla="*/ 0 w 5"/>
              <a:gd name="T23" fmla="*/ 2147483647 h 3"/>
              <a:gd name="T24" fmla="*/ 0 w 5"/>
              <a:gd name="T25" fmla="*/ 2147483647 h 3"/>
              <a:gd name="T26" fmla="*/ 2147483647 w 5"/>
              <a:gd name="T27" fmla="*/ 2147483647 h 3"/>
              <a:gd name="T28" fmla="*/ 2147483647 w 5"/>
              <a:gd name="T29" fmla="*/ 2147483647 h 3"/>
              <a:gd name="T30" fmla="*/ 2147483647 w 5"/>
              <a:gd name="T31" fmla="*/ 0 h 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" h="3">
                <a:moveTo>
                  <a:pt x="4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2" y="2"/>
                  <a:pt x="4" y="2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0"/>
                  <a:pt x="4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60" name="Freeform 733"/>
          <p:cNvSpPr>
            <a:spLocks/>
          </p:cNvSpPr>
          <p:nvPr/>
        </p:nvSpPr>
        <p:spPr bwMode="auto">
          <a:xfrm>
            <a:off x="6629400" y="60753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61" name="Freeform 734"/>
          <p:cNvSpPr>
            <a:spLocks/>
          </p:cNvSpPr>
          <p:nvPr/>
        </p:nvSpPr>
        <p:spPr bwMode="auto">
          <a:xfrm>
            <a:off x="6626225" y="6080125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62" name="Freeform 735"/>
          <p:cNvSpPr>
            <a:spLocks/>
          </p:cNvSpPr>
          <p:nvPr/>
        </p:nvSpPr>
        <p:spPr bwMode="auto">
          <a:xfrm>
            <a:off x="6634163" y="60721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63" name="Freeform 736"/>
          <p:cNvSpPr>
            <a:spLocks/>
          </p:cNvSpPr>
          <p:nvPr/>
        </p:nvSpPr>
        <p:spPr bwMode="auto">
          <a:xfrm>
            <a:off x="6629400" y="60801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64" name="Freeform 737"/>
          <p:cNvSpPr>
            <a:spLocks/>
          </p:cNvSpPr>
          <p:nvPr/>
        </p:nvSpPr>
        <p:spPr bwMode="auto">
          <a:xfrm>
            <a:off x="6637338" y="6042025"/>
            <a:ext cx="38100" cy="30163"/>
          </a:xfrm>
          <a:custGeom>
            <a:avLst/>
            <a:gdLst>
              <a:gd name="T0" fmla="*/ 2147483647 w 10"/>
              <a:gd name="T1" fmla="*/ 0 h 8"/>
              <a:gd name="T2" fmla="*/ 2147483647 w 10"/>
              <a:gd name="T3" fmla="*/ 2147483647 h 8"/>
              <a:gd name="T4" fmla="*/ 2147483647 w 10"/>
              <a:gd name="T5" fmla="*/ 2147483647 h 8"/>
              <a:gd name="T6" fmla="*/ 2147483647 w 10"/>
              <a:gd name="T7" fmla="*/ 2147483647 h 8"/>
              <a:gd name="T8" fmla="*/ 2147483647 w 10"/>
              <a:gd name="T9" fmla="*/ 2147483647 h 8"/>
              <a:gd name="T10" fmla="*/ 2147483647 w 10"/>
              <a:gd name="T11" fmla="*/ 2147483647 h 8"/>
              <a:gd name="T12" fmla="*/ 0 w 10"/>
              <a:gd name="T13" fmla="*/ 2147483647 h 8"/>
              <a:gd name="T14" fmla="*/ 0 w 10"/>
              <a:gd name="T15" fmla="*/ 2147483647 h 8"/>
              <a:gd name="T16" fmla="*/ 0 w 10"/>
              <a:gd name="T17" fmla="*/ 2147483647 h 8"/>
              <a:gd name="T18" fmla="*/ 0 w 10"/>
              <a:gd name="T19" fmla="*/ 2147483647 h 8"/>
              <a:gd name="T20" fmla="*/ 0 w 10"/>
              <a:gd name="T21" fmla="*/ 2147483647 h 8"/>
              <a:gd name="T22" fmla="*/ 2147483647 w 10"/>
              <a:gd name="T23" fmla="*/ 2147483647 h 8"/>
              <a:gd name="T24" fmla="*/ 2147483647 w 10"/>
              <a:gd name="T25" fmla="*/ 2147483647 h 8"/>
              <a:gd name="T26" fmla="*/ 2147483647 w 10"/>
              <a:gd name="T27" fmla="*/ 2147483647 h 8"/>
              <a:gd name="T28" fmla="*/ 2147483647 w 10"/>
              <a:gd name="T29" fmla="*/ 2147483647 h 8"/>
              <a:gd name="T30" fmla="*/ 2147483647 w 10"/>
              <a:gd name="T31" fmla="*/ 0 h 8"/>
              <a:gd name="T32" fmla="*/ 2147483647 w 10"/>
              <a:gd name="T33" fmla="*/ 0 h 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0" h="8">
                <a:moveTo>
                  <a:pt x="3" y="0"/>
                </a:moveTo>
                <a:cubicBezTo>
                  <a:pt x="3" y="1"/>
                  <a:pt x="3" y="1"/>
                  <a:pt x="3" y="1"/>
                </a:cubicBezTo>
                <a:cubicBezTo>
                  <a:pt x="3" y="2"/>
                  <a:pt x="3" y="2"/>
                  <a:pt x="3" y="2"/>
                </a:cubicBezTo>
                <a:cubicBezTo>
                  <a:pt x="2" y="2"/>
                  <a:pt x="2" y="3"/>
                  <a:pt x="2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7"/>
                  <a:pt x="1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6" y="6"/>
                  <a:pt x="8" y="3"/>
                  <a:pt x="10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65" name="Freeform 738"/>
          <p:cNvSpPr>
            <a:spLocks/>
          </p:cNvSpPr>
          <p:nvPr/>
        </p:nvSpPr>
        <p:spPr bwMode="auto">
          <a:xfrm>
            <a:off x="6640513" y="6057900"/>
            <a:ext cx="4762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66" name="Freeform 739"/>
          <p:cNvSpPr>
            <a:spLocks/>
          </p:cNvSpPr>
          <p:nvPr/>
        </p:nvSpPr>
        <p:spPr bwMode="auto">
          <a:xfrm>
            <a:off x="6648450" y="6045200"/>
            <a:ext cx="0" cy="476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67" name="Freeform 740"/>
          <p:cNvSpPr>
            <a:spLocks/>
          </p:cNvSpPr>
          <p:nvPr/>
        </p:nvSpPr>
        <p:spPr bwMode="auto">
          <a:xfrm>
            <a:off x="6637338" y="6061075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2147483647 h 2"/>
              <a:gd name="T4" fmla="*/ 2147483647 w 2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68" name="Rectangle 741"/>
          <p:cNvSpPr>
            <a:spLocks noChangeArrowheads="1"/>
          </p:cNvSpPr>
          <p:nvPr/>
        </p:nvSpPr>
        <p:spPr bwMode="auto">
          <a:xfrm>
            <a:off x="6637338" y="606901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169" name="Freeform 742"/>
          <p:cNvSpPr>
            <a:spLocks/>
          </p:cNvSpPr>
          <p:nvPr/>
        </p:nvSpPr>
        <p:spPr bwMode="auto">
          <a:xfrm>
            <a:off x="6637338" y="6069013"/>
            <a:ext cx="7937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1" y="0"/>
                  <a:pt x="1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70" name="Freeform 743"/>
          <p:cNvSpPr>
            <a:spLocks/>
          </p:cNvSpPr>
          <p:nvPr/>
        </p:nvSpPr>
        <p:spPr bwMode="auto">
          <a:xfrm>
            <a:off x="6645275" y="6069013"/>
            <a:ext cx="3175" cy="3175"/>
          </a:xfrm>
          <a:custGeom>
            <a:avLst/>
            <a:gdLst>
              <a:gd name="T0" fmla="*/ 2147483647 w 1"/>
              <a:gd name="T1" fmla="*/ 2147483647 h 1"/>
              <a:gd name="T2" fmla="*/ 0 w 1"/>
              <a:gd name="T3" fmla="*/ 0 h 1"/>
              <a:gd name="T4" fmla="*/ 2147483647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1" y="1"/>
                  <a:pt x="0" y="0"/>
                  <a:pt x="0" y="0"/>
                </a:cubicBezTo>
                <a:cubicBezTo>
                  <a:pt x="0" y="0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71" name="Freeform 744"/>
          <p:cNvSpPr>
            <a:spLocks/>
          </p:cNvSpPr>
          <p:nvPr/>
        </p:nvSpPr>
        <p:spPr bwMode="auto">
          <a:xfrm>
            <a:off x="6653213" y="6011863"/>
            <a:ext cx="30162" cy="26987"/>
          </a:xfrm>
          <a:custGeom>
            <a:avLst/>
            <a:gdLst>
              <a:gd name="T0" fmla="*/ 2147483647 w 8"/>
              <a:gd name="T1" fmla="*/ 0 h 7"/>
              <a:gd name="T2" fmla="*/ 2147483647 w 8"/>
              <a:gd name="T3" fmla="*/ 0 h 7"/>
              <a:gd name="T4" fmla="*/ 2147483647 w 8"/>
              <a:gd name="T5" fmla="*/ 0 h 7"/>
              <a:gd name="T6" fmla="*/ 2147483647 w 8"/>
              <a:gd name="T7" fmla="*/ 2147483647 h 7"/>
              <a:gd name="T8" fmla="*/ 2147483647 w 8"/>
              <a:gd name="T9" fmla="*/ 2147483647 h 7"/>
              <a:gd name="T10" fmla="*/ 2147483647 w 8"/>
              <a:gd name="T11" fmla="*/ 2147483647 h 7"/>
              <a:gd name="T12" fmla="*/ 2147483647 w 8"/>
              <a:gd name="T13" fmla="*/ 2147483647 h 7"/>
              <a:gd name="T14" fmla="*/ 2147483647 w 8"/>
              <a:gd name="T15" fmla="*/ 2147483647 h 7"/>
              <a:gd name="T16" fmla="*/ 2147483647 w 8"/>
              <a:gd name="T17" fmla="*/ 2147483647 h 7"/>
              <a:gd name="T18" fmla="*/ 2147483647 w 8"/>
              <a:gd name="T19" fmla="*/ 2147483647 h 7"/>
              <a:gd name="T20" fmla="*/ 0 w 8"/>
              <a:gd name="T21" fmla="*/ 2147483647 h 7"/>
              <a:gd name="T22" fmla="*/ 0 w 8"/>
              <a:gd name="T23" fmla="*/ 2147483647 h 7"/>
              <a:gd name="T24" fmla="*/ 0 w 8"/>
              <a:gd name="T25" fmla="*/ 2147483647 h 7"/>
              <a:gd name="T26" fmla="*/ 0 w 8"/>
              <a:gd name="T27" fmla="*/ 2147483647 h 7"/>
              <a:gd name="T28" fmla="*/ 0 w 8"/>
              <a:gd name="T29" fmla="*/ 2147483647 h 7"/>
              <a:gd name="T30" fmla="*/ 0 w 8"/>
              <a:gd name="T31" fmla="*/ 2147483647 h 7"/>
              <a:gd name="T32" fmla="*/ 0 w 8"/>
              <a:gd name="T33" fmla="*/ 2147483647 h 7"/>
              <a:gd name="T34" fmla="*/ 2147483647 w 8"/>
              <a:gd name="T35" fmla="*/ 2147483647 h 7"/>
              <a:gd name="T36" fmla="*/ 2147483647 w 8"/>
              <a:gd name="T37" fmla="*/ 0 h 7"/>
              <a:gd name="T38" fmla="*/ 2147483647 w 8"/>
              <a:gd name="T39" fmla="*/ 0 h 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8" h="7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7" y="7"/>
                  <a:pt x="7" y="7"/>
                  <a:pt x="7" y="7"/>
                </a:cubicBezTo>
                <a:cubicBezTo>
                  <a:pt x="8" y="5"/>
                  <a:pt x="8" y="2"/>
                  <a:pt x="8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72" name="Freeform 745"/>
          <p:cNvSpPr>
            <a:spLocks/>
          </p:cNvSpPr>
          <p:nvPr/>
        </p:nvSpPr>
        <p:spPr bwMode="auto">
          <a:xfrm>
            <a:off x="6653213" y="6027738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2147483647 h 2"/>
              <a:gd name="T4" fmla="*/ 2147483647 w 2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73" name="Freeform 746"/>
          <p:cNvSpPr>
            <a:spLocks/>
          </p:cNvSpPr>
          <p:nvPr/>
        </p:nvSpPr>
        <p:spPr bwMode="auto">
          <a:xfrm>
            <a:off x="6653213" y="6030913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74" name="Freeform 747"/>
          <p:cNvSpPr>
            <a:spLocks/>
          </p:cNvSpPr>
          <p:nvPr/>
        </p:nvSpPr>
        <p:spPr bwMode="auto">
          <a:xfrm>
            <a:off x="6656388" y="60150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75" name="Freeform 748"/>
          <p:cNvSpPr>
            <a:spLocks/>
          </p:cNvSpPr>
          <p:nvPr/>
        </p:nvSpPr>
        <p:spPr bwMode="auto">
          <a:xfrm>
            <a:off x="6656388" y="60118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76" name="Freeform 749"/>
          <p:cNvSpPr>
            <a:spLocks/>
          </p:cNvSpPr>
          <p:nvPr/>
        </p:nvSpPr>
        <p:spPr bwMode="auto">
          <a:xfrm>
            <a:off x="6656388" y="6022975"/>
            <a:ext cx="0" cy="476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77" name="Freeform 750"/>
          <p:cNvSpPr>
            <a:spLocks/>
          </p:cNvSpPr>
          <p:nvPr/>
        </p:nvSpPr>
        <p:spPr bwMode="auto">
          <a:xfrm>
            <a:off x="6656388" y="60198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78" name="Freeform 751"/>
          <p:cNvSpPr>
            <a:spLocks/>
          </p:cNvSpPr>
          <p:nvPr/>
        </p:nvSpPr>
        <p:spPr bwMode="auto">
          <a:xfrm>
            <a:off x="6653213" y="60388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79" name="Freeform 752"/>
          <p:cNvSpPr>
            <a:spLocks/>
          </p:cNvSpPr>
          <p:nvPr/>
        </p:nvSpPr>
        <p:spPr bwMode="auto">
          <a:xfrm>
            <a:off x="6535738" y="5940425"/>
            <a:ext cx="38100" cy="33338"/>
          </a:xfrm>
          <a:custGeom>
            <a:avLst/>
            <a:gdLst>
              <a:gd name="T0" fmla="*/ 2147483647 w 10"/>
              <a:gd name="T1" fmla="*/ 2147483647 h 9"/>
              <a:gd name="T2" fmla="*/ 2147483647 w 10"/>
              <a:gd name="T3" fmla="*/ 2147483647 h 9"/>
              <a:gd name="T4" fmla="*/ 2147483647 w 10"/>
              <a:gd name="T5" fmla="*/ 2147483647 h 9"/>
              <a:gd name="T6" fmla="*/ 2147483647 w 10"/>
              <a:gd name="T7" fmla="*/ 2147483647 h 9"/>
              <a:gd name="T8" fmla="*/ 2147483647 w 10"/>
              <a:gd name="T9" fmla="*/ 2147483647 h 9"/>
              <a:gd name="T10" fmla="*/ 2147483647 w 10"/>
              <a:gd name="T11" fmla="*/ 0 h 9"/>
              <a:gd name="T12" fmla="*/ 0 w 10"/>
              <a:gd name="T13" fmla="*/ 2147483647 h 9"/>
              <a:gd name="T14" fmla="*/ 2147483647 w 10"/>
              <a:gd name="T15" fmla="*/ 2147483647 h 9"/>
              <a:gd name="T16" fmla="*/ 2147483647 w 10"/>
              <a:gd name="T17" fmla="*/ 2147483647 h 9"/>
              <a:gd name="T18" fmla="*/ 2147483647 w 10"/>
              <a:gd name="T19" fmla="*/ 2147483647 h 9"/>
              <a:gd name="T20" fmla="*/ 2147483647 w 10"/>
              <a:gd name="T21" fmla="*/ 2147483647 h 9"/>
              <a:gd name="T22" fmla="*/ 2147483647 w 10"/>
              <a:gd name="T23" fmla="*/ 2147483647 h 9"/>
              <a:gd name="T24" fmla="*/ 2147483647 w 10"/>
              <a:gd name="T25" fmla="*/ 2147483647 h 9"/>
              <a:gd name="T26" fmla="*/ 2147483647 w 10"/>
              <a:gd name="T27" fmla="*/ 2147483647 h 9"/>
              <a:gd name="T28" fmla="*/ 2147483647 w 10"/>
              <a:gd name="T29" fmla="*/ 2147483647 h 9"/>
              <a:gd name="T30" fmla="*/ 2147483647 w 10"/>
              <a:gd name="T31" fmla="*/ 2147483647 h 9"/>
              <a:gd name="T32" fmla="*/ 2147483647 w 10"/>
              <a:gd name="T33" fmla="*/ 2147483647 h 9"/>
              <a:gd name="T34" fmla="*/ 2147483647 w 10"/>
              <a:gd name="T35" fmla="*/ 2147483647 h 9"/>
              <a:gd name="T36" fmla="*/ 2147483647 w 10"/>
              <a:gd name="T37" fmla="*/ 2147483647 h 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" h="9">
                <a:moveTo>
                  <a:pt x="10" y="2"/>
                </a:moveTo>
                <a:cubicBezTo>
                  <a:pt x="10" y="2"/>
                  <a:pt x="10" y="2"/>
                  <a:pt x="10" y="2"/>
                </a:cubicBezTo>
                <a:cubicBezTo>
                  <a:pt x="9" y="2"/>
                  <a:pt x="9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7" y="0"/>
                  <a:pt x="7" y="0"/>
                  <a:pt x="7" y="0"/>
                </a:cubicBezTo>
                <a:cubicBezTo>
                  <a:pt x="4" y="3"/>
                  <a:pt x="1" y="5"/>
                  <a:pt x="0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7" y="7"/>
                  <a:pt x="7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6"/>
                  <a:pt x="8" y="6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8" y="5"/>
                  <a:pt x="8" y="4"/>
                  <a:pt x="9" y="4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80" name="Freeform 753"/>
          <p:cNvSpPr>
            <a:spLocks/>
          </p:cNvSpPr>
          <p:nvPr/>
        </p:nvSpPr>
        <p:spPr bwMode="auto">
          <a:xfrm>
            <a:off x="6562725" y="5967413"/>
            <a:ext cx="0" cy="3175"/>
          </a:xfrm>
          <a:custGeom>
            <a:avLst/>
            <a:gdLst>
              <a:gd name="T0" fmla="*/ 2147483647 h 1"/>
              <a:gd name="T1" fmla="*/ 0 h 1"/>
              <a:gd name="T2" fmla="*/ 2147483647 h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81" name="Freeform 754"/>
          <p:cNvSpPr>
            <a:spLocks/>
          </p:cNvSpPr>
          <p:nvPr/>
        </p:nvSpPr>
        <p:spPr bwMode="auto">
          <a:xfrm>
            <a:off x="6569075" y="5948363"/>
            <a:ext cx="4763" cy="3175"/>
          </a:xfrm>
          <a:custGeom>
            <a:avLst/>
            <a:gdLst>
              <a:gd name="T0" fmla="*/ 0 w 1"/>
              <a:gd name="T1" fmla="*/ 2147483647 h 1"/>
              <a:gd name="T2" fmla="*/ 2147483647 w 1"/>
              <a:gd name="T3" fmla="*/ 0 h 1"/>
              <a:gd name="T4" fmla="*/ 0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82" name="Freeform 755"/>
          <p:cNvSpPr>
            <a:spLocks/>
          </p:cNvSpPr>
          <p:nvPr/>
        </p:nvSpPr>
        <p:spPr bwMode="auto">
          <a:xfrm>
            <a:off x="6562725" y="5959475"/>
            <a:ext cx="3175" cy="7938"/>
          </a:xfrm>
          <a:custGeom>
            <a:avLst/>
            <a:gdLst>
              <a:gd name="T0" fmla="*/ 0 w 1"/>
              <a:gd name="T1" fmla="*/ 2147483647 h 2"/>
              <a:gd name="T2" fmla="*/ 2147483647 w 1"/>
              <a:gd name="T3" fmla="*/ 0 h 2"/>
              <a:gd name="T4" fmla="*/ 0 w 1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0" y="2"/>
                </a:moveTo>
                <a:cubicBezTo>
                  <a:pt x="0" y="1"/>
                  <a:pt x="1" y="1"/>
                  <a:pt x="1" y="0"/>
                </a:cubicBezTo>
                <a:cubicBezTo>
                  <a:pt x="1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83" name="Freeform 756"/>
          <p:cNvSpPr>
            <a:spLocks/>
          </p:cNvSpPr>
          <p:nvPr/>
        </p:nvSpPr>
        <p:spPr bwMode="auto">
          <a:xfrm>
            <a:off x="6565900" y="5956300"/>
            <a:ext cx="3175" cy="3175"/>
          </a:xfrm>
          <a:custGeom>
            <a:avLst/>
            <a:gdLst>
              <a:gd name="T0" fmla="*/ 0 w 1"/>
              <a:gd name="T1" fmla="*/ 2147483647 h 1"/>
              <a:gd name="T2" fmla="*/ 2147483647 w 1"/>
              <a:gd name="T3" fmla="*/ 0 h 1"/>
              <a:gd name="T4" fmla="*/ 0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84" name="Freeform 757"/>
          <p:cNvSpPr>
            <a:spLocks/>
          </p:cNvSpPr>
          <p:nvPr/>
        </p:nvSpPr>
        <p:spPr bwMode="auto">
          <a:xfrm>
            <a:off x="6581775" y="5929313"/>
            <a:ext cx="22225" cy="19050"/>
          </a:xfrm>
          <a:custGeom>
            <a:avLst/>
            <a:gdLst>
              <a:gd name="T0" fmla="*/ 2147483647 w 6"/>
              <a:gd name="T1" fmla="*/ 0 h 5"/>
              <a:gd name="T2" fmla="*/ 2147483647 w 6"/>
              <a:gd name="T3" fmla="*/ 0 h 5"/>
              <a:gd name="T4" fmla="*/ 2147483647 w 6"/>
              <a:gd name="T5" fmla="*/ 2147483647 h 5"/>
              <a:gd name="T6" fmla="*/ 2147483647 w 6"/>
              <a:gd name="T7" fmla="*/ 2147483647 h 5"/>
              <a:gd name="T8" fmla="*/ 2147483647 w 6"/>
              <a:gd name="T9" fmla="*/ 2147483647 h 5"/>
              <a:gd name="T10" fmla="*/ 2147483647 w 6"/>
              <a:gd name="T11" fmla="*/ 2147483647 h 5"/>
              <a:gd name="T12" fmla="*/ 2147483647 w 6"/>
              <a:gd name="T13" fmla="*/ 2147483647 h 5"/>
              <a:gd name="T14" fmla="*/ 2147483647 w 6"/>
              <a:gd name="T15" fmla="*/ 2147483647 h 5"/>
              <a:gd name="T16" fmla="*/ 2147483647 w 6"/>
              <a:gd name="T17" fmla="*/ 2147483647 h 5"/>
              <a:gd name="T18" fmla="*/ 2147483647 w 6"/>
              <a:gd name="T19" fmla="*/ 2147483647 h 5"/>
              <a:gd name="T20" fmla="*/ 0 w 6"/>
              <a:gd name="T21" fmla="*/ 2147483647 h 5"/>
              <a:gd name="T22" fmla="*/ 0 w 6"/>
              <a:gd name="T23" fmla="*/ 2147483647 h 5"/>
              <a:gd name="T24" fmla="*/ 0 w 6"/>
              <a:gd name="T25" fmla="*/ 2147483647 h 5"/>
              <a:gd name="T26" fmla="*/ 0 w 6"/>
              <a:gd name="T27" fmla="*/ 2147483647 h 5"/>
              <a:gd name="T28" fmla="*/ 0 w 6"/>
              <a:gd name="T29" fmla="*/ 2147483647 h 5"/>
              <a:gd name="T30" fmla="*/ 0 w 6"/>
              <a:gd name="T31" fmla="*/ 2147483647 h 5"/>
              <a:gd name="T32" fmla="*/ 0 w 6"/>
              <a:gd name="T33" fmla="*/ 2147483647 h 5"/>
              <a:gd name="T34" fmla="*/ 2147483647 w 6"/>
              <a:gd name="T35" fmla="*/ 2147483647 h 5"/>
              <a:gd name="T36" fmla="*/ 2147483647 w 6"/>
              <a:gd name="T37" fmla="*/ 2147483647 h 5"/>
              <a:gd name="T38" fmla="*/ 2147483647 w 6"/>
              <a:gd name="T39" fmla="*/ 2147483647 h 5"/>
              <a:gd name="T40" fmla="*/ 2147483647 w 6"/>
              <a:gd name="T41" fmla="*/ 2147483647 h 5"/>
              <a:gd name="T42" fmla="*/ 2147483647 w 6"/>
              <a:gd name="T43" fmla="*/ 2147483647 h 5"/>
              <a:gd name="T44" fmla="*/ 2147483647 w 6"/>
              <a:gd name="T45" fmla="*/ 2147483647 h 5"/>
              <a:gd name="T46" fmla="*/ 2147483647 w 6"/>
              <a:gd name="T47" fmla="*/ 2147483647 h 5"/>
              <a:gd name="T48" fmla="*/ 2147483647 w 6"/>
              <a:gd name="T49" fmla="*/ 2147483647 h 5"/>
              <a:gd name="T50" fmla="*/ 2147483647 w 6"/>
              <a:gd name="T51" fmla="*/ 2147483647 h 5"/>
              <a:gd name="T52" fmla="*/ 2147483647 w 6"/>
              <a:gd name="T53" fmla="*/ 2147483647 h 5"/>
              <a:gd name="T54" fmla="*/ 2147483647 w 6"/>
              <a:gd name="T55" fmla="*/ 2147483647 h 5"/>
              <a:gd name="T56" fmla="*/ 2147483647 w 6"/>
              <a:gd name="T57" fmla="*/ 2147483647 h 5"/>
              <a:gd name="T58" fmla="*/ 2147483647 w 6"/>
              <a:gd name="T59" fmla="*/ 2147483647 h 5"/>
              <a:gd name="T60" fmla="*/ 2147483647 w 6"/>
              <a:gd name="T61" fmla="*/ 0 h 5"/>
              <a:gd name="T62" fmla="*/ 2147483647 w 6"/>
              <a:gd name="T63" fmla="*/ 0 h 5"/>
              <a:gd name="T64" fmla="*/ 2147483647 w 6"/>
              <a:gd name="T65" fmla="*/ 0 h 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" h="5"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3" y="5"/>
                  <a:pt x="3" y="5"/>
                  <a:pt x="3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4" y="0"/>
                  <a:pt x="3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85" name="Freeform 758"/>
          <p:cNvSpPr>
            <a:spLocks/>
          </p:cNvSpPr>
          <p:nvPr/>
        </p:nvSpPr>
        <p:spPr bwMode="auto">
          <a:xfrm>
            <a:off x="6599238" y="59483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86" name="Freeform 759"/>
          <p:cNvSpPr>
            <a:spLocks/>
          </p:cNvSpPr>
          <p:nvPr/>
        </p:nvSpPr>
        <p:spPr bwMode="auto">
          <a:xfrm>
            <a:off x="6596063" y="5948363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87" name="Freeform 760"/>
          <p:cNvSpPr>
            <a:spLocks/>
          </p:cNvSpPr>
          <p:nvPr/>
        </p:nvSpPr>
        <p:spPr bwMode="auto">
          <a:xfrm>
            <a:off x="6581775" y="5943600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88" name="Freeform 761"/>
          <p:cNvSpPr>
            <a:spLocks/>
          </p:cNvSpPr>
          <p:nvPr/>
        </p:nvSpPr>
        <p:spPr bwMode="auto">
          <a:xfrm>
            <a:off x="6592888" y="5948363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89" name="Rectangle 762"/>
          <p:cNvSpPr>
            <a:spLocks noChangeArrowheads="1"/>
          </p:cNvSpPr>
          <p:nvPr/>
        </p:nvSpPr>
        <p:spPr bwMode="auto">
          <a:xfrm>
            <a:off x="6581775" y="5943600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190" name="Freeform 763"/>
          <p:cNvSpPr>
            <a:spLocks/>
          </p:cNvSpPr>
          <p:nvPr/>
        </p:nvSpPr>
        <p:spPr bwMode="auto">
          <a:xfrm>
            <a:off x="6584950" y="5948363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91" name="Freeform 764"/>
          <p:cNvSpPr>
            <a:spLocks/>
          </p:cNvSpPr>
          <p:nvPr/>
        </p:nvSpPr>
        <p:spPr bwMode="auto">
          <a:xfrm>
            <a:off x="6588125" y="59483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92" name="Rectangle 765"/>
          <p:cNvSpPr>
            <a:spLocks noChangeArrowheads="1"/>
          </p:cNvSpPr>
          <p:nvPr/>
        </p:nvSpPr>
        <p:spPr bwMode="auto">
          <a:xfrm>
            <a:off x="6604000" y="5948363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193" name="Freeform 766"/>
          <p:cNvSpPr>
            <a:spLocks/>
          </p:cNvSpPr>
          <p:nvPr/>
        </p:nvSpPr>
        <p:spPr bwMode="auto">
          <a:xfrm>
            <a:off x="6565900" y="5932488"/>
            <a:ext cx="15875" cy="11112"/>
          </a:xfrm>
          <a:custGeom>
            <a:avLst/>
            <a:gdLst>
              <a:gd name="T0" fmla="*/ 0 w 4"/>
              <a:gd name="T1" fmla="*/ 2147483647 h 3"/>
              <a:gd name="T2" fmla="*/ 2147483647 w 4"/>
              <a:gd name="T3" fmla="*/ 2147483647 h 3"/>
              <a:gd name="T4" fmla="*/ 2147483647 w 4"/>
              <a:gd name="T5" fmla="*/ 2147483647 h 3"/>
              <a:gd name="T6" fmla="*/ 2147483647 w 4"/>
              <a:gd name="T7" fmla="*/ 2147483647 h 3"/>
              <a:gd name="T8" fmla="*/ 2147483647 w 4"/>
              <a:gd name="T9" fmla="*/ 2147483647 h 3"/>
              <a:gd name="T10" fmla="*/ 2147483647 w 4"/>
              <a:gd name="T11" fmla="*/ 2147483647 h 3"/>
              <a:gd name="T12" fmla="*/ 2147483647 w 4"/>
              <a:gd name="T13" fmla="*/ 2147483647 h 3"/>
              <a:gd name="T14" fmla="*/ 2147483647 w 4"/>
              <a:gd name="T15" fmla="*/ 2147483647 h 3"/>
              <a:gd name="T16" fmla="*/ 2147483647 w 4"/>
              <a:gd name="T17" fmla="*/ 2147483647 h 3"/>
              <a:gd name="T18" fmla="*/ 2147483647 w 4"/>
              <a:gd name="T19" fmla="*/ 2147483647 h 3"/>
              <a:gd name="T20" fmla="*/ 2147483647 w 4"/>
              <a:gd name="T21" fmla="*/ 0 h 3"/>
              <a:gd name="T22" fmla="*/ 2147483647 w 4"/>
              <a:gd name="T23" fmla="*/ 0 h 3"/>
              <a:gd name="T24" fmla="*/ 2147483647 w 4"/>
              <a:gd name="T25" fmla="*/ 0 h 3"/>
              <a:gd name="T26" fmla="*/ 2147483647 w 4"/>
              <a:gd name="T27" fmla="*/ 0 h 3"/>
              <a:gd name="T28" fmla="*/ 0 w 4"/>
              <a:gd name="T29" fmla="*/ 2147483647 h 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" h="3">
                <a:moveTo>
                  <a:pt x="0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3" y="1"/>
                  <a:pt x="3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1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94" name="Freeform 767"/>
          <p:cNvSpPr>
            <a:spLocks/>
          </p:cNvSpPr>
          <p:nvPr/>
        </p:nvSpPr>
        <p:spPr bwMode="auto">
          <a:xfrm>
            <a:off x="6569075" y="59404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95" name="Rectangle 768"/>
          <p:cNvSpPr>
            <a:spLocks noChangeArrowheads="1"/>
          </p:cNvSpPr>
          <p:nvPr/>
        </p:nvSpPr>
        <p:spPr bwMode="auto">
          <a:xfrm>
            <a:off x="6573838" y="59436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196" name="Rectangle 769"/>
          <p:cNvSpPr>
            <a:spLocks noChangeArrowheads="1"/>
          </p:cNvSpPr>
          <p:nvPr/>
        </p:nvSpPr>
        <p:spPr bwMode="auto">
          <a:xfrm>
            <a:off x="6565900" y="5940425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197" name="Freeform 770"/>
          <p:cNvSpPr>
            <a:spLocks/>
          </p:cNvSpPr>
          <p:nvPr/>
        </p:nvSpPr>
        <p:spPr bwMode="auto">
          <a:xfrm>
            <a:off x="6581775" y="5932488"/>
            <a:ext cx="0" cy="4762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98" name="Freeform 771"/>
          <p:cNvSpPr>
            <a:spLocks/>
          </p:cNvSpPr>
          <p:nvPr/>
        </p:nvSpPr>
        <p:spPr bwMode="auto">
          <a:xfrm>
            <a:off x="6573838" y="5940425"/>
            <a:ext cx="3175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199" name="Freeform 772"/>
          <p:cNvSpPr>
            <a:spLocks/>
          </p:cNvSpPr>
          <p:nvPr/>
        </p:nvSpPr>
        <p:spPr bwMode="auto">
          <a:xfrm>
            <a:off x="6581775" y="59324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00" name="Freeform 773"/>
          <p:cNvSpPr>
            <a:spLocks/>
          </p:cNvSpPr>
          <p:nvPr/>
        </p:nvSpPr>
        <p:spPr bwMode="auto">
          <a:xfrm>
            <a:off x="6577013" y="5937250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01" name="Freeform 774"/>
          <p:cNvSpPr>
            <a:spLocks/>
          </p:cNvSpPr>
          <p:nvPr/>
        </p:nvSpPr>
        <p:spPr bwMode="auto">
          <a:xfrm>
            <a:off x="6535738" y="6042025"/>
            <a:ext cx="38100" cy="30163"/>
          </a:xfrm>
          <a:custGeom>
            <a:avLst/>
            <a:gdLst>
              <a:gd name="T0" fmla="*/ 2147483647 w 10"/>
              <a:gd name="T1" fmla="*/ 2147483647 h 8"/>
              <a:gd name="T2" fmla="*/ 2147483647 w 10"/>
              <a:gd name="T3" fmla="*/ 2147483647 h 8"/>
              <a:gd name="T4" fmla="*/ 2147483647 w 10"/>
              <a:gd name="T5" fmla="*/ 2147483647 h 8"/>
              <a:gd name="T6" fmla="*/ 2147483647 w 10"/>
              <a:gd name="T7" fmla="*/ 2147483647 h 8"/>
              <a:gd name="T8" fmla="*/ 2147483647 w 10"/>
              <a:gd name="T9" fmla="*/ 2147483647 h 8"/>
              <a:gd name="T10" fmla="*/ 2147483647 w 10"/>
              <a:gd name="T11" fmla="*/ 2147483647 h 8"/>
              <a:gd name="T12" fmla="*/ 2147483647 w 10"/>
              <a:gd name="T13" fmla="*/ 2147483647 h 8"/>
              <a:gd name="T14" fmla="*/ 2147483647 w 10"/>
              <a:gd name="T15" fmla="*/ 0 h 8"/>
              <a:gd name="T16" fmla="*/ 2147483647 w 10"/>
              <a:gd name="T17" fmla="*/ 0 h 8"/>
              <a:gd name="T18" fmla="*/ 2147483647 w 10"/>
              <a:gd name="T19" fmla="*/ 0 h 8"/>
              <a:gd name="T20" fmla="*/ 0 w 10"/>
              <a:gd name="T21" fmla="*/ 0 h 8"/>
              <a:gd name="T22" fmla="*/ 2147483647 w 10"/>
              <a:gd name="T23" fmla="*/ 2147483647 h 8"/>
              <a:gd name="T24" fmla="*/ 2147483647 w 10"/>
              <a:gd name="T25" fmla="*/ 2147483647 h 8"/>
              <a:gd name="T26" fmla="*/ 2147483647 w 10"/>
              <a:gd name="T27" fmla="*/ 2147483647 h 8"/>
              <a:gd name="T28" fmla="*/ 2147483647 w 10"/>
              <a:gd name="T29" fmla="*/ 2147483647 h 8"/>
              <a:gd name="T30" fmla="*/ 2147483647 w 10"/>
              <a:gd name="T31" fmla="*/ 2147483647 h 8"/>
              <a:gd name="T32" fmla="*/ 2147483647 w 10"/>
              <a:gd name="T33" fmla="*/ 2147483647 h 8"/>
              <a:gd name="T34" fmla="*/ 2147483647 w 10"/>
              <a:gd name="T35" fmla="*/ 2147483647 h 8"/>
              <a:gd name="T36" fmla="*/ 2147483647 w 10"/>
              <a:gd name="T37" fmla="*/ 2147483647 h 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" h="8">
                <a:moveTo>
                  <a:pt x="10" y="7"/>
                </a:moveTo>
                <a:cubicBezTo>
                  <a:pt x="9" y="6"/>
                  <a:pt x="9" y="6"/>
                  <a:pt x="9" y="5"/>
                </a:cubicBezTo>
                <a:cubicBezTo>
                  <a:pt x="9" y="5"/>
                  <a:pt x="9" y="5"/>
                  <a:pt x="9" y="5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7" y="1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3"/>
                  <a:pt x="4" y="6"/>
                  <a:pt x="7" y="8"/>
                </a:cubicBezTo>
                <a:cubicBezTo>
                  <a:pt x="7" y="8"/>
                  <a:pt x="7" y="8"/>
                  <a:pt x="7" y="8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9" y="7"/>
                  <a:pt x="9" y="7"/>
                  <a:pt x="9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02" name="Freeform 775"/>
          <p:cNvSpPr>
            <a:spLocks/>
          </p:cNvSpPr>
          <p:nvPr/>
        </p:nvSpPr>
        <p:spPr bwMode="auto">
          <a:xfrm>
            <a:off x="6562725" y="6042025"/>
            <a:ext cx="0" cy="7938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03" name="Freeform 776"/>
          <p:cNvSpPr>
            <a:spLocks/>
          </p:cNvSpPr>
          <p:nvPr/>
        </p:nvSpPr>
        <p:spPr bwMode="auto">
          <a:xfrm>
            <a:off x="6569075" y="6061075"/>
            <a:ext cx="4763" cy="7938"/>
          </a:xfrm>
          <a:custGeom>
            <a:avLst/>
            <a:gdLst>
              <a:gd name="T0" fmla="*/ 2147483647 w 1"/>
              <a:gd name="T1" fmla="*/ 2147483647 h 2"/>
              <a:gd name="T2" fmla="*/ 0 w 1"/>
              <a:gd name="T3" fmla="*/ 0 h 2"/>
              <a:gd name="T4" fmla="*/ 2147483647 w 1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04" name="Freeform 777"/>
          <p:cNvSpPr>
            <a:spLocks/>
          </p:cNvSpPr>
          <p:nvPr/>
        </p:nvSpPr>
        <p:spPr bwMode="auto">
          <a:xfrm>
            <a:off x="6562725" y="6049963"/>
            <a:ext cx="3175" cy="3175"/>
          </a:xfrm>
          <a:custGeom>
            <a:avLst/>
            <a:gdLst>
              <a:gd name="T0" fmla="*/ 2147483647 w 1"/>
              <a:gd name="T1" fmla="*/ 2147483647 h 1"/>
              <a:gd name="T2" fmla="*/ 0 w 1"/>
              <a:gd name="T3" fmla="*/ 0 h 1"/>
              <a:gd name="T4" fmla="*/ 2147483647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1" y="1"/>
                  <a:pt x="0" y="0"/>
                  <a:pt x="0" y="0"/>
                </a:cubicBezTo>
                <a:cubicBezTo>
                  <a:pt x="0" y="0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05" name="Freeform 778"/>
          <p:cNvSpPr>
            <a:spLocks/>
          </p:cNvSpPr>
          <p:nvPr/>
        </p:nvSpPr>
        <p:spPr bwMode="auto">
          <a:xfrm>
            <a:off x="6565900" y="6057900"/>
            <a:ext cx="3175" cy="3175"/>
          </a:xfrm>
          <a:custGeom>
            <a:avLst/>
            <a:gdLst>
              <a:gd name="T0" fmla="*/ 2147483647 w 1"/>
              <a:gd name="T1" fmla="*/ 2147483647 h 1"/>
              <a:gd name="T2" fmla="*/ 0 w 1"/>
              <a:gd name="T3" fmla="*/ 0 h 1"/>
              <a:gd name="T4" fmla="*/ 2147483647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06" name="Freeform 779"/>
          <p:cNvSpPr>
            <a:spLocks/>
          </p:cNvSpPr>
          <p:nvPr/>
        </p:nvSpPr>
        <p:spPr bwMode="auto">
          <a:xfrm>
            <a:off x="6565900" y="6069013"/>
            <a:ext cx="3175" cy="0"/>
          </a:xfrm>
          <a:custGeom>
            <a:avLst/>
            <a:gdLst>
              <a:gd name="T0" fmla="*/ 2147483647 w 1"/>
              <a:gd name="T1" fmla="*/ 0 w 1"/>
              <a:gd name="T2" fmla="*/ 2147483647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07" name="Freeform 780"/>
          <p:cNvSpPr>
            <a:spLocks/>
          </p:cNvSpPr>
          <p:nvPr/>
        </p:nvSpPr>
        <p:spPr bwMode="auto">
          <a:xfrm>
            <a:off x="6562725" y="6069013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2147483647 h 2"/>
              <a:gd name="T4" fmla="*/ 2147483647 w 2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08" name="Rectangle 781"/>
          <p:cNvSpPr>
            <a:spLocks noChangeArrowheads="1"/>
          </p:cNvSpPr>
          <p:nvPr/>
        </p:nvSpPr>
        <p:spPr bwMode="auto">
          <a:xfrm>
            <a:off x="6573838" y="606901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09" name="Freeform 782"/>
          <p:cNvSpPr>
            <a:spLocks/>
          </p:cNvSpPr>
          <p:nvPr/>
        </p:nvSpPr>
        <p:spPr bwMode="auto">
          <a:xfrm>
            <a:off x="6527800" y="6011863"/>
            <a:ext cx="30163" cy="26987"/>
          </a:xfrm>
          <a:custGeom>
            <a:avLst/>
            <a:gdLst>
              <a:gd name="T0" fmla="*/ 2147483647 w 8"/>
              <a:gd name="T1" fmla="*/ 2147483647 h 7"/>
              <a:gd name="T2" fmla="*/ 2147483647 w 8"/>
              <a:gd name="T3" fmla="*/ 2147483647 h 7"/>
              <a:gd name="T4" fmla="*/ 2147483647 w 8"/>
              <a:gd name="T5" fmla="*/ 2147483647 h 7"/>
              <a:gd name="T6" fmla="*/ 2147483647 w 8"/>
              <a:gd name="T7" fmla="*/ 2147483647 h 7"/>
              <a:gd name="T8" fmla="*/ 2147483647 w 8"/>
              <a:gd name="T9" fmla="*/ 2147483647 h 7"/>
              <a:gd name="T10" fmla="*/ 2147483647 w 8"/>
              <a:gd name="T11" fmla="*/ 2147483647 h 7"/>
              <a:gd name="T12" fmla="*/ 2147483647 w 8"/>
              <a:gd name="T13" fmla="*/ 0 h 7"/>
              <a:gd name="T14" fmla="*/ 2147483647 w 8"/>
              <a:gd name="T15" fmla="*/ 0 h 7"/>
              <a:gd name="T16" fmla="*/ 2147483647 w 8"/>
              <a:gd name="T17" fmla="*/ 0 h 7"/>
              <a:gd name="T18" fmla="*/ 0 w 8"/>
              <a:gd name="T19" fmla="*/ 0 h 7"/>
              <a:gd name="T20" fmla="*/ 2147483647 w 8"/>
              <a:gd name="T21" fmla="*/ 2147483647 h 7"/>
              <a:gd name="T22" fmla="*/ 2147483647 w 8"/>
              <a:gd name="T23" fmla="*/ 2147483647 h 7"/>
              <a:gd name="T24" fmla="*/ 2147483647 w 8"/>
              <a:gd name="T25" fmla="*/ 2147483647 h 7"/>
              <a:gd name="T26" fmla="*/ 2147483647 w 8"/>
              <a:gd name="T27" fmla="*/ 2147483647 h 7"/>
              <a:gd name="T28" fmla="*/ 2147483647 w 8"/>
              <a:gd name="T29" fmla="*/ 2147483647 h 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8" h="7">
                <a:moveTo>
                  <a:pt x="8" y="5"/>
                </a:moveTo>
                <a:cubicBezTo>
                  <a:pt x="8" y="5"/>
                  <a:pt x="8" y="5"/>
                  <a:pt x="8" y="5"/>
                </a:cubicBezTo>
                <a:cubicBezTo>
                  <a:pt x="8" y="5"/>
                  <a:pt x="8" y="4"/>
                  <a:pt x="7" y="4"/>
                </a:cubicBezTo>
                <a:cubicBezTo>
                  <a:pt x="7" y="3"/>
                  <a:pt x="7" y="3"/>
                  <a:pt x="7" y="3"/>
                </a:cubicBezTo>
                <a:cubicBezTo>
                  <a:pt x="7" y="3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7" y="1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5"/>
                  <a:pt x="1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6"/>
                  <a:pt x="8" y="6"/>
                  <a:pt x="8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10" name="Freeform 783"/>
          <p:cNvSpPr>
            <a:spLocks/>
          </p:cNvSpPr>
          <p:nvPr/>
        </p:nvSpPr>
        <p:spPr bwMode="auto">
          <a:xfrm>
            <a:off x="6554788" y="6019800"/>
            <a:ext cx="0" cy="3175"/>
          </a:xfrm>
          <a:custGeom>
            <a:avLst/>
            <a:gdLst>
              <a:gd name="T0" fmla="*/ 2147483647 h 1"/>
              <a:gd name="T1" fmla="*/ 0 h 1"/>
              <a:gd name="T2" fmla="*/ 2147483647 h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11" name="Freeform 784"/>
          <p:cNvSpPr>
            <a:spLocks/>
          </p:cNvSpPr>
          <p:nvPr/>
        </p:nvSpPr>
        <p:spPr bwMode="auto">
          <a:xfrm>
            <a:off x="6554788" y="6011863"/>
            <a:ext cx="0" cy="7937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12" name="Freeform 785"/>
          <p:cNvSpPr>
            <a:spLocks/>
          </p:cNvSpPr>
          <p:nvPr/>
        </p:nvSpPr>
        <p:spPr bwMode="auto">
          <a:xfrm>
            <a:off x="6557963" y="6030913"/>
            <a:ext cx="0" cy="7937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13" name="Freeform 786"/>
          <p:cNvSpPr>
            <a:spLocks/>
          </p:cNvSpPr>
          <p:nvPr/>
        </p:nvSpPr>
        <p:spPr bwMode="auto">
          <a:xfrm>
            <a:off x="6554788" y="6027738"/>
            <a:ext cx="3175" cy="3175"/>
          </a:xfrm>
          <a:custGeom>
            <a:avLst/>
            <a:gdLst>
              <a:gd name="T0" fmla="*/ 2147483647 w 1"/>
              <a:gd name="T1" fmla="*/ 2147483647 h 1"/>
              <a:gd name="T2" fmla="*/ 0 w 1"/>
              <a:gd name="T3" fmla="*/ 0 h 1"/>
              <a:gd name="T4" fmla="*/ 2147483647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1" y="1"/>
                  <a:pt x="1" y="0"/>
                  <a:pt x="0" y="0"/>
                </a:cubicBezTo>
                <a:cubicBezTo>
                  <a:pt x="1" y="0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14" name="Freeform 787"/>
          <p:cNvSpPr>
            <a:spLocks/>
          </p:cNvSpPr>
          <p:nvPr/>
        </p:nvSpPr>
        <p:spPr bwMode="auto">
          <a:xfrm>
            <a:off x="6527800" y="5978525"/>
            <a:ext cx="30163" cy="30163"/>
          </a:xfrm>
          <a:custGeom>
            <a:avLst/>
            <a:gdLst>
              <a:gd name="T0" fmla="*/ 2147483647 w 8"/>
              <a:gd name="T1" fmla="*/ 0 h 8"/>
              <a:gd name="T2" fmla="*/ 0 w 8"/>
              <a:gd name="T3" fmla="*/ 2147483647 h 8"/>
              <a:gd name="T4" fmla="*/ 2147483647 w 8"/>
              <a:gd name="T5" fmla="*/ 2147483647 h 8"/>
              <a:gd name="T6" fmla="*/ 2147483647 w 8"/>
              <a:gd name="T7" fmla="*/ 2147483647 h 8"/>
              <a:gd name="T8" fmla="*/ 2147483647 w 8"/>
              <a:gd name="T9" fmla="*/ 2147483647 h 8"/>
              <a:gd name="T10" fmla="*/ 2147483647 w 8"/>
              <a:gd name="T11" fmla="*/ 2147483647 h 8"/>
              <a:gd name="T12" fmla="*/ 2147483647 w 8"/>
              <a:gd name="T13" fmla="*/ 2147483647 h 8"/>
              <a:gd name="T14" fmla="*/ 2147483647 w 8"/>
              <a:gd name="T15" fmla="*/ 2147483647 h 8"/>
              <a:gd name="T16" fmla="*/ 2147483647 w 8"/>
              <a:gd name="T17" fmla="*/ 2147483647 h 8"/>
              <a:gd name="T18" fmla="*/ 2147483647 w 8"/>
              <a:gd name="T19" fmla="*/ 2147483647 h 8"/>
              <a:gd name="T20" fmla="*/ 2147483647 w 8"/>
              <a:gd name="T21" fmla="*/ 2147483647 h 8"/>
              <a:gd name="T22" fmla="*/ 2147483647 w 8"/>
              <a:gd name="T23" fmla="*/ 2147483647 h 8"/>
              <a:gd name="T24" fmla="*/ 2147483647 w 8"/>
              <a:gd name="T25" fmla="*/ 2147483647 h 8"/>
              <a:gd name="T26" fmla="*/ 2147483647 w 8"/>
              <a:gd name="T27" fmla="*/ 2147483647 h 8"/>
              <a:gd name="T28" fmla="*/ 2147483647 w 8"/>
              <a:gd name="T29" fmla="*/ 2147483647 h 8"/>
              <a:gd name="T30" fmla="*/ 2147483647 w 8"/>
              <a:gd name="T31" fmla="*/ 0 h 8"/>
              <a:gd name="T32" fmla="*/ 2147483647 w 8"/>
              <a:gd name="T33" fmla="*/ 0 h 8"/>
              <a:gd name="T34" fmla="*/ 2147483647 w 8"/>
              <a:gd name="T35" fmla="*/ 0 h 8"/>
              <a:gd name="T36" fmla="*/ 2147483647 w 8"/>
              <a:gd name="T37" fmla="*/ 0 h 8"/>
              <a:gd name="T38" fmla="*/ 2147483647 w 8"/>
              <a:gd name="T39" fmla="*/ 0 h 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8" h="8">
                <a:moveTo>
                  <a:pt x="1" y="0"/>
                </a:moveTo>
                <a:cubicBezTo>
                  <a:pt x="0" y="2"/>
                  <a:pt x="0" y="5"/>
                  <a:pt x="0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7"/>
                  <a:pt x="7" y="7"/>
                  <a:pt x="7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6"/>
                  <a:pt x="7" y="6"/>
                  <a:pt x="7" y="6"/>
                </a:cubicBezTo>
                <a:cubicBezTo>
                  <a:pt x="7" y="6"/>
                  <a:pt x="7" y="6"/>
                  <a:pt x="7" y="6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3"/>
                  <a:pt x="7" y="3"/>
                  <a:pt x="7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15" name="Freeform 788"/>
          <p:cNvSpPr>
            <a:spLocks/>
          </p:cNvSpPr>
          <p:nvPr/>
        </p:nvSpPr>
        <p:spPr bwMode="auto">
          <a:xfrm>
            <a:off x="6557963" y="59817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16" name="Freeform 789"/>
          <p:cNvSpPr>
            <a:spLocks/>
          </p:cNvSpPr>
          <p:nvPr/>
        </p:nvSpPr>
        <p:spPr bwMode="auto">
          <a:xfrm>
            <a:off x="6554788" y="5992813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17" name="Freeform 790"/>
          <p:cNvSpPr>
            <a:spLocks/>
          </p:cNvSpPr>
          <p:nvPr/>
        </p:nvSpPr>
        <p:spPr bwMode="auto">
          <a:xfrm>
            <a:off x="6554788" y="60007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18" name="Freeform 791"/>
          <p:cNvSpPr>
            <a:spLocks/>
          </p:cNvSpPr>
          <p:nvPr/>
        </p:nvSpPr>
        <p:spPr bwMode="auto">
          <a:xfrm>
            <a:off x="6554788" y="5989638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19" name="Freeform 792"/>
          <p:cNvSpPr>
            <a:spLocks/>
          </p:cNvSpPr>
          <p:nvPr/>
        </p:nvSpPr>
        <p:spPr bwMode="auto">
          <a:xfrm>
            <a:off x="6557963" y="59785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20" name="Freeform 793"/>
          <p:cNvSpPr>
            <a:spLocks/>
          </p:cNvSpPr>
          <p:nvPr/>
        </p:nvSpPr>
        <p:spPr bwMode="auto">
          <a:xfrm>
            <a:off x="6554788" y="60039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21" name="Freeform 794"/>
          <p:cNvSpPr>
            <a:spLocks/>
          </p:cNvSpPr>
          <p:nvPr/>
        </p:nvSpPr>
        <p:spPr bwMode="auto">
          <a:xfrm>
            <a:off x="6557963" y="5986463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22" name="Freeform 795"/>
          <p:cNvSpPr>
            <a:spLocks/>
          </p:cNvSpPr>
          <p:nvPr/>
        </p:nvSpPr>
        <p:spPr bwMode="auto">
          <a:xfrm>
            <a:off x="6453188" y="6086475"/>
            <a:ext cx="312737" cy="460375"/>
          </a:xfrm>
          <a:custGeom>
            <a:avLst/>
            <a:gdLst>
              <a:gd name="T0" fmla="*/ 2147483647 w 83"/>
              <a:gd name="T1" fmla="*/ 2147483647 h 122"/>
              <a:gd name="T2" fmla="*/ 2147483647 w 83"/>
              <a:gd name="T3" fmla="*/ 2147483647 h 122"/>
              <a:gd name="T4" fmla="*/ 2147483647 w 83"/>
              <a:gd name="T5" fmla="*/ 2147483647 h 122"/>
              <a:gd name="T6" fmla="*/ 2147483647 w 83"/>
              <a:gd name="T7" fmla="*/ 2147483647 h 122"/>
              <a:gd name="T8" fmla="*/ 2147483647 w 83"/>
              <a:gd name="T9" fmla="*/ 2147483647 h 122"/>
              <a:gd name="T10" fmla="*/ 2147483647 w 83"/>
              <a:gd name="T11" fmla="*/ 2147483647 h 122"/>
              <a:gd name="T12" fmla="*/ 2147483647 w 83"/>
              <a:gd name="T13" fmla="*/ 2147483647 h 122"/>
              <a:gd name="T14" fmla="*/ 2147483647 w 83"/>
              <a:gd name="T15" fmla="*/ 2147483647 h 122"/>
              <a:gd name="T16" fmla="*/ 2147483647 w 83"/>
              <a:gd name="T17" fmla="*/ 2147483647 h 122"/>
              <a:gd name="T18" fmla="*/ 2147483647 w 83"/>
              <a:gd name="T19" fmla="*/ 2147483647 h 122"/>
              <a:gd name="T20" fmla="*/ 2147483647 w 83"/>
              <a:gd name="T21" fmla="*/ 2147483647 h 122"/>
              <a:gd name="T22" fmla="*/ 2147483647 w 83"/>
              <a:gd name="T23" fmla="*/ 2147483647 h 122"/>
              <a:gd name="T24" fmla="*/ 2147483647 w 83"/>
              <a:gd name="T25" fmla="*/ 2147483647 h 122"/>
              <a:gd name="T26" fmla="*/ 2147483647 w 83"/>
              <a:gd name="T27" fmla="*/ 2147483647 h 122"/>
              <a:gd name="T28" fmla="*/ 2147483647 w 83"/>
              <a:gd name="T29" fmla="*/ 2147483647 h 122"/>
              <a:gd name="T30" fmla="*/ 2147483647 w 83"/>
              <a:gd name="T31" fmla="*/ 2147483647 h 122"/>
              <a:gd name="T32" fmla="*/ 2147483647 w 83"/>
              <a:gd name="T33" fmla="*/ 2147483647 h 122"/>
              <a:gd name="T34" fmla="*/ 2147483647 w 83"/>
              <a:gd name="T35" fmla="*/ 2147483647 h 122"/>
              <a:gd name="T36" fmla="*/ 2147483647 w 83"/>
              <a:gd name="T37" fmla="*/ 2147483647 h 122"/>
              <a:gd name="T38" fmla="*/ 2147483647 w 83"/>
              <a:gd name="T39" fmla="*/ 2147483647 h 122"/>
              <a:gd name="T40" fmla="*/ 2147483647 w 83"/>
              <a:gd name="T41" fmla="*/ 2147483647 h 122"/>
              <a:gd name="T42" fmla="*/ 2147483647 w 83"/>
              <a:gd name="T43" fmla="*/ 2147483647 h 122"/>
              <a:gd name="T44" fmla="*/ 2147483647 w 83"/>
              <a:gd name="T45" fmla="*/ 2147483647 h 122"/>
              <a:gd name="T46" fmla="*/ 2147483647 w 83"/>
              <a:gd name="T47" fmla="*/ 2147483647 h 122"/>
              <a:gd name="T48" fmla="*/ 2147483647 w 83"/>
              <a:gd name="T49" fmla="*/ 2147483647 h 122"/>
              <a:gd name="T50" fmla="*/ 2147483647 w 83"/>
              <a:gd name="T51" fmla="*/ 2147483647 h 122"/>
              <a:gd name="T52" fmla="*/ 2147483647 w 83"/>
              <a:gd name="T53" fmla="*/ 2147483647 h 122"/>
              <a:gd name="T54" fmla="*/ 2147483647 w 83"/>
              <a:gd name="T55" fmla="*/ 2147483647 h 122"/>
              <a:gd name="T56" fmla="*/ 2147483647 w 83"/>
              <a:gd name="T57" fmla="*/ 2147483647 h 122"/>
              <a:gd name="T58" fmla="*/ 2147483647 w 83"/>
              <a:gd name="T59" fmla="*/ 2147483647 h 122"/>
              <a:gd name="T60" fmla="*/ 2147483647 w 83"/>
              <a:gd name="T61" fmla="*/ 2147483647 h 122"/>
              <a:gd name="T62" fmla="*/ 2147483647 w 83"/>
              <a:gd name="T63" fmla="*/ 2147483647 h 122"/>
              <a:gd name="T64" fmla="*/ 2147483647 w 83"/>
              <a:gd name="T65" fmla="*/ 2147483647 h 122"/>
              <a:gd name="T66" fmla="*/ 2147483647 w 83"/>
              <a:gd name="T67" fmla="*/ 2147483647 h 122"/>
              <a:gd name="T68" fmla="*/ 2147483647 w 83"/>
              <a:gd name="T69" fmla="*/ 2147483647 h 12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83" h="122">
                <a:moveTo>
                  <a:pt x="70" y="7"/>
                </a:moveTo>
                <a:cubicBezTo>
                  <a:pt x="69" y="8"/>
                  <a:pt x="53" y="30"/>
                  <a:pt x="50" y="30"/>
                </a:cubicBezTo>
                <a:cubicBezTo>
                  <a:pt x="44" y="30"/>
                  <a:pt x="38" y="30"/>
                  <a:pt x="32" y="30"/>
                </a:cubicBezTo>
                <a:cubicBezTo>
                  <a:pt x="28" y="30"/>
                  <a:pt x="11" y="5"/>
                  <a:pt x="9" y="3"/>
                </a:cubicBezTo>
                <a:cubicBezTo>
                  <a:pt x="8" y="2"/>
                  <a:pt x="5" y="0"/>
                  <a:pt x="3" y="3"/>
                </a:cubicBezTo>
                <a:cubicBezTo>
                  <a:pt x="0" y="5"/>
                  <a:pt x="1" y="8"/>
                  <a:pt x="2" y="10"/>
                </a:cubicBezTo>
                <a:cubicBezTo>
                  <a:pt x="4" y="11"/>
                  <a:pt x="28" y="45"/>
                  <a:pt x="28" y="45"/>
                </a:cubicBezTo>
                <a:cubicBezTo>
                  <a:pt x="28" y="45"/>
                  <a:pt x="22" y="71"/>
                  <a:pt x="18" y="82"/>
                </a:cubicBezTo>
                <a:cubicBezTo>
                  <a:pt x="18" y="82"/>
                  <a:pt x="18" y="82"/>
                  <a:pt x="18" y="83"/>
                </a:cubicBezTo>
                <a:cubicBezTo>
                  <a:pt x="22" y="83"/>
                  <a:pt x="25" y="83"/>
                  <a:pt x="29" y="83"/>
                </a:cubicBezTo>
                <a:cubicBezTo>
                  <a:pt x="29" y="84"/>
                  <a:pt x="29" y="85"/>
                  <a:pt x="29" y="85"/>
                </a:cubicBezTo>
                <a:cubicBezTo>
                  <a:pt x="29" y="96"/>
                  <a:pt x="29" y="106"/>
                  <a:pt x="29" y="116"/>
                </a:cubicBezTo>
                <a:cubicBezTo>
                  <a:pt x="29" y="117"/>
                  <a:pt x="29" y="118"/>
                  <a:pt x="29" y="119"/>
                </a:cubicBezTo>
                <a:cubicBezTo>
                  <a:pt x="30" y="121"/>
                  <a:pt x="31" y="122"/>
                  <a:pt x="33" y="122"/>
                </a:cubicBezTo>
                <a:cubicBezTo>
                  <a:pt x="36" y="122"/>
                  <a:pt x="38" y="121"/>
                  <a:pt x="38" y="119"/>
                </a:cubicBezTo>
                <a:cubicBezTo>
                  <a:pt x="39" y="118"/>
                  <a:pt x="39" y="117"/>
                  <a:pt x="39" y="116"/>
                </a:cubicBezTo>
                <a:cubicBezTo>
                  <a:pt x="39" y="106"/>
                  <a:pt x="39" y="97"/>
                  <a:pt x="39" y="87"/>
                </a:cubicBezTo>
                <a:cubicBezTo>
                  <a:pt x="39" y="86"/>
                  <a:pt x="39" y="85"/>
                  <a:pt x="39" y="84"/>
                </a:cubicBezTo>
                <a:cubicBezTo>
                  <a:pt x="40" y="83"/>
                  <a:pt x="40" y="83"/>
                  <a:pt x="40" y="83"/>
                </a:cubicBezTo>
                <a:cubicBezTo>
                  <a:pt x="40" y="83"/>
                  <a:pt x="40" y="83"/>
                  <a:pt x="40" y="83"/>
                </a:cubicBezTo>
                <a:cubicBezTo>
                  <a:pt x="40" y="84"/>
                  <a:pt x="40" y="85"/>
                  <a:pt x="40" y="86"/>
                </a:cubicBezTo>
                <a:cubicBezTo>
                  <a:pt x="40" y="96"/>
                  <a:pt x="40" y="106"/>
                  <a:pt x="40" y="115"/>
                </a:cubicBezTo>
                <a:cubicBezTo>
                  <a:pt x="40" y="116"/>
                  <a:pt x="40" y="117"/>
                  <a:pt x="41" y="118"/>
                </a:cubicBezTo>
                <a:cubicBezTo>
                  <a:pt x="41" y="121"/>
                  <a:pt x="43" y="122"/>
                  <a:pt x="45" y="122"/>
                </a:cubicBezTo>
                <a:cubicBezTo>
                  <a:pt x="48" y="122"/>
                  <a:pt x="49" y="121"/>
                  <a:pt x="50" y="118"/>
                </a:cubicBezTo>
                <a:cubicBezTo>
                  <a:pt x="50" y="117"/>
                  <a:pt x="50" y="116"/>
                  <a:pt x="50" y="115"/>
                </a:cubicBezTo>
                <a:cubicBezTo>
                  <a:pt x="50" y="105"/>
                  <a:pt x="50" y="95"/>
                  <a:pt x="50" y="85"/>
                </a:cubicBezTo>
                <a:cubicBezTo>
                  <a:pt x="50" y="85"/>
                  <a:pt x="50" y="84"/>
                  <a:pt x="50" y="83"/>
                </a:cubicBezTo>
                <a:cubicBezTo>
                  <a:pt x="54" y="83"/>
                  <a:pt x="58" y="83"/>
                  <a:pt x="61" y="83"/>
                </a:cubicBezTo>
                <a:cubicBezTo>
                  <a:pt x="61" y="82"/>
                  <a:pt x="61" y="82"/>
                  <a:pt x="61" y="81"/>
                </a:cubicBezTo>
                <a:cubicBezTo>
                  <a:pt x="59" y="76"/>
                  <a:pt x="58" y="70"/>
                  <a:pt x="56" y="65"/>
                </a:cubicBezTo>
                <a:cubicBezTo>
                  <a:pt x="55" y="60"/>
                  <a:pt x="54" y="51"/>
                  <a:pt x="52" y="46"/>
                </a:cubicBezTo>
                <a:cubicBezTo>
                  <a:pt x="52" y="45"/>
                  <a:pt x="77" y="12"/>
                  <a:pt x="78" y="11"/>
                </a:cubicBezTo>
                <a:cubicBezTo>
                  <a:pt x="78" y="10"/>
                  <a:pt x="83" y="7"/>
                  <a:pt x="79" y="3"/>
                </a:cubicBezTo>
                <a:cubicBezTo>
                  <a:pt x="75" y="0"/>
                  <a:pt x="72" y="5"/>
                  <a:pt x="7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23" name="Freeform 796"/>
          <p:cNvSpPr>
            <a:spLocks/>
          </p:cNvSpPr>
          <p:nvPr/>
        </p:nvSpPr>
        <p:spPr bwMode="auto">
          <a:xfrm>
            <a:off x="6565900" y="6110288"/>
            <a:ext cx="82550" cy="82550"/>
          </a:xfrm>
          <a:custGeom>
            <a:avLst/>
            <a:gdLst>
              <a:gd name="T0" fmla="*/ 2147483647 w 22"/>
              <a:gd name="T1" fmla="*/ 0 h 22"/>
              <a:gd name="T2" fmla="*/ 0 w 22"/>
              <a:gd name="T3" fmla="*/ 2147483647 h 22"/>
              <a:gd name="T4" fmla="*/ 2147483647 w 22"/>
              <a:gd name="T5" fmla="*/ 2147483647 h 22"/>
              <a:gd name="T6" fmla="*/ 2147483647 w 22"/>
              <a:gd name="T7" fmla="*/ 2147483647 h 22"/>
              <a:gd name="T8" fmla="*/ 2147483647 w 22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" h="22">
                <a:moveTo>
                  <a:pt x="11" y="0"/>
                </a:moveTo>
                <a:cubicBezTo>
                  <a:pt x="5" y="0"/>
                  <a:pt x="0" y="6"/>
                  <a:pt x="0" y="12"/>
                </a:cubicBezTo>
                <a:cubicBezTo>
                  <a:pt x="0" y="17"/>
                  <a:pt x="5" y="22"/>
                  <a:pt x="11" y="22"/>
                </a:cubicBezTo>
                <a:cubicBezTo>
                  <a:pt x="16" y="22"/>
                  <a:pt x="22" y="17"/>
                  <a:pt x="22" y="11"/>
                </a:cubicBezTo>
                <a:cubicBezTo>
                  <a:pt x="22" y="6"/>
                  <a:pt x="17" y="0"/>
                  <a:pt x="1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24" name="Oval 23"/>
          <p:cNvSpPr>
            <a:spLocks noChangeArrowheads="1"/>
          </p:cNvSpPr>
          <p:nvPr/>
        </p:nvSpPr>
        <p:spPr bwMode="auto">
          <a:xfrm>
            <a:off x="4032250" y="3679825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25" name="Rectangle 32"/>
          <p:cNvSpPr>
            <a:spLocks noChangeArrowheads="1"/>
          </p:cNvSpPr>
          <p:nvPr/>
        </p:nvSpPr>
        <p:spPr bwMode="auto">
          <a:xfrm>
            <a:off x="4260850" y="3833813"/>
            <a:ext cx="244475" cy="904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26" name="Freeform 33"/>
          <p:cNvSpPr>
            <a:spLocks/>
          </p:cNvSpPr>
          <p:nvPr/>
        </p:nvSpPr>
        <p:spPr bwMode="auto">
          <a:xfrm>
            <a:off x="4156075" y="3954463"/>
            <a:ext cx="455613" cy="304800"/>
          </a:xfrm>
          <a:custGeom>
            <a:avLst/>
            <a:gdLst>
              <a:gd name="T0" fmla="*/ 2147483647 w 287"/>
              <a:gd name="T1" fmla="*/ 0 h 192"/>
              <a:gd name="T2" fmla="*/ 2147483647 w 287"/>
              <a:gd name="T3" fmla="*/ 0 h 192"/>
              <a:gd name="T4" fmla="*/ 2147483647 w 287"/>
              <a:gd name="T5" fmla="*/ 2147483647 h 192"/>
              <a:gd name="T6" fmla="*/ 0 w 287"/>
              <a:gd name="T7" fmla="*/ 2147483647 h 192"/>
              <a:gd name="T8" fmla="*/ 2147483647 w 287"/>
              <a:gd name="T9" fmla="*/ 2147483647 h 192"/>
              <a:gd name="T10" fmla="*/ 2147483647 w 287"/>
              <a:gd name="T11" fmla="*/ 2147483647 h 192"/>
              <a:gd name="T12" fmla="*/ 2147483647 w 287"/>
              <a:gd name="T13" fmla="*/ 2147483647 h 192"/>
              <a:gd name="T14" fmla="*/ 2147483647 w 287"/>
              <a:gd name="T15" fmla="*/ 2147483647 h 192"/>
              <a:gd name="T16" fmla="*/ 2147483647 w 287"/>
              <a:gd name="T17" fmla="*/ 2147483647 h 192"/>
              <a:gd name="T18" fmla="*/ 2147483647 w 287"/>
              <a:gd name="T19" fmla="*/ 0 h 19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7" h="192">
                <a:moveTo>
                  <a:pt x="220" y="0"/>
                </a:moveTo>
                <a:lnTo>
                  <a:pt x="66" y="0"/>
                </a:lnTo>
                <a:lnTo>
                  <a:pt x="66" y="52"/>
                </a:lnTo>
                <a:lnTo>
                  <a:pt x="0" y="52"/>
                </a:lnTo>
                <a:lnTo>
                  <a:pt x="71" y="120"/>
                </a:lnTo>
                <a:lnTo>
                  <a:pt x="144" y="192"/>
                </a:lnTo>
                <a:lnTo>
                  <a:pt x="216" y="120"/>
                </a:lnTo>
                <a:lnTo>
                  <a:pt x="287" y="52"/>
                </a:lnTo>
                <a:lnTo>
                  <a:pt x="220" y="52"/>
                </a:lnTo>
                <a:lnTo>
                  <a:pt x="22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27" name="Oval 22"/>
          <p:cNvSpPr>
            <a:spLocks noChangeArrowheads="1"/>
          </p:cNvSpPr>
          <p:nvPr/>
        </p:nvSpPr>
        <p:spPr bwMode="auto">
          <a:xfrm>
            <a:off x="2922588" y="3679825"/>
            <a:ext cx="690562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28" name="Freeform 57"/>
          <p:cNvSpPr>
            <a:spLocks noEditPoints="1"/>
          </p:cNvSpPr>
          <p:nvPr/>
        </p:nvSpPr>
        <p:spPr bwMode="auto">
          <a:xfrm>
            <a:off x="3035300" y="3765550"/>
            <a:ext cx="544513" cy="568325"/>
          </a:xfrm>
          <a:custGeom>
            <a:avLst/>
            <a:gdLst>
              <a:gd name="T0" fmla="*/ 2147483647 w 145"/>
              <a:gd name="T1" fmla="*/ 2147483647 h 151"/>
              <a:gd name="T2" fmla="*/ 2147483647 w 145"/>
              <a:gd name="T3" fmla="*/ 2147483647 h 151"/>
              <a:gd name="T4" fmla="*/ 2147483647 w 145"/>
              <a:gd name="T5" fmla="*/ 2147483647 h 151"/>
              <a:gd name="T6" fmla="*/ 2147483647 w 145"/>
              <a:gd name="T7" fmla="*/ 2147483647 h 151"/>
              <a:gd name="T8" fmla="*/ 2147483647 w 145"/>
              <a:gd name="T9" fmla="*/ 2147483647 h 151"/>
              <a:gd name="T10" fmla="*/ 2147483647 w 145"/>
              <a:gd name="T11" fmla="*/ 2147483647 h 151"/>
              <a:gd name="T12" fmla="*/ 2147483647 w 145"/>
              <a:gd name="T13" fmla="*/ 2147483647 h 151"/>
              <a:gd name="T14" fmla="*/ 2147483647 w 145"/>
              <a:gd name="T15" fmla="*/ 2147483647 h 151"/>
              <a:gd name="T16" fmla="*/ 2147483647 w 145"/>
              <a:gd name="T17" fmla="*/ 2147483647 h 151"/>
              <a:gd name="T18" fmla="*/ 2147483647 w 145"/>
              <a:gd name="T19" fmla="*/ 2147483647 h 151"/>
              <a:gd name="T20" fmla="*/ 2147483647 w 145"/>
              <a:gd name="T21" fmla="*/ 2147483647 h 151"/>
              <a:gd name="T22" fmla="*/ 2147483647 w 145"/>
              <a:gd name="T23" fmla="*/ 2147483647 h 151"/>
              <a:gd name="T24" fmla="*/ 2147483647 w 145"/>
              <a:gd name="T25" fmla="*/ 2147483647 h 151"/>
              <a:gd name="T26" fmla="*/ 2147483647 w 145"/>
              <a:gd name="T27" fmla="*/ 2147483647 h 151"/>
              <a:gd name="T28" fmla="*/ 2147483647 w 145"/>
              <a:gd name="T29" fmla="*/ 2147483647 h 151"/>
              <a:gd name="T30" fmla="*/ 2147483647 w 145"/>
              <a:gd name="T31" fmla="*/ 2147483647 h 151"/>
              <a:gd name="T32" fmla="*/ 2147483647 w 145"/>
              <a:gd name="T33" fmla="*/ 2147483647 h 151"/>
              <a:gd name="T34" fmla="*/ 2147483647 w 145"/>
              <a:gd name="T35" fmla="*/ 2147483647 h 151"/>
              <a:gd name="T36" fmla="*/ 2147483647 w 145"/>
              <a:gd name="T37" fmla="*/ 2147483647 h 151"/>
              <a:gd name="T38" fmla="*/ 2147483647 w 145"/>
              <a:gd name="T39" fmla="*/ 2147483647 h 151"/>
              <a:gd name="T40" fmla="*/ 2147483647 w 145"/>
              <a:gd name="T41" fmla="*/ 2147483647 h 151"/>
              <a:gd name="T42" fmla="*/ 2147483647 w 145"/>
              <a:gd name="T43" fmla="*/ 2147483647 h 151"/>
              <a:gd name="T44" fmla="*/ 2147483647 w 145"/>
              <a:gd name="T45" fmla="*/ 2147483647 h 1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45" h="151">
                <a:moveTo>
                  <a:pt x="136" y="40"/>
                </a:moveTo>
                <a:cubicBezTo>
                  <a:pt x="93" y="6"/>
                  <a:pt x="93" y="6"/>
                  <a:pt x="93" y="6"/>
                </a:cubicBezTo>
                <a:cubicBezTo>
                  <a:pt x="86" y="0"/>
                  <a:pt x="75" y="1"/>
                  <a:pt x="70" y="7"/>
                </a:cubicBezTo>
                <a:cubicBezTo>
                  <a:pt x="5" y="88"/>
                  <a:pt x="5" y="88"/>
                  <a:pt x="5" y="88"/>
                </a:cubicBezTo>
                <a:cubicBezTo>
                  <a:pt x="0" y="95"/>
                  <a:pt x="1" y="105"/>
                  <a:pt x="9" y="111"/>
                </a:cubicBezTo>
                <a:cubicBezTo>
                  <a:pt x="52" y="145"/>
                  <a:pt x="52" y="145"/>
                  <a:pt x="52" y="145"/>
                </a:cubicBezTo>
                <a:cubicBezTo>
                  <a:pt x="59" y="151"/>
                  <a:pt x="69" y="150"/>
                  <a:pt x="75" y="144"/>
                </a:cubicBezTo>
                <a:cubicBezTo>
                  <a:pt x="139" y="63"/>
                  <a:pt x="139" y="63"/>
                  <a:pt x="139" y="63"/>
                </a:cubicBezTo>
                <a:cubicBezTo>
                  <a:pt x="145" y="56"/>
                  <a:pt x="143" y="46"/>
                  <a:pt x="136" y="40"/>
                </a:cubicBezTo>
                <a:close/>
                <a:moveTo>
                  <a:pt x="47" y="123"/>
                </a:moveTo>
                <a:cubicBezTo>
                  <a:pt x="45" y="125"/>
                  <a:pt x="41" y="124"/>
                  <a:pt x="37" y="121"/>
                </a:cubicBezTo>
                <a:cubicBezTo>
                  <a:pt x="33" y="118"/>
                  <a:pt x="31" y="114"/>
                  <a:pt x="33" y="112"/>
                </a:cubicBezTo>
                <a:cubicBezTo>
                  <a:pt x="35" y="110"/>
                  <a:pt x="39" y="110"/>
                  <a:pt x="43" y="113"/>
                </a:cubicBezTo>
                <a:cubicBezTo>
                  <a:pt x="47" y="117"/>
                  <a:pt x="49" y="121"/>
                  <a:pt x="47" y="123"/>
                </a:cubicBezTo>
                <a:close/>
                <a:moveTo>
                  <a:pt x="125" y="66"/>
                </a:moveTo>
                <a:cubicBezTo>
                  <a:pt x="85" y="116"/>
                  <a:pt x="85" y="116"/>
                  <a:pt x="85" y="116"/>
                </a:cubicBezTo>
                <a:cubicBezTo>
                  <a:pt x="79" y="123"/>
                  <a:pt x="71" y="127"/>
                  <a:pt x="68" y="124"/>
                </a:cubicBezTo>
                <a:cubicBezTo>
                  <a:pt x="26" y="90"/>
                  <a:pt x="26" y="90"/>
                  <a:pt x="26" y="90"/>
                </a:cubicBezTo>
                <a:cubicBezTo>
                  <a:pt x="22" y="87"/>
                  <a:pt x="24" y="79"/>
                  <a:pt x="30" y="72"/>
                </a:cubicBezTo>
                <a:cubicBezTo>
                  <a:pt x="70" y="22"/>
                  <a:pt x="70" y="22"/>
                  <a:pt x="70" y="22"/>
                </a:cubicBezTo>
                <a:cubicBezTo>
                  <a:pt x="76" y="15"/>
                  <a:pt x="84" y="11"/>
                  <a:pt x="87" y="14"/>
                </a:cubicBezTo>
                <a:cubicBezTo>
                  <a:pt x="129" y="48"/>
                  <a:pt x="129" y="48"/>
                  <a:pt x="129" y="48"/>
                </a:cubicBezTo>
                <a:cubicBezTo>
                  <a:pt x="133" y="50"/>
                  <a:pt x="131" y="59"/>
                  <a:pt x="125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29" name="Freeform 58"/>
          <p:cNvSpPr>
            <a:spLocks/>
          </p:cNvSpPr>
          <p:nvPr/>
        </p:nvSpPr>
        <p:spPr bwMode="auto">
          <a:xfrm>
            <a:off x="2989263" y="3740150"/>
            <a:ext cx="230187" cy="255588"/>
          </a:xfrm>
          <a:custGeom>
            <a:avLst/>
            <a:gdLst>
              <a:gd name="T0" fmla="*/ 2147483647 w 61"/>
              <a:gd name="T1" fmla="*/ 0 h 68"/>
              <a:gd name="T2" fmla="*/ 2147483647 w 61"/>
              <a:gd name="T3" fmla="*/ 2147483647 h 68"/>
              <a:gd name="T4" fmla="*/ 2147483647 w 61"/>
              <a:gd name="T5" fmla="*/ 2147483647 h 68"/>
              <a:gd name="T6" fmla="*/ 2147483647 w 61"/>
              <a:gd name="T7" fmla="*/ 2147483647 h 68"/>
              <a:gd name="T8" fmla="*/ 2147483647 w 61"/>
              <a:gd name="T9" fmla="*/ 2147483647 h 68"/>
              <a:gd name="T10" fmla="*/ 2147483647 w 61"/>
              <a:gd name="T11" fmla="*/ 2147483647 h 68"/>
              <a:gd name="T12" fmla="*/ 2147483647 w 61"/>
              <a:gd name="T13" fmla="*/ 2147483647 h 68"/>
              <a:gd name="T14" fmla="*/ 2147483647 w 61"/>
              <a:gd name="T15" fmla="*/ 2147483647 h 68"/>
              <a:gd name="T16" fmla="*/ 2147483647 w 61"/>
              <a:gd name="T17" fmla="*/ 2147483647 h 68"/>
              <a:gd name="T18" fmla="*/ 2147483647 w 61"/>
              <a:gd name="T19" fmla="*/ 0 h 6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1" h="68">
                <a:moveTo>
                  <a:pt x="56" y="0"/>
                </a:moveTo>
                <a:cubicBezTo>
                  <a:pt x="44" y="1"/>
                  <a:pt x="30" y="9"/>
                  <a:pt x="18" y="22"/>
                </a:cubicBezTo>
                <a:cubicBezTo>
                  <a:pt x="6" y="35"/>
                  <a:pt x="0" y="51"/>
                  <a:pt x="1" y="64"/>
                </a:cubicBezTo>
                <a:cubicBezTo>
                  <a:pt x="1" y="66"/>
                  <a:pt x="3" y="68"/>
                  <a:pt x="5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10" y="66"/>
                  <a:pt x="9" y="63"/>
                </a:cubicBezTo>
                <a:cubicBezTo>
                  <a:pt x="8" y="53"/>
                  <a:pt x="14" y="39"/>
                  <a:pt x="25" y="27"/>
                </a:cubicBezTo>
                <a:cubicBezTo>
                  <a:pt x="35" y="16"/>
                  <a:pt x="47" y="9"/>
                  <a:pt x="56" y="9"/>
                </a:cubicBezTo>
                <a:cubicBezTo>
                  <a:pt x="59" y="9"/>
                  <a:pt x="61" y="7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30" name="Freeform 59"/>
          <p:cNvSpPr>
            <a:spLocks/>
          </p:cNvSpPr>
          <p:nvPr/>
        </p:nvSpPr>
        <p:spPr bwMode="auto">
          <a:xfrm>
            <a:off x="3060700" y="3803650"/>
            <a:ext cx="158750" cy="180975"/>
          </a:xfrm>
          <a:custGeom>
            <a:avLst/>
            <a:gdLst>
              <a:gd name="T0" fmla="*/ 2147483647 w 42"/>
              <a:gd name="T1" fmla="*/ 0 h 48"/>
              <a:gd name="T2" fmla="*/ 2147483647 w 42"/>
              <a:gd name="T3" fmla="*/ 2147483647 h 48"/>
              <a:gd name="T4" fmla="*/ 2147483647 w 42"/>
              <a:gd name="T5" fmla="*/ 2147483647 h 48"/>
              <a:gd name="T6" fmla="*/ 2147483647 w 42"/>
              <a:gd name="T7" fmla="*/ 2147483647 h 48"/>
              <a:gd name="T8" fmla="*/ 2147483647 w 42"/>
              <a:gd name="T9" fmla="*/ 2147483647 h 48"/>
              <a:gd name="T10" fmla="*/ 2147483647 w 42"/>
              <a:gd name="T11" fmla="*/ 2147483647 h 48"/>
              <a:gd name="T12" fmla="*/ 2147483647 w 42"/>
              <a:gd name="T13" fmla="*/ 2147483647 h 48"/>
              <a:gd name="T14" fmla="*/ 2147483647 w 42"/>
              <a:gd name="T15" fmla="*/ 2147483647 h 48"/>
              <a:gd name="T16" fmla="*/ 2147483647 w 42"/>
              <a:gd name="T17" fmla="*/ 2147483647 h 48"/>
              <a:gd name="T18" fmla="*/ 2147483647 w 42"/>
              <a:gd name="T19" fmla="*/ 0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2" h="48">
                <a:moveTo>
                  <a:pt x="38" y="0"/>
                </a:moveTo>
                <a:cubicBezTo>
                  <a:pt x="29" y="1"/>
                  <a:pt x="19" y="6"/>
                  <a:pt x="12" y="15"/>
                </a:cubicBezTo>
                <a:cubicBezTo>
                  <a:pt x="4" y="25"/>
                  <a:pt x="0" y="36"/>
                  <a:pt x="1" y="45"/>
                </a:cubicBezTo>
                <a:cubicBezTo>
                  <a:pt x="2" y="47"/>
                  <a:pt x="4" y="48"/>
                  <a:pt x="6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8" y="48"/>
                  <a:pt x="10" y="46"/>
                  <a:pt x="10" y="43"/>
                </a:cubicBezTo>
                <a:cubicBezTo>
                  <a:pt x="9" y="37"/>
                  <a:pt x="12" y="28"/>
                  <a:pt x="18" y="21"/>
                </a:cubicBezTo>
                <a:cubicBezTo>
                  <a:pt x="24" y="14"/>
                  <a:pt x="32" y="9"/>
                  <a:pt x="38" y="9"/>
                </a:cubicBezTo>
                <a:cubicBezTo>
                  <a:pt x="40" y="9"/>
                  <a:pt x="42" y="7"/>
                  <a:pt x="42" y="4"/>
                </a:cubicBezTo>
                <a:cubicBezTo>
                  <a:pt x="42" y="2"/>
                  <a:pt x="40" y="0"/>
                  <a:pt x="3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31" name="Oval 20"/>
          <p:cNvSpPr>
            <a:spLocks noChangeArrowheads="1"/>
          </p:cNvSpPr>
          <p:nvPr/>
        </p:nvSpPr>
        <p:spPr bwMode="auto">
          <a:xfrm>
            <a:off x="696913" y="3621088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32" name="Freeform 68"/>
          <p:cNvSpPr>
            <a:spLocks/>
          </p:cNvSpPr>
          <p:nvPr/>
        </p:nvSpPr>
        <p:spPr bwMode="auto">
          <a:xfrm>
            <a:off x="1020763" y="3695700"/>
            <a:ext cx="296862" cy="293688"/>
          </a:xfrm>
          <a:custGeom>
            <a:avLst/>
            <a:gdLst>
              <a:gd name="T0" fmla="*/ 2147483647 w 79"/>
              <a:gd name="T1" fmla="*/ 2147483647 h 78"/>
              <a:gd name="T2" fmla="*/ 2147483647 w 79"/>
              <a:gd name="T3" fmla="*/ 2147483647 h 78"/>
              <a:gd name="T4" fmla="*/ 2147483647 w 79"/>
              <a:gd name="T5" fmla="*/ 2147483647 h 78"/>
              <a:gd name="T6" fmla="*/ 2147483647 w 79"/>
              <a:gd name="T7" fmla="*/ 2147483647 h 78"/>
              <a:gd name="T8" fmla="*/ 2147483647 w 79"/>
              <a:gd name="T9" fmla="*/ 2147483647 h 78"/>
              <a:gd name="T10" fmla="*/ 2147483647 w 79"/>
              <a:gd name="T11" fmla="*/ 2147483647 h 78"/>
              <a:gd name="T12" fmla="*/ 2147483647 w 79"/>
              <a:gd name="T13" fmla="*/ 2147483647 h 78"/>
              <a:gd name="T14" fmla="*/ 2147483647 w 79"/>
              <a:gd name="T15" fmla="*/ 2147483647 h 78"/>
              <a:gd name="T16" fmla="*/ 2147483647 w 79"/>
              <a:gd name="T17" fmla="*/ 2147483647 h 78"/>
              <a:gd name="T18" fmla="*/ 2147483647 w 79"/>
              <a:gd name="T19" fmla="*/ 2147483647 h 78"/>
              <a:gd name="T20" fmla="*/ 2147483647 w 79"/>
              <a:gd name="T21" fmla="*/ 2147483647 h 78"/>
              <a:gd name="T22" fmla="*/ 2147483647 w 79"/>
              <a:gd name="T23" fmla="*/ 2147483647 h 78"/>
              <a:gd name="T24" fmla="*/ 2147483647 w 79"/>
              <a:gd name="T25" fmla="*/ 2147483647 h 78"/>
              <a:gd name="T26" fmla="*/ 2147483647 w 79"/>
              <a:gd name="T27" fmla="*/ 2147483647 h 78"/>
              <a:gd name="T28" fmla="*/ 2147483647 w 79"/>
              <a:gd name="T29" fmla="*/ 2147483647 h 78"/>
              <a:gd name="T30" fmla="*/ 2147483647 w 79"/>
              <a:gd name="T31" fmla="*/ 2147483647 h 78"/>
              <a:gd name="T32" fmla="*/ 2147483647 w 79"/>
              <a:gd name="T33" fmla="*/ 2147483647 h 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79" h="78">
                <a:moveTo>
                  <a:pt x="29" y="10"/>
                </a:moveTo>
                <a:cubicBezTo>
                  <a:pt x="10" y="30"/>
                  <a:pt x="10" y="30"/>
                  <a:pt x="10" y="30"/>
                </a:cubicBezTo>
                <a:cubicBezTo>
                  <a:pt x="3" y="37"/>
                  <a:pt x="0" y="47"/>
                  <a:pt x="3" y="56"/>
                </a:cubicBezTo>
                <a:cubicBezTo>
                  <a:pt x="17" y="42"/>
                  <a:pt x="17" y="42"/>
                  <a:pt x="17" y="42"/>
                </a:cubicBezTo>
                <a:cubicBezTo>
                  <a:pt x="17" y="41"/>
                  <a:pt x="18" y="41"/>
                  <a:pt x="18" y="41"/>
                </a:cubicBezTo>
                <a:cubicBezTo>
                  <a:pt x="19" y="39"/>
                  <a:pt x="20" y="37"/>
                  <a:pt x="22" y="35"/>
                </a:cubicBezTo>
                <a:cubicBezTo>
                  <a:pt x="34" y="23"/>
                  <a:pt x="34" y="23"/>
                  <a:pt x="34" y="23"/>
                </a:cubicBezTo>
                <a:cubicBezTo>
                  <a:pt x="41" y="16"/>
                  <a:pt x="52" y="15"/>
                  <a:pt x="58" y="21"/>
                </a:cubicBezTo>
                <a:cubicBezTo>
                  <a:pt x="64" y="27"/>
                  <a:pt x="63" y="37"/>
                  <a:pt x="56" y="44"/>
                </a:cubicBezTo>
                <a:cubicBezTo>
                  <a:pt x="44" y="57"/>
                  <a:pt x="44" y="57"/>
                  <a:pt x="44" y="57"/>
                </a:cubicBezTo>
                <a:cubicBezTo>
                  <a:pt x="42" y="58"/>
                  <a:pt x="40" y="60"/>
                  <a:pt x="37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22" y="76"/>
                  <a:pt x="22" y="76"/>
                  <a:pt x="22" y="76"/>
                </a:cubicBezTo>
                <a:cubicBezTo>
                  <a:pt x="31" y="78"/>
                  <a:pt x="42" y="76"/>
                  <a:pt x="49" y="69"/>
                </a:cubicBezTo>
                <a:cubicBezTo>
                  <a:pt x="68" y="49"/>
                  <a:pt x="68" y="49"/>
                  <a:pt x="68" y="49"/>
                </a:cubicBezTo>
                <a:cubicBezTo>
                  <a:pt x="79" y="39"/>
                  <a:pt x="79" y="21"/>
                  <a:pt x="68" y="10"/>
                </a:cubicBezTo>
                <a:cubicBezTo>
                  <a:pt x="57" y="0"/>
                  <a:pt x="40" y="0"/>
                  <a:pt x="2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33" name="Freeform 69"/>
          <p:cNvSpPr>
            <a:spLocks/>
          </p:cNvSpPr>
          <p:nvPr/>
        </p:nvSpPr>
        <p:spPr bwMode="auto">
          <a:xfrm>
            <a:off x="776288" y="3940175"/>
            <a:ext cx="293687" cy="296863"/>
          </a:xfrm>
          <a:custGeom>
            <a:avLst/>
            <a:gdLst>
              <a:gd name="T0" fmla="*/ 2147483647 w 78"/>
              <a:gd name="T1" fmla="*/ 2147483647 h 79"/>
              <a:gd name="T2" fmla="*/ 2147483647 w 78"/>
              <a:gd name="T3" fmla="*/ 2147483647 h 79"/>
              <a:gd name="T4" fmla="*/ 2147483647 w 78"/>
              <a:gd name="T5" fmla="*/ 2147483647 h 79"/>
              <a:gd name="T6" fmla="*/ 2147483647 w 78"/>
              <a:gd name="T7" fmla="*/ 2147483647 h 79"/>
              <a:gd name="T8" fmla="*/ 2147483647 w 78"/>
              <a:gd name="T9" fmla="*/ 2147483647 h 79"/>
              <a:gd name="T10" fmla="*/ 2147483647 w 78"/>
              <a:gd name="T11" fmla="*/ 2147483647 h 79"/>
              <a:gd name="T12" fmla="*/ 2147483647 w 78"/>
              <a:gd name="T13" fmla="*/ 2147483647 h 79"/>
              <a:gd name="T14" fmla="*/ 2147483647 w 78"/>
              <a:gd name="T15" fmla="*/ 2147483647 h 79"/>
              <a:gd name="T16" fmla="*/ 2147483647 w 78"/>
              <a:gd name="T17" fmla="*/ 2147483647 h 79"/>
              <a:gd name="T18" fmla="*/ 2147483647 w 78"/>
              <a:gd name="T19" fmla="*/ 2147483647 h 79"/>
              <a:gd name="T20" fmla="*/ 2147483647 w 78"/>
              <a:gd name="T21" fmla="*/ 2147483647 h 79"/>
              <a:gd name="T22" fmla="*/ 2147483647 w 78"/>
              <a:gd name="T23" fmla="*/ 2147483647 h 79"/>
              <a:gd name="T24" fmla="*/ 2147483647 w 78"/>
              <a:gd name="T25" fmla="*/ 2147483647 h 79"/>
              <a:gd name="T26" fmla="*/ 2147483647 w 78"/>
              <a:gd name="T27" fmla="*/ 2147483647 h 79"/>
              <a:gd name="T28" fmla="*/ 2147483647 w 78"/>
              <a:gd name="T29" fmla="*/ 2147483647 h 79"/>
              <a:gd name="T30" fmla="*/ 2147483647 w 78"/>
              <a:gd name="T31" fmla="*/ 2147483647 h 79"/>
              <a:gd name="T32" fmla="*/ 2147483647 w 78"/>
              <a:gd name="T33" fmla="*/ 2147483647 h 7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78" h="79">
                <a:moveTo>
                  <a:pt x="62" y="36"/>
                </a:moveTo>
                <a:cubicBezTo>
                  <a:pt x="62" y="37"/>
                  <a:pt x="61" y="37"/>
                  <a:pt x="61" y="37"/>
                </a:cubicBezTo>
                <a:cubicBezTo>
                  <a:pt x="60" y="40"/>
                  <a:pt x="58" y="42"/>
                  <a:pt x="57" y="44"/>
                </a:cubicBezTo>
                <a:cubicBezTo>
                  <a:pt x="44" y="56"/>
                  <a:pt x="44" y="56"/>
                  <a:pt x="44" y="56"/>
                </a:cubicBezTo>
                <a:cubicBezTo>
                  <a:pt x="37" y="63"/>
                  <a:pt x="27" y="64"/>
                  <a:pt x="21" y="58"/>
                </a:cubicBezTo>
                <a:cubicBezTo>
                  <a:pt x="15" y="52"/>
                  <a:pt x="16" y="41"/>
                  <a:pt x="23" y="34"/>
                </a:cubicBezTo>
                <a:cubicBezTo>
                  <a:pt x="35" y="22"/>
                  <a:pt x="35" y="22"/>
                  <a:pt x="35" y="22"/>
                </a:cubicBezTo>
                <a:cubicBezTo>
                  <a:pt x="37" y="20"/>
                  <a:pt x="39" y="19"/>
                  <a:pt x="41" y="18"/>
                </a:cubicBezTo>
                <a:cubicBezTo>
                  <a:pt x="42" y="17"/>
                  <a:pt x="42" y="17"/>
                  <a:pt x="42" y="17"/>
                </a:cubicBezTo>
                <a:cubicBezTo>
                  <a:pt x="56" y="3"/>
                  <a:pt x="56" y="3"/>
                  <a:pt x="56" y="3"/>
                </a:cubicBezTo>
                <a:cubicBezTo>
                  <a:pt x="47" y="0"/>
                  <a:pt x="37" y="3"/>
                  <a:pt x="30" y="10"/>
                </a:cubicBezTo>
                <a:cubicBezTo>
                  <a:pt x="10" y="29"/>
                  <a:pt x="10" y="29"/>
                  <a:pt x="10" y="29"/>
                </a:cubicBezTo>
                <a:cubicBezTo>
                  <a:pt x="0" y="40"/>
                  <a:pt x="0" y="57"/>
                  <a:pt x="10" y="68"/>
                </a:cubicBezTo>
                <a:cubicBezTo>
                  <a:pt x="21" y="79"/>
                  <a:pt x="39" y="79"/>
                  <a:pt x="49" y="68"/>
                </a:cubicBezTo>
                <a:cubicBezTo>
                  <a:pt x="69" y="49"/>
                  <a:pt x="69" y="49"/>
                  <a:pt x="69" y="49"/>
                </a:cubicBezTo>
                <a:cubicBezTo>
                  <a:pt x="76" y="42"/>
                  <a:pt x="78" y="31"/>
                  <a:pt x="76" y="22"/>
                </a:cubicBezTo>
                <a:lnTo>
                  <a:pt x="62" y="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34" name="Freeform 70"/>
          <p:cNvSpPr>
            <a:spLocks/>
          </p:cNvSpPr>
          <p:nvPr/>
        </p:nvSpPr>
        <p:spPr bwMode="auto">
          <a:xfrm>
            <a:off x="930275" y="3846513"/>
            <a:ext cx="233363" cy="236537"/>
          </a:xfrm>
          <a:custGeom>
            <a:avLst/>
            <a:gdLst>
              <a:gd name="T0" fmla="*/ 2147483647 w 62"/>
              <a:gd name="T1" fmla="*/ 2147483647 h 63"/>
              <a:gd name="T2" fmla="*/ 2147483647 w 62"/>
              <a:gd name="T3" fmla="*/ 2147483647 h 63"/>
              <a:gd name="T4" fmla="*/ 2147483647 w 62"/>
              <a:gd name="T5" fmla="*/ 2147483647 h 63"/>
              <a:gd name="T6" fmla="*/ 2147483647 w 62"/>
              <a:gd name="T7" fmla="*/ 2147483647 h 63"/>
              <a:gd name="T8" fmla="*/ 2147483647 w 62"/>
              <a:gd name="T9" fmla="*/ 2147483647 h 63"/>
              <a:gd name="T10" fmla="*/ 2147483647 w 62"/>
              <a:gd name="T11" fmla="*/ 2147483647 h 63"/>
              <a:gd name="T12" fmla="*/ 2147483647 w 62"/>
              <a:gd name="T13" fmla="*/ 2147483647 h 63"/>
              <a:gd name="T14" fmla="*/ 2147483647 w 62"/>
              <a:gd name="T15" fmla="*/ 2147483647 h 63"/>
              <a:gd name="T16" fmla="*/ 2147483647 w 62"/>
              <a:gd name="T17" fmla="*/ 2147483647 h 63"/>
              <a:gd name="T18" fmla="*/ 2147483647 w 62"/>
              <a:gd name="T19" fmla="*/ 2147483647 h 63"/>
              <a:gd name="T20" fmla="*/ 2147483647 w 62"/>
              <a:gd name="T21" fmla="*/ 2147483647 h 63"/>
              <a:gd name="T22" fmla="*/ 2147483647 w 62"/>
              <a:gd name="T23" fmla="*/ 2147483647 h 63"/>
              <a:gd name="T24" fmla="*/ 2147483647 w 62"/>
              <a:gd name="T25" fmla="*/ 2147483647 h 63"/>
              <a:gd name="T26" fmla="*/ 2147483647 w 62"/>
              <a:gd name="T27" fmla="*/ 2147483647 h 63"/>
              <a:gd name="T28" fmla="*/ 2147483647 w 62"/>
              <a:gd name="T29" fmla="*/ 2147483647 h 6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2" h="63">
                <a:moveTo>
                  <a:pt x="44" y="5"/>
                </a:moveTo>
                <a:cubicBezTo>
                  <a:pt x="40" y="8"/>
                  <a:pt x="40" y="8"/>
                  <a:pt x="40" y="8"/>
                </a:cubicBezTo>
                <a:cubicBezTo>
                  <a:pt x="28" y="21"/>
                  <a:pt x="28" y="21"/>
                  <a:pt x="28" y="21"/>
                </a:cubicBezTo>
                <a:cubicBezTo>
                  <a:pt x="20" y="29"/>
                  <a:pt x="20" y="29"/>
                  <a:pt x="20" y="29"/>
                </a:cubicBezTo>
                <a:cubicBezTo>
                  <a:pt x="7" y="41"/>
                  <a:pt x="7" y="41"/>
                  <a:pt x="7" y="41"/>
                </a:cubicBezTo>
                <a:cubicBezTo>
                  <a:pt x="4" y="44"/>
                  <a:pt x="4" y="44"/>
                  <a:pt x="4" y="44"/>
                </a:cubicBezTo>
                <a:cubicBezTo>
                  <a:pt x="0" y="49"/>
                  <a:pt x="0" y="55"/>
                  <a:pt x="4" y="59"/>
                </a:cubicBezTo>
                <a:cubicBezTo>
                  <a:pt x="8" y="63"/>
                  <a:pt x="14" y="62"/>
                  <a:pt x="18" y="58"/>
                </a:cubicBezTo>
                <a:cubicBezTo>
                  <a:pt x="21" y="55"/>
                  <a:pt x="21" y="55"/>
                  <a:pt x="21" y="55"/>
                </a:cubicBezTo>
                <a:cubicBezTo>
                  <a:pt x="33" y="43"/>
                  <a:pt x="33" y="43"/>
                  <a:pt x="33" y="43"/>
                </a:cubicBezTo>
                <a:cubicBezTo>
                  <a:pt x="42" y="34"/>
                  <a:pt x="42" y="34"/>
                  <a:pt x="42" y="34"/>
                </a:cubicBezTo>
                <a:cubicBezTo>
                  <a:pt x="54" y="22"/>
                  <a:pt x="54" y="22"/>
                  <a:pt x="54" y="22"/>
                </a:cubicBezTo>
                <a:cubicBezTo>
                  <a:pt x="58" y="18"/>
                  <a:pt x="58" y="18"/>
                  <a:pt x="58" y="18"/>
                </a:cubicBezTo>
                <a:cubicBezTo>
                  <a:pt x="62" y="14"/>
                  <a:pt x="62" y="8"/>
                  <a:pt x="58" y="4"/>
                </a:cubicBezTo>
                <a:cubicBezTo>
                  <a:pt x="55" y="0"/>
                  <a:pt x="48" y="0"/>
                  <a:pt x="44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35" name="Oval 24"/>
          <p:cNvSpPr>
            <a:spLocks noChangeArrowheads="1"/>
          </p:cNvSpPr>
          <p:nvPr/>
        </p:nvSpPr>
        <p:spPr bwMode="auto">
          <a:xfrm>
            <a:off x="5145088" y="3679825"/>
            <a:ext cx="690562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36" name="Freeform 73"/>
          <p:cNvSpPr>
            <a:spLocks noEditPoints="1"/>
          </p:cNvSpPr>
          <p:nvPr/>
        </p:nvSpPr>
        <p:spPr bwMode="auto">
          <a:xfrm>
            <a:off x="5257800" y="3784600"/>
            <a:ext cx="500063" cy="450850"/>
          </a:xfrm>
          <a:custGeom>
            <a:avLst/>
            <a:gdLst>
              <a:gd name="T0" fmla="*/ 2147483647 w 133"/>
              <a:gd name="T1" fmla="*/ 2147483647 h 120"/>
              <a:gd name="T2" fmla="*/ 2147483647 w 133"/>
              <a:gd name="T3" fmla="*/ 2147483647 h 120"/>
              <a:gd name="T4" fmla="*/ 2147483647 w 133"/>
              <a:gd name="T5" fmla="*/ 2147483647 h 120"/>
              <a:gd name="T6" fmla="*/ 2147483647 w 133"/>
              <a:gd name="T7" fmla="*/ 2147483647 h 120"/>
              <a:gd name="T8" fmla="*/ 2147483647 w 133"/>
              <a:gd name="T9" fmla="*/ 2147483647 h 120"/>
              <a:gd name="T10" fmla="*/ 2147483647 w 133"/>
              <a:gd name="T11" fmla="*/ 2147483647 h 120"/>
              <a:gd name="T12" fmla="*/ 2147483647 w 133"/>
              <a:gd name="T13" fmla="*/ 2147483647 h 120"/>
              <a:gd name="T14" fmla="*/ 2147483647 w 133"/>
              <a:gd name="T15" fmla="*/ 2147483647 h 120"/>
              <a:gd name="T16" fmla="*/ 2147483647 w 133"/>
              <a:gd name="T17" fmla="*/ 2147483647 h 120"/>
              <a:gd name="T18" fmla="*/ 2147483647 w 133"/>
              <a:gd name="T19" fmla="*/ 2147483647 h 120"/>
              <a:gd name="T20" fmla="*/ 2147483647 w 133"/>
              <a:gd name="T21" fmla="*/ 2147483647 h 120"/>
              <a:gd name="T22" fmla="*/ 2147483647 w 133"/>
              <a:gd name="T23" fmla="*/ 2147483647 h 120"/>
              <a:gd name="T24" fmla="*/ 2147483647 w 133"/>
              <a:gd name="T25" fmla="*/ 2147483647 h 120"/>
              <a:gd name="T26" fmla="*/ 2147483647 w 133"/>
              <a:gd name="T27" fmla="*/ 2147483647 h 120"/>
              <a:gd name="T28" fmla="*/ 2147483647 w 133"/>
              <a:gd name="T29" fmla="*/ 2147483647 h 120"/>
              <a:gd name="T30" fmla="*/ 2147483647 w 133"/>
              <a:gd name="T31" fmla="*/ 2147483647 h 120"/>
              <a:gd name="T32" fmla="*/ 2147483647 w 133"/>
              <a:gd name="T33" fmla="*/ 2147483647 h 120"/>
              <a:gd name="T34" fmla="*/ 2147483647 w 133"/>
              <a:gd name="T35" fmla="*/ 2147483647 h 120"/>
              <a:gd name="T36" fmla="*/ 2147483647 w 133"/>
              <a:gd name="T37" fmla="*/ 2147483647 h 120"/>
              <a:gd name="T38" fmla="*/ 2147483647 w 133"/>
              <a:gd name="T39" fmla="*/ 2147483647 h 120"/>
              <a:gd name="T40" fmla="*/ 2147483647 w 133"/>
              <a:gd name="T41" fmla="*/ 2147483647 h 120"/>
              <a:gd name="T42" fmla="*/ 2147483647 w 133"/>
              <a:gd name="T43" fmla="*/ 2147483647 h 120"/>
              <a:gd name="T44" fmla="*/ 2147483647 w 133"/>
              <a:gd name="T45" fmla="*/ 2147483647 h 120"/>
              <a:gd name="T46" fmla="*/ 2147483647 w 133"/>
              <a:gd name="T47" fmla="*/ 2147483647 h 120"/>
              <a:gd name="T48" fmla="*/ 2147483647 w 133"/>
              <a:gd name="T49" fmla="*/ 2147483647 h 120"/>
              <a:gd name="T50" fmla="*/ 2147483647 w 133"/>
              <a:gd name="T51" fmla="*/ 2147483647 h 120"/>
              <a:gd name="T52" fmla="*/ 2147483647 w 133"/>
              <a:gd name="T53" fmla="*/ 2147483647 h 120"/>
              <a:gd name="T54" fmla="*/ 2147483647 w 133"/>
              <a:gd name="T55" fmla="*/ 2147483647 h 120"/>
              <a:gd name="T56" fmla="*/ 2147483647 w 133"/>
              <a:gd name="T57" fmla="*/ 2147483647 h 120"/>
              <a:gd name="T58" fmla="*/ 2147483647 w 133"/>
              <a:gd name="T59" fmla="*/ 2147483647 h 120"/>
              <a:gd name="T60" fmla="*/ 2147483647 w 133"/>
              <a:gd name="T61" fmla="*/ 2147483647 h 120"/>
              <a:gd name="T62" fmla="*/ 2147483647 w 133"/>
              <a:gd name="T63" fmla="*/ 2147483647 h 120"/>
              <a:gd name="T64" fmla="*/ 2147483647 w 133"/>
              <a:gd name="T65" fmla="*/ 2147483647 h 120"/>
              <a:gd name="T66" fmla="*/ 2147483647 w 133"/>
              <a:gd name="T67" fmla="*/ 2147483647 h 120"/>
              <a:gd name="T68" fmla="*/ 2147483647 w 133"/>
              <a:gd name="T69" fmla="*/ 2147483647 h 120"/>
              <a:gd name="T70" fmla="*/ 2147483647 w 133"/>
              <a:gd name="T71" fmla="*/ 2147483647 h 120"/>
              <a:gd name="T72" fmla="*/ 2147483647 w 133"/>
              <a:gd name="T73" fmla="*/ 2147483647 h 120"/>
              <a:gd name="T74" fmla="*/ 2147483647 w 133"/>
              <a:gd name="T75" fmla="*/ 2147483647 h 120"/>
              <a:gd name="T76" fmla="*/ 2147483647 w 133"/>
              <a:gd name="T77" fmla="*/ 2147483647 h 120"/>
              <a:gd name="T78" fmla="*/ 2147483647 w 133"/>
              <a:gd name="T79" fmla="*/ 2147483647 h 120"/>
              <a:gd name="T80" fmla="*/ 2147483647 w 133"/>
              <a:gd name="T81" fmla="*/ 2147483647 h 120"/>
              <a:gd name="T82" fmla="*/ 2147483647 w 133"/>
              <a:gd name="T83" fmla="*/ 2147483647 h 120"/>
              <a:gd name="T84" fmla="*/ 2147483647 w 133"/>
              <a:gd name="T85" fmla="*/ 2147483647 h 120"/>
              <a:gd name="T86" fmla="*/ 2147483647 w 133"/>
              <a:gd name="T87" fmla="*/ 2147483647 h 120"/>
              <a:gd name="T88" fmla="*/ 2147483647 w 133"/>
              <a:gd name="T89" fmla="*/ 2147483647 h 120"/>
              <a:gd name="T90" fmla="*/ 2147483647 w 133"/>
              <a:gd name="T91" fmla="*/ 2147483647 h 120"/>
              <a:gd name="T92" fmla="*/ 2147483647 w 133"/>
              <a:gd name="T93" fmla="*/ 2147483647 h 120"/>
              <a:gd name="T94" fmla="*/ 2147483647 w 133"/>
              <a:gd name="T95" fmla="*/ 2147483647 h 120"/>
              <a:gd name="T96" fmla="*/ 2147483647 w 133"/>
              <a:gd name="T97" fmla="*/ 2147483647 h 120"/>
              <a:gd name="T98" fmla="*/ 2147483647 w 133"/>
              <a:gd name="T99" fmla="*/ 2147483647 h 120"/>
              <a:gd name="T100" fmla="*/ 2147483647 w 133"/>
              <a:gd name="T101" fmla="*/ 2147483647 h 120"/>
              <a:gd name="T102" fmla="*/ 2147483647 w 133"/>
              <a:gd name="T103" fmla="*/ 2147483647 h 120"/>
              <a:gd name="T104" fmla="*/ 2147483647 w 133"/>
              <a:gd name="T105" fmla="*/ 2147483647 h 120"/>
              <a:gd name="T106" fmla="*/ 2147483647 w 133"/>
              <a:gd name="T107" fmla="*/ 2147483647 h 120"/>
              <a:gd name="T108" fmla="*/ 2147483647 w 133"/>
              <a:gd name="T109" fmla="*/ 2147483647 h 120"/>
              <a:gd name="T110" fmla="*/ 2147483647 w 133"/>
              <a:gd name="T111" fmla="*/ 2147483647 h 120"/>
              <a:gd name="T112" fmla="*/ 2147483647 w 133"/>
              <a:gd name="T113" fmla="*/ 2147483647 h 120"/>
              <a:gd name="T114" fmla="*/ 2147483647 w 133"/>
              <a:gd name="T115" fmla="*/ 2147483647 h 120"/>
              <a:gd name="T116" fmla="*/ 2147483647 w 133"/>
              <a:gd name="T117" fmla="*/ 2147483647 h 120"/>
              <a:gd name="T118" fmla="*/ 2147483647 w 133"/>
              <a:gd name="T119" fmla="*/ 2147483647 h 12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33" h="120">
                <a:moveTo>
                  <a:pt x="117" y="83"/>
                </a:moveTo>
                <a:cubicBezTo>
                  <a:pt x="116" y="83"/>
                  <a:pt x="116" y="82"/>
                  <a:pt x="116" y="82"/>
                </a:cubicBezTo>
                <a:cubicBezTo>
                  <a:pt x="118" y="76"/>
                  <a:pt x="120" y="70"/>
                  <a:pt x="120" y="63"/>
                </a:cubicBezTo>
                <a:cubicBezTo>
                  <a:pt x="120" y="63"/>
                  <a:pt x="120" y="63"/>
                  <a:pt x="120" y="63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1"/>
                  <a:pt x="120" y="60"/>
                  <a:pt x="120" y="60"/>
                </a:cubicBezTo>
                <a:cubicBezTo>
                  <a:pt x="120" y="53"/>
                  <a:pt x="119" y="46"/>
                  <a:pt x="116" y="39"/>
                </a:cubicBezTo>
                <a:cubicBezTo>
                  <a:pt x="116" y="39"/>
                  <a:pt x="116" y="39"/>
                  <a:pt x="116" y="39"/>
                </a:cubicBezTo>
                <a:cubicBezTo>
                  <a:pt x="115" y="37"/>
                  <a:pt x="115" y="37"/>
                  <a:pt x="115" y="37"/>
                </a:cubicBezTo>
                <a:cubicBezTo>
                  <a:pt x="115" y="36"/>
                  <a:pt x="115" y="36"/>
                  <a:pt x="115" y="36"/>
                </a:cubicBezTo>
                <a:cubicBezTo>
                  <a:pt x="115" y="36"/>
                  <a:pt x="115" y="36"/>
                  <a:pt x="115" y="36"/>
                </a:cubicBezTo>
                <a:cubicBezTo>
                  <a:pt x="111" y="26"/>
                  <a:pt x="104" y="18"/>
                  <a:pt x="96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3" y="10"/>
                  <a:pt x="93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86" y="6"/>
                  <a:pt x="79" y="3"/>
                  <a:pt x="72" y="1"/>
                </a:cubicBezTo>
                <a:cubicBezTo>
                  <a:pt x="72" y="1"/>
                  <a:pt x="72" y="1"/>
                  <a:pt x="72" y="1"/>
                </a:cubicBezTo>
                <a:cubicBezTo>
                  <a:pt x="71" y="1"/>
                  <a:pt x="71" y="1"/>
                  <a:pt x="71" y="1"/>
                </a:cubicBezTo>
                <a:cubicBezTo>
                  <a:pt x="71" y="1"/>
                  <a:pt x="71" y="1"/>
                  <a:pt x="71" y="1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1"/>
                  <a:pt x="67" y="1"/>
                  <a:pt x="67" y="1"/>
                </a:cubicBezTo>
                <a:cubicBezTo>
                  <a:pt x="65" y="0"/>
                  <a:pt x="64" y="0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7" y="0"/>
                  <a:pt x="55" y="0"/>
                  <a:pt x="53" y="1"/>
                </a:cubicBezTo>
                <a:cubicBezTo>
                  <a:pt x="53" y="0"/>
                  <a:pt x="53" y="0"/>
                  <a:pt x="53" y="0"/>
                </a:cubicBezTo>
                <a:cubicBezTo>
                  <a:pt x="48" y="1"/>
                  <a:pt x="48" y="1"/>
                  <a:pt x="48" y="1"/>
                </a:cubicBezTo>
                <a:cubicBezTo>
                  <a:pt x="48" y="1"/>
                  <a:pt x="48" y="1"/>
                  <a:pt x="48" y="1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0" y="3"/>
                  <a:pt x="34" y="6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16" y="18"/>
                  <a:pt x="10" y="2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9"/>
                  <a:pt x="4" y="39"/>
                  <a:pt x="4" y="39"/>
                </a:cubicBezTo>
                <a:cubicBezTo>
                  <a:pt x="4" y="39"/>
                  <a:pt x="4" y="39"/>
                  <a:pt x="4" y="39"/>
                </a:cubicBezTo>
                <a:cubicBezTo>
                  <a:pt x="2" y="46"/>
                  <a:pt x="0" y="53"/>
                  <a:pt x="0" y="60"/>
                </a:cubicBezTo>
                <a:cubicBezTo>
                  <a:pt x="0" y="60"/>
                  <a:pt x="0" y="61"/>
                  <a:pt x="0" y="61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1" y="70"/>
                  <a:pt x="2" y="77"/>
                  <a:pt x="5" y="83"/>
                </a:cubicBezTo>
                <a:cubicBezTo>
                  <a:pt x="5" y="83"/>
                  <a:pt x="5" y="83"/>
                  <a:pt x="5" y="83"/>
                </a:cubicBezTo>
                <a:cubicBezTo>
                  <a:pt x="6" y="85"/>
                  <a:pt x="6" y="85"/>
                  <a:pt x="6" y="85"/>
                </a:cubicBezTo>
                <a:cubicBezTo>
                  <a:pt x="6" y="86"/>
                  <a:pt x="6" y="86"/>
                  <a:pt x="6" y="86"/>
                </a:cubicBezTo>
                <a:cubicBezTo>
                  <a:pt x="6" y="86"/>
                  <a:pt x="6" y="86"/>
                  <a:pt x="6" y="86"/>
                </a:cubicBezTo>
                <a:cubicBezTo>
                  <a:pt x="11" y="95"/>
                  <a:pt x="17" y="102"/>
                  <a:pt x="24" y="108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33" y="114"/>
                  <a:pt x="40" y="117"/>
                  <a:pt x="47" y="119"/>
                </a:cubicBezTo>
                <a:cubicBezTo>
                  <a:pt x="47" y="119"/>
                  <a:pt x="47" y="119"/>
                  <a:pt x="47" y="119"/>
                </a:cubicBezTo>
                <a:cubicBezTo>
                  <a:pt x="48" y="119"/>
                  <a:pt x="48" y="119"/>
                  <a:pt x="48" y="119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55" y="120"/>
                  <a:pt x="57" y="120"/>
                  <a:pt x="58" y="120"/>
                </a:cubicBezTo>
                <a:cubicBezTo>
                  <a:pt x="58" y="120"/>
                  <a:pt x="58" y="120"/>
                  <a:pt x="58" y="1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2" y="120"/>
                  <a:pt x="62" y="120"/>
                  <a:pt x="62" y="120"/>
                </a:cubicBezTo>
                <a:cubicBezTo>
                  <a:pt x="62" y="120"/>
                  <a:pt x="62" y="120"/>
                  <a:pt x="62" y="120"/>
                </a:cubicBezTo>
                <a:cubicBezTo>
                  <a:pt x="63" y="120"/>
                  <a:pt x="65" y="120"/>
                  <a:pt x="66" y="120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9" y="117"/>
                  <a:pt x="86" y="115"/>
                  <a:pt x="92" y="110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101" y="104"/>
                  <a:pt x="106" y="99"/>
                  <a:pt x="110" y="94"/>
                </a:cubicBezTo>
                <a:cubicBezTo>
                  <a:pt x="122" y="107"/>
                  <a:pt x="122" y="107"/>
                  <a:pt x="122" y="107"/>
                </a:cubicBezTo>
                <a:cubicBezTo>
                  <a:pt x="124" y="109"/>
                  <a:pt x="128" y="109"/>
                  <a:pt x="131" y="106"/>
                </a:cubicBezTo>
                <a:cubicBezTo>
                  <a:pt x="133" y="104"/>
                  <a:pt x="133" y="100"/>
                  <a:pt x="131" y="98"/>
                </a:cubicBezTo>
                <a:lnTo>
                  <a:pt x="117" y="83"/>
                </a:lnTo>
                <a:close/>
                <a:moveTo>
                  <a:pt x="44" y="6"/>
                </a:moveTo>
                <a:cubicBezTo>
                  <a:pt x="43" y="7"/>
                  <a:pt x="43" y="7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9"/>
                </a:cubicBezTo>
                <a:cubicBezTo>
                  <a:pt x="42" y="9"/>
                  <a:pt x="42" y="9"/>
                  <a:pt x="41" y="9"/>
                </a:cubicBezTo>
                <a:cubicBezTo>
                  <a:pt x="41" y="9"/>
                  <a:pt x="41" y="9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10"/>
                  <a:pt x="40" y="11"/>
                  <a:pt x="40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0" y="12"/>
                  <a:pt x="40" y="12"/>
                  <a:pt x="39" y="12"/>
                </a:cubicBezTo>
                <a:cubicBezTo>
                  <a:pt x="39" y="12"/>
                  <a:pt x="39" y="12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8" y="13"/>
                  <a:pt x="38" y="14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6" y="14"/>
                </a:cubicBezTo>
                <a:cubicBezTo>
                  <a:pt x="36" y="14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3" y="12"/>
                  <a:pt x="32" y="12"/>
                  <a:pt x="31" y="12"/>
                </a:cubicBezTo>
                <a:cubicBezTo>
                  <a:pt x="35" y="9"/>
                  <a:pt x="39" y="7"/>
                  <a:pt x="44" y="6"/>
                </a:cubicBezTo>
                <a:close/>
                <a:moveTo>
                  <a:pt x="28" y="14"/>
                </a:moveTo>
                <a:cubicBezTo>
                  <a:pt x="28" y="14"/>
                  <a:pt x="29" y="14"/>
                  <a:pt x="29" y="15"/>
                </a:cubicBezTo>
                <a:cubicBezTo>
                  <a:pt x="30" y="15"/>
                  <a:pt x="30" y="15"/>
                  <a:pt x="30" y="15"/>
                </a:cubicBezTo>
                <a:cubicBezTo>
                  <a:pt x="31" y="15"/>
                  <a:pt x="31" y="16"/>
                  <a:pt x="32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7"/>
                  <a:pt x="35" y="17"/>
                </a:cubicBezTo>
                <a:cubicBezTo>
                  <a:pt x="35" y="17"/>
                  <a:pt x="35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18"/>
                  <a:pt x="35" y="19"/>
                  <a:pt x="35" y="19"/>
                </a:cubicBezTo>
                <a:cubicBezTo>
                  <a:pt x="35" y="19"/>
                  <a:pt x="35" y="20"/>
                  <a:pt x="34" y="20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2"/>
                  <a:pt x="33" y="22"/>
                  <a:pt x="33" y="23"/>
                </a:cubicBezTo>
                <a:cubicBezTo>
                  <a:pt x="33" y="23"/>
                  <a:pt x="33" y="23"/>
                  <a:pt x="33" y="24"/>
                </a:cubicBezTo>
                <a:cubicBezTo>
                  <a:pt x="32" y="24"/>
                  <a:pt x="32" y="25"/>
                  <a:pt x="32" y="26"/>
                </a:cubicBezTo>
                <a:cubicBezTo>
                  <a:pt x="32" y="26"/>
                  <a:pt x="32" y="26"/>
                  <a:pt x="31" y="26"/>
                </a:cubicBezTo>
                <a:cubicBezTo>
                  <a:pt x="31" y="27"/>
                  <a:pt x="31" y="28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30"/>
                  <a:pt x="30" y="30"/>
                  <a:pt x="29" y="31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3"/>
                  <a:pt x="29" y="33"/>
                  <a:pt x="28" y="34"/>
                </a:cubicBezTo>
                <a:cubicBezTo>
                  <a:pt x="28" y="34"/>
                  <a:pt x="28" y="34"/>
                  <a:pt x="28" y="35"/>
                </a:cubicBezTo>
                <a:cubicBezTo>
                  <a:pt x="28" y="35"/>
                  <a:pt x="28" y="35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13" y="27"/>
                  <a:pt x="20" y="19"/>
                  <a:pt x="28" y="14"/>
                </a:cubicBezTo>
                <a:close/>
                <a:moveTo>
                  <a:pt x="8" y="39"/>
                </a:move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6" y="40"/>
                  <a:pt x="26" y="40"/>
                  <a:pt x="26" y="41"/>
                </a:cubicBezTo>
                <a:cubicBezTo>
                  <a:pt x="26" y="41"/>
                  <a:pt x="26" y="42"/>
                  <a:pt x="26" y="42"/>
                </a:cubicBezTo>
                <a:cubicBezTo>
                  <a:pt x="26" y="43"/>
                  <a:pt x="26" y="43"/>
                  <a:pt x="26" y="43"/>
                </a:cubicBezTo>
                <a:cubicBezTo>
                  <a:pt x="25" y="44"/>
                  <a:pt x="25" y="45"/>
                  <a:pt x="25" y="45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7"/>
                  <a:pt x="25" y="48"/>
                  <a:pt x="25" y="48"/>
                </a:cubicBezTo>
                <a:cubicBezTo>
                  <a:pt x="25" y="48"/>
                  <a:pt x="25" y="49"/>
                  <a:pt x="24" y="49"/>
                </a:cubicBezTo>
                <a:cubicBezTo>
                  <a:pt x="24" y="50"/>
                  <a:pt x="24" y="50"/>
                  <a:pt x="24" y="51"/>
                </a:cubicBezTo>
                <a:cubicBezTo>
                  <a:pt x="24" y="51"/>
                  <a:pt x="24" y="52"/>
                  <a:pt x="24" y="52"/>
                </a:cubicBezTo>
                <a:cubicBezTo>
                  <a:pt x="24" y="53"/>
                  <a:pt x="24" y="54"/>
                  <a:pt x="24" y="55"/>
                </a:cubicBezTo>
                <a:cubicBezTo>
                  <a:pt x="24" y="55"/>
                  <a:pt x="24" y="55"/>
                  <a:pt x="24" y="56"/>
                </a:cubicBezTo>
                <a:cubicBezTo>
                  <a:pt x="24" y="56"/>
                  <a:pt x="24" y="57"/>
                  <a:pt x="24" y="58"/>
                </a:cubicBezTo>
                <a:cubicBezTo>
                  <a:pt x="24" y="58"/>
                  <a:pt x="24" y="58"/>
                  <a:pt x="24" y="59"/>
                </a:cubicBezTo>
                <a:cubicBezTo>
                  <a:pt x="24" y="59"/>
                  <a:pt x="24" y="60"/>
                  <a:pt x="24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53"/>
                  <a:pt x="5" y="46"/>
                  <a:pt x="8" y="39"/>
                </a:cubicBezTo>
                <a:close/>
                <a:moveTo>
                  <a:pt x="4" y="63"/>
                </a:moveTo>
                <a:cubicBezTo>
                  <a:pt x="24" y="63"/>
                  <a:pt x="24" y="63"/>
                  <a:pt x="24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65"/>
                  <a:pt x="24" y="65"/>
                  <a:pt x="24" y="65"/>
                </a:cubicBezTo>
                <a:cubicBezTo>
                  <a:pt x="24" y="66"/>
                  <a:pt x="24" y="66"/>
                  <a:pt x="24" y="67"/>
                </a:cubicBezTo>
                <a:cubicBezTo>
                  <a:pt x="24" y="67"/>
                  <a:pt x="24" y="68"/>
                  <a:pt x="24" y="68"/>
                </a:cubicBezTo>
                <a:cubicBezTo>
                  <a:pt x="24" y="69"/>
                  <a:pt x="24" y="69"/>
                  <a:pt x="24" y="70"/>
                </a:cubicBezTo>
                <a:cubicBezTo>
                  <a:pt x="24" y="70"/>
                  <a:pt x="24" y="71"/>
                  <a:pt x="24" y="71"/>
                </a:cubicBezTo>
                <a:cubicBezTo>
                  <a:pt x="24" y="72"/>
                  <a:pt x="24" y="73"/>
                  <a:pt x="25" y="73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5"/>
                  <a:pt x="25" y="75"/>
                  <a:pt x="25" y="76"/>
                </a:cubicBezTo>
                <a:cubicBezTo>
                  <a:pt x="25" y="76"/>
                  <a:pt x="25" y="77"/>
                  <a:pt x="25" y="77"/>
                </a:cubicBezTo>
                <a:cubicBezTo>
                  <a:pt x="25" y="78"/>
                  <a:pt x="26" y="78"/>
                  <a:pt x="26" y="79"/>
                </a:cubicBezTo>
                <a:cubicBezTo>
                  <a:pt x="26" y="79"/>
                  <a:pt x="26" y="79"/>
                  <a:pt x="26" y="80"/>
                </a:cubicBezTo>
                <a:cubicBezTo>
                  <a:pt x="26" y="80"/>
                  <a:pt x="26" y="81"/>
                  <a:pt x="26" y="81"/>
                </a:cubicBezTo>
                <a:cubicBezTo>
                  <a:pt x="26" y="82"/>
                  <a:pt x="27" y="82"/>
                  <a:pt x="27" y="83"/>
                </a:cubicBezTo>
                <a:cubicBezTo>
                  <a:pt x="27" y="83"/>
                  <a:pt x="27" y="83"/>
                  <a:pt x="27" y="83"/>
                </a:cubicBezTo>
                <a:cubicBezTo>
                  <a:pt x="27" y="83"/>
                  <a:pt x="27" y="83"/>
                  <a:pt x="27" y="83"/>
                </a:cubicBezTo>
                <a:cubicBezTo>
                  <a:pt x="9" y="83"/>
                  <a:pt x="9" y="83"/>
                  <a:pt x="9" y="83"/>
                </a:cubicBezTo>
                <a:cubicBezTo>
                  <a:pt x="6" y="77"/>
                  <a:pt x="4" y="70"/>
                  <a:pt x="4" y="63"/>
                </a:cubicBezTo>
                <a:close/>
                <a:moveTo>
                  <a:pt x="29" y="106"/>
                </a:moveTo>
                <a:cubicBezTo>
                  <a:pt x="29" y="106"/>
                  <a:pt x="28" y="106"/>
                  <a:pt x="28" y="106"/>
                </a:cubicBezTo>
                <a:cubicBezTo>
                  <a:pt x="20" y="101"/>
                  <a:pt x="14" y="94"/>
                  <a:pt x="10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87"/>
                  <a:pt x="28" y="87"/>
                  <a:pt x="28" y="87"/>
                </a:cubicBezTo>
                <a:cubicBezTo>
                  <a:pt x="28" y="87"/>
                  <a:pt x="28" y="88"/>
                  <a:pt x="28" y="88"/>
                </a:cubicBezTo>
                <a:cubicBezTo>
                  <a:pt x="29" y="89"/>
                  <a:pt x="29" y="89"/>
                  <a:pt x="29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30" y="91"/>
                  <a:pt x="30" y="92"/>
                  <a:pt x="30" y="93"/>
                </a:cubicBezTo>
                <a:cubicBezTo>
                  <a:pt x="30" y="93"/>
                  <a:pt x="30" y="93"/>
                  <a:pt x="30" y="93"/>
                </a:cubicBezTo>
                <a:cubicBezTo>
                  <a:pt x="31" y="94"/>
                  <a:pt x="31" y="94"/>
                  <a:pt x="31" y="95"/>
                </a:cubicBezTo>
                <a:cubicBezTo>
                  <a:pt x="32" y="95"/>
                  <a:pt x="32" y="96"/>
                  <a:pt x="32" y="96"/>
                </a:cubicBezTo>
                <a:cubicBezTo>
                  <a:pt x="32" y="96"/>
                  <a:pt x="32" y="97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9"/>
                  <a:pt x="34" y="99"/>
                  <a:pt x="34" y="100"/>
                </a:cubicBezTo>
                <a:cubicBezTo>
                  <a:pt x="34" y="100"/>
                  <a:pt x="34" y="100"/>
                  <a:pt x="34" y="101"/>
                </a:cubicBezTo>
                <a:cubicBezTo>
                  <a:pt x="35" y="101"/>
                  <a:pt x="35" y="102"/>
                  <a:pt x="35" y="102"/>
                </a:cubicBezTo>
                <a:cubicBezTo>
                  <a:pt x="35" y="103"/>
                  <a:pt x="35" y="103"/>
                  <a:pt x="36" y="103"/>
                </a:cubicBezTo>
                <a:cubicBezTo>
                  <a:pt x="36" y="103"/>
                  <a:pt x="36" y="103"/>
                  <a:pt x="36" y="103"/>
                </a:cubicBezTo>
                <a:cubicBezTo>
                  <a:pt x="36" y="103"/>
                  <a:pt x="36" y="103"/>
                  <a:pt x="36" y="103"/>
                </a:cubicBezTo>
                <a:cubicBezTo>
                  <a:pt x="36" y="103"/>
                  <a:pt x="36" y="103"/>
                  <a:pt x="36" y="103"/>
                </a:cubicBezTo>
                <a:cubicBezTo>
                  <a:pt x="36" y="103"/>
                  <a:pt x="36" y="103"/>
                  <a:pt x="35" y="103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4" y="104"/>
                  <a:pt x="33" y="104"/>
                  <a:pt x="33" y="104"/>
                </a:cubicBezTo>
                <a:cubicBezTo>
                  <a:pt x="33" y="104"/>
                  <a:pt x="32" y="104"/>
                  <a:pt x="32" y="105"/>
                </a:cubicBezTo>
                <a:cubicBezTo>
                  <a:pt x="31" y="105"/>
                  <a:pt x="30" y="105"/>
                  <a:pt x="30" y="106"/>
                </a:cubicBezTo>
                <a:cubicBezTo>
                  <a:pt x="30" y="106"/>
                  <a:pt x="30" y="106"/>
                  <a:pt x="29" y="106"/>
                </a:cubicBezTo>
                <a:close/>
                <a:moveTo>
                  <a:pt x="31" y="109"/>
                </a:moveTo>
                <a:cubicBezTo>
                  <a:pt x="32" y="108"/>
                  <a:pt x="32" y="108"/>
                  <a:pt x="32" y="108"/>
                </a:cubicBezTo>
                <a:cubicBezTo>
                  <a:pt x="33" y="108"/>
                  <a:pt x="33" y="108"/>
                  <a:pt x="34" y="108"/>
                </a:cubicBezTo>
                <a:cubicBezTo>
                  <a:pt x="34" y="107"/>
                  <a:pt x="35" y="107"/>
                  <a:pt x="35" y="107"/>
                </a:cubicBezTo>
                <a:cubicBezTo>
                  <a:pt x="36" y="107"/>
                  <a:pt x="36" y="107"/>
                  <a:pt x="37" y="107"/>
                </a:cubicBezTo>
                <a:cubicBezTo>
                  <a:pt x="37" y="106"/>
                  <a:pt x="37" y="106"/>
                  <a:pt x="38" y="106"/>
                </a:cubicBezTo>
                <a:cubicBezTo>
                  <a:pt x="38" y="107"/>
                  <a:pt x="38" y="107"/>
                  <a:pt x="38" y="107"/>
                </a:cubicBezTo>
                <a:cubicBezTo>
                  <a:pt x="38" y="107"/>
                  <a:pt x="38" y="107"/>
                  <a:pt x="38" y="107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9" y="108"/>
                  <a:pt x="39" y="108"/>
                  <a:pt x="39" y="109"/>
                </a:cubicBezTo>
                <a:cubicBezTo>
                  <a:pt x="39" y="109"/>
                  <a:pt x="39" y="109"/>
                  <a:pt x="40" y="109"/>
                </a:cubicBezTo>
                <a:cubicBezTo>
                  <a:pt x="40" y="109"/>
                  <a:pt x="40" y="109"/>
                  <a:pt x="40" y="110"/>
                </a:cubicBezTo>
                <a:cubicBezTo>
                  <a:pt x="40" y="110"/>
                  <a:pt x="40" y="110"/>
                  <a:pt x="40" y="110"/>
                </a:cubicBezTo>
                <a:cubicBezTo>
                  <a:pt x="40" y="110"/>
                  <a:pt x="41" y="110"/>
                  <a:pt x="41" y="111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1" y="111"/>
                  <a:pt x="41" y="111"/>
                  <a:pt x="41" y="112"/>
                </a:cubicBezTo>
                <a:cubicBezTo>
                  <a:pt x="41" y="112"/>
                  <a:pt x="42" y="112"/>
                  <a:pt x="42" y="112"/>
                </a:cubicBezTo>
                <a:cubicBezTo>
                  <a:pt x="42" y="112"/>
                  <a:pt x="42" y="112"/>
                  <a:pt x="42" y="112"/>
                </a:cubicBezTo>
                <a:cubicBezTo>
                  <a:pt x="42" y="113"/>
                  <a:pt x="42" y="113"/>
                  <a:pt x="42" y="113"/>
                </a:cubicBezTo>
                <a:cubicBezTo>
                  <a:pt x="42" y="113"/>
                  <a:pt x="43" y="113"/>
                  <a:pt x="43" y="113"/>
                </a:cubicBezTo>
                <a:cubicBezTo>
                  <a:pt x="43" y="113"/>
                  <a:pt x="43" y="114"/>
                  <a:pt x="43" y="114"/>
                </a:cubicBezTo>
                <a:cubicBezTo>
                  <a:pt x="43" y="114"/>
                  <a:pt x="43" y="114"/>
                  <a:pt x="43" y="114"/>
                </a:cubicBezTo>
                <a:cubicBezTo>
                  <a:pt x="39" y="113"/>
                  <a:pt x="35" y="111"/>
                  <a:pt x="31" y="109"/>
                </a:cubicBezTo>
                <a:close/>
                <a:moveTo>
                  <a:pt x="58" y="116"/>
                </a:moveTo>
                <a:cubicBezTo>
                  <a:pt x="55" y="116"/>
                  <a:pt x="52" y="116"/>
                  <a:pt x="49" y="115"/>
                </a:cubicBezTo>
                <a:cubicBezTo>
                  <a:pt x="49" y="115"/>
                  <a:pt x="49" y="115"/>
                  <a:pt x="49" y="115"/>
                </a:cubicBezTo>
                <a:cubicBezTo>
                  <a:pt x="49" y="115"/>
                  <a:pt x="49" y="115"/>
                  <a:pt x="48" y="115"/>
                </a:cubicBezTo>
                <a:cubicBezTo>
                  <a:pt x="48" y="115"/>
                  <a:pt x="48" y="115"/>
                  <a:pt x="48" y="115"/>
                </a:cubicBezTo>
                <a:cubicBezTo>
                  <a:pt x="48" y="114"/>
                  <a:pt x="48" y="114"/>
                  <a:pt x="48" y="114"/>
                </a:cubicBezTo>
                <a:cubicBezTo>
                  <a:pt x="48" y="114"/>
                  <a:pt x="47" y="114"/>
                  <a:pt x="47" y="114"/>
                </a:cubicBezTo>
                <a:cubicBezTo>
                  <a:pt x="47" y="113"/>
                  <a:pt x="47" y="113"/>
                  <a:pt x="47" y="113"/>
                </a:cubicBezTo>
                <a:cubicBezTo>
                  <a:pt x="47" y="113"/>
                  <a:pt x="47" y="113"/>
                  <a:pt x="47" y="113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6" y="112"/>
                  <a:pt x="46" y="111"/>
                  <a:pt x="46" y="111"/>
                </a:cubicBezTo>
                <a:cubicBezTo>
                  <a:pt x="45" y="111"/>
                  <a:pt x="45" y="111"/>
                  <a:pt x="45" y="110"/>
                </a:cubicBezTo>
                <a:cubicBezTo>
                  <a:pt x="45" y="110"/>
                  <a:pt x="45" y="110"/>
                  <a:pt x="44" y="110"/>
                </a:cubicBezTo>
                <a:cubicBezTo>
                  <a:pt x="44" y="110"/>
                  <a:pt x="44" y="109"/>
                  <a:pt x="44" y="109"/>
                </a:cubicBezTo>
                <a:cubicBezTo>
                  <a:pt x="44" y="109"/>
                  <a:pt x="44" y="109"/>
                  <a:pt x="43" y="109"/>
                </a:cubicBezTo>
                <a:cubicBezTo>
                  <a:pt x="43" y="108"/>
                  <a:pt x="43" y="108"/>
                  <a:pt x="43" y="107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6"/>
                  <a:pt x="42" y="106"/>
                  <a:pt x="41" y="106"/>
                </a:cubicBezTo>
                <a:cubicBezTo>
                  <a:pt x="41" y="105"/>
                  <a:pt x="41" y="105"/>
                  <a:pt x="41" y="105"/>
                </a:cubicBezTo>
                <a:cubicBezTo>
                  <a:pt x="47" y="104"/>
                  <a:pt x="53" y="103"/>
                  <a:pt x="58" y="103"/>
                </a:cubicBezTo>
                <a:lnTo>
                  <a:pt x="58" y="116"/>
                </a:lnTo>
                <a:close/>
                <a:moveTo>
                  <a:pt x="58" y="100"/>
                </a:moveTo>
                <a:cubicBezTo>
                  <a:pt x="58" y="100"/>
                  <a:pt x="58" y="100"/>
                  <a:pt x="57" y="100"/>
                </a:cubicBezTo>
                <a:cubicBezTo>
                  <a:pt x="57" y="100"/>
                  <a:pt x="57" y="100"/>
                  <a:pt x="56" y="100"/>
                </a:cubicBezTo>
                <a:cubicBezTo>
                  <a:pt x="56" y="100"/>
                  <a:pt x="55" y="100"/>
                  <a:pt x="55" y="100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53" y="100"/>
                  <a:pt x="53" y="100"/>
                  <a:pt x="52" y="100"/>
                </a:cubicBezTo>
                <a:cubicBezTo>
                  <a:pt x="52" y="100"/>
                  <a:pt x="52" y="100"/>
                  <a:pt x="51" y="100"/>
                </a:cubicBezTo>
                <a:cubicBezTo>
                  <a:pt x="50" y="100"/>
                  <a:pt x="50" y="100"/>
                  <a:pt x="49" y="100"/>
                </a:cubicBezTo>
                <a:cubicBezTo>
                  <a:pt x="49" y="100"/>
                  <a:pt x="48" y="100"/>
                  <a:pt x="48" y="100"/>
                </a:cubicBezTo>
                <a:cubicBezTo>
                  <a:pt x="48" y="101"/>
                  <a:pt x="47" y="101"/>
                  <a:pt x="46" y="101"/>
                </a:cubicBezTo>
                <a:cubicBezTo>
                  <a:pt x="46" y="101"/>
                  <a:pt x="46" y="101"/>
                  <a:pt x="45" y="101"/>
                </a:cubicBezTo>
                <a:cubicBezTo>
                  <a:pt x="45" y="101"/>
                  <a:pt x="44" y="101"/>
                  <a:pt x="44" y="101"/>
                </a:cubicBezTo>
                <a:cubicBezTo>
                  <a:pt x="43" y="101"/>
                  <a:pt x="43" y="101"/>
                  <a:pt x="43" y="102"/>
                </a:cubicBezTo>
                <a:cubicBezTo>
                  <a:pt x="42" y="102"/>
                  <a:pt x="42" y="102"/>
                  <a:pt x="41" y="102"/>
                </a:cubicBezTo>
                <a:cubicBezTo>
                  <a:pt x="41" y="102"/>
                  <a:pt x="40" y="102"/>
                  <a:pt x="40" y="102"/>
                </a:cubicBezTo>
                <a:cubicBezTo>
                  <a:pt x="40" y="102"/>
                  <a:pt x="39" y="102"/>
                  <a:pt x="39" y="102"/>
                </a:cubicBezTo>
                <a:cubicBezTo>
                  <a:pt x="39" y="102"/>
                  <a:pt x="39" y="102"/>
                  <a:pt x="39" y="101"/>
                </a:cubicBezTo>
                <a:cubicBezTo>
                  <a:pt x="39" y="101"/>
                  <a:pt x="38" y="101"/>
                  <a:pt x="38" y="101"/>
                </a:cubicBezTo>
                <a:cubicBezTo>
                  <a:pt x="38" y="100"/>
                  <a:pt x="38" y="100"/>
                  <a:pt x="37" y="99"/>
                </a:cubicBezTo>
                <a:cubicBezTo>
                  <a:pt x="37" y="99"/>
                  <a:pt x="37" y="99"/>
                  <a:pt x="37" y="99"/>
                </a:cubicBezTo>
                <a:cubicBezTo>
                  <a:pt x="37" y="98"/>
                  <a:pt x="36" y="97"/>
                  <a:pt x="36" y="96"/>
                </a:cubicBezTo>
                <a:cubicBezTo>
                  <a:pt x="36" y="96"/>
                  <a:pt x="36" y="96"/>
                  <a:pt x="36" y="96"/>
                </a:cubicBezTo>
                <a:cubicBezTo>
                  <a:pt x="35" y="95"/>
                  <a:pt x="35" y="95"/>
                  <a:pt x="35" y="94"/>
                </a:cubicBezTo>
                <a:cubicBezTo>
                  <a:pt x="35" y="94"/>
                  <a:pt x="35" y="94"/>
                  <a:pt x="34" y="93"/>
                </a:cubicBezTo>
                <a:cubicBezTo>
                  <a:pt x="34" y="93"/>
                  <a:pt x="34" y="92"/>
                  <a:pt x="34" y="92"/>
                </a:cubicBezTo>
                <a:cubicBezTo>
                  <a:pt x="34" y="92"/>
                  <a:pt x="33" y="91"/>
                  <a:pt x="33" y="91"/>
                </a:cubicBezTo>
                <a:cubicBezTo>
                  <a:pt x="33" y="91"/>
                  <a:pt x="33" y="90"/>
                  <a:pt x="33" y="90"/>
                </a:cubicBezTo>
                <a:cubicBezTo>
                  <a:pt x="33" y="89"/>
                  <a:pt x="33" y="89"/>
                  <a:pt x="32" y="89"/>
                </a:cubicBezTo>
                <a:cubicBezTo>
                  <a:pt x="32" y="88"/>
                  <a:pt x="32" y="88"/>
                  <a:pt x="32" y="87"/>
                </a:cubicBezTo>
                <a:cubicBezTo>
                  <a:pt x="32" y="87"/>
                  <a:pt x="32" y="87"/>
                  <a:pt x="32" y="86"/>
                </a:cubicBezTo>
                <a:cubicBezTo>
                  <a:pt x="32" y="86"/>
                  <a:pt x="32" y="86"/>
                  <a:pt x="32" y="86"/>
                </a:cubicBezTo>
                <a:cubicBezTo>
                  <a:pt x="58" y="86"/>
                  <a:pt x="58" y="86"/>
                  <a:pt x="58" y="86"/>
                </a:cubicBezTo>
                <a:lnTo>
                  <a:pt x="58" y="100"/>
                </a:lnTo>
                <a:close/>
                <a:moveTo>
                  <a:pt x="58" y="83"/>
                </a:moveTo>
                <a:cubicBezTo>
                  <a:pt x="30" y="83"/>
                  <a:pt x="30" y="83"/>
                  <a:pt x="30" y="83"/>
                </a:cubicBezTo>
                <a:cubicBezTo>
                  <a:pt x="30" y="82"/>
                  <a:pt x="30" y="82"/>
                  <a:pt x="30" y="82"/>
                </a:cubicBezTo>
                <a:cubicBezTo>
                  <a:pt x="30" y="82"/>
                  <a:pt x="30" y="81"/>
                  <a:pt x="30" y="81"/>
                </a:cubicBezTo>
                <a:cubicBezTo>
                  <a:pt x="30" y="80"/>
                  <a:pt x="29" y="80"/>
                  <a:pt x="29" y="79"/>
                </a:cubicBezTo>
                <a:cubicBezTo>
                  <a:pt x="29" y="79"/>
                  <a:pt x="29" y="79"/>
                  <a:pt x="29" y="78"/>
                </a:cubicBezTo>
                <a:cubicBezTo>
                  <a:pt x="29" y="78"/>
                  <a:pt x="29" y="77"/>
                  <a:pt x="29" y="76"/>
                </a:cubicBezTo>
                <a:cubicBezTo>
                  <a:pt x="29" y="76"/>
                  <a:pt x="29" y="76"/>
                  <a:pt x="29" y="76"/>
                </a:cubicBezTo>
                <a:cubicBezTo>
                  <a:pt x="28" y="75"/>
                  <a:pt x="28" y="74"/>
                  <a:pt x="28" y="73"/>
                </a:cubicBezTo>
                <a:cubicBezTo>
                  <a:pt x="28" y="73"/>
                  <a:pt x="28" y="73"/>
                  <a:pt x="28" y="72"/>
                </a:cubicBezTo>
                <a:cubicBezTo>
                  <a:pt x="28" y="72"/>
                  <a:pt x="28" y="71"/>
                  <a:pt x="28" y="70"/>
                </a:cubicBezTo>
                <a:cubicBezTo>
                  <a:pt x="28" y="70"/>
                  <a:pt x="28" y="70"/>
                  <a:pt x="28" y="69"/>
                </a:cubicBezTo>
                <a:cubicBezTo>
                  <a:pt x="28" y="69"/>
                  <a:pt x="27" y="68"/>
                  <a:pt x="27" y="68"/>
                </a:cubicBezTo>
                <a:cubicBezTo>
                  <a:pt x="27" y="67"/>
                  <a:pt x="27" y="67"/>
                  <a:pt x="27" y="67"/>
                </a:cubicBezTo>
                <a:cubicBezTo>
                  <a:pt x="27" y="66"/>
                  <a:pt x="27" y="66"/>
                  <a:pt x="27" y="65"/>
                </a:cubicBezTo>
                <a:cubicBezTo>
                  <a:pt x="27" y="65"/>
                  <a:pt x="27" y="64"/>
                  <a:pt x="27" y="64"/>
                </a:cubicBezTo>
                <a:cubicBezTo>
                  <a:pt x="27" y="64"/>
                  <a:pt x="27" y="64"/>
                  <a:pt x="27" y="63"/>
                </a:cubicBezTo>
                <a:cubicBezTo>
                  <a:pt x="58" y="63"/>
                  <a:pt x="58" y="63"/>
                  <a:pt x="58" y="63"/>
                </a:cubicBezTo>
                <a:lnTo>
                  <a:pt x="58" y="83"/>
                </a:lnTo>
                <a:close/>
                <a:moveTo>
                  <a:pt x="58" y="60"/>
                </a:moveTo>
                <a:cubicBezTo>
                  <a:pt x="27" y="60"/>
                  <a:pt x="27" y="60"/>
                  <a:pt x="27" y="60"/>
                </a:cubicBezTo>
                <a:cubicBezTo>
                  <a:pt x="27" y="60"/>
                  <a:pt x="27" y="59"/>
                  <a:pt x="27" y="59"/>
                </a:cubicBezTo>
                <a:cubicBezTo>
                  <a:pt x="27" y="59"/>
                  <a:pt x="27" y="58"/>
                  <a:pt x="27" y="58"/>
                </a:cubicBezTo>
                <a:cubicBezTo>
                  <a:pt x="27" y="57"/>
                  <a:pt x="27" y="57"/>
                  <a:pt x="27" y="56"/>
                </a:cubicBezTo>
                <a:cubicBezTo>
                  <a:pt x="27" y="56"/>
                  <a:pt x="27" y="55"/>
                  <a:pt x="27" y="55"/>
                </a:cubicBezTo>
                <a:cubicBezTo>
                  <a:pt x="27" y="54"/>
                  <a:pt x="27" y="54"/>
                  <a:pt x="27" y="53"/>
                </a:cubicBezTo>
                <a:cubicBezTo>
                  <a:pt x="28" y="53"/>
                  <a:pt x="28" y="53"/>
                  <a:pt x="28" y="52"/>
                </a:cubicBezTo>
                <a:cubicBezTo>
                  <a:pt x="28" y="51"/>
                  <a:pt x="28" y="50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8"/>
                  <a:pt x="28" y="47"/>
                  <a:pt x="28" y="47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5"/>
                  <a:pt x="29" y="45"/>
                  <a:pt x="29" y="44"/>
                </a:cubicBezTo>
                <a:cubicBezTo>
                  <a:pt x="29" y="44"/>
                  <a:pt x="29" y="43"/>
                  <a:pt x="29" y="43"/>
                </a:cubicBezTo>
                <a:cubicBezTo>
                  <a:pt x="29" y="42"/>
                  <a:pt x="30" y="42"/>
                  <a:pt x="30" y="41"/>
                </a:cubicBezTo>
                <a:cubicBezTo>
                  <a:pt x="30" y="41"/>
                  <a:pt x="30" y="40"/>
                  <a:pt x="30" y="40"/>
                </a:cubicBezTo>
                <a:cubicBezTo>
                  <a:pt x="30" y="40"/>
                  <a:pt x="30" y="39"/>
                  <a:pt x="30" y="39"/>
                </a:cubicBezTo>
                <a:cubicBezTo>
                  <a:pt x="58" y="39"/>
                  <a:pt x="58" y="39"/>
                  <a:pt x="58" y="39"/>
                </a:cubicBezTo>
                <a:lnTo>
                  <a:pt x="58" y="60"/>
                </a:lnTo>
                <a:close/>
                <a:moveTo>
                  <a:pt x="58" y="22"/>
                </a:moveTo>
                <a:cubicBezTo>
                  <a:pt x="58" y="36"/>
                  <a:pt x="58" y="36"/>
                  <a:pt x="58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5"/>
                  <a:pt x="31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4"/>
                  <a:pt x="32" y="34"/>
                  <a:pt x="32" y="33"/>
                </a:cubicBezTo>
                <a:cubicBezTo>
                  <a:pt x="32" y="33"/>
                  <a:pt x="33" y="32"/>
                  <a:pt x="33" y="32"/>
                </a:cubicBezTo>
                <a:cubicBezTo>
                  <a:pt x="33" y="32"/>
                  <a:pt x="33" y="31"/>
                  <a:pt x="33" y="31"/>
                </a:cubicBezTo>
                <a:cubicBezTo>
                  <a:pt x="33" y="30"/>
                  <a:pt x="34" y="30"/>
                  <a:pt x="34" y="30"/>
                </a:cubicBezTo>
                <a:cubicBezTo>
                  <a:pt x="34" y="29"/>
                  <a:pt x="34" y="29"/>
                  <a:pt x="34" y="28"/>
                </a:cubicBezTo>
                <a:cubicBezTo>
                  <a:pt x="35" y="28"/>
                  <a:pt x="35" y="28"/>
                  <a:pt x="35" y="27"/>
                </a:cubicBezTo>
                <a:cubicBezTo>
                  <a:pt x="35" y="27"/>
                  <a:pt x="35" y="26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7" y="23"/>
                </a:cubicBezTo>
                <a:cubicBezTo>
                  <a:pt x="37" y="22"/>
                  <a:pt x="37" y="22"/>
                  <a:pt x="37" y="22"/>
                </a:cubicBezTo>
                <a:cubicBezTo>
                  <a:pt x="38" y="21"/>
                  <a:pt x="38" y="21"/>
                  <a:pt x="38" y="20"/>
                </a:cubicBezTo>
                <a:cubicBezTo>
                  <a:pt x="39" y="20"/>
                  <a:pt x="39" y="20"/>
                  <a:pt x="39" y="20"/>
                </a:cubicBezTo>
                <a:cubicBezTo>
                  <a:pt x="39" y="19"/>
                  <a:pt x="39" y="19"/>
                  <a:pt x="39" y="19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9"/>
                  <a:pt x="41" y="19"/>
                  <a:pt x="41" y="19"/>
                </a:cubicBezTo>
                <a:cubicBezTo>
                  <a:pt x="42" y="19"/>
                  <a:pt x="42" y="20"/>
                  <a:pt x="43" y="20"/>
                </a:cubicBezTo>
                <a:cubicBezTo>
                  <a:pt x="43" y="20"/>
                  <a:pt x="44" y="20"/>
                  <a:pt x="44" y="20"/>
                </a:cubicBezTo>
                <a:cubicBezTo>
                  <a:pt x="45" y="20"/>
                  <a:pt x="45" y="20"/>
                  <a:pt x="46" y="21"/>
                </a:cubicBezTo>
                <a:cubicBezTo>
                  <a:pt x="46" y="21"/>
                  <a:pt x="46" y="21"/>
                  <a:pt x="47" y="21"/>
                </a:cubicBezTo>
                <a:cubicBezTo>
                  <a:pt x="47" y="21"/>
                  <a:pt x="48" y="21"/>
                  <a:pt x="49" y="21"/>
                </a:cubicBezTo>
                <a:cubicBezTo>
                  <a:pt x="49" y="21"/>
                  <a:pt x="49" y="21"/>
                  <a:pt x="49" y="21"/>
                </a:cubicBezTo>
                <a:cubicBezTo>
                  <a:pt x="50" y="21"/>
                  <a:pt x="51" y="22"/>
                  <a:pt x="52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3" y="22"/>
                  <a:pt x="54" y="22"/>
                  <a:pt x="54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6" y="22"/>
                  <a:pt x="56" y="22"/>
                  <a:pt x="57" y="22"/>
                </a:cubicBezTo>
                <a:cubicBezTo>
                  <a:pt x="57" y="22"/>
                  <a:pt x="57" y="22"/>
                  <a:pt x="58" y="22"/>
                </a:cubicBezTo>
                <a:cubicBezTo>
                  <a:pt x="58" y="22"/>
                  <a:pt x="58" y="22"/>
                  <a:pt x="58" y="22"/>
                </a:cubicBezTo>
                <a:close/>
                <a:moveTo>
                  <a:pt x="58" y="19"/>
                </a:moveTo>
                <a:cubicBezTo>
                  <a:pt x="58" y="19"/>
                  <a:pt x="58" y="19"/>
                  <a:pt x="58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6" y="19"/>
                  <a:pt x="56" y="19"/>
                  <a:pt x="55" y="19"/>
                </a:cubicBezTo>
                <a:cubicBezTo>
                  <a:pt x="55" y="19"/>
                  <a:pt x="55" y="19"/>
                  <a:pt x="55" y="19"/>
                </a:cubicBezTo>
                <a:cubicBezTo>
                  <a:pt x="54" y="19"/>
                  <a:pt x="53" y="18"/>
                  <a:pt x="53" y="18"/>
                </a:cubicBezTo>
                <a:cubicBezTo>
                  <a:pt x="53" y="18"/>
                  <a:pt x="52" y="18"/>
                  <a:pt x="52" y="18"/>
                </a:cubicBezTo>
                <a:cubicBezTo>
                  <a:pt x="52" y="18"/>
                  <a:pt x="51" y="18"/>
                  <a:pt x="50" y="18"/>
                </a:cubicBezTo>
                <a:cubicBezTo>
                  <a:pt x="50" y="18"/>
                  <a:pt x="49" y="18"/>
                  <a:pt x="49" y="18"/>
                </a:cubicBezTo>
                <a:cubicBezTo>
                  <a:pt x="49" y="18"/>
                  <a:pt x="48" y="18"/>
                  <a:pt x="47" y="17"/>
                </a:cubicBezTo>
                <a:cubicBezTo>
                  <a:pt x="47" y="17"/>
                  <a:pt x="47" y="17"/>
                  <a:pt x="47" y="17"/>
                </a:cubicBezTo>
                <a:cubicBezTo>
                  <a:pt x="46" y="17"/>
                  <a:pt x="46" y="17"/>
                  <a:pt x="45" y="17"/>
                </a:cubicBezTo>
                <a:cubicBezTo>
                  <a:pt x="45" y="17"/>
                  <a:pt x="44" y="17"/>
                  <a:pt x="44" y="17"/>
                </a:cubicBezTo>
                <a:cubicBezTo>
                  <a:pt x="44" y="16"/>
                  <a:pt x="43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5"/>
                  <a:pt x="41" y="15"/>
                  <a:pt x="41" y="15"/>
                </a:cubicBezTo>
                <a:cubicBezTo>
                  <a:pt x="42" y="15"/>
                  <a:pt x="42" y="15"/>
                  <a:pt x="42" y="15"/>
                </a:cubicBezTo>
                <a:cubicBezTo>
                  <a:pt x="42" y="15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3" y="13"/>
                  <a:pt x="43" y="13"/>
                  <a:pt x="43" y="13"/>
                </a:cubicBezTo>
                <a:cubicBezTo>
                  <a:pt x="43" y="13"/>
                  <a:pt x="43" y="13"/>
                  <a:pt x="43" y="13"/>
                </a:cubicBezTo>
                <a:cubicBezTo>
                  <a:pt x="43" y="12"/>
                  <a:pt x="44" y="12"/>
                  <a:pt x="44" y="12"/>
                </a:cubicBezTo>
                <a:cubicBezTo>
                  <a:pt x="44" y="12"/>
                  <a:pt x="44" y="12"/>
                  <a:pt x="44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1"/>
                  <a:pt x="45" y="11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8"/>
                  <a:pt x="46" y="8"/>
                </a:cubicBezTo>
                <a:cubicBezTo>
                  <a:pt x="47" y="8"/>
                  <a:pt x="47" y="8"/>
                  <a:pt x="47" y="8"/>
                </a:cubicBezTo>
                <a:cubicBezTo>
                  <a:pt x="47" y="8"/>
                  <a:pt x="47" y="8"/>
                  <a:pt x="47" y="7"/>
                </a:cubicBezTo>
                <a:cubicBezTo>
                  <a:pt x="47" y="7"/>
                  <a:pt x="47" y="7"/>
                  <a:pt x="47" y="7"/>
                </a:cubicBezTo>
                <a:cubicBezTo>
                  <a:pt x="47" y="7"/>
                  <a:pt x="47" y="7"/>
                  <a:pt x="48" y="7"/>
                </a:cubicBezTo>
                <a:cubicBezTo>
                  <a:pt x="48" y="7"/>
                  <a:pt x="48" y="7"/>
                  <a:pt x="48" y="7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9" y="5"/>
                  <a:pt x="49" y="5"/>
                  <a:pt x="49" y="5"/>
                </a:cubicBezTo>
                <a:cubicBezTo>
                  <a:pt x="52" y="4"/>
                  <a:pt x="55" y="4"/>
                  <a:pt x="58" y="4"/>
                </a:cubicBezTo>
                <a:lnTo>
                  <a:pt x="58" y="19"/>
                </a:lnTo>
                <a:close/>
                <a:moveTo>
                  <a:pt x="90" y="15"/>
                </a:moveTo>
                <a:cubicBezTo>
                  <a:pt x="91" y="14"/>
                  <a:pt x="91" y="14"/>
                  <a:pt x="92" y="14"/>
                </a:cubicBezTo>
                <a:cubicBezTo>
                  <a:pt x="92" y="14"/>
                  <a:pt x="92" y="14"/>
                  <a:pt x="92" y="14"/>
                </a:cubicBezTo>
                <a:cubicBezTo>
                  <a:pt x="100" y="19"/>
                  <a:pt x="107" y="27"/>
                  <a:pt x="111" y="36"/>
                </a:cubicBezTo>
                <a:cubicBezTo>
                  <a:pt x="92" y="36"/>
                  <a:pt x="92" y="36"/>
                  <a:pt x="92" y="36"/>
                </a:cubicBezTo>
                <a:cubicBezTo>
                  <a:pt x="92" y="36"/>
                  <a:pt x="92" y="36"/>
                  <a:pt x="92" y="36"/>
                </a:cubicBezTo>
                <a:cubicBezTo>
                  <a:pt x="92" y="35"/>
                  <a:pt x="92" y="35"/>
                  <a:pt x="92" y="35"/>
                </a:cubicBezTo>
                <a:cubicBezTo>
                  <a:pt x="92" y="34"/>
                  <a:pt x="92" y="34"/>
                  <a:pt x="91" y="34"/>
                </a:cubicBezTo>
                <a:cubicBezTo>
                  <a:pt x="91" y="33"/>
                  <a:pt x="91" y="33"/>
                  <a:pt x="91" y="32"/>
                </a:cubicBezTo>
                <a:cubicBezTo>
                  <a:pt x="91" y="32"/>
                  <a:pt x="90" y="32"/>
                  <a:pt x="90" y="31"/>
                </a:cubicBezTo>
                <a:cubicBezTo>
                  <a:pt x="90" y="31"/>
                  <a:pt x="90" y="30"/>
                  <a:pt x="90" y="30"/>
                </a:cubicBezTo>
                <a:cubicBezTo>
                  <a:pt x="89" y="29"/>
                  <a:pt x="89" y="29"/>
                  <a:pt x="89" y="28"/>
                </a:cubicBezTo>
                <a:cubicBezTo>
                  <a:pt x="89" y="28"/>
                  <a:pt x="88" y="27"/>
                  <a:pt x="88" y="27"/>
                </a:cubicBezTo>
                <a:cubicBezTo>
                  <a:pt x="88" y="26"/>
                  <a:pt x="88" y="26"/>
                  <a:pt x="88" y="25"/>
                </a:cubicBezTo>
                <a:cubicBezTo>
                  <a:pt x="87" y="25"/>
                  <a:pt x="87" y="25"/>
                  <a:pt x="87" y="24"/>
                </a:cubicBezTo>
                <a:cubicBezTo>
                  <a:pt x="87" y="24"/>
                  <a:pt x="86" y="23"/>
                  <a:pt x="86" y="23"/>
                </a:cubicBezTo>
                <a:cubicBezTo>
                  <a:pt x="86" y="22"/>
                  <a:pt x="86" y="22"/>
                  <a:pt x="86" y="22"/>
                </a:cubicBezTo>
                <a:cubicBezTo>
                  <a:pt x="85" y="21"/>
                  <a:pt x="85" y="21"/>
                  <a:pt x="85" y="20"/>
                </a:cubicBezTo>
                <a:cubicBezTo>
                  <a:pt x="85" y="20"/>
                  <a:pt x="84" y="20"/>
                  <a:pt x="84" y="19"/>
                </a:cubicBezTo>
                <a:cubicBezTo>
                  <a:pt x="84" y="19"/>
                  <a:pt x="84" y="18"/>
                  <a:pt x="83" y="18"/>
                </a:cubicBezTo>
                <a:cubicBezTo>
                  <a:pt x="83" y="18"/>
                  <a:pt x="83" y="18"/>
                  <a:pt x="83" y="18"/>
                </a:cubicBezTo>
                <a:cubicBezTo>
                  <a:pt x="83" y="18"/>
                  <a:pt x="83" y="18"/>
                  <a:pt x="83" y="18"/>
                </a:cubicBezTo>
                <a:cubicBezTo>
                  <a:pt x="83" y="18"/>
                  <a:pt x="83" y="18"/>
                  <a:pt x="83" y="18"/>
                </a:cubicBezTo>
                <a:cubicBezTo>
                  <a:pt x="83" y="18"/>
                  <a:pt x="84" y="17"/>
                  <a:pt x="84" y="17"/>
                </a:cubicBezTo>
                <a:cubicBezTo>
                  <a:pt x="84" y="17"/>
                  <a:pt x="84" y="17"/>
                  <a:pt x="85" y="17"/>
                </a:cubicBezTo>
                <a:cubicBezTo>
                  <a:pt x="85" y="17"/>
                  <a:pt x="86" y="17"/>
                  <a:pt x="87" y="16"/>
                </a:cubicBezTo>
                <a:cubicBezTo>
                  <a:pt x="87" y="16"/>
                  <a:pt x="87" y="16"/>
                  <a:pt x="87" y="16"/>
                </a:cubicBezTo>
                <a:cubicBezTo>
                  <a:pt x="88" y="16"/>
                  <a:pt x="89" y="15"/>
                  <a:pt x="90" y="15"/>
                </a:cubicBezTo>
                <a:cubicBezTo>
                  <a:pt x="90" y="15"/>
                  <a:pt x="90" y="15"/>
                  <a:pt x="90" y="15"/>
                </a:cubicBezTo>
                <a:close/>
                <a:moveTo>
                  <a:pt x="89" y="11"/>
                </a:moveTo>
                <a:cubicBezTo>
                  <a:pt x="89" y="11"/>
                  <a:pt x="89" y="12"/>
                  <a:pt x="89" y="12"/>
                </a:cubicBezTo>
                <a:cubicBezTo>
                  <a:pt x="89" y="12"/>
                  <a:pt x="88" y="12"/>
                  <a:pt x="88" y="12"/>
                </a:cubicBezTo>
                <a:cubicBezTo>
                  <a:pt x="88" y="12"/>
                  <a:pt x="87" y="12"/>
                  <a:pt x="86" y="13"/>
                </a:cubicBezTo>
                <a:cubicBezTo>
                  <a:pt x="86" y="13"/>
                  <a:pt x="86" y="13"/>
                  <a:pt x="85" y="13"/>
                </a:cubicBezTo>
                <a:cubicBezTo>
                  <a:pt x="85" y="13"/>
                  <a:pt x="84" y="14"/>
                  <a:pt x="83" y="14"/>
                </a:cubicBezTo>
                <a:cubicBezTo>
                  <a:pt x="83" y="14"/>
                  <a:pt x="83" y="14"/>
                  <a:pt x="83" y="14"/>
                </a:cubicBezTo>
                <a:cubicBezTo>
                  <a:pt x="82" y="14"/>
                  <a:pt x="82" y="14"/>
                  <a:pt x="81" y="15"/>
                </a:cubicBezTo>
                <a:cubicBezTo>
                  <a:pt x="81" y="14"/>
                  <a:pt x="80" y="13"/>
                  <a:pt x="80" y="12"/>
                </a:cubicBezTo>
                <a:cubicBezTo>
                  <a:pt x="80" y="12"/>
                  <a:pt x="80" y="12"/>
                  <a:pt x="80" y="12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0"/>
                  <a:pt x="79" y="10"/>
                </a:cubicBezTo>
                <a:cubicBezTo>
                  <a:pt x="78" y="10"/>
                  <a:pt x="78" y="10"/>
                  <a:pt x="78" y="10"/>
                </a:cubicBezTo>
                <a:cubicBezTo>
                  <a:pt x="78" y="10"/>
                  <a:pt x="78" y="9"/>
                  <a:pt x="78" y="9"/>
                </a:cubicBezTo>
                <a:cubicBezTo>
                  <a:pt x="78" y="9"/>
                  <a:pt x="78" y="9"/>
                  <a:pt x="78" y="9"/>
                </a:cubicBezTo>
                <a:cubicBezTo>
                  <a:pt x="77" y="9"/>
                  <a:pt x="77" y="8"/>
                  <a:pt x="77" y="8"/>
                </a:cubicBezTo>
                <a:cubicBezTo>
                  <a:pt x="77" y="8"/>
                  <a:pt x="77" y="8"/>
                  <a:pt x="77" y="8"/>
                </a:cubicBezTo>
                <a:cubicBezTo>
                  <a:pt x="77" y="8"/>
                  <a:pt x="77" y="7"/>
                  <a:pt x="76" y="7"/>
                </a:cubicBezTo>
                <a:cubicBezTo>
                  <a:pt x="76" y="7"/>
                  <a:pt x="76" y="7"/>
                  <a:pt x="76" y="7"/>
                </a:cubicBezTo>
                <a:cubicBezTo>
                  <a:pt x="76" y="7"/>
                  <a:pt x="76" y="6"/>
                  <a:pt x="76" y="6"/>
                </a:cubicBezTo>
                <a:cubicBezTo>
                  <a:pt x="76" y="6"/>
                  <a:pt x="76" y="6"/>
                  <a:pt x="76" y="6"/>
                </a:cubicBezTo>
                <a:cubicBezTo>
                  <a:pt x="75" y="6"/>
                  <a:pt x="75" y="6"/>
                  <a:pt x="75" y="6"/>
                </a:cubicBezTo>
                <a:cubicBezTo>
                  <a:pt x="80" y="7"/>
                  <a:pt x="85" y="9"/>
                  <a:pt x="89" y="11"/>
                </a:cubicBezTo>
                <a:close/>
                <a:moveTo>
                  <a:pt x="62" y="4"/>
                </a:moveTo>
                <a:cubicBezTo>
                  <a:pt x="65" y="4"/>
                  <a:pt x="67" y="4"/>
                  <a:pt x="70" y="5"/>
                </a:cubicBezTo>
                <a:cubicBezTo>
                  <a:pt x="71" y="6"/>
                  <a:pt x="72" y="7"/>
                  <a:pt x="74" y="10"/>
                </a:cubicBezTo>
                <a:cubicBezTo>
                  <a:pt x="74" y="10"/>
                  <a:pt x="74" y="10"/>
                  <a:pt x="74" y="10"/>
                </a:cubicBezTo>
                <a:cubicBezTo>
                  <a:pt x="74" y="10"/>
                  <a:pt x="74" y="10"/>
                  <a:pt x="75" y="11"/>
                </a:cubicBezTo>
                <a:cubicBezTo>
                  <a:pt x="75" y="11"/>
                  <a:pt x="75" y="11"/>
                  <a:pt x="75" y="11"/>
                </a:cubicBezTo>
                <a:cubicBezTo>
                  <a:pt x="75" y="11"/>
                  <a:pt x="75" y="11"/>
                  <a:pt x="75" y="12"/>
                </a:cubicBezTo>
                <a:cubicBezTo>
                  <a:pt x="75" y="12"/>
                  <a:pt x="75" y="12"/>
                  <a:pt x="75" y="12"/>
                </a:cubicBezTo>
                <a:cubicBezTo>
                  <a:pt x="76" y="12"/>
                  <a:pt x="76" y="12"/>
                  <a:pt x="76" y="13"/>
                </a:cubicBezTo>
                <a:cubicBezTo>
                  <a:pt x="76" y="13"/>
                  <a:pt x="76" y="13"/>
                  <a:pt x="76" y="13"/>
                </a:cubicBezTo>
                <a:cubicBezTo>
                  <a:pt x="76" y="13"/>
                  <a:pt x="77" y="14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7" y="15"/>
                  <a:pt x="77" y="15"/>
                  <a:pt x="77" y="15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7" y="16"/>
                  <a:pt x="77" y="16"/>
                  <a:pt x="77" y="16"/>
                </a:cubicBezTo>
                <a:cubicBezTo>
                  <a:pt x="76" y="16"/>
                  <a:pt x="76" y="16"/>
                  <a:pt x="75" y="17"/>
                </a:cubicBezTo>
                <a:cubicBezTo>
                  <a:pt x="75" y="17"/>
                  <a:pt x="75" y="17"/>
                  <a:pt x="74" y="17"/>
                </a:cubicBezTo>
                <a:cubicBezTo>
                  <a:pt x="74" y="17"/>
                  <a:pt x="73" y="17"/>
                  <a:pt x="73" y="17"/>
                </a:cubicBezTo>
                <a:cubicBezTo>
                  <a:pt x="73" y="17"/>
                  <a:pt x="72" y="17"/>
                  <a:pt x="72" y="17"/>
                </a:cubicBezTo>
                <a:cubicBezTo>
                  <a:pt x="71" y="18"/>
                  <a:pt x="71" y="18"/>
                  <a:pt x="70" y="18"/>
                </a:cubicBezTo>
                <a:cubicBezTo>
                  <a:pt x="70" y="18"/>
                  <a:pt x="70" y="18"/>
                  <a:pt x="70" y="18"/>
                </a:cubicBezTo>
                <a:cubicBezTo>
                  <a:pt x="69" y="18"/>
                  <a:pt x="68" y="18"/>
                  <a:pt x="67" y="18"/>
                </a:cubicBezTo>
                <a:cubicBezTo>
                  <a:pt x="67" y="18"/>
                  <a:pt x="67" y="18"/>
                  <a:pt x="67" y="18"/>
                </a:cubicBezTo>
                <a:cubicBezTo>
                  <a:pt x="66" y="18"/>
                  <a:pt x="66" y="18"/>
                  <a:pt x="65" y="19"/>
                </a:cubicBezTo>
                <a:cubicBezTo>
                  <a:pt x="65" y="19"/>
                  <a:pt x="65" y="19"/>
                  <a:pt x="64" y="19"/>
                </a:cubicBezTo>
                <a:cubicBezTo>
                  <a:pt x="64" y="19"/>
                  <a:pt x="63" y="19"/>
                  <a:pt x="63" y="19"/>
                </a:cubicBezTo>
                <a:cubicBezTo>
                  <a:pt x="63" y="19"/>
                  <a:pt x="62" y="19"/>
                  <a:pt x="62" y="19"/>
                </a:cubicBezTo>
                <a:cubicBezTo>
                  <a:pt x="62" y="19"/>
                  <a:pt x="62" y="19"/>
                  <a:pt x="62" y="19"/>
                </a:cubicBezTo>
                <a:lnTo>
                  <a:pt x="62" y="4"/>
                </a:lnTo>
                <a:close/>
                <a:moveTo>
                  <a:pt x="62" y="22"/>
                </a:moveTo>
                <a:cubicBezTo>
                  <a:pt x="62" y="22"/>
                  <a:pt x="62" y="22"/>
                  <a:pt x="62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63" y="22"/>
                  <a:pt x="63" y="22"/>
                  <a:pt x="63" y="22"/>
                </a:cubicBezTo>
                <a:cubicBezTo>
                  <a:pt x="64" y="22"/>
                  <a:pt x="64" y="22"/>
                  <a:pt x="65" y="22"/>
                </a:cubicBezTo>
                <a:cubicBezTo>
                  <a:pt x="65" y="22"/>
                  <a:pt x="65" y="22"/>
                  <a:pt x="66" y="22"/>
                </a:cubicBezTo>
                <a:cubicBezTo>
                  <a:pt x="66" y="22"/>
                  <a:pt x="67" y="22"/>
                  <a:pt x="67" y="22"/>
                </a:cubicBezTo>
                <a:cubicBezTo>
                  <a:pt x="67" y="22"/>
                  <a:pt x="68" y="22"/>
                  <a:pt x="68" y="22"/>
                </a:cubicBezTo>
                <a:cubicBezTo>
                  <a:pt x="69" y="22"/>
                  <a:pt x="69" y="21"/>
                  <a:pt x="70" y="21"/>
                </a:cubicBezTo>
                <a:cubicBezTo>
                  <a:pt x="70" y="21"/>
                  <a:pt x="70" y="21"/>
                  <a:pt x="71" y="21"/>
                </a:cubicBezTo>
                <a:cubicBezTo>
                  <a:pt x="71" y="21"/>
                  <a:pt x="72" y="21"/>
                  <a:pt x="73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4" y="20"/>
                  <a:pt x="75" y="20"/>
                  <a:pt x="75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7" y="20"/>
                  <a:pt x="78" y="20"/>
                  <a:pt x="78" y="19"/>
                </a:cubicBezTo>
                <a:cubicBezTo>
                  <a:pt x="78" y="19"/>
                  <a:pt x="79" y="19"/>
                  <a:pt x="79" y="19"/>
                </a:cubicBezTo>
                <a:cubicBezTo>
                  <a:pt x="79" y="19"/>
                  <a:pt x="80" y="19"/>
                  <a:pt x="80" y="19"/>
                </a:cubicBezTo>
                <a:cubicBezTo>
                  <a:pt x="80" y="19"/>
                  <a:pt x="80" y="19"/>
                  <a:pt x="80" y="19"/>
                </a:cubicBezTo>
                <a:cubicBezTo>
                  <a:pt x="81" y="20"/>
                  <a:pt x="81" y="20"/>
                  <a:pt x="81" y="21"/>
                </a:cubicBezTo>
                <a:cubicBezTo>
                  <a:pt x="81" y="21"/>
                  <a:pt x="82" y="21"/>
                  <a:pt x="82" y="22"/>
                </a:cubicBezTo>
                <a:cubicBezTo>
                  <a:pt x="82" y="22"/>
                  <a:pt x="82" y="23"/>
                  <a:pt x="82" y="23"/>
                </a:cubicBezTo>
                <a:cubicBezTo>
                  <a:pt x="83" y="24"/>
                  <a:pt x="83" y="24"/>
                  <a:pt x="84" y="25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26"/>
                  <a:pt x="84" y="27"/>
                  <a:pt x="85" y="28"/>
                </a:cubicBezTo>
                <a:cubicBezTo>
                  <a:pt x="85" y="28"/>
                  <a:pt x="85" y="28"/>
                  <a:pt x="85" y="29"/>
                </a:cubicBezTo>
                <a:cubicBezTo>
                  <a:pt x="85" y="29"/>
                  <a:pt x="86" y="29"/>
                  <a:pt x="86" y="30"/>
                </a:cubicBezTo>
                <a:cubicBezTo>
                  <a:pt x="86" y="30"/>
                  <a:pt x="86" y="31"/>
                  <a:pt x="86" y="31"/>
                </a:cubicBezTo>
                <a:cubicBezTo>
                  <a:pt x="87" y="31"/>
                  <a:pt x="87" y="32"/>
                  <a:pt x="87" y="32"/>
                </a:cubicBezTo>
                <a:cubicBezTo>
                  <a:pt x="87" y="33"/>
                  <a:pt x="87" y="33"/>
                  <a:pt x="87" y="33"/>
                </a:cubicBezTo>
                <a:cubicBezTo>
                  <a:pt x="88" y="34"/>
                  <a:pt x="88" y="34"/>
                  <a:pt x="88" y="35"/>
                </a:cubicBezTo>
                <a:cubicBezTo>
                  <a:pt x="88" y="35"/>
                  <a:pt x="88" y="35"/>
                  <a:pt x="88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62" y="36"/>
                  <a:pt x="62" y="36"/>
                  <a:pt x="62" y="36"/>
                </a:cubicBezTo>
                <a:lnTo>
                  <a:pt x="62" y="22"/>
                </a:lnTo>
                <a:close/>
                <a:moveTo>
                  <a:pt x="62" y="39"/>
                </a:moveTo>
                <a:cubicBezTo>
                  <a:pt x="90" y="39"/>
                  <a:pt x="90" y="39"/>
                  <a:pt x="90" y="39"/>
                </a:cubicBezTo>
                <a:cubicBezTo>
                  <a:pt x="90" y="39"/>
                  <a:pt x="90" y="40"/>
                  <a:pt x="90" y="40"/>
                </a:cubicBezTo>
                <a:cubicBezTo>
                  <a:pt x="90" y="41"/>
                  <a:pt x="90" y="41"/>
                  <a:pt x="91" y="41"/>
                </a:cubicBezTo>
                <a:cubicBezTo>
                  <a:pt x="91" y="42"/>
                  <a:pt x="91" y="42"/>
                  <a:pt x="91" y="43"/>
                </a:cubicBezTo>
                <a:cubicBezTo>
                  <a:pt x="91" y="43"/>
                  <a:pt x="91" y="44"/>
                  <a:pt x="91" y="44"/>
                </a:cubicBezTo>
                <a:cubicBezTo>
                  <a:pt x="91" y="45"/>
                  <a:pt x="92" y="45"/>
                  <a:pt x="92" y="45"/>
                </a:cubicBezTo>
                <a:cubicBezTo>
                  <a:pt x="82" y="46"/>
                  <a:pt x="74" y="52"/>
                  <a:pt x="71" y="60"/>
                </a:cubicBezTo>
                <a:cubicBezTo>
                  <a:pt x="62" y="60"/>
                  <a:pt x="62" y="60"/>
                  <a:pt x="62" y="60"/>
                </a:cubicBezTo>
                <a:lnTo>
                  <a:pt x="62" y="39"/>
                </a:lnTo>
                <a:close/>
                <a:moveTo>
                  <a:pt x="62" y="63"/>
                </a:moveTo>
                <a:cubicBezTo>
                  <a:pt x="70" y="63"/>
                  <a:pt x="70" y="63"/>
                  <a:pt x="70" y="63"/>
                </a:cubicBezTo>
                <a:cubicBezTo>
                  <a:pt x="69" y="65"/>
                  <a:pt x="69" y="68"/>
                  <a:pt x="69" y="70"/>
                </a:cubicBezTo>
                <a:cubicBezTo>
                  <a:pt x="69" y="75"/>
                  <a:pt x="70" y="79"/>
                  <a:pt x="73" y="83"/>
                </a:cubicBezTo>
                <a:cubicBezTo>
                  <a:pt x="62" y="83"/>
                  <a:pt x="62" y="83"/>
                  <a:pt x="62" y="83"/>
                </a:cubicBezTo>
                <a:lnTo>
                  <a:pt x="62" y="63"/>
                </a:lnTo>
                <a:close/>
                <a:moveTo>
                  <a:pt x="62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8" y="89"/>
                  <a:pt x="81" y="91"/>
                  <a:pt x="85" y="93"/>
                </a:cubicBezTo>
                <a:cubicBezTo>
                  <a:pt x="85" y="93"/>
                  <a:pt x="85" y="93"/>
                  <a:pt x="84" y="93"/>
                </a:cubicBezTo>
                <a:cubicBezTo>
                  <a:pt x="84" y="93"/>
                  <a:pt x="84" y="94"/>
                  <a:pt x="84" y="94"/>
                </a:cubicBezTo>
                <a:cubicBezTo>
                  <a:pt x="84" y="94"/>
                  <a:pt x="83" y="95"/>
                  <a:pt x="83" y="96"/>
                </a:cubicBezTo>
                <a:cubicBezTo>
                  <a:pt x="83" y="96"/>
                  <a:pt x="83" y="96"/>
                  <a:pt x="83" y="96"/>
                </a:cubicBezTo>
                <a:cubicBezTo>
                  <a:pt x="82" y="97"/>
                  <a:pt x="82" y="98"/>
                  <a:pt x="82" y="98"/>
                </a:cubicBezTo>
                <a:cubicBezTo>
                  <a:pt x="81" y="98"/>
                  <a:pt x="81" y="99"/>
                  <a:pt x="81" y="99"/>
                </a:cubicBezTo>
                <a:cubicBezTo>
                  <a:pt x="81" y="99"/>
                  <a:pt x="81" y="100"/>
                  <a:pt x="80" y="101"/>
                </a:cubicBezTo>
                <a:cubicBezTo>
                  <a:pt x="80" y="101"/>
                  <a:pt x="80" y="101"/>
                  <a:pt x="80" y="101"/>
                </a:cubicBezTo>
                <a:cubicBezTo>
                  <a:pt x="80" y="101"/>
                  <a:pt x="79" y="102"/>
                  <a:pt x="79" y="102"/>
                </a:cubicBezTo>
                <a:cubicBezTo>
                  <a:pt x="79" y="102"/>
                  <a:pt x="79" y="102"/>
                  <a:pt x="79" y="102"/>
                </a:cubicBezTo>
                <a:cubicBezTo>
                  <a:pt x="78" y="102"/>
                  <a:pt x="78" y="102"/>
                  <a:pt x="77" y="102"/>
                </a:cubicBezTo>
                <a:cubicBezTo>
                  <a:pt x="77" y="102"/>
                  <a:pt x="77" y="102"/>
                  <a:pt x="76" y="101"/>
                </a:cubicBezTo>
                <a:cubicBezTo>
                  <a:pt x="76" y="101"/>
                  <a:pt x="75" y="101"/>
                  <a:pt x="75" y="101"/>
                </a:cubicBezTo>
                <a:cubicBezTo>
                  <a:pt x="75" y="101"/>
                  <a:pt x="74" y="101"/>
                  <a:pt x="73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72" y="101"/>
                  <a:pt x="71" y="101"/>
                  <a:pt x="70" y="100"/>
                </a:cubicBezTo>
                <a:cubicBezTo>
                  <a:pt x="70" y="100"/>
                  <a:pt x="70" y="100"/>
                  <a:pt x="70" y="100"/>
                </a:cubicBezTo>
                <a:cubicBezTo>
                  <a:pt x="69" y="100"/>
                  <a:pt x="69" y="100"/>
                  <a:pt x="68" y="100"/>
                </a:cubicBezTo>
                <a:cubicBezTo>
                  <a:pt x="68" y="100"/>
                  <a:pt x="67" y="100"/>
                  <a:pt x="67" y="100"/>
                </a:cubicBezTo>
                <a:cubicBezTo>
                  <a:pt x="67" y="100"/>
                  <a:pt x="66" y="100"/>
                  <a:pt x="66" y="100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64" y="100"/>
                  <a:pt x="64" y="100"/>
                  <a:pt x="63" y="100"/>
                </a:cubicBezTo>
                <a:cubicBezTo>
                  <a:pt x="63" y="100"/>
                  <a:pt x="63" y="100"/>
                  <a:pt x="62" y="100"/>
                </a:cubicBezTo>
                <a:cubicBezTo>
                  <a:pt x="62" y="100"/>
                  <a:pt x="62" y="100"/>
                  <a:pt x="62" y="100"/>
                </a:cubicBezTo>
                <a:lnTo>
                  <a:pt x="62" y="86"/>
                </a:lnTo>
                <a:close/>
                <a:moveTo>
                  <a:pt x="74" y="109"/>
                </a:moveTo>
                <a:cubicBezTo>
                  <a:pt x="74" y="109"/>
                  <a:pt x="74" y="110"/>
                  <a:pt x="74" y="110"/>
                </a:cubicBezTo>
                <a:cubicBezTo>
                  <a:pt x="74" y="110"/>
                  <a:pt x="74" y="110"/>
                  <a:pt x="74" y="110"/>
                </a:cubicBezTo>
                <a:cubicBezTo>
                  <a:pt x="74" y="110"/>
                  <a:pt x="73" y="111"/>
                  <a:pt x="73" y="111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73" y="111"/>
                  <a:pt x="73" y="112"/>
                  <a:pt x="73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112"/>
                  <a:pt x="72" y="112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3"/>
                  <a:pt x="72" y="113"/>
                  <a:pt x="71" y="113"/>
                </a:cubicBezTo>
                <a:cubicBezTo>
                  <a:pt x="71" y="114"/>
                  <a:pt x="70" y="115"/>
                  <a:pt x="69" y="116"/>
                </a:cubicBezTo>
                <a:cubicBezTo>
                  <a:pt x="67" y="116"/>
                  <a:pt x="64" y="116"/>
                  <a:pt x="62" y="116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63" y="103"/>
                  <a:pt x="64" y="103"/>
                  <a:pt x="65" y="103"/>
                </a:cubicBezTo>
                <a:cubicBezTo>
                  <a:pt x="65" y="103"/>
                  <a:pt x="65" y="103"/>
                  <a:pt x="65" y="103"/>
                </a:cubicBezTo>
                <a:cubicBezTo>
                  <a:pt x="66" y="103"/>
                  <a:pt x="66" y="103"/>
                  <a:pt x="67" y="104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68" y="104"/>
                  <a:pt x="69" y="104"/>
                  <a:pt x="70" y="104"/>
                </a:cubicBezTo>
                <a:cubicBezTo>
                  <a:pt x="70" y="104"/>
                  <a:pt x="70" y="104"/>
                  <a:pt x="70" y="104"/>
                </a:cubicBezTo>
                <a:cubicBezTo>
                  <a:pt x="71" y="104"/>
                  <a:pt x="71" y="104"/>
                  <a:pt x="72" y="104"/>
                </a:cubicBezTo>
                <a:cubicBezTo>
                  <a:pt x="72" y="104"/>
                  <a:pt x="72" y="104"/>
                  <a:pt x="73" y="104"/>
                </a:cubicBezTo>
                <a:cubicBezTo>
                  <a:pt x="73" y="104"/>
                  <a:pt x="74" y="104"/>
                  <a:pt x="74" y="105"/>
                </a:cubicBezTo>
                <a:cubicBezTo>
                  <a:pt x="74" y="105"/>
                  <a:pt x="75" y="105"/>
                  <a:pt x="75" y="105"/>
                </a:cubicBezTo>
                <a:cubicBezTo>
                  <a:pt x="76" y="105"/>
                  <a:pt x="76" y="105"/>
                  <a:pt x="77" y="105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77" y="105"/>
                  <a:pt x="77" y="105"/>
                  <a:pt x="77" y="106"/>
                </a:cubicBezTo>
                <a:cubicBezTo>
                  <a:pt x="77" y="106"/>
                  <a:pt x="77" y="106"/>
                  <a:pt x="77" y="106"/>
                </a:cubicBezTo>
                <a:cubicBezTo>
                  <a:pt x="76" y="106"/>
                  <a:pt x="76" y="107"/>
                  <a:pt x="76" y="107"/>
                </a:cubicBezTo>
                <a:cubicBezTo>
                  <a:pt x="76" y="107"/>
                  <a:pt x="76" y="107"/>
                  <a:pt x="76" y="108"/>
                </a:cubicBezTo>
                <a:cubicBezTo>
                  <a:pt x="75" y="108"/>
                  <a:pt x="75" y="108"/>
                  <a:pt x="75" y="108"/>
                </a:cubicBezTo>
                <a:cubicBezTo>
                  <a:pt x="75" y="108"/>
                  <a:pt x="75" y="109"/>
                  <a:pt x="75" y="109"/>
                </a:cubicBezTo>
                <a:cubicBezTo>
                  <a:pt x="75" y="109"/>
                  <a:pt x="75" y="109"/>
                  <a:pt x="74" y="109"/>
                </a:cubicBezTo>
                <a:close/>
                <a:moveTo>
                  <a:pt x="75" y="115"/>
                </a:moveTo>
                <a:cubicBezTo>
                  <a:pt x="75" y="114"/>
                  <a:pt x="76" y="113"/>
                  <a:pt x="77" y="112"/>
                </a:cubicBezTo>
                <a:cubicBezTo>
                  <a:pt x="77" y="112"/>
                  <a:pt x="77" y="111"/>
                  <a:pt x="77" y="111"/>
                </a:cubicBezTo>
                <a:cubicBezTo>
                  <a:pt x="77" y="111"/>
                  <a:pt x="78" y="111"/>
                  <a:pt x="78" y="110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78" y="110"/>
                  <a:pt x="78" y="110"/>
                  <a:pt x="79" y="109"/>
                </a:cubicBezTo>
                <a:cubicBezTo>
                  <a:pt x="79" y="109"/>
                  <a:pt x="79" y="109"/>
                  <a:pt x="79" y="109"/>
                </a:cubicBezTo>
                <a:cubicBezTo>
                  <a:pt x="79" y="109"/>
                  <a:pt x="79" y="108"/>
                  <a:pt x="80" y="108"/>
                </a:cubicBezTo>
                <a:cubicBezTo>
                  <a:pt x="80" y="108"/>
                  <a:pt x="80" y="108"/>
                  <a:pt x="80" y="108"/>
                </a:cubicBezTo>
                <a:cubicBezTo>
                  <a:pt x="80" y="107"/>
                  <a:pt x="80" y="107"/>
                  <a:pt x="81" y="106"/>
                </a:cubicBezTo>
                <a:cubicBezTo>
                  <a:pt x="81" y="106"/>
                  <a:pt x="82" y="107"/>
                  <a:pt x="82" y="107"/>
                </a:cubicBezTo>
                <a:cubicBezTo>
                  <a:pt x="83" y="107"/>
                  <a:pt x="83" y="107"/>
                  <a:pt x="83" y="107"/>
                </a:cubicBezTo>
                <a:cubicBezTo>
                  <a:pt x="84" y="107"/>
                  <a:pt x="84" y="107"/>
                  <a:pt x="85" y="108"/>
                </a:cubicBezTo>
                <a:cubicBezTo>
                  <a:pt x="86" y="108"/>
                  <a:pt x="86" y="108"/>
                  <a:pt x="86" y="108"/>
                </a:cubicBezTo>
                <a:cubicBezTo>
                  <a:pt x="87" y="108"/>
                  <a:pt x="88" y="109"/>
                  <a:pt x="89" y="109"/>
                </a:cubicBezTo>
                <a:cubicBezTo>
                  <a:pt x="84" y="111"/>
                  <a:pt x="80" y="113"/>
                  <a:pt x="75" y="115"/>
                </a:cubicBezTo>
                <a:close/>
                <a:moveTo>
                  <a:pt x="92" y="107"/>
                </a:moveTo>
                <a:cubicBezTo>
                  <a:pt x="91" y="106"/>
                  <a:pt x="91" y="106"/>
                  <a:pt x="90" y="106"/>
                </a:cubicBezTo>
                <a:cubicBezTo>
                  <a:pt x="90" y="106"/>
                  <a:pt x="90" y="106"/>
                  <a:pt x="90" y="106"/>
                </a:cubicBezTo>
                <a:cubicBezTo>
                  <a:pt x="89" y="105"/>
                  <a:pt x="88" y="105"/>
                  <a:pt x="87" y="105"/>
                </a:cubicBezTo>
                <a:cubicBezTo>
                  <a:pt x="87" y="105"/>
                  <a:pt x="87" y="104"/>
                  <a:pt x="86" y="104"/>
                </a:cubicBezTo>
                <a:cubicBezTo>
                  <a:pt x="86" y="104"/>
                  <a:pt x="85" y="104"/>
                  <a:pt x="84" y="104"/>
                </a:cubicBezTo>
                <a:cubicBezTo>
                  <a:pt x="84" y="104"/>
                  <a:pt x="84" y="103"/>
                  <a:pt x="83" y="103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83" y="103"/>
                  <a:pt x="83" y="102"/>
                  <a:pt x="83" y="102"/>
                </a:cubicBezTo>
                <a:cubicBezTo>
                  <a:pt x="84" y="102"/>
                  <a:pt x="84" y="101"/>
                  <a:pt x="84" y="100"/>
                </a:cubicBezTo>
                <a:cubicBezTo>
                  <a:pt x="84" y="100"/>
                  <a:pt x="85" y="100"/>
                  <a:pt x="85" y="100"/>
                </a:cubicBezTo>
                <a:cubicBezTo>
                  <a:pt x="85" y="99"/>
                  <a:pt x="85" y="99"/>
                  <a:pt x="86" y="98"/>
                </a:cubicBezTo>
                <a:cubicBezTo>
                  <a:pt x="86" y="98"/>
                  <a:pt x="86" y="98"/>
                  <a:pt x="86" y="97"/>
                </a:cubicBezTo>
                <a:cubicBezTo>
                  <a:pt x="86" y="97"/>
                  <a:pt x="87" y="96"/>
                  <a:pt x="87" y="96"/>
                </a:cubicBezTo>
                <a:cubicBezTo>
                  <a:pt x="87" y="95"/>
                  <a:pt x="87" y="95"/>
                  <a:pt x="87" y="95"/>
                </a:cubicBezTo>
                <a:cubicBezTo>
                  <a:pt x="88" y="94"/>
                  <a:pt x="88" y="94"/>
                  <a:pt x="88" y="94"/>
                </a:cubicBezTo>
                <a:cubicBezTo>
                  <a:pt x="90" y="94"/>
                  <a:pt x="91" y="94"/>
                  <a:pt x="93" y="94"/>
                </a:cubicBezTo>
                <a:cubicBezTo>
                  <a:pt x="98" y="94"/>
                  <a:pt x="103" y="93"/>
                  <a:pt x="106" y="90"/>
                </a:cubicBezTo>
                <a:cubicBezTo>
                  <a:pt x="107" y="91"/>
                  <a:pt x="107" y="91"/>
                  <a:pt x="107" y="91"/>
                </a:cubicBezTo>
                <a:cubicBezTo>
                  <a:pt x="103" y="97"/>
                  <a:pt x="98" y="103"/>
                  <a:pt x="92" y="107"/>
                </a:cubicBezTo>
                <a:close/>
                <a:moveTo>
                  <a:pt x="110" y="82"/>
                </a:moveTo>
                <a:cubicBezTo>
                  <a:pt x="110" y="82"/>
                  <a:pt x="109" y="83"/>
                  <a:pt x="109" y="83"/>
                </a:cubicBezTo>
                <a:cubicBezTo>
                  <a:pt x="109" y="83"/>
                  <a:pt x="108" y="83"/>
                  <a:pt x="108" y="84"/>
                </a:cubicBezTo>
                <a:cubicBezTo>
                  <a:pt x="108" y="84"/>
                  <a:pt x="108" y="84"/>
                  <a:pt x="107" y="85"/>
                </a:cubicBezTo>
                <a:cubicBezTo>
                  <a:pt x="107" y="85"/>
                  <a:pt x="107" y="85"/>
                  <a:pt x="107" y="86"/>
                </a:cubicBezTo>
                <a:cubicBezTo>
                  <a:pt x="106" y="86"/>
                  <a:pt x="106" y="86"/>
                  <a:pt x="106" y="86"/>
                </a:cubicBezTo>
                <a:cubicBezTo>
                  <a:pt x="102" y="89"/>
                  <a:pt x="98" y="91"/>
                  <a:pt x="93" y="91"/>
                </a:cubicBezTo>
                <a:cubicBezTo>
                  <a:pt x="92" y="91"/>
                  <a:pt x="91" y="91"/>
                  <a:pt x="90" y="90"/>
                </a:cubicBezTo>
                <a:cubicBezTo>
                  <a:pt x="89" y="90"/>
                  <a:pt x="88" y="90"/>
                  <a:pt x="88" y="90"/>
                </a:cubicBezTo>
                <a:cubicBezTo>
                  <a:pt x="87" y="90"/>
                  <a:pt x="87" y="90"/>
                  <a:pt x="86" y="89"/>
                </a:cubicBezTo>
                <a:cubicBezTo>
                  <a:pt x="84" y="89"/>
                  <a:pt x="82" y="88"/>
                  <a:pt x="80" y="86"/>
                </a:cubicBezTo>
                <a:cubicBezTo>
                  <a:pt x="80" y="86"/>
                  <a:pt x="79" y="85"/>
                  <a:pt x="79" y="85"/>
                </a:cubicBezTo>
                <a:cubicBezTo>
                  <a:pt x="78" y="84"/>
                  <a:pt x="77" y="83"/>
                  <a:pt x="77" y="83"/>
                </a:cubicBezTo>
                <a:cubicBezTo>
                  <a:pt x="74" y="79"/>
                  <a:pt x="72" y="75"/>
                  <a:pt x="72" y="70"/>
                </a:cubicBezTo>
                <a:cubicBezTo>
                  <a:pt x="72" y="68"/>
                  <a:pt x="73" y="65"/>
                  <a:pt x="73" y="63"/>
                </a:cubicBezTo>
                <a:cubicBezTo>
                  <a:pt x="73" y="63"/>
                  <a:pt x="74" y="62"/>
                  <a:pt x="74" y="62"/>
                </a:cubicBezTo>
                <a:cubicBezTo>
                  <a:pt x="74" y="61"/>
                  <a:pt x="74" y="61"/>
                  <a:pt x="75" y="60"/>
                </a:cubicBezTo>
                <a:cubicBezTo>
                  <a:pt x="78" y="54"/>
                  <a:pt x="85" y="49"/>
                  <a:pt x="93" y="49"/>
                </a:cubicBezTo>
                <a:cubicBezTo>
                  <a:pt x="93" y="49"/>
                  <a:pt x="93" y="49"/>
                  <a:pt x="93" y="49"/>
                </a:cubicBezTo>
                <a:cubicBezTo>
                  <a:pt x="94" y="49"/>
                  <a:pt x="94" y="49"/>
                  <a:pt x="94" y="49"/>
                </a:cubicBezTo>
                <a:cubicBezTo>
                  <a:pt x="95" y="49"/>
                  <a:pt x="96" y="49"/>
                  <a:pt x="96" y="49"/>
                </a:cubicBezTo>
                <a:cubicBezTo>
                  <a:pt x="96" y="49"/>
                  <a:pt x="96" y="49"/>
                  <a:pt x="96" y="49"/>
                </a:cubicBezTo>
                <a:cubicBezTo>
                  <a:pt x="103" y="50"/>
                  <a:pt x="109" y="54"/>
                  <a:pt x="112" y="60"/>
                </a:cubicBezTo>
                <a:cubicBezTo>
                  <a:pt x="112" y="61"/>
                  <a:pt x="112" y="61"/>
                  <a:pt x="113" y="62"/>
                </a:cubicBezTo>
                <a:cubicBezTo>
                  <a:pt x="113" y="62"/>
                  <a:pt x="113" y="63"/>
                  <a:pt x="113" y="63"/>
                </a:cubicBezTo>
                <a:cubicBezTo>
                  <a:pt x="114" y="65"/>
                  <a:pt x="114" y="68"/>
                  <a:pt x="114" y="70"/>
                </a:cubicBezTo>
                <a:cubicBezTo>
                  <a:pt x="114" y="74"/>
                  <a:pt x="113" y="79"/>
                  <a:pt x="110" y="82"/>
                </a:cubicBezTo>
                <a:close/>
                <a:moveTo>
                  <a:pt x="95" y="45"/>
                </a:moveTo>
                <a:cubicBezTo>
                  <a:pt x="95" y="45"/>
                  <a:pt x="95" y="45"/>
                  <a:pt x="95" y="45"/>
                </a:cubicBezTo>
                <a:cubicBezTo>
                  <a:pt x="95" y="45"/>
                  <a:pt x="95" y="44"/>
                  <a:pt x="95" y="44"/>
                </a:cubicBezTo>
                <a:cubicBezTo>
                  <a:pt x="95" y="43"/>
                  <a:pt x="95" y="43"/>
                  <a:pt x="94" y="42"/>
                </a:cubicBezTo>
                <a:cubicBezTo>
                  <a:pt x="94" y="42"/>
                  <a:pt x="94" y="41"/>
                  <a:pt x="94" y="41"/>
                </a:cubicBezTo>
                <a:cubicBezTo>
                  <a:pt x="94" y="40"/>
                  <a:pt x="94" y="40"/>
                  <a:pt x="94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113" y="39"/>
                  <a:pt x="113" y="39"/>
                  <a:pt x="113" y="39"/>
                </a:cubicBezTo>
                <a:cubicBezTo>
                  <a:pt x="115" y="46"/>
                  <a:pt x="117" y="53"/>
                  <a:pt x="117" y="60"/>
                </a:cubicBezTo>
                <a:cubicBezTo>
                  <a:pt x="116" y="60"/>
                  <a:pt x="116" y="60"/>
                  <a:pt x="116" y="60"/>
                </a:cubicBezTo>
                <a:cubicBezTo>
                  <a:pt x="112" y="52"/>
                  <a:pt x="104" y="46"/>
                  <a:pt x="95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37" name="Freeform 74"/>
          <p:cNvSpPr>
            <a:spLocks/>
          </p:cNvSpPr>
          <p:nvPr/>
        </p:nvSpPr>
        <p:spPr bwMode="auto">
          <a:xfrm>
            <a:off x="5549900" y="3990975"/>
            <a:ext cx="112713" cy="112713"/>
          </a:xfrm>
          <a:custGeom>
            <a:avLst/>
            <a:gdLst>
              <a:gd name="T0" fmla="*/ 2147483647 w 30"/>
              <a:gd name="T1" fmla="*/ 2147483647 h 30"/>
              <a:gd name="T2" fmla="*/ 2147483647 w 30"/>
              <a:gd name="T3" fmla="*/ 2147483647 h 30"/>
              <a:gd name="T4" fmla="*/ 2147483647 w 30"/>
              <a:gd name="T5" fmla="*/ 2147483647 h 30"/>
              <a:gd name="T6" fmla="*/ 2147483647 w 30"/>
              <a:gd name="T7" fmla="*/ 2147483647 h 30"/>
              <a:gd name="T8" fmla="*/ 2147483647 w 30"/>
              <a:gd name="T9" fmla="*/ 0 h 30"/>
              <a:gd name="T10" fmla="*/ 2147483647 w 30"/>
              <a:gd name="T11" fmla="*/ 0 h 30"/>
              <a:gd name="T12" fmla="*/ 2147483647 w 30"/>
              <a:gd name="T13" fmla="*/ 0 h 30"/>
              <a:gd name="T14" fmla="*/ 2147483647 w 30"/>
              <a:gd name="T15" fmla="*/ 0 h 30"/>
              <a:gd name="T16" fmla="*/ 2147483647 w 30"/>
              <a:gd name="T17" fmla="*/ 0 h 30"/>
              <a:gd name="T18" fmla="*/ 2147483647 w 30"/>
              <a:gd name="T19" fmla="*/ 2147483647 h 30"/>
              <a:gd name="T20" fmla="*/ 2147483647 w 30"/>
              <a:gd name="T21" fmla="*/ 2147483647 h 30"/>
              <a:gd name="T22" fmla="*/ 2147483647 w 30"/>
              <a:gd name="T23" fmla="*/ 2147483647 h 30"/>
              <a:gd name="T24" fmla="*/ 0 w 30"/>
              <a:gd name="T25" fmla="*/ 2147483647 h 30"/>
              <a:gd name="T26" fmla="*/ 2147483647 w 30"/>
              <a:gd name="T27" fmla="*/ 2147483647 h 30"/>
              <a:gd name="T28" fmla="*/ 2147483647 w 30"/>
              <a:gd name="T29" fmla="*/ 2147483647 h 30"/>
              <a:gd name="T30" fmla="*/ 2147483647 w 30"/>
              <a:gd name="T31" fmla="*/ 2147483647 h 30"/>
              <a:gd name="T32" fmla="*/ 2147483647 w 30"/>
              <a:gd name="T33" fmla="*/ 2147483647 h 30"/>
              <a:gd name="T34" fmla="*/ 2147483647 w 30"/>
              <a:gd name="T35" fmla="*/ 2147483647 h 30"/>
              <a:gd name="T36" fmla="*/ 2147483647 w 30"/>
              <a:gd name="T37" fmla="*/ 2147483647 h 30"/>
              <a:gd name="T38" fmla="*/ 2147483647 w 30"/>
              <a:gd name="T39" fmla="*/ 2147483647 h 30"/>
              <a:gd name="T40" fmla="*/ 2147483647 w 30"/>
              <a:gd name="T41" fmla="*/ 2147483647 h 30"/>
              <a:gd name="T42" fmla="*/ 2147483647 w 30"/>
              <a:gd name="T43" fmla="*/ 2147483647 h 30"/>
              <a:gd name="T44" fmla="*/ 2147483647 w 30"/>
              <a:gd name="T45" fmla="*/ 2147483647 h 30"/>
              <a:gd name="T46" fmla="*/ 2147483647 w 30"/>
              <a:gd name="T47" fmla="*/ 2147483647 h 30"/>
              <a:gd name="T48" fmla="*/ 2147483647 w 30"/>
              <a:gd name="T49" fmla="*/ 2147483647 h 3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0" h="30">
                <a:moveTo>
                  <a:pt x="27" y="7"/>
                </a:moveTo>
                <a:cubicBezTo>
                  <a:pt x="27" y="6"/>
                  <a:pt x="26" y="6"/>
                  <a:pt x="26" y="5"/>
                </a:cubicBezTo>
                <a:cubicBezTo>
                  <a:pt x="24" y="3"/>
                  <a:pt x="22" y="2"/>
                  <a:pt x="19" y="1"/>
                </a:cubicBezTo>
                <a:cubicBezTo>
                  <a:pt x="19" y="0"/>
                  <a:pt x="19" y="0"/>
                  <a:pt x="19" y="1"/>
                </a:cubicBezTo>
                <a:cubicBezTo>
                  <a:pt x="19" y="1"/>
                  <a:pt x="18" y="1"/>
                  <a:pt x="17" y="0"/>
                </a:cubicBezTo>
                <a:cubicBezTo>
                  <a:pt x="17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0"/>
                  <a:pt x="7" y="2"/>
                  <a:pt x="4" y="5"/>
                </a:cubicBezTo>
                <a:cubicBezTo>
                  <a:pt x="4" y="6"/>
                  <a:pt x="3" y="6"/>
                  <a:pt x="3" y="7"/>
                </a:cubicBezTo>
                <a:cubicBezTo>
                  <a:pt x="2" y="7"/>
                  <a:pt x="2" y="8"/>
                  <a:pt x="2" y="8"/>
                </a:cubicBezTo>
                <a:cubicBezTo>
                  <a:pt x="1" y="10"/>
                  <a:pt x="0" y="13"/>
                  <a:pt x="0" y="15"/>
                </a:cubicBezTo>
                <a:cubicBezTo>
                  <a:pt x="0" y="20"/>
                  <a:pt x="3" y="25"/>
                  <a:pt x="8" y="28"/>
                </a:cubicBezTo>
                <a:cubicBezTo>
                  <a:pt x="9" y="28"/>
                  <a:pt x="10" y="29"/>
                  <a:pt x="11" y="29"/>
                </a:cubicBezTo>
                <a:cubicBezTo>
                  <a:pt x="11" y="29"/>
                  <a:pt x="12" y="30"/>
                  <a:pt x="12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8" y="30"/>
                  <a:pt x="20" y="29"/>
                  <a:pt x="22" y="28"/>
                </a:cubicBezTo>
                <a:cubicBezTo>
                  <a:pt x="27" y="25"/>
                  <a:pt x="30" y="20"/>
                  <a:pt x="30" y="15"/>
                </a:cubicBezTo>
                <a:cubicBezTo>
                  <a:pt x="30" y="13"/>
                  <a:pt x="29" y="10"/>
                  <a:pt x="28" y="8"/>
                </a:cubicBezTo>
                <a:cubicBezTo>
                  <a:pt x="28" y="8"/>
                  <a:pt x="28" y="7"/>
                  <a:pt x="27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38" name="Oval 21"/>
          <p:cNvSpPr>
            <a:spLocks noChangeArrowheads="1"/>
          </p:cNvSpPr>
          <p:nvPr/>
        </p:nvSpPr>
        <p:spPr bwMode="auto">
          <a:xfrm>
            <a:off x="1809750" y="3679825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39" name="Rectangle 92"/>
          <p:cNvSpPr>
            <a:spLocks noChangeArrowheads="1"/>
          </p:cNvSpPr>
          <p:nvPr/>
        </p:nvSpPr>
        <p:spPr bwMode="auto">
          <a:xfrm>
            <a:off x="2065338" y="3781425"/>
            <a:ext cx="195262" cy="714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40" name="Freeform 93"/>
          <p:cNvSpPr>
            <a:spLocks/>
          </p:cNvSpPr>
          <p:nvPr/>
        </p:nvSpPr>
        <p:spPr bwMode="auto">
          <a:xfrm>
            <a:off x="1978025" y="3878263"/>
            <a:ext cx="369888" cy="244475"/>
          </a:xfrm>
          <a:custGeom>
            <a:avLst/>
            <a:gdLst>
              <a:gd name="T0" fmla="*/ 2147483647 w 233"/>
              <a:gd name="T1" fmla="*/ 0 h 154"/>
              <a:gd name="T2" fmla="*/ 2147483647 w 233"/>
              <a:gd name="T3" fmla="*/ 0 h 154"/>
              <a:gd name="T4" fmla="*/ 2147483647 w 233"/>
              <a:gd name="T5" fmla="*/ 2147483647 h 154"/>
              <a:gd name="T6" fmla="*/ 0 w 233"/>
              <a:gd name="T7" fmla="*/ 2147483647 h 154"/>
              <a:gd name="T8" fmla="*/ 2147483647 w 233"/>
              <a:gd name="T9" fmla="*/ 2147483647 h 154"/>
              <a:gd name="T10" fmla="*/ 2147483647 w 233"/>
              <a:gd name="T11" fmla="*/ 2147483647 h 154"/>
              <a:gd name="T12" fmla="*/ 2147483647 w 233"/>
              <a:gd name="T13" fmla="*/ 2147483647 h 154"/>
              <a:gd name="T14" fmla="*/ 2147483647 w 233"/>
              <a:gd name="T15" fmla="*/ 2147483647 h 154"/>
              <a:gd name="T16" fmla="*/ 2147483647 w 233"/>
              <a:gd name="T17" fmla="*/ 2147483647 h 154"/>
              <a:gd name="T18" fmla="*/ 2147483647 w 233"/>
              <a:gd name="T19" fmla="*/ 0 h 15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3" h="154">
                <a:moveTo>
                  <a:pt x="178" y="0"/>
                </a:moveTo>
                <a:lnTo>
                  <a:pt x="55" y="0"/>
                </a:lnTo>
                <a:lnTo>
                  <a:pt x="55" y="40"/>
                </a:lnTo>
                <a:lnTo>
                  <a:pt x="0" y="40"/>
                </a:lnTo>
                <a:lnTo>
                  <a:pt x="60" y="97"/>
                </a:lnTo>
                <a:lnTo>
                  <a:pt x="116" y="154"/>
                </a:lnTo>
                <a:lnTo>
                  <a:pt x="173" y="97"/>
                </a:lnTo>
                <a:lnTo>
                  <a:pt x="233" y="40"/>
                </a:lnTo>
                <a:lnTo>
                  <a:pt x="178" y="40"/>
                </a:lnTo>
                <a:lnTo>
                  <a:pt x="1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41" name="Freeform 94"/>
          <p:cNvSpPr>
            <a:spLocks/>
          </p:cNvSpPr>
          <p:nvPr/>
        </p:nvSpPr>
        <p:spPr bwMode="auto">
          <a:xfrm>
            <a:off x="1895475" y="4067175"/>
            <a:ext cx="534988" cy="176213"/>
          </a:xfrm>
          <a:custGeom>
            <a:avLst/>
            <a:gdLst>
              <a:gd name="T0" fmla="*/ 2147483647 w 142"/>
              <a:gd name="T1" fmla="*/ 2147483647 h 47"/>
              <a:gd name="T2" fmla="*/ 2147483647 w 142"/>
              <a:gd name="T3" fmla="*/ 2147483647 h 47"/>
              <a:gd name="T4" fmla="*/ 2147483647 w 142"/>
              <a:gd name="T5" fmla="*/ 2147483647 h 47"/>
              <a:gd name="T6" fmla="*/ 2147483647 w 142"/>
              <a:gd name="T7" fmla="*/ 2147483647 h 47"/>
              <a:gd name="T8" fmla="*/ 2147483647 w 142"/>
              <a:gd name="T9" fmla="*/ 0 h 47"/>
              <a:gd name="T10" fmla="*/ 0 w 142"/>
              <a:gd name="T11" fmla="*/ 0 h 47"/>
              <a:gd name="T12" fmla="*/ 0 w 142"/>
              <a:gd name="T13" fmla="*/ 2147483647 h 47"/>
              <a:gd name="T14" fmla="*/ 2147483647 w 142"/>
              <a:gd name="T15" fmla="*/ 2147483647 h 47"/>
              <a:gd name="T16" fmla="*/ 2147483647 w 142"/>
              <a:gd name="T17" fmla="*/ 2147483647 h 47"/>
              <a:gd name="T18" fmla="*/ 2147483647 w 142"/>
              <a:gd name="T19" fmla="*/ 2147483647 h 47"/>
              <a:gd name="T20" fmla="*/ 2147483647 w 142"/>
              <a:gd name="T21" fmla="*/ 0 h 47"/>
              <a:gd name="T22" fmla="*/ 2147483647 w 142"/>
              <a:gd name="T23" fmla="*/ 0 h 47"/>
              <a:gd name="T24" fmla="*/ 2147483647 w 142"/>
              <a:gd name="T25" fmla="*/ 2147483647 h 4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2" h="47">
                <a:moveTo>
                  <a:pt x="124" y="8"/>
                </a:moveTo>
                <a:cubicBezTo>
                  <a:pt x="124" y="26"/>
                  <a:pt x="121" y="30"/>
                  <a:pt x="105" y="30"/>
                </a:cubicBezTo>
                <a:cubicBezTo>
                  <a:pt x="37" y="30"/>
                  <a:pt x="37" y="30"/>
                  <a:pt x="37" y="30"/>
                </a:cubicBezTo>
                <a:cubicBezTo>
                  <a:pt x="20" y="30"/>
                  <a:pt x="18" y="29"/>
                  <a:pt x="18" y="8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5"/>
                  <a:pt x="11" y="47"/>
                  <a:pt x="26" y="47"/>
                </a:cubicBezTo>
                <a:cubicBezTo>
                  <a:pt x="116" y="47"/>
                  <a:pt x="116" y="47"/>
                  <a:pt x="116" y="47"/>
                </a:cubicBezTo>
                <a:cubicBezTo>
                  <a:pt x="130" y="47"/>
                  <a:pt x="142" y="35"/>
                  <a:pt x="142" y="21"/>
                </a:cubicBezTo>
                <a:cubicBezTo>
                  <a:pt x="142" y="0"/>
                  <a:pt x="142" y="0"/>
                  <a:pt x="142" y="0"/>
                </a:cubicBezTo>
                <a:cubicBezTo>
                  <a:pt x="124" y="0"/>
                  <a:pt x="124" y="0"/>
                  <a:pt x="124" y="0"/>
                </a:cubicBezTo>
                <a:lnTo>
                  <a:pt x="124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42" name="Oval 113"/>
          <p:cNvSpPr>
            <a:spLocks noChangeArrowheads="1"/>
          </p:cNvSpPr>
          <p:nvPr/>
        </p:nvSpPr>
        <p:spPr bwMode="auto">
          <a:xfrm>
            <a:off x="6256338" y="3681413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43" name="Freeform 134"/>
          <p:cNvSpPr>
            <a:spLocks/>
          </p:cNvSpPr>
          <p:nvPr/>
        </p:nvSpPr>
        <p:spPr bwMode="auto">
          <a:xfrm>
            <a:off x="6351588" y="3760788"/>
            <a:ext cx="525462" cy="527050"/>
          </a:xfrm>
          <a:custGeom>
            <a:avLst/>
            <a:gdLst>
              <a:gd name="T0" fmla="*/ 2147483647 w 140"/>
              <a:gd name="T1" fmla="*/ 2147483647 h 140"/>
              <a:gd name="T2" fmla="*/ 2147483647 w 140"/>
              <a:gd name="T3" fmla="*/ 2147483647 h 140"/>
              <a:gd name="T4" fmla="*/ 2147483647 w 140"/>
              <a:gd name="T5" fmla="*/ 0 h 140"/>
              <a:gd name="T6" fmla="*/ 2147483647 w 140"/>
              <a:gd name="T7" fmla="*/ 0 h 140"/>
              <a:gd name="T8" fmla="*/ 2147483647 w 140"/>
              <a:gd name="T9" fmla="*/ 0 h 140"/>
              <a:gd name="T10" fmla="*/ 2147483647 w 140"/>
              <a:gd name="T11" fmla="*/ 0 h 140"/>
              <a:gd name="T12" fmla="*/ 2147483647 w 140"/>
              <a:gd name="T13" fmla="*/ 2147483647 h 140"/>
              <a:gd name="T14" fmla="*/ 2147483647 w 140"/>
              <a:gd name="T15" fmla="*/ 2147483647 h 140"/>
              <a:gd name="T16" fmla="*/ 2147483647 w 140"/>
              <a:gd name="T17" fmla="*/ 2147483647 h 140"/>
              <a:gd name="T18" fmla="*/ 2147483647 w 140"/>
              <a:gd name="T19" fmla="*/ 2147483647 h 140"/>
              <a:gd name="T20" fmla="*/ 2147483647 w 140"/>
              <a:gd name="T21" fmla="*/ 2147483647 h 140"/>
              <a:gd name="T22" fmla="*/ 2147483647 w 140"/>
              <a:gd name="T23" fmla="*/ 2147483647 h 140"/>
              <a:gd name="T24" fmla="*/ 2147483647 w 140"/>
              <a:gd name="T25" fmla="*/ 2147483647 h 140"/>
              <a:gd name="T26" fmla="*/ 2147483647 w 140"/>
              <a:gd name="T27" fmla="*/ 2147483647 h 140"/>
              <a:gd name="T28" fmla="*/ 2147483647 w 140"/>
              <a:gd name="T29" fmla="*/ 2147483647 h 140"/>
              <a:gd name="T30" fmla="*/ 2147483647 w 140"/>
              <a:gd name="T31" fmla="*/ 2147483647 h 140"/>
              <a:gd name="T32" fmla="*/ 2147483647 w 140"/>
              <a:gd name="T33" fmla="*/ 2147483647 h 140"/>
              <a:gd name="T34" fmla="*/ 2147483647 w 140"/>
              <a:gd name="T35" fmla="*/ 2147483647 h 140"/>
              <a:gd name="T36" fmla="*/ 2147483647 w 140"/>
              <a:gd name="T37" fmla="*/ 2147483647 h 140"/>
              <a:gd name="T38" fmla="*/ 2147483647 w 140"/>
              <a:gd name="T39" fmla="*/ 2147483647 h 140"/>
              <a:gd name="T40" fmla="*/ 2147483647 w 140"/>
              <a:gd name="T41" fmla="*/ 2147483647 h 140"/>
              <a:gd name="T42" fmla="*/ 2147483647 w 140"/>
              <a:gd name="T43" fmla="*/ 2147483647 h 140"/>
              <a:gd name="T44" fmla="*/ 0 w 140"/>
              <a:gd name="T45" fmla="*/ 2147483647 h 140"/>
              <a:gd name="T46" fmla="*/ 2147483647 w 140"/>
              <a:gd name="T47" fmla="*/ 2147483647 h 140"/>
              <a:gd name="T48" fmla="*/ 2147483647 w 140"/>
              <a:gd name="T49" fmla="*/ 2147483647 h 140"/>
              <a:gd name="T50" fmla="*/ 2147483647 w 140"/>
              <a:gd name="T51" fmla="*/ 2147483647 h 14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40" h="140">
                <a:moveTo>
                  <a:pt x="98" y="6"/>
                </a:moveTo>
                <a:cubicBezTo>
                  <a:pt x="98" y="6"/>
                  <a:pt x="98" y="6"/>
                  <a:pt x="98" y="6"/>
                </a:cubicBezTo>
                <a:cubicBezTo>
                  <a:pt x="89" y="2"/>
                  <a:pt x="80" y="0"/>
                  <a:pt x="71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69" y="0"/>
                  <a:pt x="67" y="0"/>
                  <a:pt x="66" y="0"/>
                </a:cubicBezTo>
                <a:cubicBezTo>
                  <a:pt x="65" y="0"/>
                  <a:pt x="64" y="0"/>
                  <a:pt x="63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50" y="2"/>
                  <a:pt x="40" y="5"/>
                  <a:pt x="31" y="12"/>
                </a:cubicBezTo>
                <a:cubicBezTo>
                  <a:pt x="23" y="1"/>
                  <a:pt x="23" y="1"/>
                  <a:pt x="23" y="1"/>
                </a:cubicBezTo>
                <a:cubicBezTo>
                  <a:pt x="22" y="0"/>
                  <a:pt x="12" y="45"/>
                  <a:pt x="13" y="45"/>
                </a:cubicBezTo>
                <a:cubicBezTo>
                  <a:pt x="13" y="45"/>
                  <a:pt x="53" y="42"/>
                  <a:pt x="53" y="41"/>
                </a:cubicBezTo>
                <a:cubicBezTo>
                  <a:pt x="46" y="32"/>
                  <a:pt x="46" y="32"/>
                  <a:pt x="46" y="32"/>
                </a:cubicBezTo>
                <a:cubicBezTo>
                  <a:pt x="51" y="29"/>
                  <a:pt x="57" y="27"/>
                  <a:pt x="64" y="26"/>
                </a:cubicBezTo>
                <a:cubicBezTo>
                  <a:pt x="64" y="26"/>
                  <a:pt x="64" y="26"/>
                  <a:pt x="64" y="26"/>
                </a:cubicBezTo>
                <a:cubicBezTo>
                  <a:pt x="66" y="26"/>
                  <a:pt x="68" y="25"/>
                  <a:pt x="70" y="25"/>
                </a:cubicBezTo>
                <a:cubicBezTo>
                  <a:pt x="95" y="26"/>
                  <a:pt x="115" y="46"/>
                  <a:pt x="114" y="71"/>
                </a:cubicBezTo>
                <a:cubicBezTo>
                  <a:pt x="114" y="95"/>
                  <a:pt x="94" y="115"/>
                  <a:pt x="69" y="115"/>
                </a:cubicBezTo>
                <a:cubicBezTo>
                  <a:pt x="45" y="114"/>
                  <a:pt x="25" y="94"/>
                  <a:pt x="25" y="70"/>
                </a:cubicBezTo>
                <a:cubicBezTo>
                  <a:pt x="25" y="68"/>
                  <a:pt x="25" y="65"/>
                  <a:pt x="26" y="63"/>
                </a:cubicBezTo>
                <a:cubicBezTo>
                  <a:pt x="2" y="54"/>
                  <a:pt x="2" y="54"/>
                  <a:pt x="2" y="54"/>
                </a:cubicBezTo>
                <a:cubicBezTo>
                  <a:pt x="1" y="59"/>
                  <a:pt x="0" y="64"/>
                  <a:pt x="0" y="69"/>
                </a:cubicBezTo>
                <a:cubicBezTo>
                  <a:pt x="0" y="107"/>
                  <a:pt x="31" y="139"/>
                  <a:pt x="69" y="139"/>
                </a:cubicBezTo>
                <a:cubicBezTo>
                  <a:pt x="107" y="140"/>
                  <a:pt x="139" y="109"/>
                  <a:pt x="139" y="70"/>
                </a:cubicBezTo>
                <a:cubicBezTo>
                  <a:pt x="140" y="42"/>
                  <a:pt x="123" y="17"/>
                  <a:pt x="98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44" name="Freeform 135"/>
          <p:cNvSpPr>
            <a:spLocks/>
          </p:cNvSpPr>
          <p:nvPr/>
        </p:nvSpPr>
        <p:spPr bwMode="auto">
          <a:xfrm>
            <a:off x="6500813" y="4024313"/>
            <a:ext cx="12700" cy="7937"/>
          </a:xfrm>
          <a:custGeom>
            <a:avLst/>
            <a:gdLst>
              <a:gd name="T0" fmla="*/ 2147483647 w 3"/>
              <a:gd name="T1" fmla="*/ 2147483647 h 2"/>
              <a:gd name="T2" fmla="*/ 0 w 3"/>
              <a:gd name="T3" fmla="*/ 0 h 2"/>
              <a:gd name="T4" fmla="*/ 2147483647 w 3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2">
                <a:moveTo>
                  <a:pt x="3" y="2"/>
                </a:moveTo>
                <a:cubicBezTo>
                  <a:pt x="1" y="1"/>
                  <a:pt x="0" y="0"/>
                  <a:pt x="0" y="0"/>
                </a:cubicBezTo>
                <a:cubicBezTo>
                  <a:pt x="1" y="1"/>
                  <a:pt x="2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45" name="Freeform 136"/>
          <p:cNvSpPr>
            <a:spLocks/>
          </p:cNvSpPr>
          <p:nvPr/>
        </p:nvSpPr>
        <p:spPr bwMode="auto">
          <a:xfrm>
            <a:off x="6475413" y="3997325"/>
            <a:ext cx="109537" cy="109538"/>
          </a:xfrm>
          <a:custGeom>
            <a:avLst/>
            <a:gdLst>
              <a:gd name="T0" fmla="*/ 2147483647 w 29"/>
              <a:gd name="T1" fmla="*/ 2147483647 h 29"/>
              <a:gd name="T2" fmla="*/ 2147483647 w 29"/>
              <a:gd name="T3" fmla="*/ 2147483647 h 29"/>
              <a:gd name="T4" fmla="*/ 2147483647 w 29"/>
              <a:gd name="T5" fmla="*/ 2147483647 h 29"/>
              <a:gd name="T6" fmla="*/ 2147483647 w 29"/>
              <a:gd name="T7" fmla="*/ 2147483647 h 29"/>
              <a:gd name="T8" fmla="*/ 2147483647 w 29"/>
              <a:gd name="T9" fmla="*/ 2147483647 h 29"/>
              <a:gd name="T10" fmla="*/ 2147483647 w 29"/>
              <a:gd name="T11" fmla="*/ 2147483647 h 29"/>
              <a:gd name="T12" fmla="*/ 2147483647 w 29"/>
              <a:gd name="T13" fmla="*/ 2147483647 h 29"/>
              <a:gd name="T14" fmla="*/ 2147483647 w 29"/>
              <a:gd name="T15" fmla="*/ 2147483647 h 29"/>
              <a:gd name="T16" fmla="*/ 2147483647 w 29"/>
              <a:gd name="T17" fmla="*/ 2147483647 h 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9" h="29">
                <a:moveTo>
                  <a:pt x="1" y="1"/>
                </a:moveTo>
                <a:cubicBezTo>
                  <a:pt x="1" y="1"/>
                  <a:pt x="0" y="15"/>
                  <a:pt x="8" y="22"/>
                </a:cubicBezTo>
                <a:cubicBezTo>
                  <a:pt x="14" y="29"/>
                  <a:pt x="25" y="29"/>
                  <a:pt x="28" y="29"/>
                </a:cubicBezTo>
                <a:cubicBezTo>
                  <a:pt x="23" y="22"/>
                  <a:pt x="15" y="13"/>
                  <a:pt x="10" y="9"/>
                </a:cubicBezTo>
                <a:cubicBezTo>
                  <a:pt x="9" y="8"/>
                  <a:pt x="8" y="8"/>
                  <a:pt x="7" y="7"/>
                </a:cubicBezTo>
                <a:cubicBezTo>
                  <a:pt x="7" y="7"/>
                  <a:pt x="8" y="8"/>
                  <a:pt x="10" y="9"/>
                </a:cubicBezTo>
                <a:cubicBezTo>
                  <a:pt x="14" y="12"/>
                  <a:pt x="22" y="19"/>
                  <a:pt x="29" y="28"/>
                </a:cubicBezTo>
                <a:cubicBezTo>
                  <a:pt x="29" y="25"/>
                  <a:pt x="29" y="14"/>
                  <a:pt x="22" y="8"/>
                </a:cubicBezTo>
                <a:cubicBezTo>
                  <a:pt x="15" y="0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46" name="Freeform 137"/>
          <p:cNvSpPr>
            <a:spLocks/>
          </p:cNvSpPr>
          <p:nvPr/>
        </p:nvSpPr>
        <p:spPr bwMode="auto">
          <a:xfrm>
            <a:off x="6610350" y="3967163"/>
            <a:ext cx="142875" cy="142875"/>
          </a:xfrm>
          <a:custGeom>
            <a:avLst/>
            <a:gdLst>
              <a:gd name="T0" fmla="*/ 2147483647 w 38"/>
              <a:gd name="T1" fmla="*/ 2147483647 h 38"/>
              <a:gd name="T2" fmla="*/ 0 w 38"/>
              <a:gd name="T3" fmla="*/ 2147483647 h 38"/>
              <a:gd name="T4" fmla="*/ 2147483647 w 38"/>
              <a:gd name="T5" fmla="*/ 2147483647 h 38"/>
              <a:gd name="T6" fmla="*/ 2147483647 w 38"/>
              <a:gd name="T7" fmla="*/ 2147483647 h 38"/>
              <a:gd name="T8" fmla="*/ 2147483647 w 38"/>
              <a:gd name="T9" fmla="*/ 2147483647 h 38"/>
              <a:gd name="T10" fmla="*/ 2147483647 w 38"/>
              <a:gd name="T11" fmla="*/ 2147483647 h 38"/>
              <a:gd name="T12" fmla="*/ 2147483647 w 38"/>
              <a:gd name="T13" fmla="*/ 2147483647 h 38"/>
              <a:gd name="T14" fmla="*/ 2147483647 w 38"/>
              <a:gd name="T15" fmla="*/ 2147483647 h 38"/>
              <a:gd name="T16" fmla="*/ 2147483647 w 38"/>
              <a:gd name="T17" fmla="*/ 2147483647 h 38"/>
              <a:gd name="T18" fmla="*/ 2147483647 w 38"/>
              <a:gd name="T19" fmla="*/ 2147483647 h 38"/>
              <a:gd name="T20" fmla="*/ 2147483647 w 38"/>
              <a:gd name="T21" fmla="*/ 2147483647 h 3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8" h="38">
                <a:moveTo>
                  <a:pt x="9" y="10"/>
                </a:moveTo>
                <a:cubicBezTo>
                  <a:pt x="0" y="18"/>
                  <a:pt x="0" y="33"/>
                  <a:pt x="0" y="37"/>
                </a:cubicBezTo>
                <a:cubicBezTo>
                  <a:pt x="11" y="21"/>
                  <a:pt x="26" y="10"/>
                  <a:pt x="30" y="8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0" y="8"/>
                  <a:pt x="30" y="8"/>
                  <a:pt x="30" y="8"/>
                </a:cubicBezTo>
                <a:cubicBezTo>
                  <a:pt x="23" y="13"/>
                  <a:pt x="9" y="28"/>
                  <a:pt x="1" y="38"/>
                </a:cubicBezTo>
                <a:cubicBezTo>
                  <a:pt x="5" y="38"/>
                  <a:pt x="19" y="37"/>
                  <a:pt x="28" y="29"/>
                </a:cubicBezTo>
                <a:cubicBezTo>
                  <a:pt x="38" y="19"/>
                  <a:pt x="37" y="1"/>
                  <a:pt x="37" y="1"/>
                </a:cubicBezTo>
                <a:cubicBezTo>
                  <a:pt x="37" y="1"/>
                  <a:pt x="19" y="0"/>
                  <a:pt x="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47" name="Freeform 138"/>
          <p:cNvSpPr>
            <a:spLocks/>
          </p:cNvSpPr>
          <p:nvPr/>
        </p:nvSpPr>
        <p:spPr bwMode="auto">
          <a:xfrm>
            <a:off x="6500813" y="4024313"/>
            <a:ext cx="12700" cy="7937"/>
          </a:xfrm>
          <a:custGeom>
            <a:avLst/>
            <a:gdLst>
              <a:gd name="T0" fmla="*/ 2147483647 w 3"/>
              <a:gd name="T1" fmla="*/ 2147483647 h 2"/>
              <a:gd name="T2" fmla="*/ 0 w 3"/>
              <a:gd name="T3" fmla="*/ 0 h 2"/>
              <a:gd name="T4" fmla="*/ 2147483647 w 3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2">
                <a:moveTo>
                  <a:pt x="3" y="2"/>
                </a:moveTo>
                <a:cubicBezTo>
                  <a:pt x="1" y="1"/>
                  <a:pt x="0" y="0"/>
                  <a:pt x="0" y="0"/>
                </a:cubicBezTo>
                <a:cubicBezTo>
                  <a:pt x="1" y="1"/>
                  <a:pt x="2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48" name="Freeform 139"/>
          <p:cNvSpPr>
            <a:spLocks/>
          </p:cNvSpPr>
          <p:nvPr/>
        </p:nvSpPr>
        <p:spPr bwMode="auto">
          <a:xfrm>
            <a:off x="6723063" y="3994150"/>
            <a:ext cx="4762" cy="3175"/>
          </a:xfrm>
          <a:custGeom>
            <a:avLst/>
            <a:gdLst>
              <a:gd name="T0" fmla="*/ 2147483647 w 1"/>
              <a:gd name="T1" fmla="*/ 0 h 1"/>
              <a:gd name="T2" fmla="*/ 0 w 1"/>
              <a:gd name="T3" fmla="*/ 2147483647 h 1"/>
              <a:gd name="T4" fmla="*/ 2147483647 w 1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1" y="0"/>
                  <a:pt x="1" y="0"/>
                  <a:pt x="0" y="1"/>
                </a:cubicBez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49" name="Freeform 140"/>
          <p:cNvSpPr>
            <a:spLocks/>
          </p:cNvSpPr>
          <p:nvPr/>
        </p:nvSpPr>
        <p:spPr bwMode="auto">
          <a:xfrm>
            <a:off x="6580188" y="4013200"/>
            <a:ext cx="34925" cy="146050"/>
          </a:xfrm>
          <a:custGeom>
            <a:avLst/>
            <a:gdLst>
              <a:gd name="T0" fmla="*/ 2147483647 w 9"/>
              <a:gd name="T1" fmla="*/ 2147483647 h 39"/>
              <a:gd name="T2" fmla="*/ 2147483647 w 9"/>
              <a:gd name="T3" fmla="*/ 2147483647 h 39"/>
              <a:gd name="T4" fmla="*/ 2147483647 w 9"/>
              <a:gd name="T5" fmla="*/ 2147483647 h 39"/>
              <a:gd name="T6" fmla="*/ 2147483647 w 9"/>
              <a:gd name="T7" fmla="*/ 0 h 39"/>
              <a:gd name="T8" fmla="*/ 2147483647 w 9"/>
              <a:gd name="T9" fmla="*/ 2147483647 h 39"/>
              <a:gd name="T10" fmla="*/ 2147483647 w 9"/>
              <a:gd name="T11" fmla="*/ 2147483647 h 39"/>
              <a:gd name="T12" fmla="*/ 2147483647 w 9"/>
              <a:gd name="T13" fmla="*/ 2147483647 h 39"/>
              <a:gd name="T14" fmla="*/ 0 w 9"/>
              <a:gd name="T15" fmla="*/ 2147483647 h 39"/>
              <a:gd name="T16" fmla="*/ 2147483647 w 9"/>
              <a:gd name="T17" fmla="*/ 2147483647 h 39"/>
              <a:gd name="T18" fmla="*/ 2147483647 w 9"/>
              <a:gd name="T19" fmla="*/ 2147483647 h 39"/>
              <a:gd name="T20" fmla="*/ 2147483647 w 9"/>
              <a:gd name="T21" fmla="*/ 2147483647 h 39"/>
              <a:gd name="T22" fmla="*/ 2147483647 w 9"/>
              <a:gd name="T23" fmla="*/ 2147483647 h 39"/>
              <a:gd name="T24" fmla="*/ 2147483647 w 9"/>
              <a:gd name="T25" fmla="*/ 2147483647 h 39"/>
              <a:gd name="T26" fmla="*/ 2147483647 w 9"/>
              <a:gd name="T27" fmla="*/ 2147483647 h 39"/>
              <a:gd name="T28" fmla="*/ 2147483647 w 9"/>
              <a:gd name="T29" fmla="*/ 2147483647 h 39"/>
              <a:gd name="T30" fmla="*/ 2147483647 w 9"/>
              <a:gd name="T31" fmla="*/ 2147483647 h 3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9" h="39">
                <a:moveTo>
                  <a:pt x="8" y="25"/>
                </a:moveTo>
                <a:cubicBezTo>
                  <a:pt x="8" y="25"/>
                  <a:pt x="8" y="25"/>
                  <a:pt x="8" y="25"/>
                </a:cubicBezTo>
                <a:cubicBezTo>
                  <a:pt x="7" y="26"/>
                  <a:pt x="6" y="27"/>
                  <a:pt x="6" y="28"/>
                </a:cubicBezTo>
                <a:cubicBezTo>
                  <a:pt x="7" y="14"/>
                  <a:pt x="4" y="0"/>
                  <a:pt x="4" y="0"/>
                </a:cubicBezTo>
                <a:cubicBezTo>
                  <a:pt x="5" y="13"/>
                  <a:pt x="5" y="22"/>
                  <a:pt x="4" y="28"/>
                </a:cubicBezTo>
                <a:cubicBezTo>
                  <a:pt x="3" y="27"/>
                  <a:pt x="2" y="26"/>
                  <a:pt x="1" y="24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0" y="25"/>
                </a:cubicBezTo>
                <a:cubicBezTo>
                  <a:pt x="2" y="27"/>
                  <a:pt x="3" y="29"/>
                  <a:pt x="4" y="30"/>
                </a:cubicBezTo>
                <a:cubicBezTo>
                  <a:pt x="3" y="36"/>
                  <a:pt x="2" y="38"/>
                  <a:pt x="2" y="38"/>
                </a:cubicBezTo>
                <a:cubicBezTo>
                  <a:pt x="4" y="39"/>
                  <a:pt x="4" y="39"/>
                  <a:pt x="4" y="39"/>
                </a:cubicBezTo>
                <a:cubicBezTo>
                  <a:pt x="4" y="37"/>
                  <a:pt x="5" y="34"/>
                  <a:pt x="5" y="31"/>
                </a:cubicBezTo>
                <a:cubicBezTo>
                  <a:pt x="5" y="31"/>
                  <a:pt x="5" y="31"/>
                  <a:pt x="5" y="31"/>
                </a:cubicBezTo>
                <a:cubicBezTo>
                  <a:pt x="5" y="31"/>
                  <a:pt x="5" y="31"/>
                  <a:pt x="5" y="31"/>
                </a:cubicBezTo>
                <a:cubicBezTo>
                  <a:pt x="6" y="29"/>
                  <a:pt x="8" y="28"/>
                  <a:pt x="9" y="26"/>
                </a:cubicBezTo>
                <a:cubicBezTo>
                  <a:pt x="9" y="25"/>
                  <a:pt x="8" y="25"/>
                  <a:pt x="8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50" name="Freeform 141"/>
          <p:cNvSpPr>
            <a:spLocks/>
          </p:cNvSpPr>
          <p:nvPr/>
        </p:nvSpPr>
        <p:spPr bwMode="auto">
          <a:xfrm>
            <a:off x="6727825" y="39941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51" name="Oval 117"/>
          <p:cNvSpPr>
            <a:spLocks noChangeArrowheads="1"/>
          </p:cNvSpPr>
          <p:nvPr/>
        </p:nvSpPr>
        <p:spPr bwMode="auto">
          <a:xfrm>
            <a:off x="10691813" y="3681413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52" name="Freeform 315"/>
          <p:cNvSpPr>
            <a:spLocks/>
          </p:cNvSpPr>
          <p:nvPr/>
        </p:nvSpPr>
        <p:spPr bwMode="auto">
          <a:xfrm>
            <a:off x="10748963" y="3906838"/>
            <a:ext cx="338137" cy="384175"/>
          </a:xfrm>
          <a:custGeom>
            <a:avLst/>
            <a:gdLst>
              <a:gd name="T0" fmla="*/ 2147483647 w 90"/>
              <a:gd name="T1" fmla="*/ 2147483647 h 102"/>
              <a:gd name="T2" fmla="*/ 2147483647 w 90"/>
              <a:gd name="T3" fmla="*/ 2147483647 h 102"/>
              <a:gd name="T4" fmla="*/ 2147483647 w 90"/>
              <a:gd name="T5" fmla="*/ 0 h 102"/>
              <a:gd name="T6" fmla="*/ 0 w 90"/>
              <a:gd name="T7" fmla="*/ 2147483647 h 102"/>
              <a:gd name="T8" fmla="*/ 2147483647 w 90"/>
              <a:gd name="T9" fmla="*/ 2147483647 h 102"/>
              <a:gd name="T10" fmla="*/ 2147483647 w 90"/>
              <a:gd name="T11" fmla="*/ 2147483647 h 102"/>
              <a:gd name="T12" fmla="*/ 2147483647 w 90"/>
              <a:gd name="T13" fmla="*/ 2147483647 h 10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0" h="102">
                <a:moveTo>
                  <a:pt x="55" y="43"/>
                </a:moveTo>
                <a:cubicBezTo>
                  <a:pt x="79" y="44"/>
                  <a:pt x="79" y="44"/>
                  <a:pt x="79" y="44"/>
                </a:cubicBezTo>
                <a:cubicBezTo>
                  <a:pt x="40" y="0"/>
                  <a:pt x="40" y="0"/>
                  <a:pt x="4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23" y="44"/>
                  <a:pt x="23" y="44"/>
                  <a:pt x="23" y="44"/>
                </a:cubicBezTo>
                <a:cubicBezTo>
                  <a:pt x="28" y="96"/>
                  <a:pt x="90" y="102"/>
                  <a:pt x="90" y="102"/>
                </a:cubicBezTo>
                <a:cubicBezTo>
                  <a:pt x="47" y="84"/>
                  <a:pt x="55" y="43"/>
                  <a:pt x="55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53" name="Freeform 316"/>
          <p:cNvSpPr>
            <a:spLocks/>
          </p:cNvSpPr>
          <p:nvPr/>
        </p:nvSpPr>
        <p:spPr bwMode="auto">
          <a:xfrm>
            <a:off x="11004550" y="3775075"/>
            <a:ext cx="338138" cy="388938"/>
          </a:xfrm>
          <a:custGeom>
            <a:avLst/>
            <a:gdLst>
              <a:gd name="T0" fmla="*/ 0 w 90"/>
              <a:gd name="T1" fmla="*/ 0 h 103"/>
              <a:gd name="T2" fmla="*/ 2147483647 w 90"/>
              <a:gd name="T3" fmla="*/ 2147483647 h 103"/>
              <a:gd name="T4" fmla="*/ 2147483647 w 90"/>
              <a:gd name="T5" fmla="*/ 2147483647 h 103"/>
              <a:gd name="T6" fmla="*/ 2147483647 w 90"/>
              <a:gd name="T7" fmla="*/ 2147483647 h 103"/>
              <a:gd name="T8" fmla="*/ 2147483647 w 90"/>
              <a:gd name="T9" fmla="*/ 2147483647 h 103"/>
              <a:gd name="T10" fmla="*/ 2147483647 w 90"/>
              <a:gd name="T11" fmla="*/ 2147483647 h 103"/>
              <a:gd name="T12" fmla="*/ 0 w 90"/>
              <a:gd name="T13" fmla="*/ 0 h 10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0" h="103">
                <a:moveTo>
                  <a:pt x="0" y="0"/>
                </a:moveTo>
                <a:cubicBezTo>
                  <a:pt x="43" y="18"/>
                  <a:pt x="34" y="59"/>
                  <a:pt x="34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50" y="103"/>
                  <a:pt x="50" y="103"/>
                  <a:pt x="50" y="103"/>
                </a:cubicBezTo>
                <a:cubicBezTo>
                  <a:pt x="90" y="58"/>
                  <a:pt x="90" y="58"/>
                  <a:pt x="90" y="58"/>
                </a:cubicBezTo>
                <a:cubicBezTo>
                  <a:pt x="67" y="59"/>
                  <a:pt x="67" y="59"/>
                  <a:pt x="67" y="59"/>
                </a:cubicBezTo>
                <a:cubicBezTo>
                  <a:pt x="62" y="6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54" name="Oval 116"/>
          <p:cNvSpPr>
            <a:spLocks noChangeArrowheads="1"/>
          </p:cNvSpPr>
          <p:nvPr/>
        </p:nvSpPr>
        <p:spPr bwMode="auto">
          <a:xfrm>
            <a:off x="9583738" y="3681413"/>
            <a:ext cx="687387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55" name="Freeform 317"/>
          <p:cNvSpPr>
            <a:spLocks/>
          </p:cNvSpPr>
          <p:nvPr/>
        </p:nvSpPr>
        <p:spPr bwMode="auto">
          <a:xfrm>
            <a:off x="9691688" y="3813175"/>
            <a:ext cx="433387" cy="469900"/>
          </a:xfrm>
          <a:custGeom>
            <a:avLst/>
            <a:gdLst>
              <a:gd name="T0" fmla="*/ 2147483647 w 115"/>
              <a:gd name="T1" fmla="*/ 0 h 125"/>
              <a:gd name="T2" fmla="*/ 2147483647 w 115"/>
              <a:gd name="T3" fmla="*/ 2147483647 h 125"/>
              <a:gd name="T4" fmla="*/ 2147483647 w 115"/>
              <a:gd name="T5" fmla="*/ 2147483647 h 125"/>
              <a:gd name="T6" fmla="*/ 0 w 115"/>
              <a:gd name="T7" fmla="*/ 2147483647 h 125"/>
              <a:gd name="T8" fmla="*/ 2147483647 w 115"/>
              <a:gd name="T9" fmla="*/ 2147483647 h 125"/>
              <a:gd name="T10" fmla="*/ 2147483647 w 115"/>
              <a:gd name="T11" fmla="*/ 2147483647 h 125"/>
              <a:gd name="T12" fmla="*/ 2147483647 w 115"/>
              <a:gd name="T13" fmla="*/ 2147483647 h 125"/>
              <a:gd name="T14" fmla="*/ 2147483647 w 115"/>
              <a:gd name="T15" fmla="*/ 2147483647 h 125"/>
              <a:gd name="T16" fmla="*/ 2147483647 w 115"/>
              <a:gd name="T17" fmla="*/ 2147483647 h 125"/>
              <a:gd name="T18" fmla="*/ 2147483647 w 115"/>
              <a:gd name="T19" fmla="*/ 2147483647 h 125"/>
              <a:gd name="T20" fmla="*/ 2147483647 w 115"/>
              <a:gd name="T21" fmla="*/ 2147483647 h 125"/>
              <a:gd name="T22" fmla="*/ 2147483647 w 115"/>
              <a:gd name="T23" fmla="*/ 2147483647 h 125"/>
              <a:gd name="T24" fmla="*/ 2147483647 w 115"/>
              <a:gd name="T25" fmla="*/ 2147483647 h 125"/>
              <a:gd name="T26" fmla="*/ 2147483647 w 115"/>
              <a:gd name="T27" fmla="*/ 2147483647 h 125"/>
              <a:gd name="T28" fmla="*/ 2147483647 w 115"/>
              <a:gd name="T29" fmla="*/ 2147483647 h 125"/>
              <a:gd name="T30" fmla="*/ 2147483647 w 115"/>
              <a:gd name="T31" fmla="*/ 2147483647 h 125"/>
              <a:gd name="T32" fmla="*/ 2147483647 w 115"/>
              <a:gd name="T33" fmla="*/ 2147483647 h 125"/>
              <a:gd name="T34" fmla="*/ 2147483647 w 115"/>
              <a:gd name="T35" fmla="*/ 2147483647 h 125"/>
              <a:gd name="T36" fmla="*/ 2147483647 w 115"/>
              <a:gd name="T37" fmla="*/ 2147483647 h 125"/>
              <a:gd name="T38" fmla="*/ 2147483647 w 115"/>
              <a:gd name="T39" fmla="*/ 2147483647 h 125"/>
              <a:gd name="T40" fmla="*/ 2147483647 w 115"/>
              <a:gd name="T41" fmla="*/ 2147483647 h 125"/>
              <a:gd name="T42" fmla="*/ 2147483647 w 115"/>
              <a:gd name="T43" fmla="*/ 2147483647 h 125"/>
              <a:gd name="T44" fmla="*/ 2147483647 w 115"/>
              <a:gd name="T45" fmla="*/ 2147483647 h 125"/>
              <a:gd name="T46" fmla="*/ 2147483647 w 115"/>
              <a:gd name="T47" fmla="*/ 2147483647 h 125"/>
              <a:gd name="T48" fmla="*/ 2147483647 w 115"/>
              <a:gd name="T49" fmla="*/ 2147483647 h 125"/>
              <a:gd name="T50" fmla="*/ 2147483647 w 115"/>
              <a:gd name="T51" fmla="*/ 2147483647 h 125"/>
              <a:gd name="T52" fmla="*/ 2147483647 w 115"/>
              <a:gd name="T53" fmla="*/ 2147483647 h 125"/>
              <a:gd name="T54" fmla="*/ 2147483647 w 115"/>
              <a:gd name="T55" fmla="*/ 2147483647 h 125"/>
              <a:gd name="T56" fmla="*/ 2147483647 w 115"/>
              <a:gd name="T57" fmla="*/ 2147483647 h 125"/>
              <a:gd name="T58" fmla="*/ 2147483647 w 115"/>
              <a:gd name="T59" fmla="*/ 2147483647 h 125"/>
              <a:gd name="T60" fmla="*/ 2147483647 w 115"/>
              <a:gd name="T61" fmla="*/ 2147483647 h 125"/>
              <a:gd name="T62" fmla="*/ 2147483647 w 115"/>
              <a:gd name="T63" fmla="*/ 2147483647 h 125"/>
              <a:gd name="T64" fmla="*/ 2147483647 w 115"/>
              <a:gd name="T65" fmla="*/ 2147483647 h 125"/>
              <a:gd name="T66" fmla="*/ 2147483647 w 115"/>
              <a:gd name="T67" fmla="*/ 2147483647 h 125"/>
              <a:gd name="T68" fmla="*/ 2147483647 w 115"/>
              <a:gd name="T69" fmla="*/ 2147483647 h 125"/>
              <a:gd name="T70" fmla="*/ 2147483647 w 115"/>
              <a:gd name="T71" fmla="*/ 2147483647 h 125"/>
              <a:gd name="T72" fmla="*/ 2147483647 w 115"/>
              <a:gd name="T73" fmla="*/ 2147483647 h 12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15" h="125">
                <a:moveTo>
                  <a:pt x="101" y="5"/>
                </a:moveTo>
                <a:cubicBezTo>
                  <a:pt x="86" y="10"/>
                  <a:pt x="90" y="0"/>
                  <a:pt x="90" y="0"/>
                </a:cubicBezTo>
                <a:cubicBezTo>
                  <a:pt x="73" y="20"/>
                  <a:pt x="69" y="2"/>
                  <a:pt x="69" y="2"/>
                </a:cubicBezTo>
                <a:cubicBezTo>
                  <a:pt x="57" y="26"/>
                  <a:pt x="52" y="6"/>
                  <a:pt x="52" y="6"/>
                </a:cubicBezTo>
                <a:cubicBezTo>
                  <a:pt x="42" y="33"/>
                  <a:pt x="31" y="15"/>
                  <a:pt x="31" y="15"/>
                </a:cubicBezTo>
                <a:cubicBezTo>
                  <a:pt x="24" y="46"/>
                  <a:pt x="15" y="26"/>
                  <a:pt x="15" y="26"/>
                </a:cubicBezTo>
                <a:cubicBezTo>
                  <a:pt x="18" y="50"/>
                  <a:pt x="4" y="38"/>
                  <a:pt x="4" y="38"/>
                </a:cubicBezTo>
                <a:cubicBezTo>
                  <a:pt x="13" y="64"/>
                  <a:pt x="0" y="58"/>
                  <a:pt x="0" y="58"/>
                </a:cubicBezTo>
                <a:cubicBezTo>
                  <a:pt x="11" y="77"/>
                  <a:pt x="1" y="77"/>
                  <a:pt x="1" y="77"/>
                </a:cubicBezTo>
                <a:cubicBezTo>
                  <a:pt x="4" y="81"/>
                  <a:pt x="9" y="91"/>
                  <a:pt x="4" y="92"/>
                </a:cubicBezTo>
                <a:cubicBezTo>
                  <a:pt x="4" y="92"/>
                  <a:pt x="10" y="102"/>
                  <a:pt x="18" y="109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9" y="108"/>
                  <a:pt x="21" y="106"/>
                  <a:pt x="24" y="103"/>
                </a:cubicBezTo>
                <a:cubicBezTo>
                  <a:pt x="23" y="101"/>
                  <a:pt x="17" y="93"/>
                  <a:pt x="15" y="85"/>
                </a:cubicBezTo>
                <a:cubicBezTo>
                  <a:pt x="15" y="85"/>
                  <a:pt x="19" y="96"/>
                  <a:pt x="25" y="102"/>
                </a:cubicBezTo>
                <a:cubicBezTo>
                  <a:pt x="27" y="100"/>
                  <a:pt x="29" y="98"/>
                  <a:pt x="31" y="96"/>
                </a:cubicBezTo>
                <a:cubicBezTo>
                  <a:pt x="29" y="94"/>
                  <a:pt x="18" y="81"/>
                  <a:pt x="15" y="68"/>
                </a:cubicBezTo>
                <a:cubicBezTo>
                  <a:pt x="15" y="68"/>
                  <a:pt x="21" y="86"/>
                  <a:pt x="32" y="95"/>
                </a:cubicBezTo>
                <a:cubicBezTo>
                  <a:pt x="34" y="93"/>
                  <a:pt x="36" y="91"/>
                  <a:pt x="38" y="88"/>
                </a:cubicBezTo>
                <a:cubicBezTo>
                  <a:pt x="38" y="88"/>
                  <a:pt x="38" y="88"/>
                  <a:pt x="38" y="88"/>
                </a:cubicBezTo>
                <a:cubicBezTo>
                  <a:pt x="38" y="88"/>
                  <a:pt x="23" y="65"/>
                  <a:pt x="21" y="43"/>
                </a:cubicBezTo>
                <a:cubicBezTo>
                  <a:pt x="21" y="43"/>
                  <a:pt x="27" y="70"/>
                  <a:pt x="40" y="86"/>
                </a:cubicBezTo>
                <a:cubicBezTo>
                  <a:pt x="43" y="83"/>
                  <a:pt x="46" y="80"/>
                  <a:pt x="49" y="76"/>
                </a:cubicBezTo>
                <a:cubicBezTo>
                  <a:pt x="47" y="73"/>
                  <a:pt x="36" y="50"/>
                  <a:pt x="33" y="29"/>
                </a:cubicBezTo>
                <a:cubicBezTo>
                  <a:pt x="33" y="29"/>
                  <a:pt x="39" y="57"/>
                  <a:pt x="50" y="75"/>
                </a:cubicBezTo>
                <a:cubicBezTo>
                  <a:pt x="53" y="72"/>
                  <a:pt x="56" y="68"/>
                  <a:pt x="58" y="65"/>
                </a:cubicBezTo>
                <a:cubicBezTo>
                  <a:pt x="58" y="63"/>
                  <a:pt x="51" y="40"/>
                  <a:pt x="53" y="20"/>
                </a:cubicBezTo>
                <a:cubicBezTo>
                  <a:pt x="53" y="20"/>
                  <a:pt x="53" y="46"/>
                  <a:pt x="60" y="63"/>
                </a:cubicBezTo>
                <a:cubicBezTo>
                  <a:pt x="64" y="58"/>
                  <a:pt x="68" y="53"/>
                  <a:pt x="71" y="48"/>
                </a:cubicBezTo>
                <a:cubicBezTo>
                  <a:pt x="71" y="48"/>
                  <a:pt x="71" y="48"/>
                  <a:pt x="71" y="48"/>
                </a:cubicBezTo>
                <a:cubicBezTo>
                  <a:pt x="71" y="48"/>
                  <a:pt x="67" y="28"/>
                  <a:pt x="68" y="11"/>
                </a:cubicBezTo>
                <a:cubicBezTo>
                  <a:pt x="68" y="11"/>
                  <a:pt x="68" y="32"/>
                  <a:pt x="72" y="47"/>
                </a:cubicBezTo>
                <a:cubicBezTo>
                  <a:pt x="77" y="40"/>
                  <a:pt x="81" y="35"/>
                  <a:pt x="85" y="30"/>
                </a:cubicBezTo>
                <a:cubicBezTo>
                  <a:pt x="84" y="27"/>
                  <a:pt x="84" y="17"/>
                  <a:pt x="86" y="9"/>
                </a:cubicBezTo>
                <a:cubicBezTo>
                  <a:pt x="86" y="9"/>
                  <a:pt x="84" y="20"/>
                  <a:pt x="85" y="29"/>
                </a:cubicBezTo>
                <a:cubicBezTo>
                  <a:pt x="90" y="22"/>
                  <a:pt x="93" y="18"/>
                  <a:pt x="93" y="18"/>
                </a:cubicBezTo>
                <a:cubicBezTo>
                  <a:pt x="91" y="22"/>
                  <a:pt x="88" y="26"/>
                  <a:pt x="86" y="29"/>
                </a:cubicBezTo>
                <a:cubicBezTo>
                  <a:pt x="95" y="29"/>
                  <a:pt x="107" y="24"/>
                  <a:pt x="107" y="24"/>
                </a:cubicBezTo>
                <a:cubicBezTo>
                  <a:pt x="98" y="29"/>
                  <a:pt x="86" y="30"/>
                  <a:pt x="86" y="30"/>
                </a:cubicBezTo>
                <a:cubicBezTo>
                  <a:pt x="85" y="30"/>
                  <a:pt x="85" y="30"/>
                  <a:pt x="85" y="30"/>
                </a:cubicBezTo>
                <a:cubicBezTo>
                  <a:pt x="85" y="30"/>
                  <a:pt x="85" y="30"/>
                  <a:pt x="85" y="30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1" y="37"/>
                  <a:pt x="77" y="42"/>
                  <a:pt x="73" y="48"/>
                </a:cubicBezTo>
                <a:cubicBezTo>
                  <a:pt x="85" y="52"/>
                  <a:pt x="102" y="51"/>
                  <a:pt x="102" y="51"/>
                </a:cubicBezTo>
                <a:cubicBezTo>
                  <a:pt x="90" y="52"/>
                  <a:pt x="75" y="49"/>
                  <a:pt x="73" y="49"/>
                </a:cubicBezTo>
                <a:cubicBezTo>
                  <a:pt x="69" y="54"/>
                  <a:pt x="65" y="60"/>
                  <a:pt x="61" y="65"/>
                </a:cubicBezTo>
                <a:cubicBezTo>
                  <a:pt x="78" y="70"/>
                  <a:pt x="101" y="68"/>
                  <a:pt x="101" y="68"/>
                </a:cubicBezTo>
                <a:cubicBezTo>
                  <a:pt x="84" y="71"/>
                  <a:pt x="63" y="67"/>
                  <a:pt x="59" y="66"/>
                </a:cubicBezTo>
                <a:cubicBezTo>
                  <a:pt x="57" y="70"/>
                  <a:pt x="54" y="73"/>
                  <a:pt x="51" y="76"/>
                </a:cubicBezTo>
                <a:cubicBezTo>
                  <a:pt x="70" y="85"/>
                  <a:pt x="96" y="84"/>
                  <a:pt x="96" y="84"/>
                </a:cubicBezTo>
                <a:cubicBezTo>
                  <a:pt x="75" y="87"/>
                  <a:pt x="50" y="78"/>
                  <a:pt x="50" y="78"/>
                </a:cubicBezTo>
                <a:cubicBezTo>
                  <a:pt x="50" y="78"/>
                  <a:pt x="50" y="78"/>
                  <a:pt x="50" y="78"/>
                </a:cubicBezTo>
                <a:cubicBezTo>
                  <a:pt x="47" y="81"/>
                  <a:pt x="44" y="85"/>
                  <a:pt x="41" y="88"/>
                </a:cubicBezTo>
                <a:cubicBezTo>
                  <a:pt x="59" y="97"/>
                  <a:pt x="84" y="97"/>
                  <a:pt x="84" y="97"/>
                </a:cubicBezTo>
                <a:cubicBezTo>
                  <a:pt x="65" y="99"/>
                  <a:pt x="42" y="91"/>
                  <a:pt x="39" y="90"/>
                </a:cubicBezTo>
                <a:cubicBezTo>
                  <a:pt x="37" y="92"/>
                  <a:pt x="35" y="94"/>
                  <a:pt x="34" y="96"/>
                </a:cubicBezTo>
                <a:cubicBezTo>
                  <a:pt x="46" y="105"/>
                  <a:pt x="65" y="109"/>
                  <a:pt x="65" y="109"/>
                </a:cubicBezTo>
                <a:cubicBezTo>
                  <a:pt x="51" y="107"/>
                  <a:pt x="36" y="100"/>
                  <a:pt x="33" y="97"/>
                </a:cubicBezTo>
                <a:cubicBezTo>
                  <a:pt x="31" y="100"/>
                  <a:pt x="29" y="102"/>
                  <a:pt x="27" y="104"/>
                </a:cubicBezTo>
                <a:cubicBezTo>
                  <a:pt x="35" y="110"/>
                  <a:pt x="47" y="111"/>
                  <a:pt x="47" y="111"/>
                </a:cubicBezTo>
                <a:cubicBezTo>
                  <a:pt x="38" y="111"/>
                  <a:pt x="27" y="105"/>
                  <a:pt x="26" y="105"/>
                </a:cubicBezTo>
                <a:cubicBezTo>
                  <a:pt x="20" y="111"/>
                  <a:pt x="20" y="111"/>
                  <a:pt x="20" y="111"/>
                </a:cubicBezTo>
                <a:cubicBezTo>
                  <a:pt x="29" y="118"/>
                  <a:pt x="44" y="124"/>
                  <a:pt x="44" y="124"/>
                </a:cubicBezTo>
                <a:cubicBezTo>
                  <a:pt x="42" y="109"/>
                  <a:pt x="64" y="125"/>
                  <a:pt x="64" y="125"/>
                </a:cubicBezTo>
                <a:cubicBezTo>
                  <a:pt x="61" y="107"/>
                  <a:pt x="85" y="120"/>
                  <a:pt x="85" y="120"/>
                </a:cubicBezTo>
                <a:cubicBezTo>
                  <a:pt x="85" y="96"/>
                  <a:pt x="99" y="104"/>
                  <a:pt x="99" y="104"/>
                </a:cubicBezTo>
                <a:cubicBezTo>
                  <a:pt x="88" y="88"/>
                  <a:pt x="106" y="88"/>
                  <a:pt x="106" y="88"/>
                </a:cubicBezTo>
                <a:cubicBezTo>
                  <a:pt x="94" y="76"/>
                  <a:pt x="112" y="68"/>
                  <a:pt x="112" y="68"/>
                </a:cubicBezTo>
                <a:cubicBezTo>
                  <a:pt x="95" y="63"/>
                  <a:pt x="113" y="51"/>
                  <a:pt x="113" y="51"/>
                </a:cubicBezTo>
                <a:cubicBezTo>
                  <a:pt x="96" y="54"/>
                  <a:pt x="113" y="36"/>
                  <a:pt x="113" y="36"/>
                </a:cubicBezTo>
                <a:cubicBezTo>
                  <a:pt x="99" y="37"/>
                  <a:pt x="113" y="23"/>
                  <a:pt x="113" y="23"/>
                </a:cubicBezTo>
                <a:cubicBezTo>
                  <a:pt x="103" y="26"/>
                  <a:pt x="115" y="0"/>
                  <a:pt x="115" y="0"/>
                </a:cubicBezTo>
                <a:lnTo>
                  <a:pt x="101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56" name="Oval 114"/>
          <p:cNvSpPr>
            <a:spLocks noChangeArrowheads="1"/>
          </p:cNvSpPr>
          <p:nvPr/>
        </p:nvSpPr>
        <p:spPr bwMode="auto">
          <a:xfrm>
            <a:off x="7366000" y="3681413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57" name="Freeform 667"/>
          <p:cNvSpPr>
            <a:spLocks/>
          </p:cNvSpPr>
          <p:nvPr/>
        </p:nvSpPr>
        <p:spPr bwMode="auto">
          <a:xfrm>
            <a:off x="7561263" y="3835400"/>
            <a:ext cx="271462" cy="463550"/>
          </a:xfrm>
          <a:custGeom>
            <a:avLst/>
            <a:gdLst>
              <a:gd name="T0" fmla="*/ 2147483647 w 72"/>
              <a:gd name="T1" fmla="*/ 2147483647 h 123"/>
              <a:gd name="T2" fmla="*/ 2147483647 w 72"/>
              <a:gd name="T3" fmla="*/ 0 h 123"/>
              <a:gd name="T4" fmla="*/ 2147483647 w 72"/>
              <a:gd name="T5" fmla="*/ 0 h 123"/>
              <a:gd name="T6" fmla="*/ 0 w 72"/>
              <a:gd name="T7" fmla="*/ 2147483647 h 123"/>
              <a:gd name="T8" fmla="*/ 0 w 72"/>
              <a:gd name="T9" fmla="*/ 2147483647 h 123"/>
              <a:gd name="T10" fmla="*/ 2147483647 w 72"/>
              <a:gd name="T11" fmla="*/ 2147483647 h 123"/>
              <a:gd name="T12" fmla="*/ 2147483647 w 72"/>
              <a:gd name="T13" fmla="*/ 2147483647 h 123"/>
              <a:gd name="T14" fmla="*/ 2147483647 w 72"/>
              <a:gd name="T15" fmla="*/ 2147483647 h 123"/>
              <a:gd name="T16" fmla="*/ 2147483647 w 72"/>
              <a:gd name="T17" fmla="*/ 2147483647 h 123"/>
              <a:gd name="T18" fmla="*/ 2147483647 w 72"/>
              <a:gd name="T19" fmla="*/ 2147483647 h 123"/>
              <a:gd name="T20" fmla="*/ 2147483647 w 72"/>
              <a:gd name="T21" fmla="*/ 2147483647 h 123"/>
              <a:gd name="T22" fmla="*/ 2147483647 w 72"/>
              <a:gd name="T23" fmla="*/ 2147483647 h 123"/>
              <a:gd name="T24" fmla="*/ 2147483647 w 72"/>
              <a:gd name="T25" fmla="*/ 2147483647 h 123"/>
              <a:gd name="T26" fmla="*/ 2147483647 w 72"/>
              <a:gd name="T27" fmla="*/ 2147483647 h 123"/>
              <a:gd name="T28" fmla="*/ 2147483647 w 72"/>
              <a:gd name="T29" fmla="*/ 2147483647 h 123"/>
              <a:gd name="T30" fmla="*/ 2147483647 w 72"/>
              <a:gd name="T31" fmla="*/ 2147483647 h 123"/>
              <a:gd name="T32" fmla="*/ 2147483647 w 72"/>
              <a:gd name="T33" fmla="*/ 2147483647 h 123"/>
              <a:gd name="T34" fmla="*/ 2147483647 w 72"/>
              <a:gd name="T35" fmla="*/ 2147483647 h 123"/>
              <a:gd name="T36" fmla="*/ 2147483647 w 72"/>
              <a:gd name="T37" fmla="*/ 2147483647 h 123"/>
              <a:gd name="T38" fmla="*/ 2147483647 w 72"/>
              <a:gd name="T39" fmla="*/ 2147483647 h 123"/>
              <a:gd name="T40" fmla="*/ 2147483647 w 72"/>
              <a:gd name="T41" fmla="*/ 2147483647 h 123"/>
              <a:gd name="T42" fmla="*/ 2147483647 w 72"/>
              <a:gd name="T43" fmla="*/ 2147483647 h 123"/>
              <a:gd name="T44" fmla="*/ 2147483647 w 72"/>
              <a:gd name="T45" fmla="*/ 2147483647 h 123"/>
              <a:gd name="T46" fmla="*/ 2147483647 w 72"/>
              <a:gd name="T47" fmla="*/ 2147483647 h 123"/>
              <a:gd name="T48" fmla="*/ 2147483647 w 72"/>
              <a:gd name="T49" fmla="*/ 2147483647 h 123"/>
              <a:gd name="T50" fmla="*/ 2147483647 w 72"/>
              <a:gd name="T51" fmla="*/ 2147483647 h 123"/>
              <a:gd name="T52" fmla="*/ 2147483647 w 72"/>
              <a:gd name="T53" fmla="*/ 2147483647 h 123"/>
              <a:gd name="T54" fmla="*/ 2147483647 w 72"/>
              <a:gd name="T55" fmla="*/ 2147483647 h 123"/>
              <a:gd name="T56" fmla="*/ 2147483647 w 72"/>
              <a:gd name="T57" fmla="*/ 2147483647 h 123"/>
              <a:gd name="T58" fmla="*/ 2147483647 w 72"/>
              <a:gd name="T59" fmla="*/ 2147483647 h 123"/>
              <a:gd name="T60" fmla="*/ 2147483647 w 72"/>
              <a:gd name="T61" fmla="*/ 2147483647 h 123"/>
              <a:gd name="T62" fmla="*/ 2147483647 w 72"/>
              <a:gd name="T63" fmla="*/ 2147483647 h 123"/>
              <a:gd name="T64" fmla="*/ 2147483647 w 72"/>
              <a:gd name="T65" fmla="*/ 2147483647 h 123"/>
              <a:gd name="T66" fmla="*/ 2147483647 w 72"/>
              <a:gd name="T67" fmla="*/ 2147483647 h 123"/>
              <a:gd name="T68" fmla="*/ 2147483647 w 72"/>
              <a:gd name="T69" fmla="*/ 2147483647 h 123"/>
              <a:gd name="T70" fmla="*/ 2147483647 w 72"/>
              <a:gd name="T71" fmla="*/ 2147483647 h 123"/>
              <a:gd name="T72" fmla="*/ 2147483647 w 72"/>
              <a:gd name="T73" fmla="*/ 2147483647 h 1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2" h="123">
                <a:moveTo>
                  <a:pt x="54" y="10"/>
                </a:moveTo>
                <a:cubicBezTo>
                  <a:pt x="51" y="5"/>
                  <a:pt x="49" y="0"/>
                  <a:pt x="43" y="0"/>
                </a:cubicBezTo>
                <a:cubicBezTo>
                  <a:pt x="31" y="0"/>
                  <a:pt x="22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23"/>
                  <a:pt x="0" y="36"/>
                  <a:pt x="0" y="48"/>
                </a:cubicBezTo>
                <a:cubicBezTo>
                  <a:pt x="0" y="50"/>
                  <a:pt x="0" y="52"/>
                  <a:pt x="1" y="53"/>
                </a:cubicBezTo>
                <a:cubicBezTo>
                  <a:pt x="1" y="54"/>
                  <a:pt x="2" y="55"/>
                  <a:pt x="3" y="56"/>
                </a:cubicBezTo>
                <a:cubicBezTo>
                  <a:pt x="6" y="57"/>
                  <a:pt x="9" y="56"/>
                  <a:pt x="10" y="53"/>
                </a:cubicBezTo>
                <a:cubicBezTo>
                  <a:pt x="10" y="50"/>
                  <a:pt x="10" y="48"/>
                  <a:pt x="10" y="46"/>
                </a:cubicBezTo>
                <a:cubicBezTo>
                  <a:pt x="10" y="40"/>
                  <a:pt x="10" y="33"/>
                  <a:pt x="10" y="27"/>
                </a:cubicBezTo>
                <a:cubicBezTo>
                  <a:pt x="10" y="26"/>
                  <a:pt x="10" y="25"/>
                  <a:pt x="12" y="25"/>
                </a:cubicBezTo>
                <a:cubicBezTo>
                  <a:pt x="12" y="27"/>
                  <a:pt x="12" y="28"/>
                  <a:pt x="12" y="30"/>
                </a:cubicBezTo>
                <a:cubicBezTo>
                  <a:pt x="12" y="43"/>
                  <a:pt x="12" y="56"/>
                  <a:pt x="12" y="69"/>
                </a:cubicBezTo>
                <a:cubicBezTo>
                  <a:pt x="12" y="83"/>
                  <a:pt x="12" y="98"/>
                  <a:pt x="12" y="113"/>
                </a:cubicBezTo>
                <a:cubicBezTo>
                  <a:pt x="12" y="114"/>
                  <a:pt x="12" y="116"/>
                  <a:pt x="12" y="117"/>
                </a:cubicBezTo>
                <a:cubicBezTo>
                  <a:pt x="13" y="120"/>
                  <a:pt x="15" y="122"/>
                  <a:pt x="18" y="122"/>
                </a:cubicBezTo>
                <a:cubicBezTo>
                  <a:pt x="22" y="123"/>
                  <a:pt x="25" y="121"/>
                  <a:pt x="27" y="119"/>
                </a:cubicBezTo>
                <a:cubicBezTo>
                  <a:pt x="27" y="118"/>
                  <a:pt x="27" y="117"/>
                  <a:pt x="27" y="116"/>
                </a:cubicBezTo>
                <a:cubicBezTo>
                  <a:pt x="27" y="115"/>
                  <a:pt x="27" y="114"/>
                  <a:pt x="27" y="114"/>
                </a:cubicBezTo>
                <a:cubicBezTo>
                  <a:pt x="27" y="101"/>
                  <a:pt x="27" y="89"/>
                  <a:pt x="27" y="76"/>
                </a:cubicBezTo>
                <a:cubicBezTo>
                  <a:pt x="27" y="75"/>
                  <a:pt x="27" y="74"/>
                  <a:pt x="28" y="73"/>
                </a:cubicBezTo>
                <a:cubicBezTo>
                  <a:pt x="28" y="72"/>
                  <a:pt x="28" y="72"/>
                  <a:pt x="28" y="71"/>
                </a:cubicBezTo>
                <a:cubicBezTo>
                  <a:pt x="29" y="71"/>
                  <a:pt x="29" y="71"/>
                  <a:pt x="29" y="71"/>
                </a:cubicBezTo>
                <a:cubicBezTo>
                  <a:pt x="29" y="73"/>
                  <a:pt x="29" y="74"/>
                  <a:pt x="29" y="75"/>
                </a:cubicBezTo>
                <a:cubicBezTo>
                  <a:pt x="29" y="88"/>
                  <a:pt x="29" y="101"/>
                  <a:pt x="29" y="113"/>
                </a:cubicBezTo>
                <a:cubicBezTo>
                  <a:pt x="29" y="115"/>
                  <a:pt x="29" y="116"/>
                  <a:pt x="30" y="117"/>
                </a:cubicBezTo>
                <a:cubicBezTo>
                  <a:pt x="31" y="120"/>
                  <a:pt x="33" y="122"/>
                  <a:pt x="36" y="123"/>
                </a:cubicBezTo>
                <a:cubicBezTo>
                  <a:pt x="39" y="123"/>
                  <a:pt x="41" y="121"/>
                  <a:pt x="43" y="119"/>
                </a:cubicBezTo>
                <a:cubicBezTo>
                  <a:pt x="44" y="118"/>
                  <a:pt x="44" y="116"/>
                  <a:pt x="44" y="114"/>
                </a:cubicBezTo>
                <a:cubicBezTo>
                  <a:pt x="44" y="86"/>
                  <a:pt x="44" y="57"/>
                  <a:pt x="44" y="29"/>
                </a:cubicBezTo>
                <a:cubicBezTo>
                  <a:pt x="44" y="28"/>
                  <a:pt x="44" y="27"/>
                  <a:pt x="45" y="26"/>
                </a:cubicBezTo>
                <a:cubicBezTo>
                  <a:pt x="45" y="25"/>
                  <a:pt x="45" y="20"/>
                  <a:pt x="45" y="20"/>
                </a:cubicBezTo>
                <a:cubicBezTo>
                  <a:pt x="48" y="22"/>
                  <a:pt x="58" y="40"/>
                  <a:pt x="58" y="40"/>
                </a:cubicBezTo>
                <a:cubicBezTo>
                  <a:pt x="58" y="40"/>
                  <a:pt x="62" y="50"/>
                  <a:pt x="66" y="50"/>
                </a:cubicBezTo>
                <a:cubicBezTo>
                  <a:pt x="68" y="50"/>
                  <a:pt x="71" y="50"/>
                  <a:pt x="71" y="47"/>
                </a:cubicBezTo>
                <a:cubicBezTo>
                  <a:pt x="72" y="45"/>
                  <a:pt x="69" y="39"/>
                  <a:pt x="69" y="39"/>
                </a:cubicBezTo>
                <a:lnTo>
                  <a:pt x="54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58" name="Freeform 668"/>
          <p:cNvSpPr>
            <a:spLocks/>
          </p:cNvSpPr>
          <p:nvPr/>
        </p:nvSpPr>
        <p:spPr bwMode="auto">
          <a:xfrm>
            <a:off x="7610475" y="3716338"/>
            <a:ext cx="109538" cy="112712"/>
          </a:xfrm>
          <a:custGeom>
            <a:avLst/>
            <a:gdLst>
              <a:gd name="T0" fmla="*/ 2147483647 w 29"/>
              <a:gd name="T1" fmla="*/ 2147483647 h 30"/>
              <a:gd name="T2" fmla="*/ 0 w 29"/>
              <a:gd name="T3" fmla="*/ 2147483647 h 30"/>
              <a:gd name="T4" fmla="*/ 2147483647 w 29"/>
              <a:gd name="T5" fmla="*/ 2147483647 h 30"/>
              <a:gd name="T6" fmla="*/ 2147483647 w 29"/>
              <a:gd name="T7" fmla="*/ 2147483647 h 30"/>
              <a:gd name="T8" fmla="*/ 2147483647 w 29"/>
              <a:gd name="T9" fmla="*/ 2147483647 h 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" h="30">
                <a:moveTo>
                  <a:pt x="15" y="1"/>
                </a:moveTo>
                <a:cubicBezTo>
                  <a:pt x="7" y="1"/>
                  <a:pt x="0" y="8"/>
                  <a:pt x="0" y="16"/>
                </a:cubicBezTo>
                <a:cubicBezTo>
                  <a:pt x="0" y="23"/>
                  <a:pt x="7" y="30"/>
                  <a:pt x="14" y="30"/>
                </a:cubicBezTo>
                <a:cubicBezTo>
                  <a:pt x="22" y="30"/>
                  <a:pt x="29" y="23"/>
                  <a:pt x="29" y="15"/>
                </a:cubicBezTo>
                <a:cubicBezTo>
                  <a:pt x="29" y="8"/>
                  <a:pt x="22" y="0"/>
                  <a:pt x="1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59" name="Freeform 669"/>
          <p:cNvSpPr>
            <a:spLocks/>
          </p:cNvSpPr>
          <p:nvPr/>
        </p:nvSpPr>
        <p:spPr bwMode="auto">
          <a:xfrm>
            <a:off x="7761288" y="4117975"/>
            <a:ext cx="180975" cy="180975"/>
          </a:xfrm>
          <a:custGeom>
            <a:avLst/>
            <a:gdLst>
              <a:gd name="T0" fmla="*/ 2147483647 w 48"/>
              <a:gd name="T1" fmla="*/ 2147483647 h 48"/>
              <a:gd name="T2" fmla="*/ 2147483647 w 48"/>
              <a:gd name="T3" fmla="*/ 2147483647 h 48"/>
              <a:gd name="T4" fmla="*/ 2147483647 w 48"/>
              <a:gd name="T5" fmla="*/ 2147483647 h 48"/>
              <a:gd name="T6" fmla="*/ 2147483647 w 48"/>
              <a:gd name="T7" fmla="*/ 2147483647 h 48"/>
              <a:gd name="T8" fmla="*/ 2147483647 w 48"/>
              <a:gd name="T9" fmla="*/ 0 h 48"/>
              <a:gd name="T10" fmla="*/ 0 w 48"/>
              <a:gd name="T11" fmla="*/ 0 h 48"/>
              <a:gd name="T12" fmla="*/ 2147483647 w 48"/>
              <a:gd name="T13" fmla="*/ 2147483647 h 48"/>
              <a:gd name="T14" fmla="*/ 2147483647 w 48"/>
              <a:gd name="T15" fmla="*/ 2147483647 h 48"/>
              <a:gd name="T16" fmla="*/ 2147483647 w 48"/>
              <a:gd name="T17" fmla="*/ 2147483647 h 48"/>
              <a:gd name="T18" fmla="*/ 2147483647 w 48"/>
              <a:gd name="T19" fmla="*/ 2147483647 h 48"/>
              <a:gd name="T20" fmla="*/ 2147483647 w 48"/>
              <a:gd name="T21" fmla="*/ 0 h 48"/>
              <a:gd name="T22" fmla="*/ 2147483647 w 48"/>
              <a:gd name="T23" fmla="*/ 0 h 48"/>
              <a:gd name="T24" fmla="*/ 2147483647 w 48"/>
              <a:gd name="T25" fmla="*/ 2147483647 h 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8" h="48">
                <a:moveTo>
                  <a:pt x="40" y="41"/>
                </a:moveTo>
                <a:cubicBezTo>
                  <a:pt x="40" y="43"/>
                  <a:pt x="38" y="45"/>
                  <a:pt x="36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5"/>
                  <a:pt x="9" y="43"/>
                  <a:pt x="8" y="41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5" y="43"/>
                  <a:pt x="5" y="43"/>
                  <a:pt x="5" y="43"/>
                </a:cubicBezTo>
                <a:cubicBezTo>
                  <a:pt x="6" y="46"/>
                  <a:pt x="8" y="48"/>
                  <a:pt x="10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40" y="48"/>
                  <a:pt x="43" y="46"/>
                  <a:pt x="43" y="43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4" y="0"/>
                  <a:pt x="44" y="0"/>
                </a:cubicBezTo>
                <a:lnTo>
                  <a:pt x="40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60" name="Freeform 670"/>
          <p:cNvSpPr>
            <a:spLocks/>
          </p:cNvSpPr>
          <p:nvPr/>
        </p:nvSpPr>
        <p:spPr bwMode="auto">
          <a:xfrm>
            <a:off x="7813675" y="4046538"/>
            <a:ext cx="63500" cy="57150"/>
          </a:xfrm>
          <a:custGeom>
            <a:avLst/>
            <a:gdLst>
              <a:gd name="T0" fmla="*/ 2147483647 w 17"/>
              <a:gd name="T1" fmla="*/ 2147483647 h 15"/>
              <a:gd name="T2" fmla="*/ 2147483647 w 17"/>
              <a:gd name="T3" fmla="*/ 2147483647 h 15"/>
              <a:gd name="T4" fmla="*/ 2147483647 w 17"/>
              <a:gd name="T5" fmla="*/ 2147483647 h 15"/>
              <a:gd name="T6" fmla="*/ 2147483647 w 17"/>
              <a:gd name="T7" fmla="*/ 2147483647 h 15"/>
              <a:gd name="T8" fmla="*/ 2147483647 w 17"/>
              <a:gd name="T9" fmla="*/ 2147483647 h 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" h="15">
                <a:moveTo>
                  <a:pt x="9" y="3"/>
                </a:moveTo>
                <a:cubicBezTo>
                  <a:pt x="7" y="0"/>
                  <a:pt x="0" y="9"/>
                  <a:pt x="3" y="9"/>
                </a:cubicBezTo>
                <a:cubicBezTo>
                  <a:pt x="5" y="9"/>
                  <a:pt x="5" y="15"/>
                  <a:pt x="9" y="15"/>
                </a:cubicBezTo>
                <a:cubicBezTo>
                  <a:pt x="12" y="15"/>
                  <a:pt x="13" y="10"/>
                  <a:pt x="15" y="9"/>
                </a:cubicBezTo>
                <a:cubicBezTo>
                  <a:pt x="17" y="7"/>
                  <a:pt x="10" y="5"/>
                  <a:pt x="9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61" name="Oval 115"/>
          <p:cNvSpPr>
            <a:spLocks noChangeArrowheads="1"/>
          </p:cNvSpPr>
          <p:nvPr/>
        </p:nvSpPr>
        <p:spPr bwMode="auto">
          <a:xfrm>
            <a:off x="8475663" y="3681413"/>
            <a:ext cx="687387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62" name="Freeform 797"/>
          <p:cNvSpPr>
            <a:spLocks noEditPoints="1"/>
          </p:cNvSpPr>
          <p:nvPr/>
        </p:nvSpPr>
        <p:spPr bwMode="auto">
          <a:xfrm>
            <a:off x="8550275" y="3798888"/>
            <a:ext cx="541338" cy="477837"/>
          </a:xfrm>
          <a:custGeom>
            <a:avLst/>
            <a:gdLst>
              <a:gd name="T0" fmla="*/ 2147483647 w 144"/>
              <a:gd name="T1" fmla="*/ 2147483647 h 127"/>
              <a:gd name="T2" fmla="*/ 2147483647 w 144"/>
              <a:gd name="T3" fmla="*/ 2147483647 h 127"/>
              <a:gd name="T4" fmla="*/ 2147483647 w 144"/>
              <a:gd name="T5" fmla="*/ 2147483647 h 127"/>
              <a:gd name="T6" fmla="*/ 2147483647 w 144"/>
              <a:gd name="T7" fmla="*/ 2147483647 h 127"/>
              <a:gd name="T8" fmla="*/ 2147483647 w 144"/>
              <a:gd name="T9" fmla="*/ 2147483647 h 127"/>
              <a:gd name="T10" fmla="*/ 2147483647 w 144"/>
              <a:gd name="T11" fmla="*/ 2147483647 h 127"/>
              <a:gd name="T12" fmla="*/ 2147483647 w 144"/>
              <a:gd name="T13" fmla="*/ 2147483647 h 127"/>
              <a:gd name="T14" fmla="*/ 2147483647 w 144"/>
              <a:gd name="T15" fmla="*/ 2147483647 h 127"/>
              <a:gd name="T16" fmla="*/ 2147483647 w 144"/>
              <a:gd name="T17" fmla="*/ 2147483647 h 127"/>
              <a:gd name="T18" fmla="*/ 2147483647 w 144"/>
              <a:gd name="T19" fmla="*/ 2147483647 h 127"/>
              <a:gd name="T20" fmla="*/ 2147483647 w 144"/>
              <a:gd name="T21" fmla="*/ 2147483647 h 127"/>
              <a:gd name="T22" fmla="*/ 2147483647 w 144"/>
              <a:gd name="T23" fmla="*/ 2147483647 h 127"/>
              <a:gd name="T24" fmla="*/ 2147483647 w 144"/>
              <a:gd name="T25" fmla="*/ 2147483647 h 127"/>
              <a:gd name="T26" fmla="*/ 2147483647 w 144"/>
              <a:gd name="T27" fmla="*/ 2147483647 h 127"/>
              <a:gd name="T28" fmla="*/ 2147483647 w 144"/>
              <a:gd name="T29" fmla="*/ 2147483647 h 127"/>
              <a:gd name="T30" fmla="*/ 2147483647 w 144"/>
              <a:gd name="T31" fmla="*/ 2147483647 h 127"/>
              <a:gd name="T32" fmla="*/ 2147483647 w 144"/>
              <a:gd name="T33" fmla="*/ 2147483647 h 127"/>
              <a:gd name="T34" fmla="*/ 2147483647 w 144"/>
              <a:gd name="T35" fmla="*/ 2147483647 h 127"/>
              <a:gd name="T36" fmla="*/ 2147483647 w 144"/>
              <a:gd name="T37" fmla="*/ 2147483647 h 127"/>
              <a:gd name="T38" fmla="*/ 2147483647 w 144"/>
              <a:gd name="T39" fmla="*/ 2147483647 h 127"/>
              <a:gd name="T40" fmla="*/ 2147483647 w 144"/>
              <a:gd name="T41" fmla="*/ 2147483647 h 127"/>
              <a:gd name="T42" fmla="*/ 2147483647 w 144"/>
              <a:gd name="T43" fmla="*/ 2147483647 h 127"/>
              <a:gd name="T44" fmla="*/ 2147483647 w 144"/>
              <a:gd name="T45" fmla="*/ 2147483647 h 127"/>
              <a:gd name="T46" fmla="*/ 2147483647 w 144"/>
              <a:gd name="T47" fmla="*/ 2147483647 h 127"/>
              <a:gd name="T48" fmla="*/ 2147483647 w 144"/>
              <a:gd name="T49" fmla="*/ 2147483647 h 127"/>
              <a:gd name="T50" fmla="*/ 2147483647 w 144"/>
              <a:gd name="T51" fmla="*/ 2147483647 h 127"/>
              <a:gd name="T52" fmla="*/ 2147483647 w 144"/>
              <a:gd name="T53" fmla="*/ 2147483647 h 127"/>
              <a:gd name="T54" fmla="*/ 2147483647 w 144"/>
              <a:gd name="T55" fmla="*/ 2147483647 h 127"/>
              <a:gd name="T56" fmla="*/ 2147483647 w 144"/>
              <a:gd name="T57" fmla="*/ 2147483647 h 127"/>
              <a:gd name="T58" fmla="*/ 2147483647 w 144"/>
              <a:gd name="T59" fmla="*/ 2147483647 h 127"/>
              <a:gd name="T60" fmla="*/ 2147483647 w 144"/>
              <a:gd name="T61" fmla="*/ 2147483647 h 127"/>
              <a:gd name="T62" fmla="*/ 2147483647 w 144"/>
              <a:gd name="T63" fmla="*/ 2147483647 h 127"/>
              <a:gd name="T64" fmla="*/ 2147483647 w 144"/>
              <a:gd name="T65" fmla="*/ 2147483647 h 127"/>
              <a:gd name="T66" fmla="*/ 2147483647 w 144"/>
              <a:gd name="T67" fmla="*/ 2147483647 h 127"/>
              <a:gd name="T68" fmla="*/ 2147483647 w 144"/>
              <a:gd name="T69" fmla="*/ 2147483647 h 127"/>
              <a:gd name="T70" fmla="*/ 2147483647 w 144"/>
              <a:gd name="T71" fmla="*/ 2147483647 h 127"/>
              <a:gd name="T72" fmla="*/ 2147483647 w 144"/>
              <a:gd name="T73" fmla="*/ 2147483647 h 127"/>
              <a:gd name="T74" fmla="*/ 2147483647 w 144"/>
              <a:gd name="T75" fmla="*/ 2147483647 h 127"/>
              <a:gd name="T76" fmla="*/ 2147483647 w 144"/>
              <a:gd name="T77" fmla="*/ 2147483647 h 127"/>
              <a:gd name="T78" fmla="*/ 2147483647 w 144"/>
              <a:gd name="T79" fmla="*/ 2147483647 h 127"/>
              <a:gd name="T80" fmla="*/ 2147483647 w 144"/>
              <a:gd name="T81" fmla="*/ 2147483647 h 127"/>
              <a:gd name="T82" fmla="*/ 2147483647 w 144"/>
              <a:gd name="T83" fmla="*/ 2147483647 h 127"/>
              <a:gd name="T84" fmla="*/ 2147483647 w 144"/>
              <a:gd name="T85" fmla="*/ 2147483647 h 127"/>
              <a:gd name="T86" fmla="*/ 2147483647 w 144"/>
              <a:gd name="T87" fmla="*/ 2147483647 h 127"/>
              <a:gd name="T88" fmla="*/ 2147483647 w 144"/>
              <a:gd name="T89" fmla="*/ 2147483647 h 127"/>
              <a:gd name="T90" fmla="*/ 2147483647 w 144"/>
              <a:gd name="T91" fmla="*/ 2147483647 h 127"/>
              <a:gd name="T92" fmla="*/ 2147483647 w 144"/>
              <a:gd name="T93" fmla="*/ 2147483647 h 127"/>
              <a:gd name="T94" fmla="*/ 2147483647 w 144"/>
              <a:gd name="T95" fmla="*/ 2147483647 h 127"/>
              <a:gd name="T96" fmla="*/ 2147483647 w 144"/>
              <a:gd name="T97" fmla="*/ 2147483647 h 127"/>
              <a:gd name="T98" fmla="*/ 2147483647 w 144"/>
              <a:gd name="T99" fmla="*/ 2147483647 h 127"/>
              <a:gd name="T100" fmla="*/ 2147483647 w 144"/>
              <a:gd name="T101" fmla="*/ 2147483647 h 127"/>
              <a:gd name="T102" fmla="*/ 2147483647 w 144"/>
              <a:gd name="T103" fmla="*/ 2147483647 h 127"/>
              <a:gd name="T104" fmla="*/ 2147483647 w 144"/>
              <a:gd name="T105" fmla="*/ 2147483647 h 127"/>
              <a:gd name="T106" fmla="*/ 2147483647 w 144"/>
              <a:gd name="T107" fmla="*/ 2147483647 h 127"/>
              <a:gd name="T108" fmla="*/ 2147483647 w 144"/>
              <a:gd name="T109" fmla="*/ 2147483647 h 127"/>
              <a:gd name="T110" fmla="*/ 2147483647 w 144"/>
              <a:gd name="T111" fmla="*/ 2147483647 h 127"/>
              <a:gd name="T112" fmla="*/ 2147483647 w 144"/>
              <a:gd name="T113" fmla="*/ 2147483647 h 12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44" h="127">
                <a:moveTo>
                  <a:pt x="122" y="42"/>
                </a:moveTo>
                <a:cubicBezTo>
                  <a:pt x="120" y="41"/>
                  <a:pt x="117" y="40"/>
                  <a:pt x="114" y="39"/>
                </a:cubicBezTo>
                <a:cubicBezTo>
                  <a:pt x="115" y="37"/>
                  <a:pt x="116" y="34"/>
                  <a:pt x="116" y="32"/>
                </a:cubicBezTo>
                <a:cubicBezTo>
                  <a:pt x="119" y="17"/>
                  <a:pt x="116" y="6"/>
                  <a:pt x="109" y="2"/>
                </a:cubicBezTo>
                <a:cubicBezTo>
                  <a:pt x="107" y="0"/>
                  <a:pt x="104" y="0"/>
                  <a:pt x="102" y="0"/>
                </a:cubicBezTo>
                <a:cubicBezTo>
                  <a:pt x="93" y="0"/>
                  <a:pt x="82" y="6"/>
                  <a:pt x="71" y="17"/>
                </a:cubicBezTo>
                <a:cubicBezTo>
                  <a:pt x="70" y="16"/>
                  <a:pt x="69" y="15"/>
                  <a:pt x="68" y="14"/>
                </a:cubicBezTo>
                <a:cubicBezTo>
                  <a:pt x="58" y="5"/>
                  <a:pt x="48" y="1"/>
                  <a:pt x="41" y="1"/>
                </a:cubicBezTo>
                <a:cubicBezTo>
                  <a:pt x="38" y="1"/>
                  <a:pt x="35" y="1"/>
                  <a:pt x="33" y="3"/>
                </a:cubicBezTo>
                <a:cubicBezTo>
                  <a:pt x="26" y="7"/>
                  <a:pt x="23" y="18"/>
                  <a:pt x="27" y="33"/>
                </a:cubicBezTo>
                <a:cubicBezTo>
                  <a:pt x="27" y="35"/>
                  <a:pt x="28" y="37"/>
                  <a:pt x="28" y="40"/>
                </a:cubicBezTo>
                <a:cubicBezTo>
                  <a:pt x="26" y="40"/>
                  <a:pt x="24" y="41"/>
                  <a:pt x="22" y="42"/>
                </a:cubicBezTo>
                <a:cubicBezTo>
                  <a:pt x="8" y="47"/>
                  <a:pt x="0" y="55"/>
                  <a:pt x="0" y="63"/>
                </a:cubicBezTo>
                <a:cubicBezTo>
                  <a:pt x="0" y="72"/>
                  <a:pt x="8" y="79"/>
                  <a:pt x="22" y="85"/>
                </a:cubicBezTo>
                <a:cubicBezTo>
                  <a:pt x="24" y="86"/>
                  <a:pt x="27" y="86"/>
                  <a:pt x="29" y="87"/>
                </a:cubicBezTo>
                <a:cubicBezTo>
                  <a:pt x="29" y="90"/>
                  <a:pt x="28" y="92"/>
                  <a:pt x="28" y="95"/>
                </a:cubicBezTo>
                <a:cubicBezTo>
                  <a:pt x="25" y="110"/>
                  <a:pt x="27" y="120"/>
                  <a:pt x="35" y="125"/>
                </a:cubicBezTo>
                <a:cubicBezTo>
                  <a:pt x="37" y="126"/>
                  <a:pt x="39" y="127"/>
                  <a:pt x="42" y="127"/>
                </a:cubicBezTo>
                <a:cubicBezTo>
                  <a:pt x="51" y="127"/>
                  <a:pt x="62" y="120"/>
                  <a:pt x="73" y="110"/>
                </a:cubicBezTo>
                <a:cubicBezTo>
                  <a:pt x="74" y="111"/>
                  <a:pt x="75" y="112"/>
                  <a:pt x="76" y="113"/>
                </a:cubicBezTo>
                <a:cubicBezTo>
                  <a:pt x="86" y="121"/>
                  <a:pt x="95" y="126"/>
                  <a:pt x="103" y="126"/>
                </a:cubicBezTo>
                <a:cubicBezTo>
                  <a:pt x="106" y="126"/>
                  <a:pt x="109" y="125"/>
                  <a:pt x="111" y="123"/>
                </a:cubicBezTo>
                <a:cubicBezTo>
                  <a:pt x="118" y="119"/>
                  <a:pt x="120" y="108"/>
                  <a:pt x="117" y="93"/>
                </a:cubicBezTo>
                <a:cubicBezTo>
                  <a:pt x="117" y="91"/>
                  <a:pt x="116" y="89"/>
                  <a:pt x="115" y="87"/>
                </a:cubicBezTo>
                <a:cubicBezTo>
                  <a:pt x="118" y="86"/>
                  <a:pt x="120" y="85"/>
                  <a:pt x="122" y="84"/>
                </a:cubicBezTo>
                <a:cubicBezTo>
                  <a:pt x="136" y="79"/>
                  <a:pt x="144" y="71"/>
                  <a:pt x="144" y="63"/>
                </a:cubicBezTo>
                <a:cubicBezTo>
                  <a:pt x="144" y="55"/>
                  <a:pt x="136" y="47"/>
                  <a:pt x="122" y="42"/>
                </a:cubicBezTo>
                <a:close/>
                <a:moveTo>
                  <a:pt x="102" y="5"/>
                </a:moveTo>
                <a:cubicBezTo>
                  <a:pt x="103" y="5"/>
                  <a:pt x="105" y="5"/>
                  <a:pt x="106" y="6"/>
                </a:cubicBezTo>
                <a:cubicBezTo>
                  <a:pt x="111" y="9"/>
                  <a:pt x="113" y="18"/>
                  <a:pt x="111" y="31"/>
                </a:cubicBezTo>
                <a:cubicBezTo>
                  <a:pt x="110" y="33"/>
                  <a:pt x="110" y="35"/>
                  <a:pt x="109" y="38"/>
                </a:cubicBezTo>
                <a:cubicBezTo>
                  <a:pt x="102" y="36"/>
                  <a:pt x="95" y="35"/>
                  <a:pt x="87" y="34"/>
                </a:cubicBezTo>
                <a:cubicBezTo>
                  <a:pt x="83" y="29"/>
                  <a:pt x="79" y="24"/>
                  <a:pt x="75" y="20"/>
                </a:cubicBezTo>
                <a:cubicBezTo>
                  <a:pt x="85" y="11"/>
                  <a:pt x="94" y="5"/>
                  <a:pt x="102" y="5"/>
                </a:cubicBezTo>
                <a:close/>
                <a:moveTo>
                  <a:pt x="41" y="70"/>
                </a:moveTo>
                <a:cubicBezTo>
                  <a:pt x="43" y="73"/>
                  <a:pt x="45" y="76"/>
                  <a:pt x="47" y="79"/>
                </a:cubicBezTo>
                <a:cubicBezTo>
                  <a:pt x="49" y="82"/>
                  <a:pt x="50" y="84"/>
                  <a:pt x="52" y="86"/>
                </a:cubicBezTo>
                <a:cubicBezTo>
                  <a:pt x="46" y="86"/>
                  <a:pt x="41" y="85"/>
                  <a:pt x="36" y="83"/>
                </a:cubicBezTo>
                <a:cubicBezTo>
                  <a:pt x="37" y="79"/>
                  <a:pt x="39" y="74"/>
                  <a:pt x="41" y="70"/>
                </a:cubicBezTo>
                <a:close/>
                <a:moveTo>
                  <a:pt x="41" y="58"/>
                </a:moveTo>
                <a:cubicBezTo>
                  <a:pt x="39" y="53"/>
                  <a:pt x="37" y="48"/>
                  <a:pt x="35" y="43"/>
                </a:cubicBezTo>
                <a:cubicBezTo>
                  <a:pt x="40" y="42"/>
                  <a:pt x="46" y="41"/>
                  <a:pt x="51" y="40"/>
                </a:cubicBezTo>
                <a:cubicBezTo>
                  <a:pt x="50" y="43"/>
                  <a:pt x="48" y="45"/>
                  <a:pt x="47" y="48"/>
                </a:cubicBezTo>
                <a:cubicBezTo>
                  <a:pt x="45" y="51"/>
                  <a:pt x="43" y="54"/>
                  <a:pt x="41" y="58"/>
                </a:cubicBezTo>
                <a:close/>
                <a:moveTo>
                  <a:pt x="52" y="76"/>
                </a:moveTo>
                <a:cubicBezTo>
                  <a:pt x="49" y="72"/>
                  <a:pt x="46" y="68"/>
                  <a:pt x="44" y="64"/>
                </a:cubicBezTo>
                <a:cubicBezTo>
                  <a:pt x="46" y="59"/>
                  <a:pt x="49" y="55"/>
                  <a:pt x="51" y="51"/>
                </a:cubicBezTo>
                <a:cubicBezTo>
                  <a:pt x="54" y="47"/>
                  <a:pt x="56" y="43"/>
                  <a:pt x="59" y="40"/>
                </a:cubicBezTo>
                <a:cubicBezTo>
                  <a:pt x="63" y="39"/>
                  <a:pt x="67" y="39"/>
                  <a:pt x="72" y="39"/>
                </a:cubicBezTo>
                <a:cubicBezTo>
                  <a:pt x="72" y="39"/>
                  <a:pt x="72" y="39"/>
                  <a:pt x="72" y="39"/>
                </a:cubicBezTo>
                <a:cubicBezTo>
                  <a:pt x="77" y="39"/>
                  <a:pt x="81" y="39"/>
                  <a:pt x="85" y="40"/>
                </a:cubicBezTo>
                <a:cubicBezTo>
                  <a:pt x="87" y="43"/>
                  <a:pt x="90" y="46"/>
                  <a:pt x="92" y="50"/>
                </a:cubicBezTo>
                <a:cubicBezTo>
                  <a:pt x="95" y="54"/>
                  <a:pt x="97" y="58"/>
                  <a:pt x="100" y="63"/>
                </a:cubicBezTo>
                <a:cubicBezTo>
                  <a:pt x="97" y="67"/>
                  <a:pt x="95" y="71"/>
                  <a:pt x="92" y="76"/>
                </a:cubicBezTo>
                <a:cubicBezTo>
                  <a:pt x="90" y="79"/>
                  <a:pt x="88" y="83"/>
                  <a:pt x="85" y="87"/>
                </a:cubicBezTo>
                <a:cubicBezTo>
                  <a:pt x="81" y="87"/>
                  <a:pt x="76" y="87"/>
                  <a:pt x="72" y="87"/>
                </a:cubicBezTo>
                <a:cubicBezTo>
                  <a:pt x="71" y="87"/>
                  <a:pt x="71" y="87"/>
                  <a:pt x="71" y="87"/>
                </a:cubicBezTo>
                <a:cubicBezTo>
                  <a:pt x="67" y="87"/>
                  <a:pt x="63" y="87"/>
                  <a:pt x="59" y="87"/>
                </a:cubicBezTo>
                <a:cubicBezTo>
                  <a:pt x="57" y="83"/>
                  <a:pt x="54" y="80"/>
                  <a:pt x="52" y="76"/>
                </a:cubicBezTo>
                <a:close/>
                <a:moveTo>
                  <a:pt x="97" y="78"/>
                </a:moveTo>
                <a:cubicBezTo>
                  <a:pt x="99" y="75"/>
                  <a:pt x="101" y="72"/>
                  <a:pt x="103" y="69"/>
                </a:cubicBezTo>
                <a:cubicBezTo>
                  <a:pt x="105" y="74"/>
                  <a:pt x="107" y="78"/>
                  <a:pt x="109" y="83"/>
                </a:cubicBezTo>
                <a:cubicBezTo>
                  <a:pt x="103" y="84"/>
                  <a:pt x="98" y="85"/>
                  <a:pt x="92" y="86"/>
                </a:cubicBezTo>
                <a:cubicBezTo>
                  <a:pt x="94" y="84"/>
                  <a:pt x="95" y="81"/>
                  <a:pt x="97" y="78"/>
                </a:cubicBezTo>
                <a:close/>
                <a:moveTo>
                  <a:pt x="102" y="57"/>
                </a:moveTo>
                <a:cubicBezTo>
                  <a:pt x="101" y="53"/>
                  <a:pt x="99" y="50"/>
                  <a:pt x="97" y="47"/>
                </a:cubicBezTo>
                <a:cubicBezTo>
                  <a:pt x="95" y="45"/>
                  <a:pt x="93" y="42"/>
                  <a:pt x="92" y="40"/>
                </a:cubicBezTo>
                <a:cubicBezTo>
                  <a:pt x="98" y="41"/>
                  <a:pt x="103" y="42"/>
                  <a:pt x="108" y="43"/>
                </a:cubicBezTo>
                <a:cubicBezTo>
                  <a:pt x="106" y="47"/>
                  <a:pt x="104" y="52"/>
                  <a:pt x="102" y="57"/>
                </a:cubicBezTo>
                <a:close/>
                <a:moveTo>
                  <a:pt x="71" y="24"/>
                </a:moveTo>
                <a:cubicBezTo>
                  <a:pt x="74" y="27"/>
                  <a:pt x="77" y="30"/>
                  <a:pt x="80" y="34"/>
                </a:cubicBezTo>
                <a:cubicBezTo>
                  <a:pt x="78" y="34"/>
                  <a:pt x="75" y="34"/>
                  <a:pt x="72" y="34"/>
                </a:cubicBezTo>
                <a:cubicBezTo>
                  <a:pt x="72" y="34"/>
                  <a:pt x="72" y="34"/>
                  <a:pt x="72" y="34"/>
                </a:cubicBezTo>
                <a:cubicBezTo>
                  <a:pt x="69" y="34"/>
                  <a:pt x="66" y="34"/>
                  <a:pt x="63" y="34"/>
                </a:cubicBezTo>
                <a:cubicBezTo>
                  <a:pt x="66" y="30"/>
                  <a:pt x="68" y="27"/>
                  <a:pt x="71" y="24"/>
                </a:cubicBezTo>
                <a:close/>
                <a:moveTo>
                  <a:pt x="36" y="7"/>
                </a:moveTo>
                <a:cubicBezTo>
                  <a:pt x="37" y="6"/>
                  <a:pt x="39" y="6"/>
                  <a:pt x="41" y="6"/>
                </a:cubicBezTo>
                <a:cubicBezTo>
                  <a:pt x="48" y="6"/>
                  <a:pt x="57" y="11"/>
                  <a:pt x="67" y="20"/>
                </a:cubicBezTo>
                <a:cubicBezTo>
                  <a:pt x="63" y="25"/>
                  <a:pt x="59" y="29"/>
                  <a:pt x="56" y="35"/>
                </a:cubicBezTo>
                <a:cubicBezTo>
                  <a:pt x="48" y="35"/>
                  <a:pt x="40" y="37"/>
                  <a:pt x="34" y="38"/>
                </a:cubicBezTo>
                <a:cubicBezTo>
                  <a:pt x="33" y="36"/>
                  <a:pt x="32" y="34"/>
                  <a:pt x="32" y="32"/>
                </a:cubicBezTo>
                <a:cubicBezTo>
                  <a:pt x="29" y="20"/>
                  <a:pt x="31" y="11"/>
                  <a:pt x="36" y="7"/>
                </a:cubicBezTo>
                <a:close/>
                <a:moveTo>
                  <a:pt x="5" y="63"/>
                </a:moveTo>
                <a:cubicBezTo>
                  <a:pt x="5" y="58"/>
                  <a:pt x="12" y="52"/>
                  <a:pt x="24" y="47"/>
                </a:cubicBezTo>
                <a:cubicBezTo>
                  <a:pt x="26" y="46"/>
                  <a:pt x="28" y="46"/>
                  <a:pt x="30" y="45"/>
                </a:cubicBezTo>
                <a:cubicBezTo>
                  <a:pt x="32" y="51"/>
                  <a:pt x="35" y="57"/>
                  <a:pt x="38" y="64"/>
                </a:cubicBezTo>
                <a:cubicBezTo>
                  <a:pt x="35" y="70"/>
                  <a:pt x="33" y="76"/>
                  <a:pt x="31" y="82"/>
                </a:cubicBezTo>
                <a:cubicBezTo>
                  <a:pt x="15" y="77"/>
                  <a:pt x="5" y="70"/>
                  <a:pt x="5" y="63"/>
                </a:cubicBezTo>
                <a:close/>
                <a:moveTo>
                  <a:pt x="42" y="121"/>
                </a:moveTo>
                <a:cubicBezTo>
                  <a:pt x="40" y="121"/>
                  <a:pt x="39" y="121"/>
                  <a:pt x="37" y="120"/>
                </a:cubicBezTo>
                <a:cubicBezTo>
                  <a:pt x="32" y="117"/>
                  <a:pt x="31" y="108"/>
                  <a:pt x="33" y="96"/>
                </a:cubicBezTo>
                <a:cubicBezTo>
                  <a:pt x="33" y="93"/>
                  <a:pt x="34" y="91"/>
                  <a:pt x="35" y="89"/>
                </a:cubicBezTo>
                <a:cubicBezTo>
                  <a:pt x="41" y="90"/>
                  <a:pt x="49" y="91"/>
                  <a:pt x="56" y="92"/>
                </a:cubicBezTo>
                <a:cubicBezTo>
                  <a:pt x="60" y="97"/>
                  <a:pt x="64" y="102"/>
                  <a:pt x="69" y="106"/>
                </a:cubicBezTo>
                <a:cubicBezTo>
                  <a:pt x="59" y="116"/>
                  <a:pt x="49" y="121"/>
                  <a:pt x="42" y="121"/>
                </a:cubicBezTo>
                <a:close/>
                <a:moveTo>
                  <a:pt x="72" y="102"/>
                </a:moveTo>
                <a:cubicBezTo>
                  <a:pt x="70" y="99"/>
                  <a:pt x="67" y="96"/>
                  <a:pt x="64" y="92"/>
                </a:cubicBezTo>
                <a:cubicBezTo>
                  <a:pt x="66" y="93"/>
                  <a:pt x="69" y="93"/>
                  <a:pt x="71" y="93"/>
                </a:cubicBezTo>
                <a:cubicBezTo>
                  <a:pt x="72" y="93"/>
                  <a:pt x="72" y="93"/>
                  <a:pt x="72" y="93"/>
                </a:cubicBezTo>
                <a:cubicBezTo>
                  <a:pt x="75" y="93"/>
                  <a:pt x="78" y="93"/>
                  <a:pt x="81" y="92"/>
                </a:cubicBezTo>
                <a:cubicBezTo>
                  <a:pt x="78" y="96"/>
                  <a:pt x="75" y="99"/>
                  <a:pt x="72" y="102"/>
                </a:cubicBezTo>
                <a:close/>
                <a:moveTo>
                  <a:pt x="108" y="119"/>
                </a:moveTo>
                <a:cubicBezTo>
                  <a:pt x="107" y="120"/>
                  <a:pt x="105" y="120"/>
                  <a:pt x="103" y="120"/>
                </a:cubicBezTo>
                <a:cubicBezTo>
                  <a:pt x="96" y="120"/>
                  <a:pt x="86" y="115"/>
                  <a:pt x="76" y="106"/>
                </a:cubicBezTo>
                <a:cubicBezTo>
                  <a:pt x="80" y="102"/>
                  <a:pt x="84" y="97"/>
                  <a:pt x="88" y="92"/>
                </a:cubicBezTo>
                <a:cubicBezTo>
                  <a:pt x="96" y="91"/>
                  <a:pt x="103" y="90"/>
                  <a:pt x="110" y="88"/>
                </a:cubicBezTo>
                <a:cubicBezTo>
                  <a:pt x="111" y="90"/>
                  <a:pt x="111" y="92"/>
                  <a:pt x="112" y="94"/>
                </a:cubicBezTo>
                <a:cubicBezTo>
                  <a:pt x="114" y="107"/>
                  <a:pt x="113" y="116"/>
                  <a:pt x="108" y="119"/>
                </a:cubicBezTo>
                <a:close/>
                <a:moveTo>
                  <a:pt x="120" y="79"/>
                </a:moveTo>
                <a:cubicBezTo>
                  <a:pt x="118" y="80"/>
                  <a:pt x="116" y="81"/>
                  <a:pt x="114" y="82"/>
                </a:cubicBezTo>
                <a:cubicBezTo>
                  <a:pt x="112" y="75"/>
                  <a:pt x="109" y="69"/>
                  <a:pt x="106" y="63"/>
                </a:cubicBezTo>
                <a:cubicBezTo>
                  <a:pt x="109" y="56"/>
                  <a:pt x="111" y="50"/>
                  <a:pt x="113" y="44"/>
                </a:cubicBezTo>
                <a:cubicBezTo>
                  <a:pt x="129" y="49"/>
                  <a:pt x="138" y="56"/>
                  <a:pt x="138" y="63"/>
                </a:cubicBezTo>
                <a:cubicBezTo>
                  <a:pt x="138" y="69"/>
                  <a:pt x="132" y="75"/>
                  <a:pt x="120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63" name="Oval 798"/>
          <p:cNvSpPr>
            <a:spLocks noChangeArrowheads="1"/>
          </p:cNvSpPr>
          <p:nvPr/>
        </p:nvSpPr>
        <p:spPr bwMode="auto">
          <a:xfrm>
            <a:off x="8769350" y="3986213"/>
            <a:ext cx="100013" cy="101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64" name="Oval 799"/>
          <p:cNvSpPr>
            <a:spLocks noChangeArrowheads="1"/>
          </p:cNvSpPr>
          <p:nvPr/>
        </p:nvSpPr>
        <p:spPr bwMode="auto">
          <a:xfrm>
            <a:off x="8923338" y="3790950"/>
            <a:ext cx="66675" cy="682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65" name="Oval 29"/>
          <p:cNvSpPr>
            <a:spLocks noChangeArrowheads="1"/>
          </p:cNvSpPr>
          <p:nvPr/>
        </p:nvSpPr>
        <p:spPr bwMode="auto">
          <a:xfrm>
            <a:off x="5156200" y="4833938"/>
            <a:ext cx="690563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66" name="Freeform 34"/>
          <p:cNvSpPr>
            <a:spLocks noEditPoints="1"/>
          </p:cNvSpPr>
          <p:nvPr/>
        </p:nvSpPr>
        <p:spPr bwMode="auto">
          <a:xfrm>
            <a:off x="5222875" y="4999038"/>
            <a:ext cx="576263" cy="304800"/>
          </a:xfrm>
          <a:custGeom>
            <a:avLst/>
            <a:gdLst>
              <a:gd name="T0" fmla="*/ 2147483647 w 153"/>
              <a:gd name="T1" fmla="*/ 2147483647 h 81"/>
              <a:gd name="T2" fmla="*/ 2147483647 w 153"/>
              <a:gd name="T3" fmla="*/ 2147483647 h 81"/>
              <a:gd name="T4" fmla="*/ 2147483647 w 153"/>
              <a:gd name="T5" fmla="*/ 2147483647 h 81"/>
              <a:gd name="T6" fmla="*/ 2147483647 w 153"/>
              <a:gd name="T7" fmla="*/ 0 h 81"/>
              <a:gd name="T8" fmla="*/ 2147483647 w 153"/>
              <a:gd name="T9" fmla="*/ 2147483647 h 81"/>
              <a:gd name="T10" fmla="*/ 2147483647 w 153"/>
              <a:gd name="T11" fmla="*/ 2147483647 h 81"/>
              <a:gd name="T12" fmla="*/ 0 w 153"/>
              <a:gd name="T13" fmla="*/ 2147483647 h 81"/>
              <a:gd name="T14" fmla="*/ 2147483647 w 153"/>
              <a:gd name="T15" fmla="*/ 2147483647 h 81"/>
              <a:gd name="T16" fmla="*/ 2147483647 w 153"/>
              <a:gd name="T17" fmla="*/ 2147483647 h 81"/>
              <a:gd name="T18" fmla="*/ 2147483647 w 153"/>
              <a:gd name="T19" fmla="*/ 2147483647 h 81"/>
              <a:gd name="T20" fmla="*/ 2147483647 w 153"/>
              <a:gd name="T21" fmla="*/ 2147483647 h 81"/>
              <a:gd name="T22" fmla="*/ 2147483647 w 153"/>
              <a:gd name="T23" fmla="*/ 2147483647 h 81"/>
              <a:gd name="T24" fmla="*/ 2147483647 w 153"/>
              <a:gd name="T25" fmla="*/ 2147483647 h 81"/>
              <a:gd name="T26" fmla="*/ 2147483647 w 153"/>
              <a:gd name="T27" fmla="*/ 2147483647 h 81"/>
              <a:gd name="T28" fmla="*/ 2147483647 w 153"/>
              <a:gd name="T29" fmla="*/ 2147483647 h 81"/>
              <a:gd name="T30" fmla="*/ 2147483647 w 153"/>
              <a:gd name="T31" fmla="*/ 2147483647 h 81"/>
              <a:gd name="T32" fmla="*/ 2147483647 w 153"/>
              <a:gd name="T33" fmla="*/ 2147483647 h 81"/>
              <a:gd name="T34" fmla="*/ 2147483647 w 153"/>
              <a:gd name="T35" fmla="*/ 2147483647 h 81"/>
              <a:gd name="T36" fmla="*/ 2147483647 w 153"/>
              <a:gd name="T37" fmla="*/ 2147483647 h 81"/>
              <a:gd name="T38" fmla="*/ 2147483647 w 153"/>
              <a:gd name="T39" fmla="*/ 2147483647 h 81"/>
              <a:gd name="T40" fmla="*/ 2147483647 w 153"/>
              <a:gd name="T41" fmla="*/ 2147483647 h 81"/>
              <a:gd name="T42" fmla="*/ 2147483647 w 153"/>
              <a:gd name="T43" fmla="*/ 2147483647 h 81"/>
              <a:gd name="T44" fmla="*/ 2147483647 w 153"/>
              <a:gd name="T45" fmla="*/ 2147483647 h 81"/>
              <a:gd name="T46" fmla="*/ 2147483647 w 153"/>
              <a:gd name="T47" fmla="*/ 2147483647 h 81"/>
              <a:gd name="T48" fmla="*/ 2147483647 w 153"/>
              <a:gd name="T49" fmla="*/ 2147483647 h 81"/>
              <a:gd name="T50" fmla="*/ 2147483647 w 153"/>
              <a:gd name="T51" fmla="*/ 2147483647 h 8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3" h="81">
                <a:moveTo>
                  <a:pt x="129" y="32"/>
                </a:moveTo>
                <a:cubicBezTo>
                  <a:pt x="127" y="17"/>
                  <a:pt x="114" y="5"/>
                  <a:pt x="98" y="5"/>
                </a:cubicBezTo>
                <a:cubicBezTo>
                  <a:pt x="89" y="5"/>
                  <a:pt x="81" y="8"/>
                  <a:pt x="75" y="14"/>
                </a:cubicBezTo>
                <a:cubicBezTo>
                  <a:pt x="69" y="6"/>
                  <a:pt x="60" y="0"/>
                  <a:pt x="49" y="0"/>
                </a:cubicBezTo>
                <a:cubicBezTo>
                  <a:pt x="31" y="0"/>
                  <a:pt x="17" y="14"/>
                  <a:pt x="17" y="32"/>
                </a:cubicBezTo>
                <a:cubicBezTo>
                  <a:pt x="17" y="32"/>
                  <a:pt x="17" y="33"/>
                  <a:pt x="17" y="33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70"/>
                  <a:pt x="11" y="81"/>
                  <a:pt x="24" y="81"/>
                </a:cubicBezTo>
                <a:cubicBezTo>
                  <a:pt x="128" y="81"/>
                  <a:pt x="128" y="81"/>
                  <a:pt x="128" y="81"/>
                </a:cubicBezTo>
                <a:cubicBezTo>
                  <a:pt x="142" y="81"/>
                  <a:pt x="153" y="70"/>
                  <a:pt x="153" y="56"/>
                </a:cubicBezTo>
                <a:cubicBezTo>
                  <a:pt x="153" y="43"/>
                  <a:pt x="142" y="32"/>
                  <a:pt x="129" y="32"/>
                </a:cubicBezTo>
                <a:close/>
                <a:moveTo>
                  <a:pt x="59" y="23"/>
                </a:moveTo>
                <a:cubicBezTo>
                  <a:pt x="90" y="23"/>
                  <a:pt x="90" y="23"/>
                  <a:pt x="90" y="23"/>
                </a:cubicBezTo>
                <a:cubicBezTo>
                  <a:pt x="90" y="34"/>
                  <a:pt x="90" y="34"/>
                  <a:pt x="90" y="34"/>
                </a:cubicBezTo>
                <a:cubicBezTo>
                  <a:pt x="59" y="34"/>
                  <a:pt x="59" y="34"/>
                  <a:pt x="59" y="34"/>
                </a:cubicBezTo>
                <a:lnTo>
                  <a:pt x="59" y="23"/>
                </a:lnTo>
                <a:close/>
                <a:moveTo>
                  <a:pt x="89" y="61"/>
                </a:moveTo>
                <a:cubicBezTo>
                  <a:pt x="75" y="75"/>
                  <a:pt x="75" y="75"/>
                  <a:pt x="75" y="75"/>
                </a:cubicBezTo>
                <a:cubicBezTo>
                  <a:pt x="61" y="61"/>
                  <a:pt x="61" y="61"/>
                  <a:pt x="61" y="61"/>
                </a:cubicBezTo>
                <a:cubicBezTo>
                  <a:pt x="47" y="48"/>
                  <a:pt x="47" y="48"/>
                  <a:pt x="47" y="48"/>
                </a:cubicBezTo>
                <a:cubicBezTo>
                  <a:pt x="59" y="48"/>
                  <a:pt x="59" y="48"/>
                  <a:pt x="59" y="48"/>
                </a:cubicBezTo>
                <a:cubicBezTo>
                  <a:pt x="59" y="38"/>
                  <a:pt x="59" y="38"/>
                  <a:pt x="59" y="38"/>
                </a:cubicBezTo>
                <a:cubicBezTo>
                  <a:pt x="90" y="38"/>
                  <a:pt x="90" y="38"/>
                  <a:pt x="90" y="38"/>
                </a:cubicBezTo>
                <a:cubicBezTo>
                  <a:pt x="90" y="48"/>
                  <a:pt x="90" y="48"/>
                  <a:pt x="90" y="48"/>
                </a:cubicBezTo>
                <a:cubicBezTo>
                  <a:pt x="102" y="48"/>
                  <a:pt x="102" y="48"/>
                  <a:pt x="102" y="48"/>
                </a:cubicBezTo>
                <a:lnTo>
                  <a:pt x="89" y="6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67" name="Oval 27"/>
          <p:cNvSpPr>
            <a:spLocks noChangeArrowheads="1"/>
          </p:cNvSpPr>
          <p:nvPr/>
        </p:nvSpPr>
        <p:spPr bwMode="auto">
          <a:xfrm>
            <a:off x="2938463" y="4833938"/>
            <a:ext cx="690562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68" name="Freeform 35"/>
          <p:cNvSpPr>
            <a:spLocks/>
          </p:cNvSpPr>
          <p:nvPr/>
        </p:nvSpPr>
        <p:spPr bwMode="auto">
          <a:xfrm>
            <a:off x="3057525" y="4943475"/>
            <a:ext cx="422275" cy="263525"/>
          </a:xfrm>
          <a:custGeom>
            <a:avLst/>
            <a:gdLst>
              <a:gd name="T0" fmla="*/ 2147483647 w 266"/>
              <a:gd name="T1" fmla="*/ 2147483647 h 166"/>
              <a:gd name="T2" fmla="*/ 2147483647 w 266"/>
              <a:gd name="T3" fmla="*/ 2147483647 h 166"/>
              <a:gd name="T4" fmla="*/ 2147483647 w 266"/>
              <a:gd name="T5" fmla="*/ 2147483647 h 166"/>
              <a:gd name="T6" fmla="*/ 2147483647 w 266"/>
              <a:gd name="T7" fmla="*/ 2147483647 h 166"/>
              <a:gd name="T8" fmla="*/ 2147483647 w 266"/>
              <a:gd name="T9" fmla="*/ 2147483647 h 166"/>
              <a:gd name="T10" fmla="*/ 2147483647 w 266"/>
              <a:gd name="T11" fmla="*/ 2147483647 h 166"/>
              <a:gd name="T12" fmla="*/ 2147483647 w 266"/>
              <a:gd name="T13" fmla="*/ 2147483647 h 166"/>
              <a:gd name="T14" fmla="*/ 2147483647 w 266"/>
              <a:gd name="T15" fmla="*/ 2147483647 h 166"/>
              <a:gd name="T16" fmla="*/ 2147483647 w 266"/>
              <a:gd name="T17" fmla="*/ 2147483647 h 166"/>
              <a:gd name="T18" fmla="*/ 2147483647 w 266"/>
              <a:gd name="T19" fmla="*/ 2147483647 h 166"/>
              <a:gd name="T20" fmla="*/ 0 w 266"/>
              <a:gd name="T21" fmla="*/ 2147483647 h 166"/>
              <a:gd name="T22" fmla="*/ 2147483647 w 266"/>
              <a:gd name="T23" fmla="*/ 2147483647 h 166"/>
              <a:gd name="T24" fmla="*/ 2147483647 w 266"/>
              <a:gd name="T25" fmla="*/ 2147483647 h 166"/>
              <a:gd name="T26" fmla="*/ 2147483647 w 266"/>
              <a:gd name="T27" fmla="*/ 2147483647 h 166"/>
              <a:gd name="T28" fmla="*/ 2147483647 w 266"/>
              <a:gd name="T29" fmla="*/ 2147483647 h 166"/>
              <a:gd name="T30" fmla="*/ 2147483647 w 266"/>
              <a:gd name="T31" fmla="*/ 2147483647 h 166"/>
              <a:gd name="T32" fmla="*/ 2147483647 w 266"/>
              <a:gd name="T33" fmla="*/ 2147483647 h 166"/>
              <a:gd name="T34" fmla="*/ 2147483647 w 266"/>
              <a:gd name="T35" fmla="*/ 2147483647 h 166"/>
              <a:gd name="T36" fmla="*/ 2147483647 w 266"/>
              <a:gd name="T37" fmla="*/ 2147483647 h 166"/>
              <a:gd name="T38" fmla="*/ 2147483647 w 266"/>
              <a:gd name="T39" fmla="*/ 2147483647 h 166"/>
              <a:gd name="T40" fmla="*/ 2147483647 w 266"/>
              <a:gd name="T41" fmla="*/ 2147483647 h 166"/>
              <a:gd name="T42" fmla="*/ 2147483647 w 266"/>
              <a:gd name="T43" fmla="*/ 2147483647 h 166"/>
              <a:gd name="T44" fmla="*/ 2147483647 w 266"/>
              <a:gd name="T45" fmla="*/ 2147483647 h 166"/>
              <a:gd name="T46" fmla="*/ 2147483647 w 266"/>
              <a:gd name="T47" fmla="*/ 0 h 166"/>
              <a:gd name="T48" fmla="*/ 2147483647 w 266"/>
              <a:gd name="T49" fmla="*/ 2147483647 h 166"/>
              <a:gd name="T50" fmla="*/ 2147483647 w 266"/>
              <a:gd name="T51" fmla="*/ 2147483647 h 16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66" h="166">
                <a:moveTo>
                  <a:pt x="166" y="14"/>
                </a:moveTo>
                <a:lnTo>
                  <a:pt x="197" y="42"/>
                </a:lnTo>
                <a:lnTo>
                  <a:pt x="152" y="87"/>
                </a:lnTo>
                <a:lnTo>
                  <a:pt x="128" y="66"/>
                </a:lnTo>
                <a:lnTo>
                  <a:pt x="102" y="38"/>
                </a:lnTo>
                <a:lnTo>
                  <a:pt x="100" y="38"/>
                </a:lnTo>
                <a:lnTo>
                  <a:pt x="74" y="66"/>
                </a:lnTo>
                <a:lnTo>
                  <a:pt x="0" y="137"/>
                </a:lnTo>
                <a:lnTo>
                  <a:pt x="29" y="166"/>
                </a:lnTo>
                <a:lnTo>
                  <a:pt x="100" y="94"/>
                </a:lnTo>
                <a:lnTo>
                  <a:pt x="124" y="116"/>
                </a:lnTo>
                <a:lnTo>
                  <a:pt x="150" y="144"/>
                </a:lnTo>
                <a:lnTo>
                  <a:pt x="152" y="144"/>
                </a:lnTo>
                <a:lnTo>
                  <a:pt x="178" y="116"/>
                </a:lnTo>
                <a:lnTo>
                  <a:pt x="223" y="71"/>
                </a:lnTo>
                <a:lnTo>
                  <a:pt x="254" y="99"/>
                </a:lnTo>
                <a:lnTo>
                  <a:pt x="259" y="49"/>
                </a:lnTo>
                <a:lnTo>
                  <a:pt x="266" y="0"/>
                </a:lnTo>
                <a:lnTo>
                  <a:pt x="216" y="7"/>
                </a:lnTo>
                <a:lnTo>
                  <a:pt x="166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69" name="Rectangle 36"/>
          <p:cNvSpPr>
            <a:spLocks noChangeArrowheads="1"/>
          </p:cNvSpPr>
          <p:nvPr/>
        </p:nvSpPr>
        <p:spPr bwMode="auto">
          <a:xfrm>
            <a:off x="3084513" y="5281613"/>
            <a:ext cx="74612" cy="1047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70" name="Rectangle 37"/>
          <p:cNvSpPr>
            <a:spLocks noChangeArrowheads="1"/>
          </p:cNvSpPr>
          <p:nvPr/>
        </p:nvSpPr>
        <p:spPr bwMode="auto">
          <a:xfrm>
            <a:off x="3194050" y="5187950"/>
            <a:ext cx="71438" cy="1984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71" name="Rectangle 38"/>
          <p:cNvSpPr>
            <a:spLocks noChangeArrowheads="1"/>
          </p:cNvSpPr>
          <p:nvPr/>
        </p:nvSpPr>
        <p:spPr bwMode="auto">
          <a:xfrm>
            <a:off x="3298825" y="5237163"/>
            <a:ext cx="74613" cy="149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72" name="Rectangle 39"/>
          <p:cNvSpPr>
            <a:spLocks noChangeArrowheads="1"/>
          </p:cNvSpPr>
          <p:nvPr/>
        </p:nvSpPr>
        <p:spPr bwMode="auto">
          <a:xfrm>
            <a:off x="3403600" y="5141913"/>
            <a:ext cx="71438" cy="244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73" name="Oval 25"/>
          <p:cNvSpPr>
            <a:spLocks noChangeArrowheads="1"/>
          </p:cNvSpPr>
          <p:nvPr/>
        </p:nvSpPr>
        <p:spPr bwMode="auto">
          <a:xfrm>
            <a:off x="696913" y="4814888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74" name="Freeform 60"/>
          <p:cNvSpPr>
            <a:spLocks noEditPoints="1"/>
          </p:cNvSpPr>
          <p:nvPr/>
        </p:nvSpPr>
        <p:spPr bwMode="auto">
          <a:xfrm>
            <a:off x="790575" y="4957763"/>
            <a:ext cx="620713" cy="587375"/>
          </a:xfrm>
          <a:custGeom>
            <a:avLst/>
            <a:gdLst>
              <a:gd name="T0" fmla="*/ 2147483647 w 165"/>
              <a:gd name="T1" fmla="*/ 2147483647 h 156"/>
              <a:gd name="T2" fmla="*/ 2147483647 w 165"/>
              <a:gd name="T3" fmla="*/ 2147483647 h 156"/>
              <a:gd name="T4" fmla="*/ 2147483647 w 165"/>
              <a:gd name="T5" fmla="*/ 2147483647 h 156"/>
              <a:gd name="T6" fmla="*/ 2147483647 w 165"/>
              <a:gd name="T7" fmla="*/ 2147483647 h 156"/>
              <a:gd name="T8" fmla="*/ 2147483647 w 165"/>
              <a:gd name="T9" fmla="*/ 2147483647 h 156"/>
              <a:gd name="T10" fmla="*/ 2147483647 w 165"/>
              <a:gd name="T11" fmla="*/ 2147483647 h 156"/>
              <a:gd name="T12" fmla="*/ 2147483647 w 165"/>
              <a:gd name="T13" fmla="*/ 2147483647 h 156"/>
              <a:gd name="T14" fmla="*/ 2147483647 w 165"/>
              <a:gd name="T15" fmla="*/ 2147483647 h 156"/>
              <a:gd name="T16" fmla="*/ 2147483647 w 165"/>
              <a:gd name="T17" fmla="*/ 2147483647 h 156"/>
              <a:gd name="T18" fmla="*/ 2147483647 w 165"/>
              <a:gd name="T19" fmla="*/ 2147483647 h 156"/>
              <a:gd name="T20" fmla="*/ 2147483647 w 165"/>
              <a:gd name="T21" fmla="*/ 2147483647 h 156"/>
              <a:gd name="T22" fmla="*/ 2147483647 w 165"/>
              <a:gd name="T23" fmla="*/ 2147483647 h 156"/>
              <a:gd name="T24" fmla="*/ 2147483647 w 165"/>
              <a:gd name="T25" fmla="*/ 2147483647 h 156"/>
              <a:gd name="T26" fmla="*/ 2147483647 w 165"/>
              <a:gd name="T27" fmla="*/ 2147483647 h 156"/>
              <a:gd name="T28" fmla="*/ 2147483647 w 165"/>
              <a:gd name="T29" fmla="*/ 2147483647 h 156"/>
              <a:gd name="T30" fmla="*/ 2147483647 w 165"/>
              <a:gd name="T31" fmla="*/ 2147483647 h 156"/>
              <a:gd name="T32" fmla="*/ 2147483647 w 165"/>
              <a:gd name="T33" fmla="*/ 2147483647 h 156"/>
              <a:gd name="T34" fmla="*/ 2147483647 w 165"/>
              <a:gd name="T35" fmla="*/ 2147483647 h 156"/>
              <a:gd name="T36" fmla="*/ 2147483647 w 165"/>
              <a:gd name="T37" fmla="*/ 2147483647 h 156"/>
              <a:gd name="T38" fmla="*/ 2147483647 w 165"/>
              <a:gd name="T39" fmla="*/ 2147483647 h 156"/>
              <a:gd name="T40" fmla="*/ 2147483647 w 165"/>
              <a:gd name="T41" fmla="*/ 2147483647 h 156"/>
              <a:gd name="T42" fmla="*/ 2147483647 w 165"/>
              <a:gd name="T43" fmla="*/ 2147483647 h 156"/>
              <a:gd name="T44" fmla="*/ 2147483647 w 165"/>
              <a:gd name="T45" fmla="*/ 2147483647 h 156"/>
              <a:gd name="T46" fmla="*/ 2147483647 w 165"/>
              <a:gd name="T47" fmla="*/ 2147483647 h 156"/>
              <a:gd name="T48" fmla="*/ 2147483647 w 165"/>
              <a:gd name="T49" fmla="*/ 2147483647 h 156"/>
              <a:gd name="T50" fmla="*/ 2147483647 w 165"/>
              <a:gd name="T51" fmla="*/ 2147483647 h 156"/>
              <a:gd name="T52" fmla="*/ 2147483647 w 165"/>
              <a:gd name="T53" fmla="*/ 2147483647 h 156"/>
              <a:gd name="T54" fmla="*/ 2147483647 w 165"/>
              <a:gd name="T55" fmla="*/ 2147483647 h 156"/>
              <a:gd name="T56" fmla="*/ 2147483647 w 165"/>
              <a:gd name="T57" fmla="*/ 2147483647 h 156"/>
              <a:gd name="T58" fmla="*/ 2147483647 w 165"/>
              <a:gd name="T59" fmla="*/ 2147483647 h 156"/>
              <a:gd name="T60" fmla="*/ 2147483647 w 165"/>
              <a:gd name="T61" fmla="*/ 2147483647 h 156"/>
              <a:gd name="T62" fmla="*/ 2147483647 w 165"/>
              <a:gd name="T63" fmla="*/ 2147483647 h 156"/>
              <a:gd name="T64" fmla="*/ 2147483647 w 165"/>
              <a:gd name="T65" fmla="*/ 2147483647 h 156"/>
              <a:gd name="T66" fmla="*/ 2147483647 w 165"/>
              <a:gd name="T67" fmla="*/ 2147483647 h 156"/>
              <a:gd name="T68" fmla="*/ 2147483647 w 165"/>
              <a:gd name="T69" fmla="*/ 2147483647 h 156"/>
              <a:gd name="T70" fmla="*/ 2147483647 w 165"/>
              <a:gd name="T71" fmla="*/ 2147483647 h 156"/>
              <a:gd name="T72" fmla="*/ 2147483647 w 165"/>
              <a:gd name="T73" fmla="*/ 2147483647 h 156"/>
              <a:gd name="T74" fmla="*/ 2147483647 w 165"/>
              <a:gd name="T75" fmla="*/ 2147483647 h 156"/>
              <a:gd name="T76" fmla="*/ 2147483647 w 165"/>
              <a:gd name="T77" fmla="*/ 2147483647 h 156"/>
              <a:gd name="T78" fmla="*/ 2147483647 w 165"/>
              <a:gd name="T79" fmla="*/ 2147483647 h 156"/>
              <a:gd name="T80" fmla="*/ 2147483647 w 165"/>
              <a:gd name="T81" fmla="*/ 2147483647 h 156"/>
              <a:gd name="T82" fmla="*/ 2147483647 w 165"/>
              <a:gd name="T83" fmla="*/ 2147483647 h 156"/>
              <a:gd name="T84" fmla="*/ 2147483647 w 165"/>
              <a:gd name="T85" fmla="*/ 2147483647 h 156"/>
              <a:gd name="T86" fmla="*/ 2147483647 w 165"/>
              <a:gd name="T87" fmla="*/ 2147483647 h 15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65" h="156">
                <a:moveTo>
                  <a:pt x="76" y="10"/>
                </a:moveTo>
                <a:cubicBezTo>
                  <a:pt x="16" y="57"/>
                  <a:pt x="16" y="57"/>
                  <a:pt x="16" y="57"/>
                </a:cubicBezTo>
                <a:cubicBezTo>
                  <a:pt x="3" y="67"/>
                  <a:pt x="0" y="85"/>
                  <a:pt x="10" y="98"/>
                </a:cubicBezTo>
                <a:cubicBezTo>
                  <a:pt x="21" y="111"/>
                  <a:pt x="51" y="156"/>
                  <a:pt x="56" y="115"/>
                </a:cubicBezTo>
                <a:cubicBezTo>
                  <a:pt x="61" y="73"/>
                  <a:pt x="80" y="50"/>
                  <a:pt x="114" y="60"/>
                </a:cubicBezTo>
                <a:cubicBezTo>
                  <a:pt x="165" y="76"/>
                  <a:pt x="128" y="28"/>
                  <a:pt x="118" y="15"/>
                </a:cubicBezTo>
                <a:cubicBezTo>
                  <a:pt x="108" y="2"/>
                  <a:pt x="89" y="0"/>
                  <a:pt x="76" y="10"/>
                </a:cubicBezTo>
                <a:close/>
                <a:moveTo>
                  <a:pt x="50" y="78"/>
                </a:moveTo>
                <a:cubicBezTo>
                  <a:pt x="42" y="85"/>
                  <a:pt x="42" y="85"/>
                  <a:pt x="42" y="85"/>
                </a:cubicBezTo>
                <a:cubicBezTo>
                  <a:pt x="48" y="92"/>
                  <a:pt x="48" y="92"/>
                  <a:pt x="48" y="92"/>
                </a:cubicBezTo>
                <a:cubicBezTo>
                  <a:pt x="50" y="94"/>
                  <a:pt x="49" y="97"/>
                  <a:pt x="47" y="99"/>
                </a:cubicBezTo>
                <a:cubicBezTo>
                  <a:pt x="45" y="100"/>
                  <a:pt x="42" y="100"/>
                  <a:pt x="41" y="98"/>
                </a:cubicBezTo>
                <a:cubicBezTo>
                  <a:pt x="35" y="90"/>
                  <a:pt x="35" y="90"/>
                  <a:pt x="35" y="90"/>
                </a:cubicBezTo>
                <a:cubicBezTo>
                  <a:pt x="27" y="96"/>
                  <a:pt x="27" y="96"/>
                  <a:pt x="27" y="96"/>
                </a:cubicBezTo>
                <a:cubicBezTo>
                  <a:pt x="25" y="98"/>
                  <a:pt x="22" y="97"/>
                  <a:pt x="21" y="95"/>
                </a:cubicBezTo>
                <a:cubicBezTo>
                  <a:pt x="19" y="93"/>
                  <a:pt x="20" y="91"/>
                  <a:pt x="21" y="89"/>
                </a:cubicBezTo>
                <a:cubicBezTo>
                  <a:pt x="29" y="83"/>
                  <a:pt x="29" y="83"/>
                  <a:pt x="29" y="83"/>
                </a:cubicBezTo>
                <a:cubicBezTo>
                  <a:pt x="23" y="75"/>
                  <a:pt x="23" y="75"/>
                  <a:pt x="23" y="75"/>
                </a:cubicBezTo>
                <a:cubicBezTo>
                  <a:pt x="22" y="73"/>
                  <a:pt x="22" y="70"/>
                  <a:pt x="24" y="69"/>
                </a:cubicBezTo>
                <a:cubicBezTo>
                  <a:pt x="26" y="67"/>
                  <a:pt x="29" y="68"/>
                  <a:pt x="30" y="70"/>
                </a:cubicBezTo>
                <a:cubicBezTo>
                  <a:pt x="36" y="77"/>
                  <a:pt x="36" y="77"/>
                  <a:pt x="36" y="77"/>
                </a:cubicBezTo>
                <a:cubicBezTo>
                  <a:pt x="44" y="71"/>
                  <a:pt x="44" y="71"/>
                  <a:pt x="44" y="71"/>
                </a:cubicBezTo>
                <a:cubicBezTo>
                  <a:pt x="46" y="70"/>
                  <a:pt x="49" y="70"/>
                  <a:pt x="51" y="72"/>
                </a:cubicBezTo>
                <a:cubicBezTo>
                  <a:pt x="52" y="74"/>
                  <a:pt x="52" y="77"/>
                  <a:pt x="50" y="78"/>
                </a:cubicBezTo>
                <a:close/>
                <a:moveTo>
                  <a:pt x="85" y="18"/>
                </a:moveTo>
                <a:cubicBezTo>
                  <a:pt x="88" y="16"/>
                  <a:pt x="91" y="17"/>
                  <a:pt x="93" y="19"/>
                </a:cubicBezTo>
                <a:cubicBezTo>
                  <a:pt x="94" y="21"/>
                  <a:pt x="94" y="25"/>
                  <a:pt x="92" y="26"/>
                </a:cubicBezTo>
                <a:cubicBezTo>
                  <a:pt x="89" y="28"/>
                  <a:pt x="86" y="28"/>
                  <a:pt x="84" y="25"/>
                </a:cubicBezTo>
                <a:cubicBezTo>
                  <a:pt x="83" y="23"/>
                  <a:pt x="83" y="20"/>
                  <a:pt x="85" y="18"/>
                </a:cubicBezTo>
                <a:close/>
                <a:moveTo>
                  <a:pt x="92" y="46"/>
                </a:moveTo>
                <a:cubicBezTo>
                  <a:pt x="90" y="48"/>
                  <a:pt x="86" y="48"/>
                  <a:pt x="85" y="45"/>
                </a:cubicBezTo>
                <a:cubicBezTo>
                  <a:pt x="83" y="43"/>
                  <a:pt x="83" y="40"/>
                  <a:pt x="86" y="38"/>
                </a:cubicBezTo>
                <a:cubicBezTo>
                  <a:pt x="88" y="36"/>
                  <a:pt x="91" y="37"/>
                  <a:pt x="93" y="39"/>
                </a:cubicBezTo>
                <a:cubicBezTo>
                  <a:pt x="95" y="41"/>
                  <a:pt x="94" y="44"/>
                  <a:pt x="92" y="46"/>
                </a:cubicBezTo>
                <a:close/>
                <a:moveTo>
                  <a:pt x="111" y="46"/>
                </a:moveTo>
                <a:cubicBezTo>
                  <a:pt x="109" y="48"/>
                  <a:pt x="105" y="48"/>
                  <a:pt x="104" y="45"/>
                </a:cubicBezTo>
                <a:cubicBezTo>
                  <a:pt x="102" y="43"/>
                  <a:pt x="102" y="40"/>
                  <a:pt x="105" y="38"/>
                </a:cubicBezTo>
                <a:cubicBezTo>
                  <a:pt x="107" y="36"/>
                  <a:pt x="110" y="37"/>
                  <a:pt x="112" y="39"/>
                </a:cubicBezTo>
                <a:cubicBezTo>
                  <a:pt x="114" y="41"/>
                  <a:pt x="113" y="44"/>
                  <a:pt x="111" y="46"/>
                </a:cubicBezTo>
                <a:close/>
                <a:moveTo>
                  <a:pt x="111" y="27"/>
                </a:moveTo>
                <a:cubicBezTo>
                  <a:pt x="109" y="29"/>
                  <a:pt x="106" y="28"/>
                  <a:pt x="104" y="26"/>
                </a:cubicBezTo>
                <a:cubicBezTo>
                  <a:pt x="102" y="24"/>
                  <a:pt x="103" y="21"/>
                  <a:pt x="105" y="19"/>
                </a:cubicBezTo>
                <a:cubicBezTo>
                  <a:pt x="107" y="17"/>
                  <a:pt x="110" y="17"/>
                  <a:pt x="112" y="20"/>
                </a:cubicBezTo>
                <a:cubicBezTo>
                  <a:pt x="114" y="22"/>
                  <a:pt x="114" y="25"/>
                  <a:pt x="111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75" name="Freeform 61"/>
          <p:cNvSpPr>
            <a:spLocks/>
          </p:cNvSpPr>
          <p:nvPr/>
        </p:nvSpPr>
        <p:spPr bwMode="auto">
          <a:xfrm>
            <a:off x="889000" y="4859338"/>
            <a:ext cx="109538" cy="222250"/>
          </a:xfrm>
          <a:custGeom>
            <a:avLst/>
            <a:gdLst>
              <a:gd name="T0" fmla="*/ 2147483647 w 29"/>
              <a:gd name="T1" fmla="*/ 2147483647 h 59"/>
              <a:gd name="T2" fmla="*/ 2147483647 w 29"/>
              <a:gd name="T3" fmla="*/ 2147483647 h 59"/>
              <a:gd name="T4" fmla="*/ 2147483647 w 29"/>
              <a:gd name="T5" fmla="*/ 2147483647 h 59"/>
              <a:gd name="T6" fmla="*/ 2147483647 w 29"/>
              <a:gd name="T7" fmla="*/ 2147483647 h 59"/>
              <a:gd name="T8" fmla="*/ 2147483647 w 29"/>
              <a:gd name="T9" fmla="*/ 2147483647 h 59"/>
              <a:gd name="T10" fmla="*/ 0 w 29"/>
              <a:gd name="T11" fmla="*/ 2147483647 h 59"/>
              <a:gd name="T12" fmla="*/ 2147483647 w 29"/>
              <a:gd name="T13" fmla="*/ 2147483647 h 59"/>
              <a:gd name="T14" fmla="*/ 2147483647 w 29"/>
              <a:gd name="T15" fmla="*/ 2147483647 h 59"/>
              <a:gd name="T16" fmla="*/ 2147483647 w 29"/>
              <a:gd name="T17" fmla="*/ 2147483647 h 59"/>
              <a:gd name="T18" fmla="*/ 2147483647 w 29"/>
              <a:gd name="T19" fmla="*/ 2147483647 h 59"/>
              <a:gd name="T20" fmla="*/ 2147483647 w 29"/>
              <a:gd name="T21" fmla="*/ 2147483647 h 59"/>
              <a:gd name="T22" fmla="*/ 2147483647 w 29"/>
              <a:gd name="T23" fmla="*/ 2147483647 h 59"/>
              <a:gd name="T24" fmla="*/ 2147483647 w 29"/>
              <a:gd name="T25" fmla="*/ 2147483647 h 59"/>
              <a:gd name="T26" fmla="*/ 2147483647 w 29"/>
              <a:gd name="T27" fmla="*/ 2147483647 h 5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9" h="59">
                <a:moveTo>
                  <a:pt x="10" y="1"/>
                </a:moveTo>
                <a:cubicBezTo>
                  <a:pt x="8" y="0"/>
                  <a:pt x="6" y="1"/>
                  <a:pt x="5" y="3"/>
                </a:cubicBezTo>
                <a:cubicBezTo>
                  <a:pt x="5" y="5"/>
                  <a:pt x="5" y="7"/>
                  <a:pt x="7" y="8"/>
                </a:cubicBezTo>
                <a:cubicBezTo>
                  <a:pt x="20" y="13"/>
                  <a:pt x="21" y="16"/>
                  <a:pt x="21" y="17"/>
                </a:cubicBezTo>
                <a:cubicBezTo>
                  <a:pt x="21" y="20"/>
                  <a:pt x="16" y="23"/>
                  <a:pt x="13" y="26"/>
                </a:cubicBezTo>
                <a:cubicBezTo>
                  <a:pt x="7" y="31"/>
                  <a:pt x="0" y="36"/>
                  <a:pt x="0" y="43"/>
                </a:cubicBezTo>
                <a:cubicBezTo>
                  <a:pt x="0" y="48"/>
                  <a:pt x="5" y="53"/>
                  <a:pt x="14" y="58"/>
                </a:cubicBezTo>
                <a:cubicBezTo>
                  <a:pt x="14" y="59"/>
                  <a:pt x="15" y="59"/>
                  <a:pt x="15" y="59"/>
                </a:cubicBezTo>
                <a:cubicBezTo>
                  <a:pt x="17" y="59"/>
                  <a:pt x="18" y="58"/>
                  <a:pt x="19" y="57"/>
                </a:cubicBezTo>
                <a:cubicBezTo>
                  <a:pt x="20" y="55"/>
                  <a:pt x="19" y="53"/>
                  <a:pt x="17" y="52"/>
                </a:cubicBezTo>
                <a:cubicBezTo>
                  <a:pt x="9" y="47"/>
                  <a:pt x="7" y="44"/>
                  <a:pt x="7" y="43"/>
                </a:cubicBezTo>
                <a:cubicBezTo>
                  <a:pt x="7" y="39"/>
                  <a:pt x="12" y="35"/>
                  <a:pt x="17" y="32"/>
                </a:cubicBezTo>
                <a:cubicBezTo>
                  <a:pt x="23" y="28"/>
                  <a:pt x="29" y="23"/>
                  <a:pt x="28" y="16"/>
                </a:cubicBezTo>
                <a:cubicBezTo>
                  <a:pt x="28" y="11"/>
                  <a:pt x="22" y="6"/>
                  <a:pt x="1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76" name="Oval 26"/>
          <p:cNvSpPr>
            <a:spLocks noChangeArrowheads="1"/>
          </p:cNvSpPr>
          <p:nvPr/>
        </p:nvSpPr>
        <p:spPr bwMode="auto">
          <a:xfrm>
            <a:off x="1828800" y="4833938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77" name="Freeform 82"/>
          <p:cNvSpPr>
            <a:spLocks/>
          </p:cNvSpPr>
          <p:nvPr/>
        </p:nvSpPr>
        <p:spPr bwMode="auto">
          <a:xfrm>
            <a:off x="1914525" y="4938713"/>
            <a:ext cx="455613" cy="463550"/>
          </a:xfrm>
          <a:custGeom>
            <a:avLst/>
            <a:gdLst>
              <a:gd name="T0" fmla="*/ 2147483647 w 121"/>
              <a:gd name="T1" fmla="*/ 2147483647 h 123"/>
              <a:gd name="T2" fmla="*/ 2147483647 w 121"/>
              <a:gd name="T3" fmla="*/ 2147483647 h 123"/>
              <a:gd name="T4" fmla="*/ 2147483647 w 121"/>
              <a:gd name="T5" fmla="*/ 2147483647 h 123"/>
              <a:gd name="T6" fmla="*/ 2147483647 w 121"/>
              <a:gd name="T7" fmla="*/ 2147483647 h 123"/>
              <a:gd name="T8" fmla="*/ 2147483647 w 121"/>
              <a:gd name="T9" fmla="*/ 2147483647 h 123"/>
              <a:gd name="T10" fmla="*/ 2147483647 w 121"/>
              <a:gd name="T11" fmla="*/ 2147483647 h 123"/>
              <a:gd name="T12" fmla="*/ 2147483647 w 121"/>
              <a:gd name="T13" fmla="*/ 2147483647 h 123"/>
              <a:gd name="T14" fmla="*/ 2147483647 w 121"/>
              <a:gd name="T15" fmla="*/ 2147483647 h 123"/>
              <a:gd name="T16" fmla="*/ 2147483647 w 121"/>
              <a:gd name="T17" fmla="*/ 2147483647 h 123"/>
              <a:gd name="T18" fmla="*/ 2147483647 w 121"/>
              <a:gd name="T19" fmla="*/ 2147483647 h 123"/>
              <a:gd name="T20" fmla="*/ 2147483647 w 121"/>
              <a:gd name="T21" fmla="*/ 2147483647 h 123"/>
              <a:gd name="T22" fmla="*/ 2147483647 w 121"/>
              <a:gd name="T23" fmla="*/ 2147483647 h 123"/>
              <a:gd name="T24" fmla="*/ 2147483647 w 121"/>
              <a:gd name="T25" fmla="*/ 2147483647 h 123"/>
              <a:gd name="T26" fmla="*/ 2147483647 w 121"/>
              <a:gd name="T27" fmla="*/ 2147483647 h 123"/>
              <a:gd name="T28" fmla="*/ 2147483647 w 121"/>
              <a:gd name="T29" fmla="*/ 2147483647 h 123"/>
              <a:gd name="T30" fmla="*/ 2147483647 w 121"/>
              <a:gd name="T31" fmla="*/ 2147483647 h 123"/>
              <a:gd name="T32" fmla="*/ 2147483647 w 121"/>
              <a:gd name="T33" fmla="*/ 2147483647 h 123"/>
              <a:gd name="T34" fmla="*/ 2147483647 w 121"/>
              <a:gd name="T35" fmla="*/ 2147483647 h 123"/>
              <a:gd name="T36" fmla="*/ 2147483647 w 121"/>
              <a:gd name="T37" fmla="*/ 2147483647 h 123"/>
              <a:gd name="T38" fmla="*/ 2147483647 w 121"/>
              <a:gd name="T39" fmla="*/ 2147483647 h 123"/>
              <a:gd name="T40" fmla="*/ 2147483647 w 121"/>
              <a:gd name="T41" fmla="*/ 2147483647 h 123"/>
              <a:gd name="T42" fmla="*/ 2147483647 w 121"/>
              <a:gd name="T43" fmla="*/ 2147483647 h 123"/>
              <a:gd name="T44" fmla="*/ 2147483647 w 121"/>
              <a:gd name="T45" fmla="*/ 2147483647 h 123"/>
              <a:gd name="T46" fmla="*/ 2147483647 w 121"/>
              <a:gd name="T47" fmla="*/ 2147483647 h 123"/>
              <a:gd name="T48" fmla="*/ 2147483647 w 121"/>
              <a:gd name="T49" fmla="*/ 2147483647 h 123"/>
              <a:gd name="T50" fmla="*/ 2147483647 w 121"/>
              <a:gd name="T51" fmla="*/ 2147483647 h 123"/>
              <a:gd name="T52" fmla="*/ 2147483647 w 121"/>
              <a:gd name="T53" fmla="*/ 2147483647 h 123"/>
              <a:gd name="T54" fmla="*/ 2147483647 w 121"/>
              <a:gd name="T55" fmla="*/ 2147483647 h 123"/>
              <a:gd name="T56" fmla="*/ 2147483647 w 121"/>
              <a:gd name="T57" fmla="*/ 2147483647 h 123"/>
              <a:gd name="T58" fmla="*/ 2147483647 w 121"/>
              <a:gd name="T59" fmla="*/ 2147483647 h 123"/>
              <a:gd name="T60" fmla="*/ 2147483647 w 121"/>
              <a:gd name="T61" fmla="*/ 2147483647 h 123"/>
              <a:gd name="T62" fmla="*/ 2147483647 w 121"/>
              <a:gd name="T63" fmla="*/ 2147483647 h 123"/>
              <a:gd name="T64" fmla="*/ 2147483647 w 121"/>
              <a:gd name="T65" fmla="*/ 2147483647 h 123"/>
              <a:gd name="T66" fmla="*/ 2147483647 w 121"/>
              <a:gd name="T67" fmla="*/ 2147483647 h 123"/>
              <a:gd name="T68" fmla="*/ 2147483647 w 121"/>
              <a:gd name="T69" fmla="*/ 2147483647 h 123"/>
              <a:gd name="T70" fmla="*/ 2147483647 w 121"/>
              <a:gd name="T71" fmla="*/ 2147483647 h 12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21" h="123">
                <a:moveTo>
                  <a:pt x="44" y="61"/>
                </a:moveTo>
                <a:cubicBezTo>
                  <a:pt x="44" y="60"/>
                  <a:pt x="44" y="59"/>
                  <a:pt x="45" y="59"/>
                </a:cubicBezTo>
                <a:cubicBezTo>
                  <a:pt x="49" y="57"/>
                  <a:pt x="53" y="55"/>
                  <a:pt x="57" y="53"/>
                </a:cubicBezTo>
                <a:cubicBezTo>
                  <a:pt x="65" y="48"/>
                  <a:pt x="74" y="44"/>
                  <a:pt x="82" y="40"/>
                </a:cubicBezTo>
                <a:cubicBezTo>
                  <a:pt x="84" y="39"/>
                  <a:pt x="86" y="38"/>
                  <a:pt x="87" y="40"/>
                </a:cubicBezTo>
                <a:cubicBezTo>
                  <a:pt x="88" y="40"/>
                  <a:pt x="88" y="40"/>
                  <a:pt x="89" y="40"/>
                </a:cubicBezTo>
                <a:cubicBezTo>
                  <a:pt x="95" y="44"/>
                  <a:pt x="102" y="44"/>
                  <a:pt x="108" y="41"/>
                </a:cubicBezTo>
                <a:cubicBezTo>
                  <a:pt x="116" y="37"/>
                  <a:pt x="120" y="31"/>
                  <a:pt x="120" y="23"/>
                </a:cubicBezTo>
                <a:cubicBezTo>
                  <a:pt x="120" y="21"/>
                  <a:pt x="120" y="20"/>
                  <a:pt x="120" y="19"/>
                </a:cubicBezTo>
                <a:cubicBezTo>
                  <a:pt x="119" y="10"/>
                  <a:pt x="110" y="2"/>
                  <a:pt x="102" y="1"/>
                </a:cubicBezTo>
                <a:cubicBezTo>
                  <a:pt x="94" y="0"/>
                  <a:pt x="85" y="4"/>
                  <a:pt x="81" y="11"/>
                </a:cubicBezTo>
                <a:cubicBezTo>
                  <a:pt x="79" y="15"/>
                  <a:pt x="78" y="19"/>
                  <a:pt x="78" y="23"/>
                </a:cubicBezTo>
                <a:cubicBezTo>
                  <a:pt x="78" y="24"/>
                  <a:pt x="77" y="25"/>
                  <a:pt x="77" y="25"/>
                </a:cubicBezTo>
                <a:cubicBezTo>
                  <a:pt x="74" y="26"/>
                  <a:pt x="72" y="28"/>
                  <a:pt x="69" y="29"/>
                </a:cubicBezTo>
                <a:cubicBezTo>
                  <a:pt x="65" y="31"/>
                  <a:pt x="61" y="33"/>
                  <a:pt x="57" y="35"/>
                </a:cubicBezTo>
                <a:cubicBezTo>
                  <a:pt x="50" y="38"/>
                  <a:pt x="44" y="42"/>
                  <a:pt x="37" y="45"/>
                </a:cubicBezTo>
                <a:cubicBezTo>
                  <a:pt x="37" y="45"/>
                  <a:pt x="36" y="45"/>
                  <a:pt x="35" y="45"/>
                </a:cubicBezTo>
                <a:cubicBezTo>
                  <a:pt x="27" y="39"/>
                  <a:pt x="18" y="39"/>
                  <a:pt x="10" y="45"/>
                </a:cubicBezTo>
                <a:cubicBezTo>
                  <a:pt x="3" y="50"/>
                  <a:pt x="0" y="57"/>
                  <a:pt x="2" y="65"/>
                </a:cubicBezTo>
                <a:cubicBezTo>
                  <a:pt x="3" y="71"/>
                  <a:pt x="6" y="75"/>
                  <a:pt x="10" y="78"/>
                </a:cubicBezTo>
                <a:cubicBezTo>
                  <a:pt x="17" y="84"/>
                  <a:pt x="26" y="84"/>
                  <a:pt x="34" y="79"/>
                </a:cubicBezTo>
                <a:cubicBezTo>
                  <a:pt x="35" y="78"/>
                  <a:pt x="36" y="78"/>
                  <a:pt x="37" y="79"/>
                </a:cubicBezTo>
                <a:cubicBezTo>
                  <a:pt x="40" y="81"/>
                  <a:pt x="43" y="82"/>
                  <a:pt x="46" y="84"/>
                </a:cubicBezTo>
                <a:cubicBezTo>
                  <a:pt x="56" y="89"/>
                  <a:pt x="65" y="93"/>
                  <a:pt x="74" y="98"/>
                </a:cubicBezTo>
                <a:cubicBezTo>
                  <a:pt x="76" y="99"/>
                  <a:pt x="78" y="100"/>
                  <a:pt x="78" y="103"/>
                </a:cubicBezTo>
                <a:cubicBezTo>
                  <a:pt x="78" y="110"/>
                  <a:pt x="82" y="115"/>
                  <a:pt x="88" y="119"/>
                </a:cubicBezTo>
                <a:cubicBezTo>
                  <a:pt x="91" y="121"/>
                  <a:pt x="94" y="122"/>
                  <a:pt x="97" y="122"/>
                </a:cubicBezTo>
                <a:cubicBezTo>
                  <a:pt x="105" y="123"/>
                  <a:pt x="111" y="120"/>
                  <a:pt x="116" y="114"/>
                </a:cubicBezTo>
                <a:cubicBezTo>
                  <a:pt x="121" y="108"/>
                  <a:pt x="121" y="100"/>
                  <a:pt x="118" y="93"/>
                </a:cubicBezTo>
                <a:cubicBezTo>
                  <a:pt x="115" y="84"/>
                  <a:pt x="105" y="79"/>
                  <a:pt x="96" y="80"/>
                </a:cubicBezTo>
                <a:cubicBezTo>
                  <a:pt x="92" y="81"/>
                  <a:pt x="89" y="82"/>
                  <a:pt x="86" y="85"/>
                </a:cubicBezTo>
                <a:cubicBezTo>
                  <a:pt x="85" y="85"/>
                  <a:pt x="85" y="86"/>
                  <a:pt x="84" y="85"/>
                </a:cubicBezTo>
                <a:cubicBezTo>
                  <a:pt x="81" y="84"/>
                  <a:pt x="77" y="82"/>
                  <a:pt x="74" y="81"/>
                </a:cubicBezTo>
                <a:cubicBezTo>
                  <a:pt x="65" y="76"/>
                  <a:pt x="56" y="71"/>
                  <a:pt x="46" y="66"/>
                </a:cubicBezTo>
                <a:cubicBezTo>
                  <a:pt x="44" y="65"/>
                  <a:pt x="44" y="65"/>
                  <a:pt x="44" y="62"/>
                </a:cubicBezTo>
                <a:cubicBezTo>
                  <a:pt x="44" y="62"/>
                  <a:pt x="44" y="61"/>
                  <a:pt x="44" y="6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78" name="Oval 28"/>
          <p:cNvSpPr>
            <a:spLocks noChangeArrowheads="1"/>
          </p:cNvSpPr>
          <p:nvPr/>
        </p:nvSpPr>
        <p:spPr bwMode="auto">
          <a:xfrm>
            <a:off x="4046538" y="4833938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79" name="Freeform 85"/>
          <p:cNvSpPr>
            <a:spLocks/>
          </p:cNvSpPr>
          <p:nvPr/>
        </p:nvSpPr>
        <p:spPr bwMode="auto">
          <a:xfrm>
            <a:off x="4156075" y="4935538"/>
            <a:ext cx="487363" cy="488950"/>
          </a:xfrm>
          <a:custGeom>
            <a:avLst/>
            <a:gdLst>
              <a:gd name="T0" fmla="*/ 2147483647 w 130"/>
              <a:gd name="T1" fmla="*/ 2147483647 h 130"/>
              <a:gd name="T2" fmla="*/ 2147483647 w 130"/>
              <a:gd name="T3" fmla="*/ 2147483647 h 130"/>
              <a:gd name="T4" fmla="*/ 2147483647 w 130"/>
              <a:gd name="T5" fmla="*/ 2147483647 h 130"/>
              <a:gd name="T6" fmla="*/ 2147483647 w 130"/>
              <a:gd name="T7" fmla="*/ 0 h 130"/>
              <a:gd name="T8" fmla="*/ 2147483647 w 130"/>
              <a:gd name="T9" fmla="*/ 2147483647 h 130"/>
              <a:gd name="T10" fmla="*/ 2147483647 w 130"/>
              <a:gd name="T11" fmla="*/ 2147483647 h 130"/>
              <a:gd name="T12" fmla="*/ 2147483647 w 130"/>
              <a:gd name="T13" fmla="*/ 2147483647 h 130"/>
              <a:gd name="T14" fmla="*/ 0 w 130"/>
              <a:gd name="T15" fmla="*/ 2147483647 h 130"/>
              <a:gd name="T16" fmla="*/ 2147483647 w 130"/>
              <a:gd name="T17" fmla="*/ 2147483647 h 130"/>
              <a:gd name="T18" fmla="*/ 2147483647 w 130"/>
              <a:gd name="T19" fmla="*/ 2147483647 h 130"/>
              <a:gd name="T20" fmla="*/ 2147483647 w 130"/>
              <a:gd name="T21" fmla="*/ 2147483647 h 130"/>
              <a:gd name="T22" fmla="*/ 2147483647 w 130"/>
              <a:gd name="T23" fmla="*/ 2147483647 h 130"/>
              <a:gd name="T24" fmla="*/ 2147483647 w 130"/>
              <a:gd name="T25" fmla="*/ 2147483647 h 130"/>
              <a:gd name="T26" fmla="*/ 2147483647 w 130"/>
              <a:gd name="T27" fmla="*/ 2147483647 h 130"/>
              <a:gd name="T28" fmla="*/ 2147483647 w 130"/>
              <a:gd name="T29" fmla="*/ 2147483647 h 130"/>
              <a:gd name="T30" fmla="*/ 2147483647 w 130"/>
              <a:gd name="T31" fmla="*/ 2147483647 h 130"/>
              <a:gd name="T32" fmla="*/ 2147483647 w 130"/>
              <a:gd name="T33" fmla="*/ 2147483647 h 13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30" h="130">
                <a:moveTo>
                  <a:pt x="119" y="53"/>
                </a:moveTo>
                <a:cubicBezTo>
                  <a:pt x="76" y="53"/>
                  <a:pt x="76" y="53"/>
                  <a:pt x="76" y="53"/>
                </a:cubicBezTo>
                <a:cubicBezTo>
                  <a:pt x="76" y="11"/>
                  <a:pt x="76" y="11"/>
                  <a:pt x="76" y="11"/>
                </a:cubicBezTo>
                <a:cubicBezTo>
                  <a:pt x="76" y="5"/>
                  <a:pt x="71" y="0"/>
                  <a:pt x="65" y="0"/>
                </a:cubicBezTo>
                <a:cubicBezTo>
                  <a:pt x="59" y="0"/>
                  <a:pt x="54" y="5"/>
                  <a:pt x="54" y="11"/>
                </a:cubicBezTo>
                <a:cubicBezTo>
                  <a:pt x="54" y="53"/>
                  <a:pt x="54" y="53"/>
                  <a:pt x="54" y="53"/>
                </a:cubicBezTo>
                <a:cubicBezTo>
                  <a:pt x="11" y="53"/>
                  <a:pt x="11" y="53"/>
                  <a:pt x="11" y="53"/>
                </a:cubicBezTo>
                <a:cubicBezTo>
                  <a:pt x="5" y="53"/>
                  <a:pt x="0" y="58"/>
                  <a:pt x="0" y="65"/>
                </a:cubicBezTo>
                <a:cubicBezTo>
                  <a:pt x="0" y="71"/>
                  <a:pt x="5" y="76"/>
                  <a:pt x="11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4" y="125"/>
                  <a:pt x="59" y="130"/>
                  <a:pt x="65" y="130"/>
                </a:cubicBezTo>
                <a:cubicBezTo>
                  <a:pt x="71" y="130"/>
                  <a:pt x="76" y="125"/>
                  <a:pt x="76" y="119"/>
                </a:cubicBezTo>
                <a:cubicBezTo>
                  <a:pt x="76" y="76"/>
                  <a:pt x="76" y="76"/>
                  <a:pt x="76" y="76"/>
                </a:cubicBezTo>
                <a:cubicBezTo>
                  <a:pt x="119" y="76"/>
                  <a:pt x="119" y="76"/>
                  <a:pt x="119" y="76"/>
                </a:cubicBezTo>
                <a:cubicBezTo>
                  <a:pt x="125" y="76"/>
                  <a:pt x="130" y="71"/>
                  <a:pt x="130" y="65"/>
                </a:cubicBezTo>
                <a:cubicBezTo>
                  <a:pt x="130" y="58"/>
                  <a:pt x="125" y="53"/>
                  <a:pt x="119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80" name="Oval 119"/>
          <p:cNvSpPr>
            <a:spLocks noChangeArrowheads="1"/>
          </p:cNvSpPr>
          <p:nvPr/>
        </p:nvSpPr>
        <p:spPr bwMode="auto">
          <a:xfrm>
            <a:off x="7369175" y="4835525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81" name="Freeform 142"/>
          <p:cNvSpPr>
            <a:spLocks/>
          </p:cNvSpPr>
          <p:nvPr/>
        </p:nvSpPr>
        <p:spPr bwMode="auto">
          <a:xfrm>
            <a:off x="7783513" y="4941888"/>
            <a:ext cx="55562" cy="36512"/>
          </a:xfrm>
          <a:custGeom>
            <a:avLst/>
            <a:gdLst>
              <a:gd name="T0" fmla="*/ 0 w 15"/>
              <a:gd name="T1" fmla="*/ 2147483647 h 10"/>
              <a:gd name="T2" fmla="*/ 0 w 15"/>
              <a:gd name="T3" fmla="*/ 2147483647 h 10"/>
              <a:gd name="T4" fmla="*/ 2147483647 w 15"/>
              <a:gd name="T5" fmla="*/ 2147483647 h 10"/>
              <a:gd name="T6" fmla="*/ 2147483647 w 15"/>
              <a:gd name="T7" fmla="*/ 2147483647 h 10"/>
              <a:gd name="T8" fmla="*/ 2147483647 w 15"/>
              <a:gd name="T9" fmla="*/ 2147483647 h 10"/>
              <a:gd name="T10" fmla="*/ 2147483647 w 15"/>
              <a:gd name="T11" fmla="*/ 2147483647 h 10"/>
              <a:gd name="T12" fmla="*/ 2147483647 w 15"/>
              <a:gd name="T13" fmla="*/ 2147483647 h 10"/>
              <a:gd name="T14" fmla="*/ 2147483647 w 15"/>
              <a:gd name="T15" fmla="*/ 2147483647 h 10"/>
              <a:gd name="T16" fmla="*/ 2147483647 w 15"/>
              <a:gd name="T17" fmla="*/ 2147483647 h 10"/>
              <a:gd name="T18" fmla="*/ 2147483647 w 15"/>
              <a:gd name="T19" fmla="*/ 2147483647 h 10"/>
              <a:gd name="T20" fmla="*/ 2147483647 w 15"/>
              <a:gd name="T21" fmla="*/ 2147483647 h 10"/>
              <a:gd name="T22" fmla="*/ 2147483647 w 15"/>
              <a:gd name="T23" fmla="*/ 2147483647 h 10"/>
              <a:gd name="T24" fmla="*/ 2147483647 w 15"/>
              <a:gd name="T25" fmla="*/ 2147483647 h 10"/>
              <a:gd name="T26" fmla="*/ 2147483647 w 15"/>
              <a:gd name="T27" fmla="*/ 2147483647 h 10"/>
              <a:gd name="T28" fmla="*/ 2147483647 w 15"/>
              <a:gd name="T29" fmla="*/ 2147483647 h 10"/>
              <a:gd name="T30" fmla="*/ 2147483647 w 15"/>
              <a:gd name="T31" fmla="*/ 2147483647 h 10"/>
              <a:gd name="T32" fmla="*/ 2147483647 w 15"/>
              <a:gd name="T33" fmla="*/ 2147483647 h 10"/>
              <a:gd name="T34" fmla="*/ 2147483647 w 15"/>
              <a:gd name="T35" fmla="*/ 2147483647 h 10"/>
              <a:gd name="T36" fmla="*/ 2147483647 w 15"/>
              <a:gd name="T37" fmla="*/ 2147483647 h 10"/>
              <a:gd name="T38" fmla="*/ 2147483647 w 15"/>
              <a:gd name="T39" fmla="*/ 2147483647 h 10"/>
              <a:gd name="T40" fmla="*/ 2147483647 w 15"/>
              <a:gd name="T41" fmla="*/ 2147483647 h 10"/>
              <a:gd name="T42" fmla="*/ 0 w 15"/>
              <a:gd name="T43" fmla="*/ 0 h 10"/>
              <a:gd name="T44" fmla="*/ 0 w 15"/>
              <a:gd name="T45" fmla="*/ 2147483647 h 1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5" h="10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4"/>
                  <a:pt x="3" y="4"/>
                  <a:pt x="3" y="4"/>
                </a:cubicBezTo>
                <a:cubicBezTo>
                  <a:pt x="3" y="5"/>
                  <a:pt x="3" y="5"/>
                  <a:pt x="3" y="5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5" y="7"/>
                  <a:pt x="6" y="9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8" y="10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10" y="9"/>
                  <a:pt x="10" y="9"/>
                  <a:pt x="11" y="9"/>
                </a:cubicBezTo>
                <a:cubicBezTo>
                  <a:pt x="11" y="8"/>
                  <a:pt x="11" y="8"/>
                  <a:pt x="11" y="8"/>
                </a:cubicBezTo>
                <a:cubicBezTo>
                  <a:pt x="12" y="8"/>
                  <a:pt x="12" y="8"/>
                  <a:pt x="13" y="8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7"/>
                  <a:pt x="14" y="7"/>
                  <a:pt x="15" y="7"/>
                </a:cubicBezTo>
                <a:cubicBezTo>
                  <a:pt x="15" y="6"/>
                  <a:pt x="15" y="6"/>
                  <a:pt x="15" y="6"/>
                </a:cubicBezTo>
                <a:cubicBezTo>
                  <a:pt x="10" y="4"/>
                  <a:pt x="5" y="1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82" name="Freeform 143"/>
          <p:cNvSpPr>
            <a:spLocks/>
          </p:cNvSpPr>
          <p:nvPr/>
        </p:nvSpPr>
        <p:spPr bwMode="auto">
          <a:xfrm>
            <a:off x="7723188" y="5189538"/>
            <a:ext cx="138112" cy="82550"/>
          </a:xfrm>
          <a:custGeom>
            <a:avLst/>
            <a:gdLst>
              <a:gd name="T0" fmla="*/ 0 w 37"/>
              <a:gd name="T1" fmla="*/ 2147483647 h 22"/>
              <a:gd name="T2" fmla="*/ 2147483647 w 37"/>
              <a:gd name="T3" fmla="*/ 2147483647 h 22"/>
              <a:gd name="T4" fmla="*/ 2147483647 w 37"/>
              <a:gd name="T5" fmla="*/ 2147483647 h 22"/>
              <a:gd name="T6" fmla="*/ 2147483647 w 37"/>
              <a:gd name="T7" fmla="*/ 2147483647 h 22"/>
              <a:gd name="T8" fmla="*/ 2147483647 w 37"/>
              <a:gd name="T9" fmla="*/ 2147483647 h 22"/>
              <a:gd name="T10" fmla="*/ 2147483647 w 37"/>
              <a:gd name="T11" fmla="*/ 2147483647 h 22"/>
              <a:gd name="T12" fmla="*/ 2147483647 w 37"/>
              <a:gd name="T13" fmla="*/ 2147483647 h 22"/>
              <a:gd name="T14" fmla="*/ 2147483647 w 37"/>
              <a:gd name="T15" fmla="*/ 2147483647 h 22"/>
              <a:gd name="T16" fmla="*/ 2147483647 w 37"/>
              <a:gd name="T17" fmla="*/ 2147483647 h 22"/>
              <a:gd name="T18" fmla="*/ 2147483647 w 37"/>
              <a:gd name="T19" fmla="*/ 2147483647 h 22"/>
              <a:gd name="T20" fmla="*/ 2147483647 w 37"/>
              <a:gd name="T21" fmla="*/ 2147483647 h 22"/>
              <a:gd name="T22" fmla="*/ 2147483647 w 37"/>
              <a:gd name="T23" fmla="*/ 2147483647 h 22"/>
              <a:gd name="T24" fmla="*/ 2147483647 w 37"/>
              <a:gd name="T25" fmla="*/ 2147483647 h 22"/>
              <a:gd name="T26" fmla="*/ 2147483647 w 37"/>
              <a:gd name="T27" fmla="*/ 2147483647 h 22"/>
              <a:gd name="T28" fmla="*/ 2147483647 w 37"/>
              <a:gd name="T29" fmla="*/ 2147483647 h 22"/>
              <a:gd name="T30" fmla="*/ 2147483647 w 37"/>
              <a:gd name="T31" fmla="*/ 2147483647 h 22"/>
              <a:gd name="T32" fmla="*/ 2147483647 w 37"/>
              <a:gd name="T33" fmla="*/ 2147483647 h 22"/>
              <a:gd name="T34" fmla="*/ 2147483647 w 37"/>
              <a:gd name="T35" fmla="*/ 2147483647 h 22"/>
              <a:gd name="T36" fmla="*/ 2147483647 w 37"/>
              <a:gd name="T37" fmla="*/ 2147483647 h 22"/>
              <a:gd name="T38" fmla="*/ 2147483647 w 37"/>
              <a:gd name="T39" fmla="*/ 2147483647 h 22"/>
              <a:gd name="T40" fmla="*/ 2147483647 w 37"/>
              <a:gd name="T41" fmla="*/ 2147483647 h 22"/>
              <a:gd name="T42" fmla="*/ 2147483647 w 37"/>
              <a:gd name="T43" fmla="*/ 2147483647 h 22"/>
              <a:gd name="T44" fmla="*/ 2147483647 w 37"/>
              <a:gd name="T45" fmla="*/ 2147483647 h 22"/>
              <a:gd name="T46" fmla="*/ 2147483647 w 37"/>
              <a:gd name="T47" fmla="*/ 2147483647 h 22"/>
              <a:gd name="T48" fmla="*/ 2147483647 w 37"/>
              <a:gd name="T49" fmla="*/ 2147483647 h 22"/>
              <a:gd name="T50" fmla="*/ 2147483647 w 37"/>
              <a:gd name="T51" fmla="*/ 2147483647 h 22"/>
              <a:gd name="T52" fmla="*/ 2147483647 w 37"/>
              <a:gd name="T53" fmla="*/ 2147483647 h 22"/>
              <a:gd name="T54" fmla="*/ 2147483647 w 37"/>
              <a:gd name="T55" fmla="*/ 2147483647 h 22"/>
              <a:gd name="T56" fmla="*/ 2147483647 w 37"/>
              <a:gd name="T57" fmla="*/ 0 h 22"/>
              <a:gd name="T58" fmla="*/ 0 w 37"/>
              <a:gd name="T59" fmla="*/ 0 h 22"/>
              <a:gd name="T60" fmla="*/ 0 w 37"/>
              <a:gd name="T61" fmla="*/ 2147483647 h 2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7" h="22">
                <a:moveTo>
                  <a:pt x="0" y="22"/>
                </a:moveTo>
                <a:cubicBezTo>
                  <a:pt x="31" y="22"/>
                  <a:pt x="31" y="22"/>
                  <a:pt x="31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19"/>
                  <a:pt x="32" y="19"/>
                  <a:pt x="32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18"/>
                  <a:pt x="33" y="18"/>
                  <a:pt x="33" y="18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5"/>
                  <a:pt x="34" y="14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5"/>
                  <a:pt x="36" y="5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3"/>
                  <a:pt x="36" y="3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1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7" y="0"/>
                  <a:pt x="37" y="0"/>
                  <a:pt x="37" y="0"/>
                </a:cubicBezTo>
                <a:cubicBezTo>
                  <a:pt x="0" y="0"/>
                  <a:pt x="0" y="0"/>
                  <a:pt x="0" y="0"/>
                </a:cubicBezTo>
                <a:lnTo>
                  <a:pt x="0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83" name="Freeform 144"/>
          <p:cNvSpPr>
            <a:spLocks/>
          </p:cNvSpPr>
          <p:nvPr/>
        </p:nvSpPr>
        <p:spPr bwMode="auto">
          <a:xfrm>
            <a:off x="7723188" y="5287963"/>
            <a:ext cx="112712" cy="66675"/>
          </a:xfrm>
          <a:custGeom>
            <a:avLst/>
            <a:gdLst>
              <a:gd name="T0" fmla="*/ 0 w 30"/>
              <a:gd name="T1" fmla="*/ 2147483647 h 18"/>
              <a:gd name="T2" fmla="*/ 2147483647 w 30"/>
              <a:gd name="T3" fmla="*/ 2147483647 h 18"/>
              <a:gd name="T4" fmla="*/ 2147483647 w 30"/>
              <a:gd name="T5" fmla="*/ 2147483647 h 18"/>
              <a:gd name="T6" fmla="*/ 2147483647 w 30"/>
              <a:gd name="T7" fmla="*/ 2147483647 h 18"/>
              <a:gd name="T8" fmla="*/ 2147483647 w 30"/>
              <a:gd name="T9" fmla="*/ 2147483647 h 18"/>
              <a:gd name="T10" fmla="*/ 2147483647 w 30"/>
              <a:gd name="T11" fmla="*/ 2147483647 h 18"/>
              <a:gd name="T12" fmla="*/ 2147483647 w 30"/>
              <a:gd name="T13" fmla="*/ 2147483647 h 18"/>
              <a:gd name="T14" fmla="*/ 2147483647 w 30"/>
              <a:gd name="T15" fmla="*/ 2147483647 h 18"/>
              <a:gd name="T16" fmla="*/ 2147483647 w 30"/>
              <a:gd name="T17" fmla="*/ 2147483647 h 18"/>
              <a:gd name="T18" fmla="*/ 2147483647 w 30"/>
              <a:gd name="T19" fmla="*/ 2147483647 h 18"/>
              <a:gd name="T20" fmla="*/ 2147483647 w 30"/>
              <a:gd name="T21" fmla="*/ 2147483647 h 18"/>
              <a:gd name="T22" fmla="*/ 2147483647 w 30"/>
              <a:gd name="T23" fmla="*/ 2147483647 h 18"/>
              <a:gd name="T24" fmla="*/ 2147483647 w 30"/>
              <a:gd name="T25" fmla="*/ 2147483647 h 18"/>
              <a:gd name="T26" fmla="*/ 2147483647 w 30"/>
              <a:gd name="T27" fmla="*/ 2147483647 h 18"/>
              <a:gd name="T28" fmla="*/ 2147483647 w 30"/>
              <a:gd name="T29" fmla="*/ 2147483647 h 18"/>
              <a:gd name="T30" fmla="*/ 2147483647 w 30"/>
              <a:gd name="T31" fmla="*/ 2147483647 h 18"/>
              <a:gd name="T32" fmla="*/ 2147483647 w 30"/>
              <a:gd name="T33" fmla="*/ 2147483647 h 18"/>
              <a:gd name="T34" fmla="*/ 2147483647 w 30"/>
              <a:gd name="T35" fmla="*/ 2147483647 h 18"/>
              <a:gd name="T36" fmla="*/ 2147483647 w 30"/>
              <a:gd name="T37" fmla="*/ 2147483647 h 18"/>
              <a:gd name="T38" fmla="*/ 2147483647 w 30"/>
              <a:gd name="T39" fmla="*/ 2147483647 h 18"/>
              <a:gd name="T40" fmla="*/ 2147483647 w 30"/>
              <a:gd name="T41" fmla="*/ 2147483647 h 18"/>
              <a:gd name="T42" fmla="*/ 2147483647 w 30"/>
              <a:gd name="T43" fmla="*/ 2147483647 h 18"/>
              <a:gd name="T44" fmla="*/ 2147483647 w 30"/>
              <a:gd name="T45" fmla="*/ 2147483647 h 18"/>
              <a:gd name="T46" fmla="*/ 2147483647 w 30"/>
              <a:gd name="T47" fmla="*/ 2147483647 h 18"/>
              <a:gd name="T48" fmla="*/ 2147483647 w 30"/>
              <a:gd name="T49" fmla="*/ 2147483647 h 18"/>
              <a:gd name="T50" fmla="*/ 2147483647 w 30"/>
              <a:gd name="T51" fmla="*/ 2147483647 h 18"/>
              <a:gd name="T52" fmla="*/ 2147483647 w 30"/>
              <a:gd name="T53" fmla="*/ 2147483647 h 18"/>
              <a:gd name="T54" fmla="*/ 2147483647 w 30"/>
              <a:gd name="T55" fmla="*/ 2147483647 h 18"/>
              <a:gd name="T56" fmla="*/ 2147483647 w 30"/>
              <a:gd name="T57" fmla="*/ 0 h 18"/>
              <a:gd name="T58" fmla="*/ 0 w 30"/>
              <a:gd name="T59" fmla="*/ 0 h 18"/>
              <a:gd name="T60" fmla="*/ 0 w 30"/>
              <a:gd name="T61" fmla="*/ 2147483647 h 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0" h="18">
                <a:moveTo>
                  <a:pt x="0" y="15"/>
                </a:moveTo>
                <a:cubicBezTo>
                  <a:pt x="1" y="15"/>
                  <a:pt x="1" y="15"/>
                  <a:pt x="1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3" y="15"/>
                  <a:pt x="3" y="15"/>
                  <a:pt x="4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6"/>
                  <a:pt x="6" y="16"/>
                  <a:pt x="6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6"/>
                  <a:pt x="9" y="16"/>
                  <a:pt x="9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1" y="16"/>
                  <a:pt x="12" y="16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7" y="17"/>
                  <a:pt x="18" y="17"/>
                  <a:pt x="18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6"/>
                  <a:pt x="21" y="16"/>
                  <a:pt x="21" y="16"/>
                </a:cubicBezTo>
                <a:cubicBezTo>
                  <a:pt x="22" y="16"/>
                  <a:pt x="22" y="15"/>
                  <a:pt x="22" y="15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3"/>
                  <a:pt x="24" y="12"/>
                  <a:pt x="24" y="11"/>
                </a:cubicBezTo>
                <a:cubicBezTo>
                  <a:pt x="25" y="10"/>
                  <a:pt x="25" y="10"/>
                  <a:pt x="25" y="10"/>
                </a:cubicBezTo>
                <a:cubicBezTo>
                  <a:pt x="25" y="10"/>
                  <a:pt x="25" y="9"/>
                  <a:pt x="26" y="9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7"/>
                  <a:pt x="27" y="7"/>
                  <a:pt x="27" y="6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4"/>
                  <a:pt x="28" y="4"/>
                  <a:pt x="28" y="3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1"/>
                  <a:pt x="30" y="0"/>
                </a:cubicBezTo>
                <a:cubicBezTo>
                  <a:pt x="0" y="0"/>
                  <a:pt x="0" y="0"/>
                  <a:pt x="0" y="0"/>
                </a:cubicBezTo>
                <a:lnTo>
                  <a:pt x="0" y="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84" name="Freeform 145"/>
          <p:cNvSpPr>
            <a:spLocks/>
          </p:cNvSpPr>
          <p:nvPr/>
        </p:nvSpPr>
        <p:spPr bwMode="auto">
          <a:xfrm>
            <a:off x="7858125" y="5084763"/>
            <a:ext cx="101600" cy="90487"/>
          </a:xfrm>
          <a:custGeom>
            <a:avLst/>
            <a:gdLst>
              <a:gd name="T0" fmla="*/ 0 w 27"/>
              <a:gd name="T1" fmla="*/ 0 h 24"/>
              <a:gd name="T2" fmla="*/ 0 w 27"/>
              <a:gd name="T3" fmla="*/ 0 h 24"/>
              <a:gd name="T4" fmla="*/ 2147483647 w 27"/>
              <a:gd name="T5" fmla="*/ 2147483647 h 24"/>
              <a:gd name="T6" fmla="*/ 2147483647 w 27"/>
              <a:gd name="T7" fmla="*/ 2147483647 h 24"/>
              <a:gd name="T8" fmla="*/ 2147483647 w 27"/>
              <a:gd name="T9" fmla="*/ 2147483647 h 24"/>
              <a:gd name="T10" fmla="*/ 2147483647 w 27"/>
              <a:gd name="T11" fmla="*/ 2147483647 h 24"/>
              <a:gd name="T12" fmla="*/ 2147483647 w 27"/>
              <a:gd name="T13" fmla="*/ 2147483647 h 24"/>
              <a:gd name="T14" fmla="*/ 2147483647 w 27"/>
              <a:gd name="T15" fmla="*/ 2147483647 h 24"/>
              <a:gd name="T16" fmla="*/ 2147483647 w 27"/>
              <a:gd name="T17" fmla="*/ 2147483647 h 24"/>
              <a:gd name="T18" fmla="*/ 2147483647 w 27"/>
              <a:gd name="T19" fmla="*/ 2147483647 h 24"/>
              <a:gd name="T20" fmla="*/ 2147483647 w 27"/>
              <a:gd name="T21" fmla="*/ 2147483647 h 24"/>
              <a:gd name="T22" fmla="*/ 2147483647 w 27"/>
              <a:gd name="T23" fmla="*/ 2147483647 h 24"/>
              <a:gd name="T24" fmla="*/ 2147483647 w 27"/>
              <a:gd name="T25" fmla="*/ 2147483647 h 24"/>
              <a:gd name="T26" fmla="*/ 2147483647 w 27"/>
              <a:gd name="T27" fmla="*/ 2147483647 h 24"/>
              <a:gd name="T28" fmla="*/ 2147483647 w 27"/>
              <a:gd name="T29" fmla="*/ 2147483647 h 24"/>
              <a:gd name="T30" fmla="*/ 2147483647 w 27"/>
              <a:gd name="T31" fmla="*/ 2147483647 h 24"/>
              <a:gd name="T32" fmla="*/ 2147483647 w 27"/>
              <a:gd name="T33" fmla="*/ 2147483647 h 24"/>
              <a:gd name="T34" fmla="*/ 2147483647 w 27"/>
              <a:gd name="T35" fmla="*/ 2147483647 h 24"/>
              <a:gd name="T36" fmla="*/ 2147483647 w 27"/>
              <a:gd name="T37" fmla="*/ 2147483647 h 24"/>
              <a:gd name="T38" fmla="*/ 2147483647 w 27"/>
              <a:gd name="T39" fmla="*/ 2147483647 h 24"/>
              <a:gd name="T40" fmla="*/ 2147483647 w 27"/>
              <a:gd name="T41" fmla="*/ 2147483647 h 24"/>
              <a:gd name="T42" fmla="*/ 2147483647 w 27"/>
              <a:gd name="T43" fmla="*/ 2147483647 h 24"/>
              <a:gd name="T44" fmla="*/ 2147483647 w 27"/>
              <a:gd name="T45" fmla="*/ 2147483647 h 24"/>
              <a:gd name="T46" fmla="*/ 2147483647 w 27"/>
              <a:gd name="T47" fmla="*/ 2147483647 h 24"/>
              <a:gd name="T48" fmla="*/ 2147483647 w 27"/>
              <a:gd name="T49" fmla="*/ 2147483647 h 24"/>
              <a:gd name="T50" fmla="*/ 2147483647 w 27"/>
              <a:gd name="T51" fmla="*/ 2147483647 h 24"/>
              <a:gd name="T52" fmla="*/ 2147483647 w 27"/>
              <a:gd name="T53" fmla="*/ 2147483647 h 24"/>
              <a:gd name="T54" fmla="*/ 2147483647 w 27"/>
              <a:gd name="T55" fmla="*/ 2147483647 h 24"/>
              <a:gd name="T56" fmla="*/ 2147483647 w 27"/>
              <a:gd name="T57" fmla="*/ 2147483647 h 24"/>
              <a:gd name="T58" fmla="*/ 2147483647 w 27"/>
              <a:gd name="T59" fmla="*/ 2147483647 h 24"/>
              <a:gd name="T60" fmla="*/ 2147483647 w 27"/>
              <a:gd name="T61" fmla="*/ 2147483647 h 24"/>
              <a:gd name="T62" fmla="*/ 2147483647 w 27"/>
              <a:gd name="T63" fmla="*/ 2147483647 h 24"/>
              <a:gd name="T64" fmla="*/ 2147483647 w 27"/>
              <a:gd name="T65" fmla="*/ 0 h 24"/>
              <a:gd name="T66" fmla="*/ 0 w 27"/>
              <a:gd name="T67" fmla="*/ 0 h 2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7" h="24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7"/>
                  <a:pt x="3" y="7"/>
                  <a:pt x="3" y="7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1"/>
                  <a:pt x="3" y="11"/>
                  <a:pt x="3" y="11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16"/>
                  <a:pt x="25" y="8"/>
                  <a:pt x="2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85" name="Freeform 146"/>
          <p:cNvSpPr>
            <a:spLocks/>
          </p:cNvSpPr>
          <p:nvPr/>
        </p:nvSpPr>
        <p:spPr bwMode="auto">
          <a:xfrm>
            <a:off x="7816850" y="4975225"/>
            <a:ext cx="120650" cy="93663"/>
          </a:xfrm>
          <a:custGeom>
            <a:avLst/>
            <a:gdLst>
              <a:gd name="T0" fmla="*/ 2147483647 w 32"/>
              <a:gd name="T1" fmla="*/ 0 h 25"/>
              <a:gd name="T2" fmla="*/ 2147483647 w 32"/>
              <a:gd name="T3" fmla="*/ 0 h 25"/>
              <a:gd name="T4" fmla="*/ 2147483647 w 32"/>
              <a:gd name="T5" fmla="*/ 2147483647 h 25"/>
              <a:gd name="T6" fmla="*/ 2147483647 w 32"/>
              <a:gd name="T7" fmla="*/ 2147483647 h 25"/>
              <a:gd name="T8" fmla="*/ 2147483647 w 32"/>
              <a:gd name="T9" fmla="*/ 2147483647 h 25"/>
              <a:gd name="T10" fmla="*/ 2147483647 w 32"/>
              <a:gd name="T11" fmla="*/ 2147483647 h 25"/>
              <a:gd name="T12" fmla="*/ 2147483647 w 32"/>
              <a:gd name="T13" fmla="*/ 2147483647 h 25"/>
              <a:gd name="T14" fmla="*/ 2147483647 w 32"/>
              <a:gd name="T15" fmla="*/ 2147483647 h 25"/>
              <a:gd name="T16" fmla="*/ 0 w 32"/>
              <a:gd name="T17" fmla="*/ 2147483647 h 25"/>
              <a:gd name="T18" fmla="*/ 0 w 32"/>
              <a:gd name="T19" fmla="*/ 2147483647 h 25"/>
              <a:gd name="T20" fmla="*/ 0 w 32"/>
              <a:gd name="T21" fmla="*/ 2147483647 h 25"/>
              <a:gd name="T22" fmla="*/ 0 w 32"/>
              <a:gd name="T23" fmla="*/ 2147483647 h 25"/>
              <a:gd name="T24" fmla="*/ 0 w 32"/>
              <a:gd name="T25" fmla="*/ 2147483647 h 25"/>
              <a:gd name="T26" fmla="*/ 2147483647 w 32"/>
              <a:gd name="T27" fmla="*/ 2147483647 h 25"/>
              <a:gd name="T28" fmla="*/ 2147483647 w 32"/>
              <a:gd name="T29" fmla="*/ 2147483647 h 25"/>
              <a:gd name="T30" fmla="*/ 2147483647 w 32"/>
              <a:gd name="T31" fmla="*/ 2147483647 h 25"/>
              <a:gd name="T32" fmla="*/ 2147483647 w 32"/>
              <a:gd name="T33" fmla="*/ 2147483647 h 25"/>
              <a:gd name="T34" fmla="*/ 2147483647 w 32"/>
              <a:gd name="T35" fmla="*/ 2147483647 h 25"/>
              <a:gd name="T36" fmla="*/ 2147483647 w 32"/>
              <a:gd name="T37" fmla="*/ 2147483647 h 25"/>
              <a:gd name="T38" fmla="*/ 2147483647 w 32"/>
              <a:gd name="T39" fmla="*/ 2147483647 h 25"/>
              <a:gd name="T40" fmla="*/ 2147483647 w 32"/>
              <a:gd name="T41" fmla="*/ 2147483647 h 25"/>
              <a:gd name="T42" fmla="*/ 2147483647 w 32"/>
              <a:gd name="T43" fmla="*/ 2147483647 h 25"/>
              <a:gd name="T44" fmla="*/ 2147483647 w 32"/>
              <a:gd name="T45" fmla="*/ 2147483647 h 25"/>
              <a:gd name="T46" fmla="*/ 2147483647 w 32"/>
              <a:gd name="T47" fmla="*/ 2147483647 h 25"/>
              <a:gd name="T48" fmla="*/ 2147483647 w 32"/>
              <a:gd name="T49" fmla="*/ 2147483647 h 25"/>
              <a:gd name="T50" fmla="*/ 2147483647 w 32"/>
              <a:gd name="T51" fmla="*/ 2147483647 h 25"/>
              <a:gd name="T52" fmla="*/ 2147483647 w 32"/>
              <a:gd name="T53" fmla="*/ 2147483647 h 25"/>
              <a:gd name="T54" fmla="*/ 2147483647 w 32"/>
              <a:gd name="T55" fmla="*/ 0 h 2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2" h="25"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9" y="1"/>
                  <a:pt x="8" y="1"/>
                  <a:pt x="8" y="1"/>
                </a:cubicBezTo>
                <a:cubicBezTo>
                  <a:pt x="7" y="1"/>
                  <a:pt x="7" y="1"/>
                  <a:pt x="7" y="1"/>
                </a:cubicBezTo>
                <a:cubicBezTo>
                  <a:pt x="6" y="2"/>
                  <a:pt x="6" y="2"/>
                  <a:pt x="5" y="2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3" y="3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1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1" y="6"/>
                  <a:pt x="1" y="6"/>
                </a:cubicBezTo>
                <a:cubicBezTo>
                  <a:pt x="1" y="7"/>
                  <a:pt x="1" y="7"/>
                  <a:pt x="2" y="8"/>
                </a:cubicBezTo>
                <a:cubicBezTo>
                  <a:pt x="2" y="8"/>
                  <a:pt x="2" y="9"/>
                  <a:pt x="2" y="9"/>
                </a:cubicBezTo>
                <a:cubicBezTo>
                  <a:pt x="3" y="10"/>
                  <a:pt x="3" y="10"/>
                  <a:pt x="3" y="11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5" y="13"/>
                  <a:pt x="5" y="14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6"/>
                  <a:pt x="7" y="18"/>
                  <a:pt x="8" y="20"/>
                </a:cubicBezTo>
                <a:cubicBezTo>
                  <a:pt x="8" y="21"/>
                  <a:pt x="8" y="21"/>
                  <a:pt x="8" y="21"/>
                </a:cubicBezTo>
                <a:cubicBezTo>
                  <a:pt x="9" y="22"/>
                  <a:pt x="9" y="22"/>
                  <a:pt x="9" y="23"/>
                </a:cubicBezTo>
                <a:cubicBezTo>
                  <a:pt x="9" y="24"/>
                  <a:pt x="9" y="24"/>
                  <a:pt x="9" y="24"/>
                </a:cubicBezTo>
                <a:cubicBezTo>
                  <a:pt x="10" y="24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27" y="15"/>
                  <a:pt x="19" y="6"/>
                  <a:pt x="1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86" name="Freeform 147"/>
          <p:cNvSpPr>
            <a:spLocks/>
          </p:cNvSpPr>
          <p:nvPr/>
        </p:nvSpPr>
        <p:spPr bwMode="auto">
          <a:xfrm>
            <a:off x="7816850" y="4989513"/>
            <a:ext cx="7938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87" name="Freeform 148"/>
          <p:cNvSpPr>
            <a:spLocks/>
          </p:cNvSpPr>
          <p:nvPr/>
        </p:nvSpPr>
        <p:spPr bwMode="auto">
          <a:xfrm>
            <a:off x="7847013" y="4975225"/>
            <a:ext cx="7937" cy="3175"/>
          </a:xfrm>
          <a:custGeom>
            <a:avLst/>
            <a:gdLst>
              <a:gd name="T0" fmla="*/ 0 w 2"/>
              <a:gd name="T1" fmla="*/ 2147483647 h 1"/>
              <a:gd name="T2" fmla="*/ 2147483647 w 2"/>
              <a:gd name="T3" fmla="*/ 0 h 1"/>
              <a:gd name="T4" fmla="*/ 0 w 2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0" y="1"/>
                  <a:pt x="1" y="1"/>
                  <a:pt x="2" y="0"/>
                </a:cubicBezTo>
                <a:cubicBezTo>
                  <a:pt x="1" y="1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88" name="Freeform 149"/>
          <p:cNvSpPr>
            <a:spLocks/>
          </p:cNvSpPr>
          <p:nvPr/>
        </p:nvSpPr>
        <p:spPr bwMode="auto">
          <a:xfrm>
            <a:off x="7824788" y="4986338"/>
            <a:ext cx="11112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cubicBezTo>
                  <a:pt x="1" y="0"/>
                  <a:pt x="2" y="0"/>
                  <a:pt x="3" y="0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89" name="Freeform 150"/>
          <p:cNvSpPr>
            <a:spLocks/>
          </p:cNvSpPr>
          <p:nvPr/>
        </p:nvSpPr>
        <p:spPr bwMode="auto">
          <a:xfrm>
            <a:off x="7835900" y="4978400"/>
            <a:ext cx="7938" cy="4763"/>
          </a:xfrm>
          <a:custGeom>
            <a:avLst/>
            <a:gdLst>
              <a:gd name="T0" fmla="*/ 0 w 2"/>
              <a:gd name="T1" fmla="*/ 2147483647 h 1"/>
              <a:gd name="T2" fmla="*/ 2147483647 w 2"/>
              <a:gd name="T3" fmla="*/ 0 h 1"/>
              <a:gd name="T4" fmla="*/ 0 w 2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1" y="1"/>
                  <a:pt x="1" y="1"/>
                  <a:pt x="2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90" name="Freeform 151"/>
          <p:cNvSpPr>
            <a:spLocks/>
          </p:cNvSpPr>
          <p:nvPr/>
        </p:nvSpPr>
        <p:spPr bwMode="auto">
          <a:xfrm>
            <a:off x="7723188" y="4933950"/>
            <a:ext cx="71437" cy="63500"/>
          </a:xfrm>
          <a:custGeom>
            <a:avLst/>
            <a:gdLst>
              <a:gd name="T0" fmla="*/ 2147483647 w 19"/>
              <a:gd name="T1" fmla="*/ 2147483647 h 17"/>
              <a:gd name="T2" fmla="*/ 2147483647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2147483647 h 17"/>
              <a:gd name="T8" fmla="*/ 2147483647 w 19"/>
              <a:gd name="T9" fmla="*/ 2147483647 h 17"/>
              <a:gd name="T10" fmla="*/ 2147483647 w 19"/>
              <a:gd name="T11" fmla="*/ 2147483647 h 17"/>
              <a:gd name="T12" fmla="*/ 2147483647 w 19"/>
              <a:gd name="T13" fmla="*/ 2147483647 h 17"/>
              <a:gd name="T14" fmla="*/ 2147483647 w 19"/>
              <a:gd name="T15" fmla="*/ 2147483647 h 17"/>
              <a:gd name="T16" fmla="*/ 2147483647 w 19"/>
              <a:gd name="T17" fmla="*/ 2147483647 h 17"/>
              <a:gd name="T18" fmla="*/ 2147483647 w 19"/>
              <a:gd name="T19" fmla="*/ 2147483647 h 17"/>
              <a:gd name="T20" fmla="*/ 2147483647 w 19"/>
              <a:gd name="T21" fmla="*/ 2147483647 h 17"/>
              <a:gd name="T22" fmla="*/ 2147483647 w 19"/>
              <a:gd name="T23" fmla="*/ 2147483647 h 17"/>
              <a:gd name="T24" fmla="*/ 2147483647 w 19"/>
              <a:gd name="T25" fmla="*/ 2147483647 h 17"/>
              <a:gd name="T26" fmla="*/ 2147483647 w 19"/>
              <a:gd name="T27" fmla="*/ 2147483647 h 17"/>
              <a:gd name="T28" fmla="*/ 2147483647 w 19"/>
              <a:gd name="T29" fmla="*/ 2147483647 h 17"/>
              <a:gd name="T30" fmla="*/ 2147483647 w 19"/>
              <a:gd name="T31" fmla="*/ 2147483647 h 17"/>
              <a:gd name="T32" fmla="*/ 2147483647 w 19"/>
              <a:gd name="T33" fmla="*/ 2147483647 h 17"/>
              <a:gd name="T34" fmla="*/ 2147483647 w 19"/>
              <a:gd name="T35" fmla="*/ 2147483647 h 17"/>
              <a:gd name="T36" fmla="*/ 2147483647 w 19"/>
              <a:gd name="T37" fmla="*/ 2147483647 h 17"/>
              <a:gd name="T38" fmla="*/ 0 w 19"/>
              <a:gd name="T39" fmla="*/ 0 h 17"/>
              <a:gd name="T40" fmla="*/ 0 w 19"/>
              <a:gd name="T41" fmla="*/ 2147483647 h 17"/>
              <a:gd name="T42" fmla="*/ 2147483647 w 19"/>
              <a:gd name="T43" fmla="*/ 2147483647 h 17"/>
              <a:gd name="T44" fmla="*/ 2147483647 w 19"/>
              <a:gd name="T45" fmla="*/ 2147483647 h 17"/>
              <a:gd name="T46" fmla="*/ 2147483647 w 19"/>
              <a:gd name="T47" fmla="*/ 2147483647 h 17"/>
              <a:gd name="T48" fmla="*/ 2147483647 w 19"/>
              <a:gd name="T49" fmla="*/ 2147483647 h 17"/>
              <a:gd name="T50" fmla="*/ 2147483647 w 19"/>
              <a:gd name="T51" fmla="*/ 2147483647 h 17"/>
              <a:gd name="T52" fmla="*/ 2147483647 w 19"/>
              <a:gd name="T53" fmla="*/ 2147483647 h 17"/>
              <a:gd name="T54" fmla="*/ 2147483647 w 19"/>
              <a:gd name="T55" fmla="*/ 2147483647 h 17"/>
              <a:gd name="T56" fmla="*/ 2147483647 w 19"/>
              <a:gd name="T57" fmla="*/ 2147483647 h 17"/>
              <a:gd name="T58" fmla="*/ 2147483647 w 19"/>
              <a:gd name="T59" fmla="*/ 2147483647 h 17"/>
              <a:gd name="T60" fmla="*/ 2147483647 w 19"/>
              <a:gd name="T61" fmla="*/ 2147483647 h 17"/>
              <a:gd name="T62" fmla="*/ 2147483647 w 19"/>
              <a:gd name="T63" fmla="*/ 2147483647 h 17"/>
              <a:gd name="T64" fmla="*/ 2147483647 w 19"/>
              <a:gd name="T65" fmla="*/ 2147483647 h 17"/>
              <a:gd name="T66" fmla="*/ 2147483647 w 19"/>
              <a:gd name="T67" fmla="*/ 2147483647 h 17"/>
              <a:gd name="T68" fmla="*/ 2147483647 w 19"/>
              <a:gd name="T69" fmla="*/ 2147483647 h 17"/>
              <a:gd name="T70" fmla="*/ 2147483647 w 19"/>
              <a:gd name="T71" fmla="*/ 2147483647 h 17"/>
              <a:gd name="T72" fmla="*/ 2147483647 w 19"/>
              <a:gd name="T73" fmla="*/ 2147483647 h 17"/>
              <a:gd name="T74" fmla="*/ 2147483647 w 19"/>
              <a:gd name="T75" fmla="*/ 2147483647 h 17"/>
              <a:gd name="T76" fmla="*/ 2147483647 w 19"/>
              <a:gd name="T77" fmla="*/ 2147483647 h 17"/>
              <a:gd name="T78" fmla="*/ 2147483647 w 19"/>
              <a:gd name="T79" fmla="*/ 2147483647 h 1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9" h="17">
                <a:moveTo>
                  <a:pt x="18" y="13"/>
                </a:moveTo>
                <a:cubicBezTo>
                  <a:pt x="18" y="12"/>
                  <a:pt x="18" y="12"/>
                  <a:pt x="18" y="12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0"/>
                  <a:pt x="16" y="9"/>
                  <a:pt x="15" y="8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3" y="4"/>
                  <a:pt x="13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2"/>
                  <a:pt x="10" y="1"/>
                  <a:pt x="10" y="1"/>
                </a:cubicBezTo>
                <a:cubicBezTo>
                  <a:pt x="7" y="0"/>
                  <a:pt x="4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4" y="17"/>
                  <a:pt x="5" y="17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16"/>
                  <a:pt x="6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10" y="16"/>
                  <a:pt x="11" y="16"/>
                  <a:pt x="11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3" y="15"/>
                  <a:pt x="13" y="15"/>
                  <a:pt x="14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15" y="15"/>
                  <a:pt x="16" y="14"/>
                  <a:pt x="16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8" y="14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lnTo>
                  <a:pt x="18" y="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91" name="Freeform 154"/>
          <p:cNvSpPr>
            <a:spLocks/>
          </p:cNvSpPr>
          <p:nvPr/>
        </p:nvSpPr>
        <p:spPr bwMode="auto">
          <a:xfrm>
            <a:off x="7778750" y="4964113"/>
            <a:ext cx="11113" cy="11112"/>
          </a:xfrm>
          <a:custGeom>
            <a:avLst/>
            <a:gdLst>
              <a:gd name="T0" fmla="*/ 0 w 3"/>
              <a:gd name="T1" fmla="*/ 0 h 3"/>
              <a:gd name="T2" fmla="*/ 2147483647 w 3"/>
              <a:gd name="T3" fmla="*/ 2147483647 h 3"/>
              <a:gd name="T4" fmla="*/ 0 w 3"/>
              <a:gd name="T5" fmla="*/ 0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3">
                <a:moveTo>
                  <a:pt x="0" y="0"/>
                </a:moveTo>
                <a:cubicBezTo>
                  <a:pt x="1" y="1"/>
                  <a:pt x="2" y="2"/>
                  <a:pt x="3" y="3"/>
                </a:cubicBezTo>
                <a:cubicBezTo>
                  <a:pt x="2" y="2"/>
                  <a:pt x="1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92" name="Freeform 157"/>
          <p:cNvSpPr>
            <a:spLocks/>
          </p:cNvSpPr>
          <p:nvPr/>
        </p:nvSpPr>
        <p:spPr bwMode="auto">
          <a:xfrm>
            <a:off x="7789863" y="4978400"/>
            <a:ext cx="0" cy="4763"/>
          </a:xfrm>
          <a:custGeom>
            <a:avLst/>
            <a:gdLst>
              <a:gd name="T0" fmla="*/ 0 h 1"/>
              <a:gd name="T1" fmla="*/ 2147483647 h 1"/>
              <a:gd name="T2" fmla="*/ 0 h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0"/>
                  <a:pt x="0" y="0"/>
                  <a:pt x="0" y="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93" name="Rectangle 159"/>
          <p:cNvSpPr>
            <a:spLocks noChangeArrowheads="1"/>
          </p:cNvSpPr>
          <p:nvPr/>
        </p:nvSpPr>
        <p:spPr bwMode="auto">
          <a:xfrm>
            <a:off x="7794625" y="4983163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294" name="Freeform 162"/>
          <p:cNvSpPr>
            <a:spLocks/>
          </p:cNvSpPr>
          <p:nvPr/>
        </p:nvSpPr>
        <p:spPr bwMode="auto">
          <a:xfrm>
            <a:off x="7594600" y="4997450"/>
            <a:ext cx="112713" cy="71438"/>
          </a:xfrm>
          <a:custGeom>
            <a:avLst/>
            <a:gdLst>
              <a:gd name="T0" fmla="*/ 2147483647 w 30"/>
              <a:gd name="T1" fmla="*/ 2147483647 h 19"/>
              <a:gd name="T2" fmla="*/ 2147483647 w 30"/>
              <a:gd name="T3" fmla="*/ 2147483647 h 19"/>
              <a:gd name="T4" fmla="*/ 2147483647 w 30"/>
              <a:gd name="T5" fmla="*/ 2147483647 h 19"/>
              <a:gd name="T6" fmla="*/ 2147483647 w 30"/>
              <a:gd name="T7" fmla="*/ 2147483647 h 19"/>
              <a:gd name="T8" fmla="*/ 2147483647 w 30"/>
              <a:gd name="T9" fmla="*/ 2147483647 h 19"/>
              <a:gd name="T10" fmla="*/ 2147483647 w 30"/>
              <a:gd name="T11" fmla="*/ 2147483647 h 19"/>
              <a:gd name="T12" fmla="*/ 2147483647 w 30"/>
              <a:gd name="T13" fmla="*/ 2147483647 h 19"/>
              <a:gd name="T14" fmla="*/ 2147483647 w 30"/>
              <a:gd name="T15" fmla="*/ 2147483647 h 19"/>
              <a:gd name="T16" fmla="*/ 2147483647 w 30"/>
              <a:gd name="T17" fmla="*/ 2147483647 h 19"/>
              <a:gd name="T18" fmla="*/ 2147483647 w 30"/>
              <a:gd name="T19" fmla="*/ 2147483647 h 19"/>
              <a:gd name="T20" fmla="*/ 2147483647 w 30"/>
              <a:gd name="T21" fmla="*/ 2147483647 h 19"/>
              <a:gd name="T22" fmla="*/ 2147483647 w 30"/>
              <a:gd name="T23" fmla="*/ 2147483647 h 19"/>
              <a:gd name="T24" fmla="*/ 2147483647 w 30"/>
              <a:gd name="T25" fmla="*/ 0 h 19"/>
              <a:gd name="T26" fmla="*/ 2147483647 w 30"/>
              <a:gd name="T27" fmla="*/ 0 h 19"/>
              <a:gd name="T28" fmla="*/ 2147483647 w 30"/>
              <a:gd name="T29" fmla="*/ 0 h 19"/>
              <a:gd name="T30" fmla="*/ 2147483647 w 30"/>
              <a:gd name="T31" fmla="*/ 0 h 19"/>
              <a:gd name="T32" fmla="*/ 2147483647 w 30"/>
              <a:gd name="T33" fmla="*/ 2147483647 h 19"/>
              <a:gd name="T34" fmla="*/ 2147483647 w 30"/>
              <a:gd name="T35" fmla="*/ 2147483647 h 19"/>
              <a:gd name="T36" fmla="*/ 2147483647 w 30"/>
              <a:gd name="T37" fmla="*/ 2147483647 h 19"/>
              <a:gd name="T38" fmla="*/ 2147483647 w 30"/>
              <a:gd name="T39" fmla="*/ 2147483647 h 19"/>
              <a:gd name="T40" fmla="*/ 2147483647 w 30"/>
              <a:gd name="T41" fmla="*/ 2147483647 h 19"/>
              <a:gd name="T42" fmla="*/ 2147483647 w 30"/>
              <a:gd name="T43" fmla="*/ 2147483647 h 19"/>
              <a:gd name="T44" fmla="*/ 2147483647 w 30"/>
              <a:gd name="T45" fmla="*/ 2147483647 h 19"/>
              <a:gd name="T46" fmla="*/ 2147483647 w 30"/>
              <a:gd name="T47" fmla="*/ 2147483647 h 19"/>
              <a:gd name="T48" fmla="*/ 2147483647 w 30"/>
              <a:gd name="T49" fmla="*/ 2147483647 h 19"/>
              <a:gd name="T50" fmla="*/ 2147483647 w 30"/>
              <a:gd name="T51" fmla="*/ 2147483647 h 19"/>
              <a:gd name="T52" fmla="*/ 2147483647 w 30"/>
              <a:gd name="T53" fmla="*/ 2147483647 h 19"/>
              <a:gd name="T54" fmla="*/ 0 w 30"/>
              <a:gd name="T55" fmla="*/ 2147483647 h 19"/>
              <a:gd name="T56" fmla="*/ 0 w 30"/>
              <a:gd name="T57" fmla="*/ 2147483647 h 19"/>
              <a:gd name="T58" fmla="*/ 0 w 30"/>
              <a:gd name="T59" fmla="*/ 2147483647 h 19"/>
              <a:gd name="T60" fmla="*/ 2147483647 w 30"/>
              <a:gd name="T61" fmla="*/ 2147483647 h 19"/>
              <a:gd name="T62" fmla="*/ 2147483647 w 30"/>
              <a:gd name="T63" fmla="*/ 2147483647 h 19"/>
              <a:gd name="T64" fmla="*/ 2147483647 w 30"/>
              <a:gd name="T65" fmla="*/ 2147483647 h 19"/>
              <a:gd name="T66" fmla="*/ 2147483647 w 30"/>
              <a:gd name="T67" fmla="*/ 2147483647 h 1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0" h="19">
                <a:moveTo>
                  <a:pt x="28" y="4"/>
                </a:moveTo>
                <a:cubicBezTo>
                  <a:pt x="27" y="4"/>
                  <a:pt x="26" y="4"/>
                  <a:pt x="26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4" y="3"/>
                  <a:pt x="24" y="3"/>
                  <a:pt x="23" y="3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3"/>
                  <a:pt x="21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19" y="3"/>
                  <a:pt x="18" y="2"/>
                  <a:pt x="1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5" y="2"/>
                  <a:pt x="15" y="2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3" y="1"/>
                  <a:pt x="12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"/>
                  <a:pt x="8" y="1"/>
                  <a:pt x="8" y="2"/>
                </a:cubicBezTo>
                <a:cubicBezTo>
                  <a:pt x="7" y="2"/>
                  <a:pt x="7" y="3"/>
                  <a:pt x="7" y="3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5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8"/>
                  <a:pt x="4" y="9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1"/>
                  <a:pt x="3" y="12"/>
                  <a:pt x="2" y="12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4"/>
                  <a:pt x="1" y="15"/>
                  <a:pt x="1" y="15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7"/>
                  <a:pt x="0" y="18"/>
                  <a:pt x="0" y="18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29" y="4"/>
                  <a:pt x="28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95" name="Freeform 163"/>
          <p:cNvSpPr>
            <a:spLocks/>
          </p:cNvSpPr>
          <p:nvPr/>
        </p:nvSpPr>
        <p:spPr bwMode="auto">
          <a:xfrm>
            <a:off x="7594600" y="5287963"/>
            <a:ext cx="112713" cy="66675"/>
          </a:xfrm>
          <a:custGeom>
            <a:avLst/>
            <a:gdLst>
              <a:gd name="T0" fmla="*/ 0 w 30"/>
              <a:gd name="T1" fmla="*/ 0 h 18"/>
              <a:gd name="T2" fmla="*/ 0 w 30"/>
              <a:gd name="T3" fmla="*/ 2147483647 h 18"/>
              <a:gd name="T4" fmla="*/ 2147483647 w 30"/>
              <a:gd name="T5" fmla="*/ 2147483647 h 18"/>
              <a:gd name="T6" fmla="*/ 2147483647 w 30"/>
              <a:gd name="T7" fmla="*/ 2147483647 h 18"/>
              <a:gd name="T8" fmla="*/ 2147483647 w 30"/>
              <a:gd name="T9" fmla="*/ 2147483647 h 18"/>
              <a:gd name="T10" fmla="*/ 2147483647 w 30"/>
              <a:gd name="T11" fmla="*/ 2147483647 h 18"/>
              <a:gd name="T12" fmla="*/ 2147483647 w 30"/>
              <a:gd name="T13" fmla="*/ 2147483647 h 18"/>
              <a:gd name="T14" fmla="*/ 2147483647 w 30"/>
              <a:gd name="T15" fmla="*/ 2147483647 h 18"/>
              <a:gd name="T16" fmla="*/ 2147483647 w 30"/>
              <a:gd name="T17" fmla="*/ 2147483647 h 18"/>
              <a:gd name="T18" fmla="*/ 2147483647 w 30"/>
              <a:gd name="T19" fmla="*/ 2147483647 h 18"/>
              <a:gd name="T20" fmla="*/ 2147483647 w 30"/>
              <a:gd name="T21" fmla="*/ 2147483647 h 18"/>
              <a:gd name="T22" fmla="*/ 2147483647 w 30"/>
              <a:gd name="T23" fmla="*/ 2147483647 h 18"/>
              <a:gd name="T24" fmla="*/ 2147483647 w 30"/>
              <a:gd name="T25" fmla="*/ 2147483647 h 18"/>
              <a:gd name="T26" fmla="*/ 2147483647 w 30"/>
              <a:gd name="T27" fmla="*/ 2147483647 h 18"/>
              <a:gd name="T28" fmla="*/ 2147483647 w 30"/>
              <a:gd name="T29" fmla="*/ 2147483647 h 18"/>
              <a:gd name="T30" fmla="*/ 2147483647 w 30"/>
              <a:gd name="T31" fmla="*/ 2147483647 h 18"/>
              <a:gd name="T32" fmla="*/ 2147483647 w 30"/>
              <a:gd name="T33" fmla="*/ 2147483647 h 18"/>
              <a:gd name="T34" fmla="*/ 2147483647 w 30"/>
              <a:gd name="T35" fmla="*/ 2147483647 h 18"/>
              <a:gd name="T36" fmla="*/ 2147483647 w 30"/>
              <a:gd name="T37" fmla="*/ 2147483647 h 18"/>
              <a:gd name="T38" fmla="*/ 2147483647 w 30"/>
              <a:gd name="T39" fmla="*/ 2147483647 h 18"/>
              <a:gd name="T40" fmla="*/ 2147483647 w 30"/>
              <a:gd name="T41" fmla="*/ 2147483647 h 18"/>
              <a:gd name="T42" fmla="*/ 2147483647 w 30"/>
              <a:gd name="T43" fmla="*/ 2147483647 h 18"/>
              <a:gd name="T44" fmla="*/ 2147483647 w 30"/>
              <a:gd name="T45" fmla="*/ 2147483647 h 18"/>
              <a:gd name="T46" fmla="*/ 2147483647 w 30"/>
              <a:gd name="T47" fmla="*/ 2147483647 h 18"/>
              <a:gd name="T48" fmla="*/ 2147483647 w 30"/>
              <a:gd name="T49" fmla="*/ 2147483647 h 18"/>
              <a:gd name="T50" fmla="*/ 2147483647 w 30"/>
              <a:gd name="T51" fmla="*/ 2147483647 h 18"/>
              <a:gd name="T52" fmla="*/ 2147483647 w 30"/>
              <a:gd name="T53" fmla="*/ 2147483647 h 18"/>
              <a:gd name="T54" fmla="*/ 2147483647 w 30"/>
              <a:gd name="T55" fmla="*/ 2147483647 h 18"/>
              <a:gd name="T56" fmla="*/ 2147483647 w 30"/>
              <a:gd name="T57" fmla="*/ 2147483647 h 18"/>
              <a:gd name="T58" fmla="*/ 2147483647 w 30"/>
              <a:gd name="T59" fmla="*/ 2147483647 h 18"/>
              <a:gd name="T60" fmla="*/ 2147483647 w 30"/>
              <a:gd name="T61" fmla="*/ 0 h 18"/>
              <a:gd name="T62" fmla="*/ 0 w 30"/>
              <a:gd name="T63" fmla="*/ 0 h 1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0" h="18"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2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5"/>
                  <a:pt x="2" y="5"/>
                </a:cubicBezTo>
                <a:cubicBezTo>
                  <a:pt x="2" y="6"/>
                  <a:pt x="2" y="6"/>
                  <a:pt x="2" y="6"/>
                </a:cubicBezTo>
                <a:cubicBezTo>
                  <a:pt x="3" y="7"/>
                  <a:pt x="3" y="7"/>
                  <a:pt x="3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10"/>
                  <a:pt x="4" y="10"/>
                  <a:pt x="4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2"/>
                  <a:pt x="6" y="13"/>
                  <a:pt x="6" y="14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6"/>
                  <a:pt x="7" y="16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8"/>
                  <a:pt x="9" y="18"/>
                  <a:pt x="10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8"/>
                  <a:pt x="12" y="17"/>
                  <a:pt x="13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6" y="16"/>
                  <a:pt x="16" y="16"/>
                  <a:pt x="16" y="16"/>
                </a:cubicBezTo>
                <a:cubicBezTo>
                  <a:pt x="17" y="16"/>
                  <a:pt x="18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20" y="16"/>
                  <a:pt x="21" y="16"/>
                  <a:pt x="22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4" y="15"/>
                  <a:pt x="25" y="15"/>
                  <a:pt x="25" y="15"/>
                </a:cubicBezTo>
                <a:cubicBezTo>
                  <a:pt x="26" y="15"/>
                  <a:pt x="26" y="15"/>
                  <a:pt x="27" y="15"/>
                </a:cubicBezTo>
                <a:cubicBezTo>
                  <a:pt x="27" y="15"/>
                  <a:pt x="28" y="15"/>
                  <a:pt x="28" y="15"/>
                </a:cubicBezTo>
                <a:cubicBezTo>
                  <a:pt x="29" y="15"/>
                  <a:pt x="29" y="15"/>
                  <a:pt x="30" y="15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0"/>
                  <a:pt x="30" y="0"/>
                  <a:pt x="3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96" name="Freeform 164"/>
          <p:cNvSpPr>
            <a:spLocks/>
          </p:cNvSpPr>
          <p:nvPr/>
        </p:nvSpPr>
        <p:spPr bwMode="auto">
          <a:xfrm>
            <a:off x="7723188" y="4997450"/>
            <a:ext cx="115887" cy="71438"/>
          </a:xfrm>
          <a:custGeom>
            <a:avLst/>
            <a:gdLst>
              <a:gd name="T0" fmla="*/ 2147483647 w 31"/>
              <a:gd name="T1" fmla="*/ 2147483647 h 19"/>
              <a:gd name="T2" fmla="*/ 2147483647 w 31"/>
              <a:gd name="T3" fmla="*/ 2147483647 h 19"/>
              <a:gd name="T4" fmla="*/ 2147483647 w 31"/>
              <a:gd name="T5" fmla="*/ 2147483647 h 19"/>
              <a:gd name="T6" fmla="*/ 2147483647 w 31"/>
              <a:gd name="T7" fmla="*/ 2147483647 h 19"/>
              <a:gd name="T8" fmla="*/ 2147483647 w 31"/>
              <a:gd name="T9" fmla="*/ 2147483647 h 19"/>
              <a:gd name="T10" fmla="*/ 2147483647 w 31"/>
              <a:gd name="T11" fmla="*/ 2147483647 h 19"/>
              <a:gd name="T12" fmla="*/ 2147483647 w 31"/>
              <a:gd name="T13" fmla="*/ 2147483647 h 19"/>
              <a:gd name="T14" fmla="*/ 2147483647 w 31"/>
              <a:gd name="T15" fmla="*/ 2147483647 h 19"/>
              <a:gd name="T16" fmla="*/ 2147483647 w 31"/>
              <a:gd name="T17" fmla="*/ 2147483647 h 19"/>
              <a:gd name="T18" fmla="*/ 2147483647 w 31"/>
              <a:gd name="T19" fmla="*/ 2147483647 h 19"/>
              <a:gd name="T20" fmla="*/ 2147483647 w 31"/>
              <a:gd name="T21" fmla="*/ 2147483647 h 19"/>
              <a:gd name="T22" fmla="*/ 2147483647 w 31"/>
              <a:gd name="T23" fmla="*/ 2147483647 h 19"/>
              <a:gd name="T24" fmla="*/ 2147483647 w 31"/>
              <a:gd name="T25" fmla="*/ 0 h 19"/>
              <a:gd name="T26" fmla="*/ 2147483647 w 31"/>
              <a:gd name="T27" fmla="*/ 0 h 19"/>
              <a:gd name="T28" fmla="*/ 2147483647 w 31"/>
              <a:gd name="T29" fmla="*/ 2147483647 h 19"/>
              <a:gd name="T30" fmla="*/ 2147483647 w 31"/>
              <a:gd name="T31" fmla="*/ 2147483647 h 19"/>
              <a:gd name="T32" fmla="*/ 2147483647 w 31"/>
              <a:gd name="T33" fmla="*/ 2147483647 h 19"/>
              <a:gd name="T34" fmla="*/ 2147483647 w 31"/>
              <a:gd name="T35" fmla="*/ 2147483647 h 19"/>
              <a:gd name="T36" fmla="*/ 2147483647 w 31"/>
              <a:gd name="T37" fmla="*/ 2147483647 h 19"/>
              <a:gd name="T38" fmla="*/ 2147483647 w 31"/>
              <a:gd name="T39" fmla="*/ 2147483647 h 19"/>
              <a:gd name="T40" fmla="*/ 2147483647 w 31"/>
              <a:gd name="T41" fmla="*/ 2147483647 h 19"/>
              <a:gd name="T42" fmla="*/ 2147483647 w 31"/>
              <a:gd name="T43" fmla="*/ 2147483647 h 19"/>
              <a:gd name="T44" fmla="*/ 2147483647 w 31"/>
              <a:gd name="T45" fmla="*/ 2147483647 h 19"/>
              <a:gd name="T46" fmla="*/ 2147483647 w 31"/>
              <a:gd name="T47" fmla="*/ 2147483647 h 19"/>
              <a:gd name="T48" fmla="*/ 2147483647 w 31"/>
              <a:gd name="T49" fmla="*/ 2147483647 h 19"/>
              <a:gd name="T50" fmla="*/ 2147483647 w 31"/>
              <a:gd name="T51" fmla="*/ 2147483647 h 19"/>
              <a:gd name="T52" fmla="*/ 2147483647 w 31"/>
              <a:gd name="T53" fmla="*/ 2147483647 h 19"/>
              <a:gd name="T54" fmla="*/ 2147483647 w 31"/>
              <a:gd name="T55" fmla="*/ 2147483647 h 19"/>
              <a:gd name="T56" fmla="*/ 2147483647 w 31"/>
              <a:gd name="T57" fmla="*/ 2147483647 h 19"/>
              <a:gd name="T58" fmla="*/ 0 w 31"/>
              <a:gd name="T59" fmla="*/ 2147483647 h 19"/>
              <a:gd name="T60" fmla="*/ 0 w 31"/>
              <a:gd name="T61" fmla="*/ 2147483647 h 19"/>
              <a:gd name="T62" fmla="*/ 0 w 31"/>
              <a:gd name="T63" fmla="*/ 2147483647 h 19"/>
              <a:gd name="T64" fmla="*/ 2147483647 w 31"/>
              <a:gd name="T65" fmla="*/ 2147483647 h 19"/>
              <a:gd name="T66" fmla="*/ 2147483647 w 31"/>
              <a:gd name="T67" fmla="*/ 2147483647 h 19"/>
              <a:gd name="T68" fmla="*/ 2147483647 w 31"/>
              <a:gd name="T69" fmla="*/ 2147483647 h 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1" h="19">
                <a:moveTo>
                  <a:pt x="30" y="16"/>
                </a:moveTo>
                <a:cubicBezTo>
                  <a:pt x="29" y="16"/>
                  <a:pt x="29" y="16"/>
                  <a:pt x="29" y="15"/>
                </a:cubicBezTo>
                <a:cubicBezTo>
                  <a:pt x="29" y="15"/>
                  <a:pt x="29" y="14"/>
                  <a:pt x="28" y="14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2"/>
                  <a:pt x="27" y="11"/>
                  <a:pt x="27" y="11"/>
                </a:cubicBezTo>
                <a:cubicBezTo>
                  <a:pt x="27" y="10"/>
                  <a:pt x="27" y="10"/>
                  <a:pt x="27" y="10"/>
                </a:cubicBezTo>
                <a:cubicBezTo>
                  <a:pt x="26" y="9"/>
                  <a:pt x="26" y="9"/>
                  <a:pt x="26" y="8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6"/>
                  <a:pt x="24" y="5"/>
                  <a:pt x="24" y="5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3"/>
                  <a:pt x="23" y="2"/>
                  <a:pt x="22" y="2"/>
                </a:cubicBezTo>
                <a:cubicBezTo>
                  <a:pt x="22" y="1"/>
                  <a:pt x="22" y="1"/>
                  <a:pt x="21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0"/>
                  <a:pt x="19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7" y="1"/>
                  <a:pt x="17" y="1"/>
                  <a:pt x="16" y="1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4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2" y="2"/>
                  <a:pt x="11" y="2"/>
                  <a:pt x="11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3"/>
                  <a:pt x="9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6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4"/>
                  <a:pt x="4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19"/>
                  <a:pt x="0" y="19"/>
                  <a:pt x="0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19"/>
                  <a:pt x="30" y="18"/>
                  <a:pt x="30" y="18"/>
                </a:cubicBezTo>
                <a:cubicBezTo>
                  <a:pt x="30" y="17"/>
                  <a:pt x="30" y="17"/>
                  <a:pt x="30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97" name="Freeform 165"/>
          <p:cNvSpPr>
            <a:spLocks/>
          </p:cNvSpPr>
          <p:nvPr/>
        </p:nvSpPr>
        <p:spPr bwMode="auto">
          <a:xfrm>
            <a:off x="7835900" y="5057775"/>
            <a:ext cx="0" cy="7938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98" name="Freeform 166"/>
          <p:cNvSpPr>
            <a:spLocks/>
          </p:cNvSpPr>
          <p:nvPr/>
        </p:nvSpPr>
        <p:spPr bwMode="auto">
          <a:xfrm>
            <a:off x="7802563" y="4997450"/>
            <a:ext cx="0" cy="476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h 3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0" y="T0"/>
              </a:cxn>
              <a:cxn ang="T5">
                <a:pos x="0" y="T1"/>
              </a:cxn>
              <a:cxn ang="T6">
                <a:pos x="0" y="T2"/>
              </a:cxn>
              <a:cxn ang="T7">
                <a:pos x="0" y="T3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299" name="Freeform 167"/>
          <p:cNvSpPr>
            <a:spLocks/>
          </p:cNvSpPr>
          <p:nvPr/>
        </p:nvSpPr>
        <p:spPr bwMode="auto">
          <a:xfrm>
            <a:off x="7805738" y="5005388"/>
            <a:ext cx="3175" cy="7937"/>
          </a:xfrm>
          <a:custGeom>
            <a:avLst/>
            <a:gdLst>
              <a:gd name="T0" fmla="*/ 0 w 1"/>
              <a:gd name="T1" fmla="*/ 0 h 2"/>
              <a:gd name="T2" fmla="*/ 2147483647 w 1"/>
              <a:gd name="T3" fmla="*/ 2147483647 h 2"/>
              <a:gd name="T4" fmla="*/ 0 w 1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1" y="0"/>
                  <a:pt x="1" y="1"/>
                  <a:pt x="1" y="2"/>
                </a:cubicBezTo>
                <a:cubicBezTo>
                  <a:pt x="1" y="1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00" name="Freeform 168"/>
          <p:cNvSpPr>
            <a:spLocks/>
          </p:cNvSpPr>
          <p:nvPr/>
        </p:nvSpPr>
        <p:spPr bwMode="auto">
          <a:xfrm>
            <a:off x="7820025" y="5027613"/>
            <a:ext cx="4763" cy="7937"/>
          </a:xfrm>
          <a:custGeom>
            <a:avLst/>
            <a:gdLst>
              <a:gd name="T0" fmla="*/ 0 w 1"/>
              <a:gd name="T1" fmla="*/ 0 h 2"/>
              <a:gd name="T2" fmla="*/ 2147483647 w 1"/>
              <a:gd name="T3" fmla="*/ 2147483647 h 2"/>
              <a:gd name="T4" fmla="*/ 0 w 1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0" y="1"/>
                  <a:pt x="0" y="1"/>
                  <a:pt x="1" y="2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01" name="Freeform 169"/>
          <p:cNvSpPr>
            <a:spLocks/>
          </p:cNvSpPr>
          <p:nvPr/>
        </p:nvSpPr>
        <p:spPr bwMode="auto">
          <a:xfrm>
            <a:off x="7827963" y="5049838"/>
            <a:ext cx="4762" cy="4762"/>
          </a:xfrm>
          <a:custGeom>
            <a:avLst/>
            <a:gdLst>
              <a:gd name="T0" fmla="*/ 0 w 1"/>
              <a:gd name="T1" fmla="*/ 0 h 1"/>
              <a:gd name="T2" fmla="*/ 2147483647 w 1"/>
              <a:gd name="T3" fmla="*/ 2147483647 h 1"/>
              <a:gd name="T4" fmla="*/ 0 w 1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1" y="0"/>
                  <a:pt x="1" y="1"/>
                  <a:pt x="1" y="1"/>
                </a:cubicBezTo>
                <a:cubicBezTo>
                  <a:pt x="1" y="1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02" name="Freeform 170"/>
          <p:cNvSpPr>
            <a:spLocks/>
          </p:cNvSpPr>
          <p:nvPr/>
        </p:nvSpPr>
        <p:spPr bwMode="auto">
          <a:xfrm>
            <a:off x="7813675" y="5016500"/>
            <a:ext cx="3175" cy="7938"/>
          </a:xfrm>
          <a:custGeom>
            <a:avLst/>
            <a:gdLst>
              <a:gd name="T0" fmla="*/ 0 w 1"/>
              <a:gd name="T1" fmla="*/ 0 h 2"/>
              <a:gd name="T2" fmla="*/ 2147483647 w 1"/>
              <a:gd name="T3" fmla="*/ 2147483647 h 2"/>
              <a:gd name="T4" fmla="*/ 0 w 1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0" y="0"/>
                  <a:pt x="1" y="1"/>
                  <a:pt x="1" y="2"/>
                </a:cubicBezTo>
                <a:cubicBezTo>
                  <a:pt x="1" y="1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03" name="Freeform 171"/>
          <p:cNvSpPr>
            <a:spLocks/>
          </p:cNvSpPr>
          <p:nvPr/>
        </p:nvSpPr>
        <p:spPr bwMode="auto">
          <a:xfrm>
            <a:off x="7824788" y="5038725"/>
            <a:ext cx="3175" cy="7938"/>
          </a:xfrm>
          <a:custGeom>
            <a:avLst/>
            <a:gdLst>
              <a:gd name="T0" fmla="*/ 0 w 1"/>
              <a:gd name="T1" fmla="*/ 0 h 2"/>
              <a:gd name="T2" fmla="*/ 2147483647 w 1"/>
              <a:gd name="T3" fmla="*/ 2147483647 h 2"/>
              <a:gd name="T4" fmla="*/ 0 w 1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0" y="0"/>
                  <a:pt x="1" y="1"/>
                  <a:pt x="1" y="2"/>
                </a:cubicBezTo>
                <a:cubicBezTo>
                  <a:pt x="1" y="1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04" name="Freeform 172"/>
          <p:cNvSpPr>
            <a:spLocks/>
          </p:cNvSpPr>
          <p:nvPr/>
        </p:nvSpPr>
        <p:spPr bwMode="auto">
          <a:xfrm>
            <a:off x="7742238" y="5008563"/>
            <a:ext cx="11112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cubicBezTo>
                  <a:pt x="1" y="0"/>
                  <a:pt x="2" y="0"/>
                  <a:pt x="3" y="0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05" name="Freeform 173"/>
          <p:cNvSpPr>
            <a:spLocks/>
          </p:cNvSpPr>
          <p:nvPr/>
        </p:nvSpPr>
        <p:spPr bwMode="auto">
          <a:xfrm>
            <a:off x="7734300" y="5008563"/>
            <a:ext cx="7938" cy="4762"/>
          </a:xfrm>
          <a:custGeom>
            <a:avLst/>
            <a:gdLst>
              <a:gd name="T0" fmla="*/ 0 w 2"/>
              <a:gd name="T1" fmla="*/ 2147483647 h 1"/>
              <a:gd name="T2" fmla="*/ 2147483647 w 2"/>
              <a:gd name="T3" fmla="*/ 0 h 1"/>
              <a:gd name="T4" fmla="*/ 0 w 2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1" y="1"/>
                  <a:pt x="1" y="1"/>
                  <a:pt x="2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06" name="Freeform 174"/>
          <p:cNvSpPr>
            <a:spLocks/>
          </p:cNvSpPr>
          <p:nvPr/>
        </p:nvSpPr>
        <p:spPr bwMode="auto">
          <a:xfrm>
            <a:off x="7794625" y="4997450"/>
            <a:ext cx="7938" cy="4763"/>
          </a:xfrm>
          <a:custGeom>
            <a:avLst/>
            <a:gdLst>
              <a:gd name="T0" fmla="*/ 0 w 2"/>
              <a:gd name="T1" fmla="*/ 2147483647 h 1"/>
              <a:gd name="T2" fmla="*/ 2147483647 w 2"/>
              <a:gd name="T3" fmla="*/ 0 h 1"/>
              <a:gd name="T4" fmla="*/ 0 w 2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0" y="0"/>
                  <a:pt x="1" y="0"/>
                  <a:pt x="2" y="0"/>
                </a:cubicBezTo>
                <a:cubicBezTo>
                  <a:pt x="1" y="0"/>
                  <a:pt x="0" y="0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07" name="Freeform 175"/>
          <p:cNvSpPr>
            <a:spLocks/>
          </p:cNvSpPr>
          <p:nvPr/>
        </p:nvSpPr>
        <p:spPr bwMode="auto">
          <a:xfrm>
            <a:off x="7783513" y="5002213"/>
            <a:ext cx="6350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08" name="Freeform 176"/>
          <p:cNvSpPr>
            <a:spLocks/>
          </p:cNvSpPr>
          <p:nvPr/>
        </p:nvSpPr>
        <p:spPr bwMode="auto">
          <a:xfrm>
            <a:off x="7726363" y="5013325"/>
            <a:ext cx="7937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0" y="0"/>
                  <a:pt x="1" y="0"/>
                  <a:pt x="2" y="0"/>
                </a:cubicBezTo>
                <a:cubicBezTo>
                  <a:pt x="1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09" name="Freeform 177"/>
          <p:cNvSpPr>
            <a:spLocks/>
          </p:cNvSpPr>
          <p:nvPr/>
        </p:nvSpPr>
        <p:spPr bwMode="auto">
          <a:xfrm>
            <a:off x="7772400" y="5005388"/>
            <a:ext cx="6350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10" name="Freeform 178"/>
          <p:cNvSpPr>
            <a:spLocks/>
          </p:cNvSpPr>
          <p:nvPr/>
        </p:nvSpPr>
        <p:spPr bwMode="auto">
          <a:xfrm>
            <a:off x="7764463" y="5005388"/>
            <a:ext cx="7937" cy="3175"/>
          </a:xfrm>
          <a:custGeom>
            <a:avLst/>
            <a:gdLst>
              <a:gd name="T0" fmla="*/ 0 w 2"/>
              <a:gd name="T1" fmla="*/ 2147483647 h 1"/>
              <a:gd name="T2" fmla="*/ 2147483647 w 2"/>
              <a:gd name="T3" fmla="*/ 0 h 1"/>
              <a:gd name="T4" fmla="*/ 0 w 2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0" y="0"/>
                  <a:pt x="1" y="0"/>
                  <a:pt x="2" y="0"/>
                </a:cubicBezTo>
                <a:cubicBezTo>
                  <a:pt x="1" y="0"/>
                  <a:pt x="0" y="0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11" name="Freeform 179"/>
          <p:cNvSpPr>
            <a:spLocks/>
          </p:cNvSpPr>
          <p:nvPr/>
        </p:nvSpPr>
        <p:spPr bwMode="auto">
          <a:xfrm>
            <a:off x="7753350" y="5008563"/>
            <a:ext cx="6350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12" name="Freeform 180"/>
          <p:cNvSpPr>
            <a:spLocks/>
          </p:cNvSpPr>
          <p:nvPr/>
        </p:nvSpPr>
        <p:spPr bwMode="auto">
          <a:xfrm>
            <a:off x="7575550" y="5084763"/>
            <a:ext cx="131763" cy="90487"/>
          </a:xfrm>
          <a:custGeom>
            <a:avLst/>
            <a:gdLst>
              <a:gd name="T0" fmla="*/ 2147483647 w 35"/>
              <a:gd name="T1" fmla="*/ 0 h 24"/>
              <a:gd name="T2" fmla="*/ 2147483647 w 35"/>
              <a:gd name="T3" fmla="*/ 2147483647 h 24"/>
              <a:gd name="T4" fmla="*/ 2147483647 w 35"/>
              <a:gd name="T5" fmla="*/ 2147483647 h 24"/>
              <a:gd name="T6" fmla="*/ 2147483647 w 35"/>
              <a:gd name="T7" fmla="*/ 2147483647 h 24"/>
              <a:gd name="T8" fmla="*/ 2147483647 w 35"/>
              <a:gd name="T9" fmla="*/ 2147483647 h 24"/>
              <a:gd name="T10" fmla="*/ 2147483647 w 35"/>
              <a:gd name="T11" fmla="*/ 2147483647 h 24"/>
              <a:gd name="T12" fmla="*/ 2147483647 w 35"/>
              <a:gd name="T13" fmla="*/ 2147483647 h 24"/>
              <a:gd name="T14" fmla="*/ 2147483647 w 35"/>
              <a:gd name="T15" fmla="*/ 2147483647 h 24"/>
              <a:gd name="T16" fmla="*/ 2147483647 w 35"/>
              <a:gd name="T17" fmla="*/ 2147483647 h 24"/>
              <a:gd name="T18" fmla="*/ 0 w 35"/>
              <a:gd name="T19" fmla="*/ 2147483647 h 24"/>
              <a:gd name="T20" fmla="*/ 0 w 35"/>
              <a:gd name="T21" fmla="*/ 2147483647 h 24"/>
              <a:gd name="T22" fmla="*/ 0 w 35"/>
              <a:gd name="T23" fmla="*/ 2147483647 h 24"/>
              <a:gd name="T24" fmla="*/ 0 w 35"/>
              <a:gd name="T25" fmla="*/ 2147483647 h 24"/>
              <a:gd name="T26" fmla="*/ 0 w 35"/>
              <a:gd name="T27" fmla="*/ 2147483647 h 24"/>
              <a:gd name="T28" fmla="*/ 0 w 35"/>
              <a:gd name="T29" fmla="*/ 2147483647 h 24"/>
              <a:gd name="T30" fmla="*/ 0 w 35"/>
              <a:gd name="T31" fmla="*/ 2147483647 h 24"/>
              <a:gd name="T32" fmla="*/ 0 w 35"/>
              <a:gd name="T33" fmla="*/ 2147483647 h 24"/>
              <a:gd name="T34" fmla="*/ 0 w 35"/>
              <a:gd name="T35" fmla="*/ 2147483647 h 24"/>
              <a:gd name="T36" fmla="*/ 2147483647 w 35"/>
              <a:gd name="T37" fmla="*/ 2147483647 h 24"/>
              <a:gd name="T38" fmla="*/ 2147483647 w 35"/>
              <a:gd name="T39" fmla="*/ 0 h 24"/>
              <a:gd name="T40" fmla="*/ 2147483647 w 35"/>
              <a:gd name="T41" fmla="*/ 0 h 2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5" h="24">
                <a:moveTo>
                  <a:pt x="3" y="0"/>
                </a:moveTo>
                <a:cubicBezTo>
                  <a:pt x="3" y="1"/>
                  <a:pt x="3" y="2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4"/>
                  <a:pt x="2" y="5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7"/>
                  <a:pt x="1" y="8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1" y="10"/>
                  <a:pt x="1" y="11"/>
                  <a:pt x="1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3"/>
                  <a:pt x="0" y="14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0" y="17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3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0"/>
                  <a:pt x="35" y="0"/>
                  <a:pt x="35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13" name="Freeform 181"/>
          <p:cNvSpPr>
            <a:spLocks/>
          </p:cNvSpPr>
          <p:nvPr/>
        </p:nvSpPr>
        <p:spPr bwMode="auto">
          <a:xfrm>
            <a:off x="7575550" y="5189538"/>
            <a:ext cx="131763" cy="82550"/>
          </a:xfrm>
          <a:custGeom>
            <a:avLst/>
            <a:gdLst>
              <a:gd name="T0" fmla="*/ 0 w 35"/>
              <a:gd name="T1" fmla="*/ 0 h 22"/>
              <a:gd name="T2" fmla="*/ 0 w 35"/>
              <a:gd name="T3" fmla="*/ 2147483647 h 22"/>
              <a:gd name="T4" fmla="*/ 0 w 35"/>
              <a:gd name="T5" fmla="*/ 2147483647 h 22"/>
              <a:gd name="T6" fmla="*/ 0 w 35"/>
              <a:gd name="T7" fmla="*/ 2147483647 h 22"/>
              <a:gd name="T8" fmla="*/ 0 w 35"/>
              <a:gd name="T9" fmla="*/ 2147483647 h 22"/>
              <a:gd name="T10" fmla="*/ 2147483647 w 35"/>
              <a:gd name="T11" fmla="*/ 2147483647 h 22"/>
              <a:gd name="T12" fmla="*/ 2147483647 w 35"/>
              <a:gd name="T13" fmla="*/ 2147483647 h 22"/>
              <a:gd name="T14" fmla="*/ 2147483647 w 35"/>
              <a:gd name="T15" fmla="*/ 2147483647 h 22"/>
              <a:gd name="T16" fmla="*/ 2147483647 w 35"/>
              <a:gd name="T17" fmla="*/ 2147483647 h 22"/>
              <a:gd name="T18" fmla="*/ 2147483647 w 35"/>
              <a:gd name="T19" fmla="*/ 2147483647 h 22"/>
              <a:gd name="T20" fmla="*/ 2147483647 w 35"/>
              <a:gd name="T21" fmla="*/ 2147483647 h 22"/>
              <a:gd name="T22" fmla="*/ 2147483647 w 35"/>
              <a:gd name="T23" fmla="*/ 2147483647 h 22"/>
              <a:gd name="T24" fmla="*/ 2147483647 w 35"/>
              <a:gd name="T25" fmla="*/ 2147483647 h 22"/>
              <a:gd name="T26" fmla="*/ 2147483647 w 35"/>
              <a:gd name="T27" fmla="*/ 2147483647 h 22"/>
              <a:gd name="T28" fmla="*/ 2147483647 w 35"/>
              <a:gd name="T29" fmla="*/ 2147483647 h 22"/>
              <a:gd name="T30" fmla="*/ 2147483647 w 35"/>
              <a:gd name="T31" fmla="*/ 0 h 22"/>
              <a:gd name="T32" fmla="*/ 0 w 35"/>
              <a:gd name="T33" fmla="*/ 0 h 2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5" h="22">
                <a:moveTo>
                  <a:pt x="0" y="0"/>
                </a:moveTo>
                <a:cubicBezTo>
                  <a:pt x="0" y="2"/>
                  <a:pt x="0" y="4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7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1" y="9"/>
                  <a:pt x="1" y="10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3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2" y="15"/>
                  <a:pt x="2" y="16"/>
                  <a:pt x="2" y="16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8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20"/>
                  <a:pt x="3" y="21"/>
                  <a:pt x="3" y="22"/>
                </a:cubicBezTo>
                <a:cubicBezTo>
                  <a:pt x="35" y="22"/>
                  <a:pt x="35" y="22"/>
                  <a:pt x="35" y="22"/>
                </a:cubicBezTo>
                <a:cubicBezTo>
                  <a:pt x="35" y="0"/>
                  <a:pt x="35" y="0"/>
                  <a:pt x="35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14" name="Freeform 182"/>
          <p:cNvSpPr>
            <a:spLocks/>
          </p:cNvSpPr>
          <p:nvPr/>
        </p:nvSpPr>
        <p:spPr bwMode="auto">
          <a:xfrm>
            <a:off x="7723188" y="5084763"/>
            <a:ext cx="138112" cy="90487"/>
          </a:xfrm>
          <a:custGeom>
            <a:avLst/>
            <a:gdLst>
              <a:gd name="T0" fmla="*/ 2147483647 w 37"/>
              <a:gd name="T1" fmla="*/ 2147483647 h 24"/>
              <a:gd name="T2" fmla="*/ 2147483647 w 37"/>
              <a:gd name="T3" fmla="*/ 2147483647 h 24"/>
              <a:gd name="T4" fmla="*/ 2147483647 w 37"/>
              <a:gd name="T5" fmla="*/ 2147483647 h 24"/>
              <a:gd name="T6" fmla="*/ 2147483647 w 37"/>
              <a:gd name="T7" fmla="*/ 2147483647 h 24"/>
              <a:gd name="T8" fmla="*/ 2147483647 w 37"/>
              <a:gd name="T9" fmla="*/ 2147483647 h 24"/>
              <a:gd name="T10" fmla="*/ 2147483647 w 37"/>
              <a:gd name="T11" fmla="*/ 2147483647 h 24"/>
              <a:gd name="T12" fmla="*/ 2147483647 w 37"/>
              <a:gd name="T13" fmla="*/ 2147483647 h 24"/>
              <a:gd name="T14" fmla="*/ 2147483647 w 37"/>
              <a:gd name="T15" fmla="*/ 2147483647 h 24"/>
              <a:gd name="T16" fmla="*/ 2147483647 w 37"/>
              <a:gd name="T17" fmla="*/ 2147483647 h 24"/>
              <a:gd name="T18" fmla="*/ 2147483647 w 37"/>
              <a:gd name="T19" fmla="*/ 2147483647 h 24"/>
              <a:gd name="T20" fmla="*/ 2147483647 w 37"/>
              <a:gd name="T21" fmla="*/ 2147483647 h 24"/>
              <a:gd name="T22" fmla="*/ 2147483647 w 37"/>
              <a:gd name="T23" fmla="*/ 2147483647 h 24"/>
              <a:gd name="T24" fmla="*/ 2147483647 w 37"/>
              <a:gd name="T25" fmla="*/ 2147483647 h 24"/>
              <a:gd name="T26" fmla="*/ 2147483647 w 37"/>
              <a:gd name="T27" fmla="*/ 2147483647 h 24"/>
              <a:gd name="T28" fmla="*/ 2147483647 w 37"/>
              <a:gd name="T29" fmla="*/ 2147483647 h 24"/>
              <a:gd name="T30" fmla="*/ 2147483647 w 37"/>
              <a:gd name="T31" fmla="*/ 2147483647 h 24"/>
              <a:gd name="T32" fmla="*/ 2147483647 w 37"/>
              <a:gd name="T33" fmla="*/ 2147483647 h 24"/>
              <a:gd name="T34" fmla="*/ 2147483647 w 37"/>
              <a:gd name="T35" fmla="*/ 2147483647 h 24"/>
              <a:gd name="T36" fmla="*/ 2147483647 w 37"/>
              <a:gd name="T37" fmla="*/ 2147483647 h 24"/>
              <a:gd name="T38" fmla="*/ 2147483647 w 37"/>
              <a:gd name="T39" fmla="*/ 2147483647 h 24"/>
              <a:gd name="T40" fmla="*/ 2147483647 w 37"/>
              <a:gd name="T41" fmla="*/ 2147483647 h 24"/>
              <a:gd name="T42" fmla="*/ 2147483647 w 37"/>
              <a:gd name="T43" fmla="*/ 2147483647 h 24"/>
              <a:gd name="T44" fmla="*/ 2147483647 w 37"/>
              <a:gd name="T45" fmla="*/ 2147483647 h 24"/>
              <a:gd name="T46" fmla="*/ 2147483647 w 37"/>
              <a:gd name="T47" fmla="*/ 2147483647 h 24"/>
              <a:gd name="T48" fmla="*/ 2147483647 w 37"/>
              <a:gd name="T49" fmla="*/ 2147483647 h 24"/>
              <a:gd name="T50" fmla="*/ 2147483647 w 37"/>
              <a:gd name="T51" fmla="*/ 2147483647 h 24"/>
              <a:gd name="T52" fmla="*/ 2147483647 w 37"/>
              <a:gd name="T53" fmla="*/ 2147483647 h 24"/>
              <a:gd name="T54" fmla="*/ 2147483647 w 37"/>
              <a:gd name="T55" fmla="*/ 2147483647 h 24"/>
              <a:gd name="T56" fmla="*/ 2147483647 w 37"/>
              <a:gd name="T57" fmla="*/ 0 h 24"/>
              <a:gd name="T58" fmla="*/ 2147483647 w 37"/>
              <a:gd name="T59" fmla="*/ 0 h 24"/>
              <a:gd name="T60" fmla="*/ 0 w 37"/>
              <a:gd name="T61" fmla="*/ 0 h 24"/>
              <a:gd name="T62" fmla="*/ 0 w 37"/>
              <a:gd name="T63" fmla="*/ 2147483647 h 24"/>
              <a:gd name="T64" fmla="*/ 2147483647 w 37"/>
              <a:gd name="T65" fmla="*/ 2147483647 h 24"/>
              <a:gd name="T66" fmla="*/ 2147483647 w 37"/>
              <a:gd name="T67" fmla="*/ 2147483647 h 24"/>
              <a:gd name="T68" fmla="*/ 2147483647 w 37"/>
              <a:gd name="T69" fmla="*/ 2147483647 h 2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7" h="24">
                <a:moveTo>
                  <a:pt x="37" y="23"/>
                </a:moveTo>
                <a:cubicBezTo>
                  <a:pt x="37" y="22"/>
                  <a:pt x="37" y="22"/>
                  <a:pt x="37" y="21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1"/>
                  <a:pt x="37" y="20"/>
                  <a:pt x="37" y="20"/>
                </a:cubicBezTo>
                <a:cubicBezTo>
                  <a:pt x="37" y="19"/>
                  <a:pt x="37" y="19"/>
                  <a:pt x="37" y="19"/>
                </a:cubicBezTo>
                <a:cubicBezTo>
                  <a:pt x="37" y="18"/>
                  <a:pt x="37" y="18"/>
                  <a:pt x="37" y="18"/>
                </a:cubicBezTo>
                <a:cubicBezTo>
                  <a:pt x="37" y="18"/>
                  <a:pt x="37" y="18"/>
                  <a:pt x="37" y="18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1"/>
                  <a:pt x="36" y="11"/>
                  <a:pt x="36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8"/>
                  <a:pt x="35" y="8"/>
                  <a:pt x="35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6"/>
                  <a:pt x="34" y="6"/>
                  <a:pt x="34" y="6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4"/>
                  <a:pt x="34" y="4"/>
                  <a:pt x="34" y="4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1"/>
                  <a:pt x="33" y="1"/>
                  <a:pt x="33" y="1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3"/>
                  <a:pt x="37" y="23"/>
                  <a:pt x="37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15" name="Freeform 183"/>
          <p:cNvSpPr>
            <a:spLocks/>
          </p:cNvSpPr>
          <p:nvPr/>
        </p:nvSpPr>
        <p:spPr bwMode="auto">
          <a:xfrm>
            <a:off x="7858125" y="5129213"/>
            <a:ext cx="0" cy="4762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16" name="Freeform 184"/>
          <p:cNvSpPr>
            <a:spLocks/>
          </p:cNvSpPr>
          <p:nvPr/>
        </p:nvSpPr>
        <p:spPr bwMode="auto">
          <a:xfrm>
            <a:off x="7850188" y="5099050"/>
            <a:ext cx="0" cy="476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17" name="Freeform 185"/>
          <p:cNvSpPr>
            <a:spLocks/>
          </p:cNvSpPr>
          <p:nvPr/>
        </p:nvSpPr>
        <p:spPr bwMode="auto">
          <a:xfrm>
            <a:off x="7858125" y="5137150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18" name="Freeform 186"/>
          <p:cNvSpPr>
            <a:spLocks/>
          </p:cNvSpPr>
          <p:nvPr/>
        </p:nvSpPr>
        <p:spPr bwMode="auto">
          <a:xfrm>
            <a:off x="7858125" y="5140325"/>
            <a:ext cx="0" cy="476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19" name="Freeform 187"/>
          <p:cNvSpPr>
            <a:spLocks/>
          </p:cNvSpPr>
          <p:nvPr/>
        </p:nvSpPr>
        <p:spPr bwMode="auto">
          <a:xfrm>
            <a:off x="7858125" y="5148263"/>
            <a:ext cx="3175" cy="3175"/>
          </a:xfrm>
          <a:custGeom>
            <a:avLst/>
            <a:gdLst>
              <a:gd name="T0" fmla="*/ 0 w 2"/>
              <a:gd name="T1" fmla="*/ 0 h 2"/>
              <a:gd name="T2" fmla="*/ 2147483647 w 2"/>
              <a:gd name="T3" fmla="*/ 2147483647 h 2"/>
              <a:gd name="T4" fmla="*/ 0 w 2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20" name="Freeform 188"/>
          <p:cNvSpPr>
            <a:spLocks/>
          </p:cNvSpPr>
          <p:nvPr/>
        </p:nvSpPr>
        <p:spPr bwMode="auto">
          <a:xfrm>
            <a:off x="7854950" y="5126038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21" name="Freeform 189"/>
          <p:cNvSpPr>
            <a:spLocks/>
          </p:cNvSpPr>
          <p:nvPr/>
        </p:nvSpPr>
        <p:spPr bwMode="auto">
          <a:xfrm>
            <a:off x="7861300" y="5159375"/>
            <a:ext cx="0" cy="3175"/>
          </a:xfrm>
          <a:custGeom>
            <a:avLst/>
            <a:gdLst>
              <a:gd name="T0" fmla="*/ 0 h 1"/>
              <a:gd name="T1" fmla="*/ 2147483647 h 1"/>
              <a:gd name="T2" fmla="*/ 0 h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22" name="Freeform 190"/>
          <p:cNvSpPr>
            <a:spLocks/>
          </p:cNvSpPr>
          <p:nvPr/>
        </p:nvSpPr>
        <p:spPr bwMode="auto">
          <a:xfrm>
            <a:off x="7854950" y="5118100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23" name="Freeform 191"/>
          <p:cNvSpPr>
            <a:spLocks/>
          </p:cNvSpPr>
          <p:nvPr/>
        </p:nvSpPr>
        <p:spPr bwMode="auto">
          <a:xfrm>
            <a:off x="7861300" y="5151438"/>
            <a:ext cx="0" cy="4762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24" name="Freeform 192"/>
          <p:cNvSpPr>
            <a:spLocks/>
          </p:cNvSpPr>
          <p:nvPr/>
        </p:nvSpPr>
        <p:spPr bwMode="auto">
          <a:xfrm>
            <a:off x="7847013" y="50958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25" name="Freeform 193"/>
          <p:cNvSpPr>
            <a:spLocks/>
          </p:cNvSpPr>
          <p:nvPr/>
        </p:nvSpPr>
        <p:spPr bwMode="auto">
          <a:xfrm>
            <a:off x="7861300" y="5170488"/>
            <a:ext cx="0" cy="4762"/>
          </a:xfrm>
          <a:custGeom>
            <a:avLst/>
            <a:gdLst>
              <a:gd name="T0" fmla="*/ 2147483647 h 3"/>
              <a:gd name="T1" fmla="*/ 2147483647 h 3"/>
              <a:gd name="T2" fmla="*/ 0 h 3"/>
              <a:gd name="T3" fmla="*/ 2147483647 h 3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0" y="T0"/>
              </a:cxn>
              <a:cxn ang="T5">
                <a:pos x="0" y="T1"/>
              </a:cxn>
              <a:cxn ang="T6">
                <a:pos x="0" y="T2"/>
              </a:cxn>
              <a:cxn ang="T7">
                <a:pos x="0" y="T3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26" name="Freeform 194"/>
          <p:cNvSpPr>
            <a:spLocks/>
          </p:cNvSpPr>
          <p:nvPr/>
        </p:nvSpPr>
        <p:spPr bwMode="auto">
          <a:xfrm>
            <a:off x="7847013" y="5087938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27" name="Freeform 195"/>
          <p:cNvSpPr>
            <a:spLocks/>
          </p:cNvSpPr>
          <p:nvPr/>
        </p:nvSpPr>
        <p:spPr bwMode="auto">
          <a:xfrm>
            <a:off x="7861300" y="5162550"/>
            <a:ext cx="0" cy="7938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28" name="Rectangle 196"/>
          <p:cNvSpPr>
            <a:spLocks noChangeArrowheads="1"/>
          </p:cNvSpPr>
          <p:nvPr/>
        </p:nvSpPr>
        <p:spPr bwMode="auto">
          <a:xfrm>
            <a:off x="7843838" y="50847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329" name="Freeform 197"/>
          <p:cNvSpPr>
            <a:spLocks/>
          </p:cNvSpPr>
          <p:nvPr/>
        </p:nvSpPr>
        <p:spPr bwMode="auto">
          <a:xfrm>
            <a:off x="7854950" y="51149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30" name="Freeform 198"/>
          <p:cNvSpPr>
            <a:spLocks/>
          </p:cNvSpPr>
          <p:nvPr/>
        </p:nvSpPr>
        <p:spPr bwMode="auto">
          <a:xfrm>
            <a:off x="7850188" y="5106988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31" name="Freeform 199"/>
          <p:cNvSpPr>
            <a:spLocks/>
          </p:cNvSpPr>
          <p:nvPr/>
        </p:nvSpPr>
        <p:spPr bwMode="auto">
          <a:xfrm>
            <a:off x="7594600" y="5373688"/>
            <a:ext cx="49213" cy="30162"/>
          </a:xfrm>
          <a:custGeom>
            <a:avLst/>
            <a:gdLst>
              <a:gd name="T0" fmla="*/ 2147483647 w 13"/>
              <a:gd name="T1" fmla="*/ 2147483647 h 8"/>
              <a:gd name="T2" fmla="*/ 2147483647 w 13"/>
              <a:gd name="T3" fmla="*/ 2147483647 h 8"/>
              <a:gd name="T4" fmla="*/ 2147483647 w 13"/>
              <a:gd name="T5" fmla="*/ 2147483647 h 8"/>
              <a:gd name="T6" fmla="*/ 2147483647 w 13"/>
              <a:gd name="T7" fmla="*/ 2147483647 h 8"/>
              <a:gd name="T8" fmla="*/ 2147483647 w 13"/>
              <a:gd name="T9" fmla="*/ 2147483647 h 8"/>
              <a:gd name="T10" fmla="*/ 2147483647 w 13"/>
              <a:gd name="T11" fmla="*/ 2147483647 h 8"/>
              <a:gd name="T12" fmla="*/ 2147483647 w 13"/>
              <a:gd name="T13" fmla="*/ 2147483647 h 8"/>
              <a:gd name="T14" fmla="*/ 2147483647 w 13"/>
              <a:gd name="T15" fmla="*/ 2147483647 h 8"/>
              <a:gd name="T16" fmla="*/ 2147483647 w 13"/>
              <a:gd name="T17" fmla="*/ 2147483647 h 8"/>
              <a:gd name="T18" fmla="*/ 2147483647 w 13"/>
              <a:gd name="T19" fmla="*/ 2147483647 h 8"/>
              <a:gd name="T20" fmla="*/ 2147483647 w 13"/>
              <a:gd name="T21" fmla="*/ 2147483647 h 8"/>
              <a:gd name="T22" fmla="*/ 2147483647 w 13"/>
              <a:gd name="T23" fmla="*/ 2147483647 h 8"/>
              <a:gd name="T24" fmla="*/ 2147483647 w 13"/>
              <a:gd name="T25" fmla="*/ 2147483647 h 8"/>
              <a:gd name="T26" fmla="*/ 2147483647 w 13"/>
              <a:gd name="T27" fmla="*/ 2147483647 h 8"/>
              <a:gd name="T28" fmla="*/ 2147483647 w 13"/>
              <a:gd name="T29" fmla="*/ 0 h 8"/>
              <a:gd name="T30" fmla="*/ 2147483647 w 13"/>
              <a:gd name="T31" fmla="*/ 0 h 8"/>
              <a:gd name="T32" fmla="*/ 2147483647 w 13"/>
              <a:gd name="T33" fmla="*/ 0 h 8"/>
              <a:gd name="T34" fmla="*/ 2147483647 w 13"/>
              <a:gd name="T35" fmla="*/ 2147483647 h 8"/>
              <a:gd name="T36" fmla="*/ 2147483647 w 13"/>
              <a:gd name="T37" fmla="*/ 2147483647 h 8"/>
              <a:gd name="T38" fmla="*/ 0 w 13"/>
              <a:gd name="T39" fmla="*/ 2147483647 h 8"/>
              <a:gd name="T40" fmla="*/ 2147483647 w 13"/>
              <a:gd name="T41" fmla="*/ 2147483647 h 8"/>
              <a:gd name="T42" fmla="*/ 2147483647 w 13"/>
              <a:gd name="T43" fmla="*/ 2147483647 h 8"/>
              <a:gd name="T44" fmla="*/ 2147483647 w 13"/>
              <a:gd name="T45" fmla="*/ 2147483647 h 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3" h="8">
                <a:moveTo>
                  <a:pt x="12" y="8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10" y="4"/>
                  <a:pt x="10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9" y="2"/>
                  <a:pt x="9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8" y="1"/>
                  <a:pt x="8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3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0" y="2"/>
                  <a:pt x="0" y="2"/>
                </a:cubicBezTo>
                <a:cubicBezTo>
                  <a:pt x="4" y="5"/>
                  <a:pt x="8" y="7"/>
                  <a:pt x="13" y="8"/>
                </a:cubicBezTo>
                <a:cubicBezTo>
                  <a:pt x="13" y="8"/>
                  <a:pt x="13" y="8"/>
                  <a:pt x="13" y="8"/>
                </a:cubicBezTo>
                <a:lnTo>
                  <a:pt x="12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32" name="Freeform 200"/>
          <p:cNvSpPr>
            <a:spLocks/>
          </p:cNvSpPr>
          <p:nvPr/>
        </p:nvSpPr>
        <p:spPr bwMode="auto">
          <a:xfrm>
            <a:off x="7723188" y="5359400"/>
            <a:ext cx="66675" cy="55563"/>
          </a:xfrm>
          <a:custGeom>
            <a:avLst/>
            <a:gdLst>
              <a:gd name="T0" fmla="*/ 2147483647 w 18"/>
              <a:gd name="T1" fmla="*/ 2147483647 h 15"/>
              <a:gd name="T2" fmla="*/ 2147483647 w 18"/>
              <a:gd name="T3" fmla="*/ 2147483647 h 15"/>
              <a:gd name="T4" fmla="*/ 2147483647 w 18"/>
              <a:gd name="T5" fmla="*/ 2147483647 h 15"/>
              <a:gd name="T6" fmla="*/ 2147483647 w 18"/>
              <a:gd name="T7" fmla="*/ 2147483647 h 15"/>
              <a:gd name="T8" fmla="*/ 2147483647 w 18"/>
              <a:gd name="T9" fmla="*/ 2147483647 h 15"/>
              <a:gd name="T10" fmla="*/ 2147483647 w 18"/>
              <a:gd name="T11" fmla="*/ 2147483647 h 15"/>
              <a:gd name="T12" fmla="*/ 2147483647 w 18"/>
              <a:gd name="T13" fmla="*/ 2147483647 h 15"/>
              <a:gd name="T14" fmla="*/ 2147483647 w 18"/>
              <a:gd name="T15" fmla="*/ 2147483647 h 15"/>
              <a:gd name="T16" fmla="*/ 2147483647 w 18"/>
              <a:gd name="T17" fmla="*/ 2147483647 h 15"/>
              <a:gd name="T18" fmla="*/ 2147483647 w 18"/>
              <a:gd name="T19" fmla="*/ 0 h 15"/>
              <a:gd name="T20" fmla="*/ 2147483647 w 18"/>
              <a:gd name="T21" fmla="*/ 0 h 15"/>
              <a:gd name="T22" fmla="*/ 2147483647 w 18"/>
              <a:gd name="T23" fmla="*/ 0 h 15"/>
              <a:gd name="T24" fmla="*/ 2147483647 w 18"/>
              <a:gd name="T25" fmla="*/ 0 h 15"/>
              <a:gd name="T26" fmla="*/ 0 w 18"/>
              <a:gd name="T27" fmla="*/ 0 h 15"/>
              <a:gd name="T28" fmla="*/ 0 w 18"/>
              <a:gd name="T29" fmla="*/ 2147483647 h 15"/>
              <a:gd name="T30" fmla="*/ 2147483647 w 18"/>
              <a:gd name="T31" fmla="*/ 2147483647 h 15"/>
              <a:gd name="T32" fmla="*/ 2147483647 w 18"/>
              <a:gd name="T33" fmla="*/ 2147483647 h 15"/>
              <a:gd name="T34" fmla="*/ 2147483647 w 18"/>
              <a:gd name="T35" fmla="*/ 2147483647 h 15"/>
              <a:gd name="T36" fmla="*/ 2147483647 w 18"/>
              <a:gd name="T37" fmla="*/ 2147483647 h 1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8" h="15">
                <a:moveTo>
                  <a:pt x="18" y="3"/>
                </a:moveTo>
                <a:cubicBezTo>
                  <a:pt x="17" y="2"/>
                  <a:pt x="16" y="2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4" y="2"/>
                  <a:pt x="13" y="2"/>
                  <a:pt x="13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1"/>
                  <a:pt x="11" y="1"/>
                  <a:pt x="10" y="1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8" y="1"/>
                  <a:pt x="7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3" y="15"/>
                  <a:pt x="6" y="15"/>
                  <a:pt x="9" y="15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3"/>
                  <a:pt x="14" y="9"/>
                  <a:pt x="18" y="3"/>
                </a:cubicBezTo>
                <a:cubicBezTo>
                  <a:pt x="18" y="3"/>
                  <a:pt x="18" y="3"/>
                  <a:pt x="1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33" name="Rectangle 201"/>
          <p:cNvSpPr>
            <a:spLocks noChangeArrowheads="1"/>
          </p:cNvSpPr>
          <p:nvPr/>
        </p:nvSpPr>
        <p:spPr bwMode="auto">
          <a:xfrm>
            <a:off x="7789863" y="537051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334" name="Freeform 202"/>
          <p:cNvSpPr>
            <a:spLocks/>
          </p:cNvSpPr>
          <p:nvPr/>
        </p:nvSpPr>
        <p:spPr bwMode="auto">
          <a:xfrm>
            <a:off x="7778750" y="5365750"/>
            <a:ext cx="11113" cy="4763"/>
          </a:xfrm>
          <a:custGeom>
            <a:avLst/>
            <a:gdLst>
              <a:gd name="T0" fmla="*/ 0 w 3"/>
              <a:gd name="T1" fmla="*/ 0 h 1"/>
              <a:gd name="T2" fmla="*/ 2147483647 w 3"/>
              <a:gd name="T3" fmla="*/ 2147483647 h 1"/>
              <a:gd name="T4" fmla="*/ 0 w 3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1">
                <a:moveTo>
                  <a:pt x="0" y="0"/>
                </a:moveTo>
                <a:cubicBezTo>
                  <a:pt x="1" y="0"/>
                  <a:pt x="2" y="0"/>
                  <a:pt x="3" y="1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35" name="Freeform 203"/>
          <p:cNvSpPr>
            <a:spLocks/>
          </p:cNvSpPr>
          <p:nvPr/>
        </p:nvSpPr>
        <p:spPr bwMode="auto">
          <a:xfrm>
            <a:off x="7737475" y="5359400"/>
            <a:ext cx="7938" cy="3175"/>
          </a:xfrm>
          <a:custGeom>
            <a:avLst/>
            <a:gdLst>
              <a:gd name="T0" fmla="*/ 0 w 2"/>
              <a:gd name="T1" fmla="*/ 0 h 1"/>
              <a:gd name="T2" fmla="*/ 2147483647 w 2"/>
              <a:gd name="T3" fmla="*/ 2147483647 h 1"/>
              <a:gd name="T4" fmla="*/ 0 w 2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0"/>
                </a:moveTo>
                <a:cubicBezTo>
                  <a:pt x="1" y="0"/>
                  <a:pt x="2" y="0"/>
                  <a:pt x="2" y="1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36" name="Freeform 204"/>
          <p:cNvSpPr>
            <a:spLocks/>
          </p:cNvSpPr>
          <p:nvPr/>
        </p:nvSpPr>
        <p:spPr bwMode="auto">
          <a:xfrm>
            <a:off x="7731125" y="5359400"/>
            <a:ext cx="3175" cy="0"/>
          </a:xfrm>
          <a:custGeom>
            <a:avLst/>
            <a:gdLst>
              <a:gd name="T0" fmla="*/ 0 w 1"/>
              <a:gd name="T1" fmla="*/ 2147483647 w 1"/>
              <a:gd name="T2" fmla="*/ 0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37" name="Freeform 205"/>
          <p:cNvSpPr>
            <a:spLocks/>
          </p:cNvSpPr>
          <p:nvPr/>
        </p:nvSpPr>
        <p:spPr bwMode="auto">
          <a:xfrm>
            <a:off x="7772400" y="5362575"/>
            <a:ext cx="6350" cy="3175"/>
          </a:xfrm>
          <a:custGeom>
            <a:avLst/>
            <a:gdLst>
              <a:gd name="T0" fmla="*/ 0 w 2"/>
              <a:gd name="T1" fmla="*/ 0 h 1"/>
              <a:gd name="T2" fmla="*/ 2147483647 w 2"/>
              <a:gd name="T3" fmla="*/ 2147483647 h 1"/>
              <a:gd name="T4" fmla="*/ 0 w 2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0"/>
                </a:moveTo>
                <a:cubicBezTo>
                  <a:pt x="0" y="1"/>
                  <a:pt x="1" y="1"/>
                  <a:pt x="2" y="1"/>
                </a:cubicBezTo>
                <a:cubicBezTo>
                  <a:pt x="1" y="1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38" name="Freeform 206"/>
          <p:cNvSpPr>
            <a:spLocks/>
          </p:cNvSpPr>
          <p:nvPr/>
        </p:nvSpPr>
        <p:spPr bwMode="auto">
          <a:xfrm>
            <a:off x="7748588" y="5362575"/>
            <a:ext cx="7937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39" name="Freeform 207"/>
          <p:cNvSpPr>
            <a:spLocks/>
          </p:cNvSpPr>
          <p:nvPr/>
        </p:nvSpPr>
        <p:spPr bwMode="auto">
          <a:xfrm>
            <a:off x="7759700" y="5362575"/>
            <a:ext cx="7938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40" name="Freeform 208"/>
          <p:cNvSpPr>
            <a:spLocks/>
          </p:cNvSpPr>
          <p:nvPr/>
        </p:nvSpPr>
        <p:spPr bwMode="auto">
          <a:xfrm>
            <a:off x="7723188" y="5359400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w 2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41" name="Freeform 209"/>
          <p:cNvSpPr>
            <a:spLocks/>
          </p:cNvSpPr>
          <p:nvPr/>
        </p:nvSpPr>
        <p:spPr bwMode="auto">
          <a:xfrm>
            <a:off x="7635875" y="5359400"/>
            <a:ext cx="71438" cy="55563"/>
          </a:xfrm>
          <a:custGeom>
            <a:avLst/>
            <a:gdLst>
              <a:gd name="T0" fmla="*/ 2147483647 w 19"/>
              <a:gd name="T1" fmla="*/ 0 h 15"/>
              <a:gd name="T2" fmla="*/ 2147483647 w 19"/>
              <a:gd name="T3" fmla="*/ 0 h 15"/>
              <a:gd name="T4" fmla="*/ 2147483647 w 19"/>
              <a:gd name="T5" fmla="*/ 0 h 15"/>
              <a:gd name="T6" fmla="*/ 2147483647 w 19"/>
              <a:gd name="T7" fmla="*/ 2147483647 h 15"/>
              <a:gd name="T8" fmla="*/ 2147483647 w 19"/>
              <a:gd name="T9" fmla="*/ 2147483647 h 15"/>
              <a:gd name="T10" fmla="*/ 2147483647 w 19"/>
              <a:gd name="T11" fmla="*/ 2147483647 h 15"/>
              <a:gd name="T12" fmla="*/ 2147483647 w 19"/>
              <a:gd name="T13" fmla="*/ 2147483647 h 15"/>
              <a:gd name="T14" fmla="*/ 2147483647 w 19"/>
              <a:gd name="T15" fmla="*/ 2147483647 h 15"/>
              <a:gd name="T16" fmla="*/ 2147483647 w 19"/>
              <a:gd name="T17" fmla="*/ 2147483647 h 15"/>
              <a:gd name="T18" fmla="*/ 2147483647 w 19"/>
              <a:gd name="T19" fmla="*/ 2147483647 h 15"/>
              <a:gd name="T20" fmla="*/ 2147483647 w 19"/>
              <a:gd name="T21" fmla="*/ 2147483647 h 15"/>
              <a:gd name="T22" fmla="*/ 0 w 19"/>
              <a:gd name="T23" fmla="*/ 2147483647 h 15"/>
              <a:gd name="T24" fmla="*/ 0 w 19"/>
              <a:gd name="T25" fmla="*/ 2147483647 h 15"/>
              <a:gd name="T26" fmla="*/ 0 w 19"/>
              <a:gd name="T27" fmla="*/ 2147483647 h 15"/>
              <a:gd name="T28" fmla="*/ 0 w 19"/>
              <a:gd name="T29" fmla="*/ 2147483647 h 15"/>
              <a:gd name="T30" fmla="*/ 0 w 19"/>
              <a:gd name="T31" fmla="*/ 2147483647 h 15"/>
              <a:gd name="T32" fmla="*/ 2147483647 w 19"/>
              <a:gd name="T33" fmla="*/ 2147483647 h 15"/>
              <a:gd name="T34" fmla="*/ 2147483647 w 19"/>
              <a:gd name="T35" fmla="*/ 2147483647 h 15"/>
              <a:gd name="T36" fmla="*/ 2147483647 w 19"/>
              <a:gd name="T37" fmla="*/ 2147483647 h 15"/>
              <a:gd name="T38" fmla="*/ 2147483647 w 19"/>
              <a:gd name="T39" fmla="*/ 2147483647 h 15"/>
              <a:gd name="T40" fmla="*/ 2147483647 w 19"/>
              <a:gd name="T41" fmla="*/ 2147483647 h 15"/>
              <a:gd name="T42" fmla="*/ 2147483647 w 19"/>
              <a:gd name="T43" fmla="*/ 2147483647 h 15"/>
              <a:gd name="T44" fmla="*/ 2147483647 w 19"/>
              <a:gd name="T45" fmla="*/ 2147483647 h 15"/>
              <a:gd name="T46" fmla="*/ 2147483647 w 19"/>
              <a:gd name="T47" fmla="*/ 2147483647 h 15"/>
              <a:gd name="T48" fmla="*/ 2147483647 w 19"/>
              <a:gd name="T49" fmla="*/ 2147483647 h 15"/>
              <a:gd name="T50" fmla="*/ 2147483647 w 19"/>
              <a:gd name="T51" fmla="*/ 2147483647 h 15"/>
              <a:gd name="T52" fmla="*/ 2147483647 w 19"/>
              <a:gd name="T53" fmla="*/ 2147483647 h 15"/>
              <a:gd name="T54" fmla="*/ 2147483647 w 19"/>
              <a:gd name="T55" fmla="*/ 2147483647 h 15"/>
              <a:gd name="T56" fmla="*/ 2147483647 w 19"/>
              <a:gd name="T57" fmla="*/ 2147483647 h 15"/>
              <a:gd name="T58" fmla="*/ 2147483647 w 19"/>
              <a:gd name="T59" fmla="*/ 2147483647 h 15"/>
              <a:gd name="T60" fmla="*/ 2147483647 w 19"/>
              <a:gd name="T61" fmla="*/ 0 h 15"/>
              <a:gd name="T62" fmla="*/ 2147483647 w 19"/>
              <a:gd name="T63" fmla="*/ 0 h 1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9" h="15">
                <a:moveTo>
                  <a:pt x="18" y="0"/>
                </a:moveTo>
                <a:cubicBezTo>
                  <a:pt x="17" y="0"/>
                  <a:pt x="16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0"/>
                  <a:pt x="13" y="0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1"/>
                  <a:pt x="10" y="1"/>
                  <a:pt x="9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7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5" y="2"/>
                  <a:pt x="4" y="2"/>
                  <a:pt x="4" y="2"/>
                </a:cubicBezTo>
                <a:cubicBezTo>
                  <a:pt x="3" y="2"/>
                  <a:pt x="3" y="2"/>
                  <a:pt x="3" y="2"/>
                </a:cubicBezTo>
                <a:cubicBezTo>
                  <a:pt x="2" y="2"/>
                  <a:pt x="1" y="2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2" y="6"/>
                  <a:pt x="3" y="7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6" y="11"/>
                  <a:pt x="6" y="11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2" y="15"/>
                  <a:pt x="16" y="15"/>
                  <a:pt x="19" y="15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42" name="Freeform 210"/>
          <p:cNvSpPr>
            <a:spLocks/>
          </p:cNvSpPr>
          <p:nvPr/>
        </p:nvSpPr>
        <p:spPr bwMode="auto">
          <a:xfrm>
            <a:off x="7693025" y="5359400"/>
            <a:ext cx="11113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cubicBezTo>
                  <a:pt x="2" y="0"/>
                  <a:pt x="1" y="0"/>
                  <a:pt x="0" y="0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43" name="Freeform 211"/>
          <p:cNvSpPr>
            <a:spLocks/>
          </p:cNvSpPr>
          <p:nvPr/>
        </p:nvSpPr>
        <p:spPr bwMode="auto">
          <a:xfrm>
            <a:off x="7704138" y="5359400"/>
            <a:ext cx="3175" cy="0"/>
          </a:xfrm>
          <a:custGeom>
            <a:avLst/>
            <a:gdLst>
              <a:gd name="T0" fmla="*/ 2147483647 w 1"/>
              <a:gd name="T1" fmla="*/ 2147483647 w 1"/>
              <a:gd name="T2" fmla="*/ 0 w 1"/>
              <a:gd name="T3" fmla="*/ 2147483647 w 1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44" name="Freeform 212"/>
          <p:cNvSpPr>
            <a:spLocks/>
          </p:cNvSpPr>
          <p:nvPr/>
        </p:nvSpPr>
        <p:spPr bwMode="auto">
          <a:xfrm>
            <a:off x="7681913" y="5359400"/>
            <a:ext cx="11112" cy="3175"/>
          </a:xfrm>
          <a:custGeom>
            <a:avLst/>
            <a:gdLst>
              <a:gd name="T0" fmla="*/ 2147483647 w 3"/>
              <a:gd name="T1" fmla="*/ 0 h 1"/>
              <a:gd name="T2" fmla="*/ 0 w 3"/>
              <a:gd name="T3" fmla="*/ 2147483647 h 1"/>
              <a:gd name="T4" fmla="*/ 2147483647 w 3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1">
                <a:moveTo>
                  <a:pt x="3" y="0"/>
                </a:moveTo>
                <a:cubicBezTo>
                  <a:pt x="2" y="0"/>
                  <a:pt x="1" y="0"/>
                  <a:pt x="0" y="1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45" name="Freeform 213"/>
          <p:cNvSpPr>
            <a:spLocks/>
          </p:cNvSpPr>
          <p:nvPr/>
        </p:nvSpPr>
        <p:spPr bwMode="auto">
          <a:xfrm>
            <a:off x="7659688" y="5362575"/>
            <a:ext cx="6350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cubicBezTo>
                  <a:pt x="2" y="0"/>
                  <a:pt x="1" y="0"/>
                  <a:pt x="0" y="0"/>
                </a:cubicBezTo>
                <a:cubicBezTo>
                  <a:pt x="1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46" name="Freeform 214"/>
          <p:cNvSpPr>
            <a:spLocks/>
          </p:cNvSpPr>
          <p:nvPr/>
        </p:nvSpPr>
        <p:spPr bwMode="auto">
          <a:xfrm>
            <a:off x="7651750" y="5362575"/>
            <a:ext cx="7938" cy="3175"/>
          </a:xfrm>
          <a:custGeom>
            <a:avLst/>
            <a:gdLst>
              <a:gd name="T0" fmla="*/ 2147483647 w 2"/>
              <a:gd name="T1" fmla="*/ 0 h 1"/>
              <a:gd name="T2" fmla="*/ 0 w 2"/>
              <a:gd name="T3" fmla="*/ 2147483647 h 1"/>
              <a:gd name="T4" fmla="*/ 2147483647 w 2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2" y="0"/>
                </a:moveTo>
                <a:cubicBezTo>
                  <a:pt x="1" y="1"/>
                  <a:pt x="0" y="1"/>
                  <a:pt x="0" y="1"/>
                </a:cubicBezTo>
                <a:cubicBezTo>
                  <a:pt x="0" y="1"/>
                  <a:pt x="1" y="1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47" name="Rectangle 215"/>
          <p:cNvSpPr>
            <a:spLocks noChangeArrowheads="1"/>
          </p:cNvSpPr>
          <p:nvPr/>
        </p:nvSpPr>
        <p:spPr bwMode="auto">
          <a:xfrm>
            <a:off x="7635875" y="5370513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348" name="Freeform 216"/>
          <p:cNvSpPr>
            <a:spLocks/>
          </p:cNvSpPr>
          <p:nvPr/>
        </p:nvSpPr>
        <p:spPr bwMode="auto">
          <a:xfrm>
            <a:off x="7670800" y="5362575"/>
            <a:ext cx="11113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cubicBezTo>
                  <a:pt x="2" y="0"/>
                  <a:pt x="1" y="0"/>
                  <a:pt x="0" y="0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49" name="Freeform 217"/>
          <p:cNvSpPr>
            <a:spLocks/>
          </p:cNvSpPr>
          <p:nvPr/>
        </p:nvSpPr>
        <p:spPr bwMode="auto">
          <a:xfrm>
            <a:off x="7635875" y="5365750"/>
            <a:ext cx="11113" cy="4763"/>
          </a:xfrm>
          <a:custGeom>
            <a:avLst/>
            <a:gdLst>
              <a:gd name="T0" fmla="*/ 2147483647 w 3"/>
              <a:gd name="T1" fmla="*/ 0 h 1"/>
              <a:gd name="T2" fmla="*/ 0 w 3"/>
              <a:gd name="T3" fmla="*/ 2147483647 h 1"/>
              <a:gd name="T4" fmla="*/ 2147483647 w 3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1">
                <a:moveTo>
                  <a:pt x="3" y="0"/>
                </a:moveTo>
                <a:cubicBezTo>
                  <a:pt x="2" y="0"/>
                  <a:pt x="1" y="0"/>
                  <a:pt x="0" y="1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50" name="Freeform 218"/>
          <p:cNvSpPr>
            <a:spLocks/>
          </p:cNvSpPr>
          <p:nvPr/>
        </p:nvSpPr>
        <p:spPr bwMode="auto">
          <a:xfrm>
            <a:off x="7666038" y="54086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51" name="Freeform 219"/>
          <p:cNvSpPr>
            <a:spLocks/>
          </p:cNvSpPr>
          <p:nvPr/>
        </p:nvSpPr>
        <p:spPr bwMode="auto">
          <a:xfrm>
            <a:off x="7666038" y="5411788"/>
            <a:ext cx="4762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52" name="Freeform 220"/>
          <p:cNvSpPr>
            <a:spLocks/>
          </p:cNvSpPr>
          <p:nvPr/>
        </p:nvSpPr>
        <p:spPr bwMode="auto">
          <a:xfrm>
            <a:off x="7662863" y="54038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53" name="Freeform 221"/>
          <p:cNvSpPr>
            <a:spLocks/>
          </p:cNvSpPr>
          <p:nvPr/>
        </p:nvSpPr>
        <p:spPr bwMode="auto">
          <a:xfrm>
            <a:off x="7635875" y="53736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54" name="Freeform 222"/>
          <p:cNvSpPr>
            <a:spLocks/>
          </p:cNvSpPr>
          <p:nvPr/>
        </p:nvSpPr>
        <p:spPr bwMode="auto">
          <a:xfrm>
            <a:off x="7651750" y="53927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55" name="Freeform 223"/>
          <p:cNvSpPr>
            <a:spLocks/>
          </p:cNvSpPr>
          <p:nvPr/>
        </p:nvSpPr>
        <p:spPr bwMode="auto">
          <a:xfrm>
            <a:off x="7662863" y="5408613"/>
            <a:ext cx="3175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56" name="Freeform 224"/>
          <p:cNvSpPr>
            <a:spLocks/>
          </p:cNvSpPr>
          <p:nvPr/>
        </p:nvSpPr>
        <p:spPr bwMode="auto">
          <a:xfrm>
            <a:off x="7654925" y="53959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57" name="Freeform 225"/>
          <p:cNvSpPr>
            <a:spLocks/>
          </p:cNvSpPr>
          <p:nvPr/>
        </p:nvSpPr>
        <p:spPr bwMode="auto">
          <a:xfrm>
            <a:off x="7778750" y="5373688"/>
            <a:ext cx="60325" cy="34925"/>
          </a:xfrm>
          <a:custGeom>
            <a:avLst/>
            <a:gdLst>
              <a:gd name="T0" fmla="*/ 2147483647 w 16"/>
              <a:gd name="T1" fmla="*/ 2147483647 h 9"/>
              <a:gd name="T2" fmla="*/ 2147483647 w 16"/>
              <a:gd name="T3" fmla="*/ 2147483647 h 9"/>
              <a:gd name="T4" fmla="*/ 2147483647 w 16"/>
              <a:gd name="T5" fmla="*/ 2147483647 h 9"/>
              <a:gd name="T6" fmla="*/ 2147483647 w 16"/>
              <a:gd name="T7" fmla="*/ 2147483647 h 9"/>
              <a:gd name="T8" fmla="*/ 2147483647 w 16"/>
              <a:gd name="T9" fmla="*/ 0 h 9"/>
              <a:gd name="T10" fmla="*/ 2147483647 w 16"/>
              <a:gd name="T11" fmla="*/ 0 h 9"/>
              <a:gd name="T12" fmla="*/ 2147483647 w 16"/>
              <a:gd name="T13" fmla="*/ 0 h 9"/>
              <a:gd name="T14" fmla="*/ 2147483647 w 16"/>
              <a:gd name="T15" fmla="*/ 0 h 9"/>
              <a:gd name="T16" fmla="*/ 2147483647 w 16"/>
              <a:gd name="T17" fmla="*/ 2147483647 h 9"/>
              <a:gd name="T18" fmla="*/ 2147483647 w 16"/>
              <a:gd name="T19" fmla="*/ 2147483647 h 9"/>
              <a:gd name="T20" fmla="*/ 2147483647 w 16"/>
              <a:gd name="T21" fmla="*/ 2147483647 h 9"/>
              <a:gd name="T22" fmla="*/ 2147483647 w 16"/>
              <a:gd name="T23" fmla="*/ 2147483647 h 9"/>
              <a:gd name="T24" fmla="*/ 2147483647 w 16"/>
              <a:gd name="T25" fmla="*/ 2147483647 h 9"/>
              <a:gd name="T26" fmla="*/ 2147483647 w 16"/>
              <a:gd name="T27" fmla="*/ 2147483647 h 9"/>
              <a:gd name="T28" fmla="*/ 2147483647 w 16"/>
              <a:gd name="T29" fmla="*/ 2147483647 h 9"/>
              <a:gd name="T30" fmla="*/ 2147483647 w 16"/>
              <a:gd name="T31" fmla="*/ 2147483647 h 9"/>
              <a:gd name="T32" fmla="*/ 2147483647 w 16"/>
              <a:gd name="T33" fmla="*/ 2147483647 h 9"/>
              <a:gd name="T34" fmla="*/ 2147483647 w 16"/>
              <a:gd name="T35" fmla="*/ 2147483647 h 9"/>
              <a:gd name="T36" fmla="*/ 2147483647 w 16"/>
              <a:gd name="T37" fmla="*/ 2147483647 h 9"/>
              <a:gd name="T38" fmla="*/ 0 w 16"/>
              <a:gd name="T39" fmla="*/ 2147483647 h 9"/>
              <a:gd name="T40" fmla="*/ 2147483647 w 16"/>
              <a:gd name="T41" fmla="*/ 2147483647 h 9"/>
              <a:gd name="T42" fmla="*/ 2147483647 w 16"/>
              <a:gd name="T43" fmla="*/ 2147483647 h 9"/>
              <a:gd name="T44" fmla="*/ 2147483647 w 16"/>
              <a:gd name="T45" fmla="*/ 2147483647 h 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6" h="9">
                <a:moveTo>
                  <a:pt x="14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1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1"/>
                  <a:pt x="6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3"/>
                  <a:pt x="5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4"/>
                  <a:pt x="4" y="4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3" y="5"/>
                  <a:pt x="3" y="6"/>
                  <a:pt x="2" y="6"/>
                </a:cubicBezTo>
                <a:cubicBezTo>
                  <a:pt x="2" y="7"/>
                  <a:pt x="2" y="7"/>
                  <a:pt x="2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9"/>
                  <a:pt x="0" y="9"/>
                  <a:pt x="0" y="9"/>
                </a:cubicBezTo>
                <a:cubicBezTo>
                  <a:pt x="6" y="8"/>
                  <a:pt x="11" y="6"/>
                  <a:pt x="16" y="3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4" y="2"/>
                  <a:pt x="1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58" name="Freeform 226"/>
          <p:cNvSpPr>
            <a:spLocks/>
          </p:cNvSpPr>
          <p:nvPr/>
        </p:nvSpPr>
        <p:spPr bwMode="auto">
          <a:xfrm>
            <a:off x="7794625" y="53927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59" name="Freeform 227"/>
          <p:cNvSpPr>
            <a:spLocks/>
          </p:cNvSpPr>
          <p:nvPr/>
        </p:nvSpPr>
        <p:spPr bwMode="auto">
          <a:xfrm>
            <a:off x="7794625" y="5384800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60" name="Freeform 228"/>
          <p:cNvSpPr>
            <a:spLocks/>
          </p:cNvSpPr>
          <p:nvPr/>
        </p:nvSpPr>
        <p:spPr bwMode="auto">
          <a:xfrm>
            <a:off x="7783513" y="5400675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61" name="Freeform 229"/>
          <p:cNvSpPr>
            <a:spLocks/>
          </p:cNvSpPr>
          <p:nvPr/>
        </p:nvSpPr>
        <p:spPr bwMode="auto">
          <a:xfrm>
            <a:off x="7786688" y="5395913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62" name="Freeform 230"/>
          <p:cNvSpPr>
            <a:spLocks/>
          </p:cNvSpPr>
          <p:nvPr/>
        </p:nvSpPr>
        <p:spPr bwMode="auto">
          <a:xfrm>
            <a:off x="7778750" y="5403850"/>
            <a:ext cx="4763" cy="4763"/>
          </a:xfrm>
          <a:custGeom>
            <a:avLst/>
            <a:gdLst>
              <a:gd name="T0" fmla="*/ 0 w 3"/>
              <a:gd name="T1" fmla="*/ 2147483647 h 3"/>
              <a:gd name="T2" fmla="*/ 0 w 3"/>
              <a:gd name="T3" fmla="*/ 2147483647 h 3"/>
              <a:gd name="T4" fmla="*/ 2147483647 w 3"/>
              <a:gd name="T5" fmla="*/ 0 h 3"/>
              <a:gd name="T6" fmla="*/ 0 w 3"/>
              <a:gd name="T7" fmla="*/ 2147483647 h 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0" y="3"/>
                </a:lnTo>
                <a:lnTo>
                  <a:pt x="3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63" name="Freeform 231"/>
          <p:cNvSpPr>
            <a:spLocks/>
          </p:cNvSpPr>
          <p:nvPr/>
        </p:nvSpPr>
        <p:spPr bwMode="auto">
          <a:xfrm>
            <a:off x="7797800" y="5381625"/>
            <a:ext cx="4763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64" name="Freeform 232"/>
          <p:cNvSpPr>
            <a:spLocks/>
          </p:cNvSpPr>
          <p:nvPr/>
        </p:nvSpPr>
        <p:spPr bwMode="auto">
          <a:xfrm>
            <a:off x="7813675" y="5287963"/>
            <a:ext cx="115888" cy="85725"/>
          </a:xfrm>
          <a:custGeom>
            <a:avLst/>
            <a:gdLst>
              <a:gd name="T0" fmla="*/ 2147483647 w 31"/>
              <a:gd name="T1" fmla="*/ 0 h 23"/>
              <a:gd name="T2" fmla="*/ 2147483647 w 31"/>
              <a:gd name="T3" fmla="*/ 2147483647 h 23"/>
              <a:gd name="T4" fmla="*/ 2147483647 w 31"/>
              <a:gd name="T5" fmla="*/ 2147483647 h 23"/>
              <a:gd name="T6" fmla="*/ 2147483647 w 31"/>
              <a:gd name="T7" fmla="*/ 2147483647 h 23"/>
              <a:gd name="T8" fmla="*/ 2147483647 w 31"/>
              <a:gd name="T9" fmla="*/ 2147483647 h 23"/>
              <a:gd name="T10" fmla="*/ 2147483647 w 31"/>
              <a:gd name="T11" fmla="*/ 2147483647 h 23"/>
              <a:gd name="T12" fmla="*/ 2147483647 w 31"/>
              <a:gd name="T13" fmla="*/ 2147483647 h 23"/>
              <a:gd name="T14" fmla="*/ 2147483647 w 31"/>
              <a:gd name="T15" fmla="*/ 2147483647 h 23"/>
              <a:gd name="T16" fmla="*/ 2147483647 w 31"/>
              <a:gd name="T17" fmla="*/ 2147483647 h 23"/>
              <a:gd name="T18" fmla="*/ 2147483647 w 31"/>
              <a:gd name="T19" fmla="*/ 2147483647 h 23"/>
              <a:gd name="T20" fmla="*/ 2147483647 w 31"/>
              <a:gd name="T21" fmla="*/ 2147483647 h 23"/>
              <a:gd name="T22" fmla="*/ 2147483647 w 31"/>
              <a:gd name="T23" fmla="*/ 2147483647 h 23"/>
              <a:gd name="T24" fmla="*/ 0 w 31"/>
              <a:gd name="T25" fmla="*/ 2147483647 h 23"/>
              <a:gd name="T26" fmla="*/ 0 w 31"/>
              <a:gd name="T27" fmla="*/ 2147483647 h 23"/>
              <a:gd name="T28" fmla="*/ 0 w 31"/>
              <a:gd name="T29" fmla="*/ 2147483647 h 23"/>
              <a:gd name="T30" fmla="*/ 0 w 31"/>
              <a:gd name="T31" fmla="*/ 2147483647 h 23"/>
              <a:gd name="T32" fmla="*/ 2147483647 w 31"/>
              <a:gd name="T33" fmla="*/ 2147483647 h 23"/>
              <a:gd name="T34" fmla="*/ 2147483647 w 31"/>
              <a:gd name="T35" fmla="*/ 2147483647 h 23"/>
              <a:gd name="T36" fmla="*/ 2147483647 w 31"/>
              <a:gd name="T37" fmla="*/ 2147483647 h 23"/>
              <a:gd name="T38" fmla="*/ 2147483647 w 31"/>
              <a:gd name="T39" fmla="*/ 2147483647 h 23"/>
              <a:gd name="T40" fmla="*/ 2147483647 w 31"/>
              <a:gd name="T41" fmla="*/ 2147483647 h 23"/>
              <a:gd name="T42" fmla="*/ 2147483647 w 31"/>
              <a:gd name="T43" fmla="*/ 2147483647 h 23"/>
              <a:gd name="T44" fmla="*/ 2147483647 w 31"/>
              <a:gd name="T45" fmla="*/ 2147483647 h 23"/>
              <a:gd name="T46" fmla="*/ 2147483647 w 31"/>
              <a:gd name="T47" fmla="*/ 2147483647 h 23"/>
              <a:gd name="T48" fmla="*/ 2147483647 w 31"/>
              <a:gd name="T49" fmla="*/ 2147483647 h 23"/>
              <a:gd name="T50" fmla="*/ 2147483647 w 31"/>
              <a:gd name="T51" fmla="*/ 0 h 23"/>
              <a:gd name="T52" fmla="*/ 2147483647 w 31"/>
              <a:gd name="T53" fmla="*/ 0 h 2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1" h="23">
                <a:moveTo>
                  <a:pt x="10" y="0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9" y="2"/>
                  <a:pt x="9" y="2"/>
                </a:cubicBezTo>
                <a:cubicBezTo>
                  <a:pt x="9" y="3"/>
                  <a:pt x="9" y="3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6"/>
                  <a:pt x="6" y="8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11"/>
                  <a:pt x="4" y="12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3" y="14"/>
                  <a:pt x="3" y="15"/>
                  <a:pt x="2" y="15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7"/>
                  <a:pt x="1" y="18"/>
                  <a:pt x="1" y="18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20"/>
                  <a:pt x="2" y="20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4" y="20"/>
                  <a:pt x="5" y="21"/>
                  <a:pt x="5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1"/>
                  <a:pt x="7" y="22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9" y="22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20" y="17"/>
                  <a:pt x="27" y="9"/>
                  <a:pt x="31" y="0"/>
                </a:cubicBezTo>
                <a:cubicBezTo>
                  <a:pt x="10" y="0"/>
                  <a:pt x="10" y="0"/>
                  <a:pt x="1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65" name="Freeform 233"/>
          <p:cNvSpPr>
            <a:spLocks/>
          </p:cNvSpPr>
          <p:nvPr/>
        </p:nvSpPr>
        <p:spPr bwMode="auto">
          <a:xfrm>
            <a:off x="7813675" y="5354638"/>
            <a:ext cx="3175" cy="4762"/>
          </a:xfrm>
          <a:custGeom>
            <a:avLst/>
            <a:gdLst>
              <a:gd name="T0" fmla="*/ 2147483647 w 2"/>
              <a:gd name="T1" fmla="*/ 0 h 3"/>
              <a:gd name="T2" fmla="*/ 0 w 2"/>
              <a:gd name="T3" fmla="*/ 2147483647 h 3"/>
              <a:gd name="T4" fmla="*/ 2147483647 w 2"/>
              <a:gd name="T5" fmla="*/ 0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0" y="3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66" name="Freeform 234"/>
          <p:cNvSpPr>
            <a:spLocks/>
          </p:cNvSpPr>
          <p:nvPr/>
        </p:nvSpPr>
        <p:spPr bwMode="auto">
          <a:xfrm>
            <a:off x="7847013" y="5291138"/>
            <a:ext cx="3175" cy="3175"/>
          </a:xfrm>
          <a:custGeom>
            <a:avLst/>
            <a:gdLst>
              <a:gd name="T0" fmla="*/ 2147483647 w 1"/>
              <a:gd name="T1" fmla="*/ 0 h 1"/>
              <a:gd name="T2" fmla="*/ 0 w 1"/>
              <a:gd name="T3" fmla="*/ 2147483647 h 1"/>
              <a:gd name="T4" fmla="*/ 2147483647 w 1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1" y="0"/>
                  <a:pt x="0" y="1"/>
                  <a:pt x="0" y="1"/>
                </a:cubicBezTo>
                <a:cubicBezTo>
                  <a:pt x="0" y="1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67" name="Freeform 235"/>
          <p:cNvSpPr>
            <a:spLocks/>
          </p:cNvSpPr>
          <p:nvPr/>
        </p:nvSpPr>
        <p:spPr bwMode="auto">
          <a:xfrm>
            <a:off x="7832725" y="53244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68" name="Freeform 236"/>
          <p:cNvSpPr>
            <a:spLocks/>
          </p:cNvSpPr>
          <p:nvPr/>
        </p:nvSpPr>
        <p:spPr bwMode="auto">
          <a:xfrm>
            <a:off x="7843838" y="53022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69" name="Freeform 237"/>
          <p:cNvSpPr>
            <a:spLocks/>
          </p:cNvSpPr>
          <p:nvPr/>
        </p:nvSpPr>
        <p:spPr bwMode="auto">
          <a:xfrm>
            <a:off x="7827963" y="533558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70" name="Freeform 238"/>
          <p:cNvSpPr>
            <a:spLocks/>
          </p:cNvSpPr>
          <p:nvPr/>
        </p:nvSpPr>
        <p:spPr bwMode="auto">
          <a:xfrm>
            <a:off x="7820025" y="5343525"/>
            <a:ext cx="0" cy="476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71" name="Rectangle 239"/>
          <p:cNvSpPr>
            <a:spLocks noChangeArrowheads="1"/>
          </p:cNvSpPr>
          <p:nvPr/>
        </p:nvSpPr>
        <p:spPr bwMode="auto">
          <a:xfrm>
            <a:off x="7813675" y="5359400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372" name="Freeform 240"/>
          <p:cNvSpPr>
            <a:spLocks/>
          </p:cNvSpPr>
          <p:nvPr/>
        </p:nvSpPr>
        <p:spPr bwMode="auto">
          <a:xfrm>
            <a:off x="7816850" y="5359400"/>
            <a:ext cx="7938" cy="3175"/>
          </a:xfrm>
          <a:custGeom>
            <a:avLst/>
            <a:gdLst>
              <a:gd name="T0" fmla="*/ 2147483647 w 2"/>
              <a:gd name="T1" fmla="*/ 2147483647 h 1"/>
              <a:gd name="T2" fmla="*/ 0 w 2"/>
              <a:gd name="T3" fmla="*/ 0 h 1"/>
              <a:gd name="T4" fmla="*/ 2147483647 w 2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2" y="1"/>
                </a:moveTo>
                <a:cubicBezTo>
                  <a:pt x="1" y="1"/>
                  <a:pt x="0" y="1"/>
                  <a:pt x="0" y="0"/>
                </a:cubicBezTo>
                <a:cubicBezTo>
                  <a:pt x="0" y="1"/>
                  <a:pt x="1" y="1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73" name="Freeform 241"/>
          <p:cNvSpPr>
            <a:spLocks/>
          </p:cNvSpPr>
          <p:nvPr/>
        </p:nvSpPr>
        <p:spPr bwMode="auto">
          <a:xfrm>
            <a:off x="7843838" y="5370513"/>
            <a:ext cx="11112" cy="3175"/>
          </a:xfrm>
          <a:custGeom>
            <a:avLst/>
            <a:gdLst>
              <a:gd name="T0" fmla="*/ 2147483647 w 3"/>
              <a:gd name="T1" fmla="*/ 2147483647 h 1"/>
              <a:gd name="T2" fmla="*/ 0 w 3"/>
              <a:gd name="T3" fmla="*/ 0 h 1"/>
              <a:gd name="T4" fmla="*/ 2147483647 w 3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1">
                <a:moveTo>
                  <a:pt x="3" y="1"/>
                </a:moveTo>
                <a:cubicBezTo>
                  <a:pt x="2" y="1"/>
                  <a:pt x="1" y="0"/>
                  <a:pt x="0" y="0"/>
                </a:cubicBezTo>
                <a:cubicBezTo>
                  <a:pt x="1" y="0"/>
                  <a:pt x="2" y="1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74" name="Freeform 242"/>
          <p:cNvSpPr>
            <a:spLocks/>
          </p:cNvSpPr>
          <p:nvPr/>
        </p:nvSpPr>
        <p:spPr bwMode="auto">
          <a:xfrm>
            <a:off x="7824788" y="5362575"/>
            <a:ext cx="7937" cy="3175"/>
          </a:xfrm>
          <a:custGeom>
            <a:avLst/>
            <a:gdLst>
              <a:gd name="T0" fmla="*/ 2147483647 w 2"/>
              <a:gd name="T1" fmla="*/ 2147483647 h 1"/>
              <a:gd name="T2" fmla="*/ 0 w 2"/>
              <a:gd name="T3" fmla="*/ 0 h 1"/>
              <a:gd name="T4" fmla="*/ 2147483647 w 2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2" y="1"/>
                </a:moveTo>
                <a:cubicBezTo>
                  <a:pt x="2" y="1"/>
                  <a:pt x="1" y="0"/>
                  <a:pt x="0" y="0"/>
                </a:cubicBezTo>
                <a:cubicBezTo>
                  <a:pt x="1" y="0"/>
                  <a:pt x="2" y="1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75" name="Freeform 243"/>
          <p:cNvSpPr>
            <a:spLocks/>
          </p:cNvSpPr>
          <p:nvPr/>
        </p:nvSpPr>
        <p:spPr bwMode="auto">
          <a:xfrm>
            <a:off x="7835900" y="5365750"/>
            <a:ext cx="7938" cy="4763"/>
          </a:xfrm>
          <a:custGeom>
            <a:avLst/>
            <a:gdLst>
              <a:gd name="T0" fmla="*/ 2147483647 w 2"/>
              <a:gd name="T1" fmla="*/ 2147483647 h 1"/>
              <a:gd name="T2" fmla="*/ 0 w 2"/>
              <a:gd name="T3" fmla="*/ 0 h 1"/>
              <a:gd name="T4" fmla="*/ 2147483647 w 2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2" y="1"/>
                </a:moveTo>
                <a:cubicBezTo>
                  <a:pt x="1" y="1"/>
                  <a:pt x="1" y="0"/>
                  <a:pt x="0" y="0"/>
                </a:cubicBezTo>
                <a:cubicBezTo>
                  <a:pt x="1" y="0"/>
                  <a:pt x="1" y="1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76" name="Freeform 244"/>
          <p:cNvSpPr>
            <a:spLocks/>
          </p:cNvSpPr>
          <p:nvPr/>
        </p:nvSpPr>
        <p:spPr bwMode="auto">
          <a:xfrm>
            <a:off x="7858125" y="5189538"/>
            <a:ext cx="101600" cy="82550"/>
          </a:xfrm>
          <a:custGeom>
            <a:avLst/>
            <a:gdLst>
              <a:gd name="T0" fmla="*/ 2147483647 w 27"/>
              <a:gd name="T1" fmla="*/ 0 h 22"/>
              <a:gd name="T2" fmla="*/ 2147483647 w 27"/>
              <a:gd name="T3" fmla="*/ 0 h 22"/>
              <a:gd name="T4" fmla="*/ 2147483647 w 27"/>
              <a:gd name="T5" fmla="*/ 2147483647 h 22"/>
              <a:gd name="T6" fmla="*/ 2147483647 w 27"/>
              <a:gd name="T7" fmla="*/ 2147483647 h 22"/>
              <a:gd name="T8" fmla="*/ 2147483647 w 27"/>
              <a:gd name="T9" fmla="*/ 2147483647 h 22"/>
              <a:gd name="T10" fmla="*/ 2147483647 w 27"/>
              <a:gd name="T11" fmla="*/ 2147483647 h 22"/>
              <a:gd name="T12" fmla="*/ 2147483647 w 27"/>
              <a:gd name="T13" fmla="*/ 2147483647 h 22"/>
              <a:gd name="T14" fmla="*/ 2147483647 w 27"/>
              <a:gd name="T15" fmla="*/ 2147483647 h 22"/>
              <a:gd name="T16" fmla="*/ 2147483647 w 27"/>
              <a:gd name="T17" fmla="*/ 2147483647 h 22"/>
              <a:gd name="T18" fmla="*/ 2147483647 w 27"/>
              <a:gd name="T19" fmla="*/ 2147483647 h 22"/>
              <a:gd name="T20" fmla="*/ 2147483647 w 27"/>
              <a:gd name="T21" fmla="*/ 2147483647 h 22"/>
              <a:gd name="T22" fmla="*/ 2147483647 w 27"/>
              <a:gd name="T23" fmla="*/ 2147483647 h 22"/>
              <a:gd name="T24" fmla="*/ 2147483647 w 27"/>
              <a:gd name="T25" fmla="*/ 2147483647 h 22"/>
              <a:gd name="T26" fmla="*/ 2147483647 w 27"/>
              <a:gd name="T27" fmla="*/ 2147483647 h 22"/>
              <a:gd name="T28" fmla="*/ 2147483647 w 27"/>
              <a:gd name="T29" fmla="*/ 2147483647 h 22"/>
              <a:gd name="T30" fmla="*/ 2147483647 w 27"/>
              <a:gd name="T31" fmla="*/ 2147483647 h 22"/>
              <a:gd name="T32" fmla="*/ 0 w 27"/>
              <a:gd name="T33" fmla="*/ 2147483647 h 22"/>
              <a:gd name="T34" fmla="*/ 0 w 27"/>
              <a:gd name="T35" fmla="*/ 2147483647 h 22"/>
              <a:gd name="T36" fmla="*/ 0 w 27"/>
              <a:gd name="T37" fmla="*/ 2147483647 h 22"/>
              <a:gd name="T38" fmla="*/ 2147483647 w 27"/>
              <a:gd name="T39" fmla="*/ 2147483647 h 22"/>
              <a:gd name="T40" fmla="*/ 2147483647 w 27"/>
              <a:gd name="T41" fmla="*/ 0 h 22"/>
              <a:gd name="T42" fmla="*/ 2147483647 w 27"/>
              <a:gd name="T43" fmla="*/ 0 h 2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7" h="22"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1"/>
                  <a:pt x="5" y="2"/>
                  <a:pt x="4" y="2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4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6"/>
                  <a:pt x="4" y="7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3" y="9"/>
                  <a:pt x="3" y="10"/>
                  <a:pt x="3" y="10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2"/>
                  <a:pt x="3" y="12"/>
                  <a:pt x="2" y="13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5"/>
                  <a:pt x="2" y="15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7"/>
                  <a:pt x="1" y="18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20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4" y="15"/>
                  <a:pt x="26" y="8"/>
                  <a:pt x="27" y="0"/>
                </a:cubicBezTo>
                <a:cubicBezTo>
                  <a:pt x="5" y="0"/>
                  <a:pt x="5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77" name="Freeform 245"/>
          <p:cNvSpPr>
            <a:spLocks/>
          </p:cNvSpPr>
          <p:nvPr/>
        </p:nvSpPr>
        <p:spPr bwMode="auto">
          <a:xfrm>
            <a:off x="7869238" y="5219700"/>
            <a:ext cx="4762" cy="7938"/>
          </a:xfrm>
          <a:custGeom>
            <a:avLst/>
            <a:gdLst>
              <a:gd name="T0" fmla="*/ 2147483647 w 1"/>
              <a:gd name="T1" fmla="*/ 0 h 2"/>
              <a:gd name="T2" fmla="*/ 0 w 1"/>
              <a:gd name="T3" fmla="*/ 2147483647 h 2"/>
              <a:gd name="T4" fmla="*/ 2147483647 w 1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1" y="0"/>
                </a:moveTo>
                <a:cubicBezTo>
                  <a:pt x="0" y="1"/>
                  <a:pt x="0" y="2"/>
                  <a:pt x="0" y="2"/>
                </a:cubicBezTo>
                <a:cubicBezTo>
                  <a:pt x="0" y="2"/>
                  <a:pt x="0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78" name="Freeform 246"/>
          <p:cNvSpPr>
            <a:spLocks/>
          </p:cNvSpPr>
          <p:nvPr/>
        </p:nvSpPr>
        <p:spPr bwMode="auto">
          <a:xfrm>
            <a:off x="7874000" y="5189538"/>
            <a:ext cx="3175" cy="7937"/>
          </a:xfrm>
          <a:custGeom>
            <a:avLst/>
            <a:gdLst>
              <a:gd name="T0" fmla="*/ 2147483647 w 1"/>
              <a:gd name="T1" fmla="*/ 0 h 2"/>
              <a:gd name="T2" fmla="*/ 0 w 1"/>
              <a:gd name="T3" fmla="*/ 2147483647 h 2"/>
              <a:gd name="T4" fmla="*/ 2147483647 w 1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1" y="0"/>
                </a:moveTo>
                <a:cubicBezTo>
                  <a:pt x="1" y="1"/>
                  <a:pt x="1" y="2"/>
                  <a:pt x="0" y="2"/>
                </a:cubicBezTo>
                <a:cubicBezTo>
                  <a:pt x="1" y="2"/>
                  <a:pt x="1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79" name="Freeform 247"/>
          <p:cNvSpPr>
            <a:spLocks/>
          </p:cNvSpPr>
          <p:nvPr/>
        </p:nvSpPr>
        <p:spPr bwMode="auto">
          <a:xfrm>
            <a:off x="7858125" y="5260975"/>
            <a:ext cx="3175" cy="11113"/>
          </a:xfrm>
          <a:custGeom>
            <a:avLst/>
            <a:gdLst>
              <a:gd name="T0" fmla="*/ 2147483647 w 1"/>
              <a:gd name="T1" fmla="*/ 0 h 3"/>
              <a:gd name="T2" fmla="*/ 0 w 1"/>
              <a:gd name="T3" fmla="*/ 2147483647 h 3"/>
              <a:gd name="T4" fmla="*/ 2147483647 w 1"/>
              <a:gd name="T5" fmla="*/ 0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3">
                <a:moveTo>
                  <a:pt x="1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80" name="Freeform 248"/>
          <p:cNvSpPr>
            <a:spLocks/>
          </p:cNvSpPr>
          <p:nvPr/>
        </p:nvSpPr>
        <p:spPr bwMode="auto">
          <a:xfrm>
            <a:off x="7874000" y="5208588"/>
            <a:ext cx="0" cy="11112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81" name="Freeform 249"/>
          <p:cNvSpPr>
            <a:spLocks/>
          </p:cNvSpPr>
          <p:nvPr/>
        </p:nvSpPr>
        <p:spPr bwMode="auto">
          <a:xfrm>
            <a:off x="7861300" y="5249863"/>
            <a:ext cx="4763" cy="11112"/>
          </a:xfrm>
          <a:custGeom>
            <a:avLst/>
            <a:gdLst>
              <a:gd name="T0" fmla="*/ 2147483647 w 1"/>
              <a:gd name="T1" fmla="*/ 0 h 3"/>
              <a:gd name="T2" fmla="*/ 0 w 1"/>
              <a:gd name="T3" fmla="*/ 2147483647 h 3"/>
              <a:gd name="T4" fmla="*/ 2147483647 w 1"/>
              <a:gd name="T5" fmla="*/ 0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3">
                <a:moveTo>
                  <a:pt x="1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82" name="Freeform 250"/>
          <p:cNvSpPr>
            <a:spLocks/>
          </p:cNvSpPr>
          <p:nvPr/>
        </p:nvSpPr>
        <p:spPr bwMode="auto">
          <a:xfrm>
            <a:off x="7866063" y="5230813"/>
            <a:ext cx="3175" cy="7937"/>
          </a:xfrm>
          <a:custGeom>
            <a:avLst/>
            <a:gdLst>
              <a:gd name="T0" fmla="*/ 2147483647 w 1"/>
              <a:gd name="T1" fmla="*/ 0 h 2"/>
              <a:gd name="T2" fmla="*/ 0 w 1"/>
              <a:gd name="T3" fmla="*/ 2147483647 h 2"/>
              <a:gd name="T4" fmla="*/ 2147483647 w 1"/>
              <a:gd name="T5" fmla="*/ 0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1" y="0"/>
                </a:moveTo>
                <a:cubicBezTo>
                  <a:pt x="1" y="1"/>
                  <a:pt x="1" y="1"/>
                  <a:pt x="0" y="2"/>
                </a:cubicBezTo>
                <a:cubicBezTo>
                  <a:pt x="1" y="1"/>
                  <a:pt x="1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83" name="Freeform 251"/>
          <p:cNvSpPr>
            <a:spLocks/>
          </p:cNvSpPr>
          <p:nvPr/>
        </p:nvSpPr>
        <p:spPr bwMode="auto">
          <a:xfrm>
            <a:off x="7874000" y="5200650"/>
            <a:ext cx="0" cy="7938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cubicBezTo>
                  <a:pt x="0" y="0"/>
                  <a:pt x="0" y="1"/>
                  <a:pt x="0" y="2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84" name="Freeform 252"/>
          <p:cNvSpPr>
            <a:spLocks/>
          </p:cNvSpPr>
          <p:nvPr/>
        </p:nvSpPr>
        <p:spPr bwMode="auto">
          <a:xfrm>
            <a:off x="7866063" y="5241925"/>
            <a:ext cx="0" cy="7938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85" name="Freeform 253"/>
          <p:cNvSpPr>
            <a:spLocks/>
          </p:cNvSpPr>
          <p:nvPr/>
        </p:nvSpPr>
        <p:spPr bwMode="auto">
          <a:xfrm>
            <a:off x="7497763" y="4975225"/>
            <a:ext cx="115887" cy="93663"/>
          </a:xfrm>
          <a:custGeom>
            <a:avLst/>
            <a:gdLst>
              <a:gd name="T0" fmla="*/ 2147483647 w 31"/>
              <a:gd name="T1" fmla="*/ 2147483647 h 25"/>
              <a:gd name="T2" fmla="*/ 2147483647 w 31"/>
              <a:gd name="T3" fmla="*/ 2147483647 h 25"/>
              <a:gd name="T4" fmla="*/ 2147483647 w 31"/>
              <a:gd name="T5" fmla="*/ 2147483647 h 25"/>
              <a:gd name="T6" fmla="*/ 2147483647 w 31"/>
              <a:gd name="T7" fmla="*/ 2147483647 h 25"/>
              <a:gd name="T8" fmla="*/ 2147483647 w 31"/>
              <a:gd name="T9" fmla="*/ 2147483647 h 25"/>
              <a:gd name="T10" fmla="*/ 2147483647 w 31"/>
              <a:gd name="T11" fmla="*/ 2147483647 h 25"/>
              <a:gd name="T12" fmla="*/ 2147483647 w 31"/>
              <a:gd name="T13" fmla="*/ 0 h 25"/>
              <a:gd name="T14" fmla="*/ 2147483647 w 31"/>
              <a:gd name="T15" fmla="*/ 0 h 25"/>
              <a:gd name="T16" fmla="*/ 0 w 31"/>
              <a:gd name="T17" fmla="*/ 2147483647 h 25"/>
              <a:gd name="T18" fmla="*/ 2147483647 w 31"/>
              <a:gd name="T19" fmla="*/ 2147483647 h 25"/>
              <a:gd name="T20" fmla="*/ 2147483647 w 31"/>
              <a:gd name="T21" fmla="*/ 2147483647 h 25"/>
              <a:gd name="T22" fmla="*/ 2147483647 w 31"/>
              <a:gd name="T23" fmla="*/ 2147483647 h 25"/>
              <a:gd name="T24" fmla="*/ 2147483647 w 31"/>
              <a:gd name="T25" fmla="*/ 2147483647 h 25"/>
              <a:gd name="T26" fmla="*/ 2147483647 w 31"/>
              <a:gd name="T27" fmla="*/ 2147483647 h 25"/>
              <a:gd name="T28" fmla="*/ 2147483647 w 31"/>
              <a:gd name="T29" fmla="*/ 2147483647 h 25"/>
              <a:gd name="T30" fmla="*/ 2147483647 w 31"/>
              <a:gd name="T31" fmla="*/ 2147483647 h 25"/>
              <a:gd name="T32" fmla="*/ 2147483647 w 31"/>
              <a:gd name="T33" fmla="*/ 2147483647 h 25"/>
              <a:gd name="T34" fmla="*/ 2147483647 w 31"/>
              <a:gd name="T35" fmla="*/ 2147483647 h 25"/>
              <a:gd name="T36" fmla="*/ 2147483647 w 31"/>
              <a:gd name="T37" fmla="*/ 2147483647 h 25"/>
              <a:gd name="T38" fmla="*/ 2147483647 w 31"/>
              <a:gd name="T39" fmla="*/ 2147483647 h 25"/>
              <a:gd name="T40" fmla="*/ 2147483647 w 31"/>
              <a:gd name="T41" fmla="*/ 2147483647 h 25"/>
              <a:gd name="T42" fmla="*/ 2147483647 w 31"/>
              <a:gd name="T43" fmla="*/ 2147483647 h 25"/>
              <a:gd name="T44" fmla="*/ 2147483647 w 31"/>
              <a:gd name="T45" fmla="*/ 2147483647 h 25"/>
              <a:gd name="T46" fmla="*/ 2147483647 w 31"/>
              <a:gd name="T47" fmla="*/ 2147483647 h 25"/>
              <a:gd name="T48" fmla="*/ 2147483647 w 31"/>
              <a:gd name="T49" fmla="*/ 2147483647 h 25"/>
              <a:gd name="T50" fmla="*/ 2147483647 w 31"/>
              <a:gd name="T51" fmla="*/ 2147483647 h 25"/>
              <a:gd name="T52" fmla="*/ 2147483647 w 31"/>
              <a:gd name="T53" fmla="*/ 2147483647 h 2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1" h="25">
                <a:moveTo>
                  <a:pt x="31" y="4"/>
                </a:moveTo>
                <a:cubicBezTo>
                  <a:pt x="31" y="4"/>
                  <a:pt x="31" y="4"/>
                  <a:pt x="31" y="4"/>
                </a:cubicBezTo>
                <a:cubicBezTo>
                  <a:pt x="29" y="4"/>
                  <a:pt x="28" y="3"/>
                  <a:pt x="26" y="2"/>
                </a:cubicBezTo>
                <a:cubicBezTo>
                  <a:pt x="26" y="2"/>
                  <a:pt x="26" y="2"/>
                  <a:pt x="26" y="2"/>
                </a:cubicBezTo>
                <a:cubicBezTo>
                  <a:pt x="25" y="2"/>
                  <a:pt x="25" y="2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3" y="1"/>
                  <a:pt x="22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2" y="7"/>
                  <a:pt x="5" y="15"/>
                  <a:pt x="0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2" y="23"/>
                  <a:pt x="22" y="23"/>
                </a:cubicBezTo>
                <a:cubicBezTo>
                  <a:pt x="22" y="22"/>
                  <a:pt x="23" y="22"/>
                  <a:pt x="23" y="21"/>
                </a:cubicBezTo>
                <a:cubicBezTo>
                  <a:pt x="23" y="20"/>
                  <a:pt x="23" y="20"/>
                  <a:pt x="23" y="20"/>
                </a:cubicBezTo>
                <a:cubicBezTo>
                  <a:pt x="24" y="19"/>
                  <a:pt x="24" y="18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6"/>
                  <a:pt x="25" y="15"/>
                  <a:pt x="26" y="14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13"/>
                  <a:pt x="27" y="12"/>
                  <a:pt x="27" y="12"/>
                </a:cubicBezTo>
                <a:cubicBezTo>
                  <a:pt x="27" y="11"/>
                  <a:pt x="27" y="11"/>
                  <a:pt x="28" y="10"/>
                </a:cubicBezTo>
                <a:cubicBezTo>
                  <a:pt x="28" y="10"/>
                  <a:pt x="28" y="9"/>
                  <a:pt x="28" y="9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7"/>
                  <a:pt x="30" y="6"/>
                  <a:pt x="30" y="6"/>
                </a:cubicBezTo>
                <a:cubicBezTo>
                  <a:pt x="30" y="6"/>
                  <a:pt x="30" y="5"/>
                  <a:pt x="31" y="5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4"/>
                  <a:pt x="31" y="4"/>
                  <a:pt x="3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86" name="Freeform 254"/>
          <p:cNvSpPr>
            <a:spLocks/>
          </p:cNvSpPr>
          <p:nvPr/>
        </p:nvSpPr>
        <p:spPr bwMode="auto">
          <a:xfrm>
            <a:off x="7580313" y="5060950"/>
            <a:ext cx="0" cy="4763"/>
          </a:xfrm>
          <a:custGeom>
            <a:avLst/>
            <a:gdLst>
              <a:gd name="T0" fmla="*/ 2147483647 h 1"/>
              <a:gd name="T1" fmla="*/ 0 h 1"/>
              <a:gd name="T2" fmla="*/ 2147483647 h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87" name="Freeform 255"/>
          <p:cNvSpPr>
            <a:spLocks/>
          </p:cNvSpPr>
          <p:nvPr/>
        </p:nvSpPr>
        <p:spPr bwMode="auto">
          <a:xfrm>
            <a:off x="7583488" y="5049838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88" name="Freeform 256"/>
          <p:cNvSpPr>
            <a:spLocks/>
          </p:cNvSpPr>
          <p:nvPr/>
        </p:nvSpPr>
        <p:spPr bwMode="auto">
          <a:xfrm>
            <a:off x="7594600" y="5024438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89" name="Freeform 257"/>
          <p:cNvSpPr>
            <a:spLocks/>
          </p:cNvSpPr>
          <p:nvPr/>
        </p:nvSpPr>
        <p:spPr bwMode="auto">
          <a:xfrm>
            <a:off x="7586663" y="50387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90" name="Freeform 258"/>
          <p:cNvSpPr>
            <a:spLocks/>
          </p:cNvSpPr>
          <p:nvPr/>
        </p:nvSpPr>
        <p:spPr bwMode="auto">
          <a:xfrm>
            <a:off x="7599363" y="5013325"/>
            <a:ext cx="3175" cy="6350"/>
          </a:xfrm>
          <a:custGeom>
            <a:avLst/>
            <a:gdLst>
              <a:gd name="T0" fmla="*/ 0 w 1"/>
              <a:gd name="T1" fmla="*/ 2147483647 h 2"/>
              <a:gd name="T2" fmla="*/ 2147483647 w 1"/>
              <a:gd name="T3" fmla="*/ 0 h 2"/>
              <a:gd name="T4" fmla="*/ 0 w 1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0" y="2"/>
                </a:moveTo>
                <a:cubicBezTo>
                  <a:pt x="0" y="1"/>
                  <a:pt x="0" y="1"/>
                  <a:pt x="1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91" name="Freeform 259"/>
          <p:cNvSpPr>
            <a:spLocks/>
          </p:cNvSpPr>
          <p:nvPr/>
        </p:nvSpPr>
        <p:spPr bwMode="auto">
          <a:xfrm>
            <a:off x="7602538" y="5005388"/>
            <a:ext cx="3175" cy="3175"/>
          </a:xfrm>
          <a:custGeom>
            <a:avLst/>
            <a:gdLst>
              <a:gd name="T0" fmla="*/ 0 w 1"/>
              <a:gd name="T1" fmla="*/ 2147483647 h 1"/>
              <a:gd name="T2" fmla="*/ 2147483647 w 1"/>
              <a:gd name="T3" fmla="*/ 0 h 1"/>
              <a:gd name="T4" fmla="*/ 0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92" name="Freeform 260"/>
          <p:cNvSpPr>
            <a:spLocks/>
          </p:cNvSpPr>
          <p:nvPr/>
        </p:nvSpPr>
        <p:spPr bwMode="auto">
          <a:xfrm>
            <a:off x="7610475" y="4994275"/>
            <a:ext cx="3175" cy="3175"/>
          </a:xfrm>
          <a:custGeom>
            <a:avLst/>
            <a:gdLst>
              <a:gd name="T0" fmla="*/ 0 w 1"/>
              <a:gd name="T1" fmla="*/ 2147483647 h 1"/>
              <a:gd name="T2" fmla="*/ 2147483647 w 1"/>
              <a:gd name="T3" fmla="*/ 0 h 1"/>
              <a:gd name="T4" fmla="*/ 0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93" name="Freeform 261"/>
          <p:cNvSpPr>
            <a:spLocks/>
          </p:cNvSpPr>
          <p:nvPr/>
        </p:nvSpPr>
        <p:spPr bwMode="auto">
          <a:xfrm>
            <a:off x="7635875" y="4933950"/>
            <a:ext cx="71438" cy="63500"/>
          </a:xfrm>
          <a:custGeom>
            <a:avLst/>
            <a:gdLst>
              <a:gd name="T0" fmla="*/ 2147483647 w 19"/>
              <a:gd name="T1" fmla="*/ 2147483647 h 17"/>
              <a:gd name="T2" fmla="*/ 2147483647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2147483647 h 17"/>
              <a:gd name="T8" fmla="*/ 2147483647 w 19"/>
              <a:gd name="T9" fmla="*/ 2147483647 h 17"/>
              <a:gd name="T10" fmla="*/ 2147483647 w 19"/>
              <a:gd name="T11" fmla="*/ 2147483647 h 17"/>
              <a:gd name="T12" fmla="*/ 2147483647 w 19"/>
              <a:gd name="T13" fmla="*/ 2147483647 h 17"/>
              <a:gd name="T14" fmla="*/ 2147483647 w 19"/>
              <a:gd name="T15" fmla="*/ 2147483647 h 17"/>
              <a:gd name="T16" fmla="*/ 2147483647 w 19"/>
              <a:gd name="T17" fmla="*/ 2147483647 h 17"/>
              <a:gd name="T18" fmla="*/ 2147483647 w 19"/>
              <a:gd name="T19" fmla="*/ 2147483647 h 17"/>
              <a:gd name="T20" fmla="*/ 2147483647 w 19"/>
              <a:gd name="T21" fmla="*/ 2147483647 h 17"/>
              <a:gd name="T22" fmla="*/ 2147483647 w 19"/>
              <a:gd name="T23" fmla="*/ 2147483647 h 17"/>
              <a:gd name="T24" fmla="*/ 2147483647 w 19"/>
              <a:gd name="T25" fmla="*/ 2147483647 h 17"/>
              <a:gd name="T26" fmla="*/ 2147483647 w 19"/>
              <a:gd name="T27" fmla="*/ 2147483647 h 17"/>
              <a:gd name="T28" fmla="*/ 2147483647 w 19"/>
              <a:gd name="T29" fmla="*/ 2147483647 h 17"/>
              <a:gd name="T30" fmla="*/ 2147483647 w 19"/>
              <a:gd name="T31" fmla="*/ 2147483647 h 17"/>
              <a:gd name="T32" fmla="*/ 2147483647 w 19"/>
              <a:gd name="T33" fmla="*/ 2147483647 h 17"/>
              <a:gd name="T34" fmla="*/ 2147483647 w 19"/>
              <a:gd name="T35" fmla="*/ 2147483647 h 17"/>
              <a:gd name="T36" fmla="*/ 2147483647 w 19"/>
              <a:gd name="T37" fmla="*/ 2147483647 h 17"/>
              <a:gd name="T38" fmla="*/ 2147483647 w 19"/>
              <a:gd name="T39" fmla="*/ 2147483647 h 17"/>
              <a:gd name="T40" fmla="*/ 2147483647 w 19"/>
              <a:gd name="T41" fmla="*/ 2147483647 h 17"/>
              <a:gd name="T42" fmla="*/ 0 w 19"/>
              <a:gd name="T43" fmla="*/ 2147483647 h 17"/>
              <a:gd name="T44" fmla="*/ 0 w 19"/>
              <a:gd name="T45" fmla="*/ 2147483647 h 17"/>
              <a:gd name="T46" fmla="*/ 0 w 19"/>
              <a:gd name="T47" fmla="*/ 2147483647 h 17"/>
              <a:gd name="T48" fmla="*/ 0 w 19"/>
              <a:gd name="T49" fmla="*/ 2147483647 h 17"/>
              <a:gd name="T50" fmla="*/ 2147483647 w 19"/>
              <a:gd name="T51" fmla="*/ 2147483647 h 17"/>
              <a:gd name="T52" fmla="*/ 2147483647 w 19"/>
              <a:gd name="T53" fmla="*/ 2147483647 h 17"/>
              <a:gd name="T54" fmla="*/ 2147483647 w 19"/>
              <a:gd name="T55" fmla="*/ 2147483647 h 17"/>
              <a:gd name="T56" fmla="*/ 2147483647 w 19"/>
              <a:gd name="T57" fmla="*/ 2147483647 h 17"/>
              <a:gd name="T58" fmla="*/ 2147483647 w 19"/>
              <a:gd name="T59" fmla="*/ 2147483647 h 17"/>
              <a:gd name="T60" fmla="*/ 2147483647 w 19"/>
              <a:gd name="T61" fmla="*/ 2147483647 h 17"/>
              <a:gd name="T62" fmla="*/ 2147483647 w 19"/>
              <a:gd name="T63" fmla="*/ 2147483647 h 17"/>
              <a:gd name="T64" fmla="*/ 2147483647 w 19"/>
              <a:gd name="T65" fmla="*/ 2147483647 h 17"/>
              <a:gd name="T66" fmla="*/ 2147483647 w 19"/>
              <a:gd name="T67" fmla="*/ 2147483647 h 17"/>
              <a:gd name="T68" fmla="*/ 2147483647 w 19"/>
              <a:gd name="T69" fmla="*/ 2147483647 h 17"/>
              <a:gd name="T70" fmla="*/ 2147483647 w 19"/>
              <a:gd name="T71" fmla="*/ 2147483647 h 17"/>
              <a:gd name="T72" fmla="*/ 2147483647 w 19"/>
              <a:gd name="T73" fmla="*/ 2147483647 h 17"/>
              <a:gd name="T74" fmla="*/ 2147483647 w 19"/>
              <a:gd name="T75" fmla="*/ 2147483647 h 17"/>
              <a:gd name="T76" fmla="*/ 2147483647 w 19"/>
              <a:gd name="T77" fmla="*/ 2147483647 h 17"/>
              <a:gd name="T78" fmla="*/ 2147483647 w 19"/>
              <a:gd name="T79" fmla="*/ 2147483647 h 17"/>
              <a:gd name="T80" fmla="*/ 2147483647 w 19"/>
              <a:gd name="T81" fmla="*/ 2147483647 h 17"/>
              <a:gd name="T82" fmla="*/ 2147483647 w 19"/>
              <a:gd name="T83" fmla="*/ 0 h 17"/>
              <a:gd name="T84" fmla="*/ 2147483647 w 19"/>
              <a:gd name="T85" fmla="*/ 2147483647 h 17"/>
              <a:gd name="T86" fmla="*/ 2147483647 w 19"/>
              <a:gd name="T87" fmla="*/ 2147483647 h 1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9" h="17">
                <a:moveTo>
                  <a:pt x="8" y="2"/>
                </a:moveTo>
                <a:cubicBezTo>
                  <a:pt x="8" y="2"/>
                  <a:pt x="8" y="2"/>
                  <a:pt x="8" y="2"/>
                </a:cubicBezTo>
                <a:cubicBezTo>
                  <a:pt x="7" y="3"/>
                  <a:pt x="7" y="3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6" y="4"/>
                  <a:pt x="6" y="4"/>
                  <a:pt x="6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6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7"/>
                  <a:pt x="4" y="7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10"/>
                  <a:pt x="2" y="10"/>
                  <a:pt x="2" y="10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4"/>
                  <a:pt x="2" y="14"/>
                  <a:pt x="2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3" y="14"/>
                  <a:pt x="4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5"/>
                  <a:pt x="7" y="15"/>
                  <a:pt x="7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6"/>
                  <a:pt x="9" y="16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1" y="16"/>
                  <a:pt x="12" y="16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3" y="16"/>
                  <a:pt x="14" y="17"/>
                  <a:pt x="14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6" y="17"/>
                  <a:pt x="16" y="17"/>
                  <a:pt x="17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2" y="0"/>
                  <a:pt x="9" y="1"/>
                </a:cubicBezTo>
                <a:cubicBezTo>
                  <a:pt x="9" y="1"/>
                  <a:pt x="8" y="2"/>
                  <a:pt x="8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94" name="Rectangle 262"/>
          <p:cNvSpPr>
            <a:spLocks noChangeArrowheads="1"/>
          </p:cNvSpPr>
          <p:nvPr/>
        </p:nvSpPr>
        <p:spPr bwMode="auto">
          <a:xfrm>
            <a:off x="7635875" y="4983163"/>
            <a:ext cx="1588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395" name="Freeform 263"/>
          <p:cNvSpPr>
            <a:spLocks/>
          </p:cNvSpPr>
          <p:nvPr/>
        </p:nvSpPr>
        <p:spPr bwMode="auto">
          <a:xfrm>
            <a:off x="7673975" y="49942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96" name="Freeform 264"/>
          <p:cNvSpPr>
            <a:spLocks/>
          </p:cNvSpPr>
          <p:nvPr/>
        </p:nvSpPr>
        <p:spPr bwMode="auto">
          <a:xfrm>
            <a:off x="7654925" y="49895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97" name="Freeform 265"/>
          <p:cNvSpPr>
            <a:spLocks/>
          </p:cNvSpPr>
          <p:nvPr/>
        </p:nvSpPr>
        <p:spPr bwMode="auto">
          <a:xfrm>
            <a:off x="7643813" y="4986338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98" name="Freeform 266"/>
          <p:cNvSpPr>
            <a:spLocks/>
          </p:cNvSpPr>
          <p:nvPr/>
        </p:nvSpPr>
        <p:spPr bwMode="auto">
          <a:xfrm>
            <a:off x="7662863" y="4989513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399" name="Freeform 267"/>
          <p:cNvSpPr>
            <a:spLocks/>
          </p:cNvSpPr>
          <p:nvPr/>
        </p:nvSpPr>
        <p:spPr bwMode="auto">
          <a:xfrm>
            <a:off x="7688263" y="4997450"/>
            <a:ext cx="4762" cy="0"/>
          </a:xfrm>
          <a:custGeom>
            <a:avLst/>
            <a:gdLst>
              <a:gd name="T0" fmla="*/ 0 w 3"/>
              <a:gd name="T1" fmla="*/ 2147483647 w 3"/>
              <a:gd name="T2" fmla="*/ 0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00" name="Rectangle 268"/>
          <p:cNvSpPr>
            <a:spLocks noChangeArrowheads="1"/>
          </p:cNvSpPr>
          <p:nvPr/>
        </p:nvSpPr>
        <p:spPr bwMode="auto">
          <a:xfrm>
            <a:off x="7707313" y="499745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401" name="Freeform 269"/>
          <p:cNvSpPr>
            <a:spLocks/>
          </p:cNvSpPr>
          <p:nvPr/>
        </p:nvSpPr>
        <p:spPr bwMode="auto">
          <a:xfrm>
            <a:off x="7700963" y="4997450"/>
            <a:ext cx="3175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02" name="Freeform 270"/>
          <p:cNvSpPr>
            <a:spLocks/>
          </p:cNvSpPr>
          <p:nvPr/>
        </p:nvSpPr>
        <p:spPr bwMode="auto">
          <a:xfrm>
            <a:off x="7681913" y="49942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03" name="Freeform 271"/>
          <p:cNvSpPr>
            <a:spLocks/>
          </p:cNvSpPr>
          <p:nvPr/>
        </p:nvSpPr>
        <p:spPr bwMode="auto">
          <a:xfrm>
            <a:off x="7591425" y="4941888"/>
            <a:ext cx="55563" cy="36512"/>
          </a:xfrm>
          <a:custGeom>
            <a:avLst/>
            <a:gdLst>
              <a:gd name="T0" fmla="*/ 2147483647 w 15"/>
              <a:gd name="T1" fmla="*/ 2147483647 h 10"/>
              <a:gd name="T2" fmla="*/ 2147483647 w 15"/>
              <a:gd name="T3" fmla="*/ 2147483647 h 10"/>
              <a:gd name="T4" fmla="*/ 2147483647 w 15"/>
              <a:gd name="T5" fmla="*/ 2147483647 h 10"/>
              <a:gd name="T6" fmla="*/ 2147483647 w 15"/>
              <a:gd name="T7" fmla="*/ 2147483647 h 10"/>
              <a:gd name="T8" fmla="*/ 2147483647 w 15"/>
              <a:gd name="T9" fmla="*/ 2147483647 h 10"/>
              <a:gd name="T10" fmla="*/ 2147483647 w 15"/>
              <a:gd name="T11" fmla="*/ 2147483647 h 10"/>
              <a:gd name="T12" fmla="*/ 2147483647 w 15"/>
              <a:gd name="T13" fmla="*/ 2147483647 h 10"/>
              <a:gd name="T14" fmla="*/ 2147483647 w 15"/>
              <a:gd name="T15" fmla="*/ 2147483647 h 10"/>
              <a:gd name="T16" fmla="*/ 2147483647 w 15"/>
              <a:gd name="T17" fmla="*/ 2147483647 h 10"/>
              <a:gd name="T18" fmla="*/ 2147483647 w 15"/>
              <a:gd name="T19" fmla="*/ 2147483647 h 10"/>
              <a:gd name="T20" fmla="*/ 2147483647 w 15"/>
              <a:gd name="T21" fmla="*/ 2147483647 h 10"/>
              <a:gd name="T22" fmla="*/ 2147483647 w 15"/>
              <a:gd name="T23" fmla="*/ 2147483647 h 10"/>
              <a:gd name="T24" fmla="*/ 2147483647 w 15"/>
              <a:gd name="T25" fmla="*/ 2147483647 h 10"/>
              <a:gd name="T26" fmla="*/ 2147483647 w 15"/>
              <a:gd name="T27" fmla="*/ 2147483647 h 10"/>
              <a:gd name="T28" fmla="*/ 2147483647 w 15"/>
              <a:gd name="T29" fmla="*/ 2147483647 h 10"/>
              <a:gd name="T30" fmla="*/ 2147483647 w 15"/>
              <a:gd name="T31" fmla="*/ 2147483647 h 10"/>
              <a:gd name="T32" fmla="*/ 2147483647 w 15"/>
              <a:gd name="T33" fmla="*/ 2147483647 h 10"/>
              <a:gd name="T34" fmla="*/ 2147483647 w 15"/>
              <a:gd name="T35" fmla="*/ 2147483647 h 10"/>
              <a:gd name="T36" fmla="*/ 2147483647 w 15"/>
              <a:gd name="T37" fmla="*/ 2147483647 h 10"/>
              <a:gd name="T38" fmla="*/ 2147483647 w 15"/>
              <a:gd name="T39" fmla="*/ 2147483647 h 10"/>
              <a:gd name="T40" fmla="*/ 2147483647 w 15"/>
              <a:gd name="T41" fmla="*/ 2147483647 h 10"/>
              <a:gd name="T42" fmla="*/ 2147483647 w 15"/>
              <a:gd name="T43" fmla="*/ 2147483647 h 10"/>
              <a:gd name="T44" fmla="*/ 2147483647 w 15"/>
              <a:gd name="T45" fmla="*/ 2147483647 h 10"/>
              <a:gd name="T46" fmla="*/ 2147483647 w 15"/>
              <a:gd name="T47" fmla="*/ 0 h 10"/>
              <a:gd name="T48" fmla="*/ 0 w 15"/>
              <a:gd name="T49" fmla="*/ 2147483647 h 10"/>
              <a:gd name="T50" fmla="*/ 2147483647 w 15"/>
              <a:gd name="T51" fmla="*/ 2147483647 h 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" h="10">
                <a:moveTo>
                  <a:pt x="2" y="7"/>
                </a:moveTo>
                <a:cubicBezTo>
                  <a:pt x="2" y="7"/>
                  <a:pt x="2" y="7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9"/>
                  <a:pt x="5" y="9"/>
                  <a:pt x="5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7" y="9"/>
                  <a:pt x="7" y="10"/>
                  <a:pt x="8" y="10"/>
                </a:cubicBezTo>
                <a:cubicBezTo>
                  <a:pt x="8" y="9"/>
                  <a:pt x="9" y="9"/>
                  <a:pt x="9" y="9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6"/>
                  <a:pt x="10" y="6"/>
                  <a:pt x="10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5"/>
                  <a:pt x="11" y="5"/>
                  <a:pt x="11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3"/>
                  <a:pt x="12" y="3"/>
                  <a:pt x="12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10" y="2"/>
                  <a:pt x="5" y="4"/>
                  <a:pt x="0" y="7"/>
                </a:cubicBezTo>
                <a:cubicBezTo>
                  <a:pt x="1" y="7"/>
                  <a:pt x="1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04" name="Freeform 272"/>
          <p:cNvSpPr>
            <a:spLocks/>
          </p:cNvSpPr>
          <p:nvPr/>
        </p:nvSpPr>
        <p:spPr bwMode="auto">
          <a:xfrm>
            <a:off x="7613650" y="497522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05" name="Freeform 273"/>
          <p:cNvSpPr>
            <a:spLocks/>
          </p:cNvSpPr>
          <p:nvPr/>
        </p:nvSpPr>
        <p:spPr bwMode="auto">
          <a:xfrm>
            <a:off x="7605713" y="4972050"/>
            <a:ext cx="4762" cy="3175"/>
          </a:xfrm>
          <a:custGeom>
            <a:avLst/>
            <a:gdLst>
              <a:gd name="T0" fmla="*/ 2147483647 w 3"/>
              <a:gd name="T1" fmla="*/ 2147483647 h 2"/>
              <a:gd name="T2" fmla="*/ 0 w 3"/>
              <a:gd name="T3" fmla="*/ 0 h 2"/>
              <a:gd name="T4" fmla="*/ 2147483647 w 3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2">
                <a:moveTo>
                  <a:pt x="3" y="2"/>
                </a:moveTo>
                <a:lnTo>
                  <a:pt x="0" y="0"/>
                </a:lnTo>
                <a:lnTo>
                  <a:pt x="3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06" name="Freeform 274"/>
          <p:cNvSpPr>
            <a:spLocks/>
          </p:cNvSpPr>
          <p:nvPr/>
        </p:nvSpPr>
        <p:spPr bwMode="auto">
          <a:xfrm>
            <a:off x="7599363" y="4967288"/>
            <a:ext cx="3175" cy="4762"/>
          </a:xfrm>
          <a:custGeom>
            <a:avLst/>
            <a:gdLst>
              <a:gd name="T0" fmla="*/ 2147483647 w 2"/>
              <a:gd name="T1" fmla="*/ 2147483647 h 3"/>
              <a:gd name="T2" fmla="*/ 0 w 2"/>
              <a:gd name="T3" fmla="*/ 0 h 3"/>
              <a:gd name="T4" fmla="*/ 2147483647 w 2"/>
              <a:gd name="T5" fmla="*/ 2147483647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0" y="0"/>
                </a:lnTo>
                <a:lnTo>
                  <a:pt x="2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07" name="Freeform 275"/>
          <p:cNvSpPr>
            <a:spLocks/>
          </p:cNvSpPr>
          <p:nvPr/>
        </p:nvSpPr>
        <p:spPr bwMode="auto">
          <a:xfrm>
            <a:off x="7591425" y="4967288"/>
            <a:ext cx="7938" cy="0"/>
          </a:xfrm>
          <a:custGeom>
            <a:avLst/>
            <a:gdLst>
              <a:gd name="T0" fmla="*/ 0 w 2"/>
              <a:gd name="T1" fmla="*/ 2147483647 w 2"/>
              <a:gd name="T2" fmla="*/ 0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08" name="Freeform 277"/>
          <p:cNvSpPr>
            <a:spLocks/>
          </p:cNvSpPr>
          <p:nvPr/>
        </p:nvSpPr>
        <p:spPr bwMode="auto">
          <a:xfrm>
            <a:off x="7624763" y="4967288"/>
            <a:ext cx="4762" cy="4762"/>
          </a:xfrm>
          <a:custGeom>
            <a:avLst/>
            <a:gdLst>
              <a:gd name="T0" fmla="*/ 2147483647 w 1"/>
              <a:gd name="T1" fmla="*/ 0 h 1"/>
              <a:gd name="T2" fmla="*/ 0 w 1"/>
              <a:gd name="T3" fmla="*/ 2147483647 h 1"/>
              <a:gd name="T4" fmla="*/ 2147483647 w 1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09" name="Freeform 280"/>
          <p:cNvSpPr>
            <a:spLocks/>
          </p:cNvSpPr>
          <p:nvPr/>
        </p:nvSpPr>
        <p:spPr bwMode="auto">
          <a:xfrm>
            <a:off x="7629525" y="4964113"/>
            <a:ext cx="0" cy="3175"/>
          </a:xfrm>
          <a:custGeom>
            <a:avLst/>
            <a:gdLst>
              <a:gd name="T0" fmla="*/ 0 h 2"/>
              <a:gd name="T1" fmla="*/ 2147483647 h 2"/>
              <a:gd name="T2" fmla="*/ 0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10" name="Freeform 281"/>
          <p:cNvSpPr>
            <a:spLocks/>
          </p:cNvSpPr>
          <p:nvPr/>
        </p:nvSpPr>
        <p:spPr bwMode="auto">
          <a:xfrm>
            <a:off x="7621588" y="4975225"/>
            <a:ext cx="3175" cy="3175"/>
          </a:xfrm>
          <a:custGeom>
            <a:avLst/>
            <a:gdLst>
              <a:gd name="T0" fmla="*/ 0 w 1"/>
              <a:gd name="T1" fmla="*/ 2147483647 h 1"/>
              <a:gd name="T2" fmla="*/ 2147483647 w 1"/>
              <a:gd name="T3" fmla="*/ 0 h 1"/>
              <a:gd name="T4" fmla="*/ 0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11" name="Freeform 284"/>
          <p:cNvSpPr>
            <a:spLocks/>
          </p:cNvSpPr>
          <p:nvPr/>
        </p:nvSpPr>
        <p:spPr bwMode="auto">
          <a:xfrm>
            <a:off x="7500938" y="5287963"/>
            <a:ext cx="112712" cy="85725"/>
          </a:xfrm>
          <a:custGeom>
            <a:avLst/>
            <a:gdLst>
              <a:gd name="T0" fmla="*/ 2147483647 w 30"/>
              <a:gd name="T1" fmla="*/ 2147483647 h 23"/>
              <a:gd name="T2" fmla="*/ 2147483647 w 30"/>
              <a:gd name="T3" fmla="*/ 2147483647 h 23"/>
              <a:gd name="T4" fmla="*/ 2147483647 w 30"/>
              <a:gd name="T5" fmla="*/ 2147483647 h 23"/>
              <a:gd name="T6" fmla="*/ 2147483647 w 30"/>
              <a:gd name="T7" fmla="*/ 2147483647 h 23"/>
              <a:gd name="T8" fmla="*/ 2147483647 w 30"/>
              <a:gd name="T9" fmla="*/ 2147483647 h 23"/>
              <a:gd name="T10" fmla="*/ 2147483647 w 30"/>
              <a:gd name="T11" fmla="*/ 2147483647 h 23"/>
              <a:gd name="T12" fmla="*/ 2147483647 w 30"/>
              <a:gd name="T13" fmla="*/ 2147483647 h 23"/>
              <a:gd name="T14" fmla="*/ 2147483647 w 30"/>
              <a:gd name="T15" fmla="*/ 2147483647 h 23"/>
              <a:gd name="T16" fmla="*/ 2147483647 w 30"/>
              <a:gd name="T17" fmla="*/ 2147483647 h 23"/>
              <a:gd name="T18" fmla="*/ 2147483647 w 30"/>
              <a:gd name="T19" fmla="*/ 2147483647 h 23"/>
              <a:gd name="T20" fmla="*/ 2147483647 w 30"/>
              <a:gd name="T21" fmla="*/ 2147483647 h 23"/>
              <a:gd name="T22" fmla="*/ 2147483647 w 30"/>
              <a:gd name="T23" fmla="*/ 2147483647 h 23"/>
              <a:gd name="T24" fmla="*/ 2147483647 w 30"/>
              <a:gd name="T25" fmla="*/ 2147483647 h 23"/>
              <a:gd name="T26" fmla="*/ 2147483647 w 30"/>
              <a:gd name="T27" fmla="*/ 2147483647 h 23"/>
              <a:gd name="T28" fmla="*/ 2147483647 w 30"/>
              <a:gd name="T29" fmla="*/ 0 h 23"/>
              <a:gd name="T30" fmla="*/ 2147483647 w 30"/>
              <a:gd name="T31" fmla="*/ 0 h 23"/>
              <a:gd name="T32" fmla="*/ 0 w 30"/>
              <a:gd name="T33" fmla="*/ 0 h 23"/>
              <a:gd name="T34" fmla="*/ 2147483647 w 30"/>
              <a:gd name="T35" fmla="*/ 2147483647 h 23"/>
              <a:gd name="T36" fmla="*/ 2147483647 w 30"/>
              <a:gd name="T37" fmla="*/ 2147483647 h 23"/>
              <a:gd name="T38" fmla="*/ 2147483647 w 30"/>
              <a:gd name="T39" fmla="*/ 2147483647 h 23"/>
              <a:gd name="T40" fmla="*/ 2147483647 w 30"/>
              <a:gd name="T41" fmla="*/ 2147483647 h 23"/>
              <a:gd name="T42" fmla="*/ 2147483647 w 30"/>
              <a:gd name="T43" fmla="*/ 2147483647 h 23"/>
              <a:gd name="T44" fmla="*/ 2147483647 w 30"/>
              <a:gd name="T45" fmla="*/ 2147483647 h 23"/>
              <a:gd name="T46" fmla="*/ 2147483647 w 30"/>
              <a:gd name="T47" fmla="*/ 2147483647 h 23"/>
              <a:gd name="T48" fmla="*/ 2147483647 w 30"/>
              <a:gd name="T49" fmla="*/ 2147483647 h 23"/>
              <a:gd name="T50" fmla="*/ 2147483647 w 30"/>
              <a:gd name="T51" fmla="*/ 2147483647 h 23"/>
              <a:gd name="T52" fmla="*/ 2147483647 w 30"/>
              <a:gd name="T53" fmla="*/ 2147483647 h 23"/>
              <a:gd name="T54" fmla="*/ 2147483647 w 30"/>
              <a:gd name="T55" fmla="*/ 2147483647 h 23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0" h="23">
                <a:moveTo>
                  <a:pt x="29" y="19"/>
                </a:move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8" y="17"/>
                  <a:pt x="28" y="16"/>
                </a:cubicBezTo>
                <a:cubicBezTo>
                  <a:pt x="28" y="16"/>
                  <a:pt x="28" y="16"/>
                  <a:pt x="27" y="15"/>
                </a:cubicBezTo>
                <a:cubicBezTo>
                  <a:pt x="27" y="15"/>
                  <a:pt x="27" y="14"/>
                  <a:pt x="27" y="14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12"/>
                  <a:pt x="25" y="12"/>
                  <a:pt x="25" y="11"/>
                </a:cubicBezTo>
                <a:cubicBezTo>
                  <a:pt x="25" y="10"/>
                  <a:pt x="25" y="10"/>
                  <a:pt x="25" y="10"/>
                </a:cubicBezTo>
                <a:cubicBezTo>
                  <a:pt x="24" y="9"/>
                  <a:pt x="24" y="8"/>
                  <a:pt x="24" y="8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6"/>
                  <a:pt x="23" y="6"/>
                  <a:pt x="22" y="5"/>
                </a:cubicBezTo>
                <a:cubicBezTo>
                  <a:pt x="22" y="4"/>
                  <a:pt x="22" y="4"/>
                  <a:pt x="22" y="4"/>
                </a:cubicBezTo>
                <a:cubicBezTo>
                  <a:pt x="22" y="3"/>
                  <a:pt x="21" y="3"/>
                  <a:pt x="21" y="2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0" y="0"/>
                  <a:pt x="0" y="0"/>
                  <a:pt x="0" y="0"/>
                </a:cubicBezTo>
                <a:cubicBezTo>
                  <a:pt x="5" y="9"/>
                  <a:pt x="12" y="17"/>
                  <a:pt x="20" y="23"/>
                </a:cubicBezTo>
                <a:cubicBezTo>
                  <a:pt x="21" y="23"/>
                  <a:pt x="22" y="22"/>
                  <a:pt x="22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4" y="22"/>
                  <a:pt x="24" y="21"/>
                  <a:pt x="25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7" y="20"/>
                  <a:pt x="28" y="20"/>
                  <a:pt x="28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lnTo>
                  <a:pt x="29" y="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12" name="Freeform 285"/>
          <p:cNvSpPr>
            <a:spLocks/>
          </p:cNvSpPr>
          <p:nvPr/>
        </p:nvSpPr>
        <p:spPr bwMode="auto">
          <a:xfrm>
            <a:off x="7580313" y="5291138"/>
            <a:ext cx="0" cy="3175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13" name="Freeform 286"/>
          <p:cNvSpPr>
            <a:spLocks/>
          </p:cNvSpPr>
          <p:nvPr/>
        </p:nvSpPr>
        <p:spPr bwMode="auto">
          <a:xfrm>
            <a:off x="7594600" y="5324475"/>
            <a:ext cx="0" cy="4763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14" name="Freeform 287"/>
          <p:cNvSpPr>
            <a:spLocks/>
          </p:cNvSpPr>
          <p:nvPr/>
        </p:nvSpPr>
        <p:spPr bwMode="auto">
          <a:xfrm>
            <a:off x="7599363" y="5335588"/>
            <a:ext cx="3175" cy="4762"/>
          </a:xfrm>
          <a:custGeom>
            <a:avLst/>
            <a:gdLst>
              <a:gd name="T0" fmla="*/ 2147483647 w 1"/>
              <a:gd name="T1" fmla="*/ 2147483647 h 1"/>
              <a:gd name="T2" fmla="*/ 0 w 1"/>
              <a:gd name="T3" fmla="*/ 0 h 1"/>
              <a:gd name="T4" fmla="*/ 2147483647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15" name="Freeform 288"/>
          <p:cNvSpPr>
            <a:spLocks/>
          </p:cNvSpPr>
          <p:nvPr/>
        </p:nvSpPr>
        <p:spPr bwMode="auto">
          <a:xfrm>
            <a:off x="7610475" y="5354638"/>
            <a:ext cx="0" cy="476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16" name="Freeform 289"/>
          <p:cNvSpPr>
            <a:spLocks/>
          </p:cNvSpPr>
          <p:nvPr/>
        </p:nvSpPr>
        <p:spPr bwMode="auto">
          <a:xfrm>
            <a:off x="7602538" y="5343525"/>
            <a:ext cx="3175" cy="4763"/>
          </a:xfrm>
          <a:custGeom>
            <a:avLst/>
            <a:gdLst>
              <a:gd name="T0" fmla="*/ 2147483647 w 1"/>
              <a:gd name="T1" fmla="*/ 2147483647 h 1"/>
              <a:gd name="T2" fmla="*/ 0 w 1"/>
              <a:gd name="T3" fmla="*/ 0 h 1"/>
              <a:gd name="T4" fmla="*/ 2147483647 w 1"/>
              <a:gd name="T5" fmla="*/ 2147483647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1" y="1"/>
                  <a:pt x="1" y="1"/>
                  <a:pt x="0" y="0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17" name="Freeform 290"/>
          <p:cNvSpPr>
            <a:spLocks/>
          </p:cNvSpPr>
          <p:nvPr/>
        </p:nvSpPr>
        <p:spPr bwMode="auto">
          <a:xfrm>
            <a:off x="7583488" y="5302250"/>
            <a:ext cx="0" cy="4763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18" name="Freeform 291"/>
          <p:cNvSpPr>
            <a:spLocks/>
          </p:cNvSpPr>
          <p:nvPr/>
        </p:nvSpPr>
        <p:spPr bwMode="auto">
          <a:xfrm>
            <a:off x="7586663" y="5313363"/>
            <a:ext cx="4762" cy="4762"/>
          </a:xfrm>
          <a:custGeom>
            <a:avLst/>
            <a:gdLst>
              <a:gd name="T0" fmla="*/ 2147483647 w 3"/>
              <a:gd name="T1" fmla="*/ 2147483647 h 3"/>
              <a:gd name="T2" fmla="*/ 0 w 3"/>
              <a:gd name="T3" fmla="*/ 0 h 3"/>
              <a:gd name="T4" fmla="*/ 2147483647 w 3"/>
              <a:gd name="T5" fmla="*/ 2147483647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" h="3">
                <a:moveTo>
                  <a:pt x="3" y="3"/>
                </a:moveTo>
                <a:lnTo>
                  <a:pt x="0" y="0"/>
                </a:lnTo>
                <a:lnTo>
                  <a:pt x="3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19" name="Freeform 292"/>
          <p:cNvSpPr>
            <a:spLocks/>
          </p:cNvSpPr>
          <p:nvPr/>
        </p:nvSpPr>
        <p:spPr bwMode="auto">
          <a:xfrm>
            <a:off x="7594600" y="5365750"/>
            <a:ext cx="4763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20" name="Freeform 293"/>
          <p:cNvSpPr>
            <a:spLocks/>
          </p:cNvSpPr>
          <p:nvPr/>
        </p:nvSpPr>
        <p:spPr bwMode="auto">
          <a:xfrm>
            <a:off x="7605713" y="5362575"/>
            <a:ext cx="4762" cy="0"/>
          </a:xfrm>
          <a:custGeom>
            <a:avLst/>
            <a:gdLst>
              <a:gd name="T0" fmla="*/ 2147483647 w 3"/>
              <a:gd name="T1" fmla="*/ 0 w 3"/>
              <a:gd name="T2" fmla="*/ 2147483647 w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21" name="Freeform 294"/>
          <p:cNvSpPr>
            <a:spLocks/>
          </p:cNvSpPr>
          <p:nvPr/>
        </p:nvSpPr>
        <p:spPr bwMode="auto">
          <a:xfrm>
            <a:off x="7583488" y="5370513"/>
            <a:ext cx="3175" cy="0"/>
          </a:xfrm>
          <a:custGeom>
            <a:avLst/>
            <a:gdLst>
              <a:gd name="T0" fmla="*/ 2147483647 w 2"/>
              <a:gd name="T1" fmla="*/ 0 w 2"/>
              <a:gd name="T2" fmla="*/ 2147483647 w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22" name="Rectangle 295"/>
          <p:cNvSpPr>
            <a:spLocks noChangeArrowheads="1"/>
          </p:cNvSpPr>
          <p:nvPr/>
        </p:nvSpPr>
        <p:spPr bwMode="auto">
          <a:xfrm>
            <a:off x="7613650" y="5359400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423" name="Freeform 296"/>
          <p:cNvSpPr>
            <a:spLocks/>
          </p:cNvSpPr>
          <p:nvPr/>
        </p:nvSpPr>
        <p:spPr bwMode="auto">
          <a:xfrm>
            <a:off x="7473950" y="5189538"/>
            <a:ext cx="98425" cy="82550"/>
          </a:xfrm>
          <a:custGeom>
            <a:avLst/>
            <a:gdLst>
              <a:gd name="T0" fmla="*/ 2147483647 w 26"/>
              <a:gd name="T1" fmla="*/ 2147483647 h 22"/>
              <a:gd name="T2" fmla="*/ 2147483647 w 26"/>
              <a:gd name="T3" fmla="*/ 2147483647 h 22"/>
              <a:gd name="T4" fmla="*/ 2147483647 w 26"/>
              <a:gd name="T5" fmla="*/ 2147483647 h 22"/>
              <a:gd name="T6" fmla="*/ 2147483647 w 26"/>
              <a:gd name="T7" fmla="*/ 2147483647 h 22"/>
              <a:gd name="T8" fmla="*/ 2147483647 w 26"/>
              <a:gd name="T9" fmla="*/ 2147483647 h 22"/>
              <a:gd name="T10" fmla="*/ 2147483647 w 26"/>
              <a:gd name="T11" fmla="*/ 2147483647 h 22"/>
              <a:gd name="T12" fmla="*/ 2147483647 w 26"/>
              <a:gd name="T13" fmla="*/ 2147483647 h 22"/>
              <a:gd name="T14" fmla="*/ 2147483647 w 26"/>
              <a:gd name="T15" fmla="*/ 2147483647 h 22"/>
              <a:gd name="T16" fmla="*/ 2147483647 w 26"/>
              <a:gd name="T17" fmla="*/ 2147483647 h 22"/>
              <a:gd name="T18" fmla="*/ 2147483647 w 26"/>
              <a:gd name="T19" fmla="*/ 2147483647 h 22"/>
              <a:gd name="T20" fmla="*/ 2147483647 w 26"/>
              <a:gd name="T21" fmla="*/ 2147483647 h 22"/>
              <a:gd name="T22" fmla="*/ 2147483647 w 26"/>
              <a:gd name="T23" fmla="*/ 2147483647 h 22"/>
              <a:gd name="T24" fmla="*/ 2147483647 w 26"/>
              <a:gd name="T25" fmla="*/ 2147483647 h 22"/>
              <a:gd name="T26" fmla="*/ 2147483647 w 26"/>
              <a:gd name="T27" fmla="*/ 2147483647 h 22"/>
              <a:gd name="T28" fmla="*/ 2147483647 w 26"/>
              <a:gd name="T29" fmla="*/ 0 h 22"/>
              <a:gd name="T30" fmla="*/ 2147483647 w 26"/>
              <a:gd name="T31" fmla="*/ 0 h 22"/>
              <a:gd name="T32" fmla="*/ 2147483647 w 26"/>
              <a:gd name="T33" fmla="*/ 0 h 22"/>
              <a:gd name="T34" fmla="*/ 0 w 26"/>
              <a:gd name="T35" fmla="*/ 0 h 22"/>
              <a:gd name="T36" fmla="*/ 2147483647 w 26"/>
              <a:gd name="T37" fmla="*/ 2147483647 h 22"/>
              <a:gd name="T38" fmla="*/ 2147483647 w 26"/>
              <a:gd name="T39" fmla="*/ 2147483647 h 22"/>
              <a:gd name="T40" fmla="*/ 2147483647 w 26"/>
              <a:gd name="T41" fmla="*/ 2147483647 h 22"/>
              <a:gd name="T42" fmla="*/ 2147483647 w 26"/>
              <a:gd name="T43" fmla="*/ 2147483647 h 22"/>
              <a:gd name="T44" fmla="*/ 2147483647 w 26"/>
              <a:gd name="T45" fmla="*/ 2147483647 h 2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6" h="22">
                <a:moveTo>
                  <a:pt x="26" y="20"/>
                </a:moveTo>
                <a:cubicBezTo>
                  <a:pt x="25" y="19"/>
                  <a:pt x="25" y="19"/>
                  <a:pt x="25" y="19"/>
                </a:cubicBezTo>
                <a:cubicBezTo>
                  <a:pt x="25" y="18"/>
                  <a:pt x="25" y="18"/>
                  <a:pt x="25" y="17"/>
                </a:cubicBezTo>
                <a:cubicBezTo>
                  <a:pt x="25" y="16"/>
                  <a:pt x="25" y="16"/>
                  <a:pt x="25" y="16"/>
                </a:cubicBezTo>
                <a:cubicBezTo>
                  <a:pt x="25" y="16"/>
                  <a:pt x="25" y="15"/>
                  <a:pt x="24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3"/>
                  <a:pt x="24" y="12"/>
                  <a:pt x="24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9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7"/>
                  <a:pt x="23" y="7"/>
                  <a:pt x="23" y="6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4"/>
                  <a:pt x="23" y="4"/>
                  <a:pt x="23" y="3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2"/>
                  <a:pt x="23" y="1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8"/>
                  <a:pt x="2" y="15"/>
                  <a:pt x="6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1"/>
                  <a:pt x="26" y="20"/>
                  <a:pt x="26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24" name="Freeform 297"/>
          <p:cNvSpPr>
            <a:spLocks/>
          </p:cNvSpPr>
          <p:nvPr/>
        </p:nvSpPr>
        <p:spPr bwMode="auto">
          <a:xfrm>
            <a:off x="7561263" y="5200650"/>
            <a:ext cx="0" cy="7938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25" name="Freeform 299"/>
          <p:cNvSpPr>
            <a:spLocks/>
          </p:cNvSpPr>
          <p:nvPr/>
        </p:nvSpPr>
        <p:spPr bwMode="auto">
          <a:xfrm>
            <a:off x="7561263" y="5189538"/>
            <a:ext cx="0" cy="7937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2"/>
                  <a:pt x="0" y="1"/>
                  <a:pt x="0" y="0"/>
                </a:cubicBezTo>
                <a:cubicBezTo>
                  <a:pt x="0" y="1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26" name="Freeform 300"/>
          <p:cNvSpPr>
            <a:spLocks/>
          </p:cNvSpPr>
          <p:nvPr/>
        </p:nvSpPr>
        <p:spPr bwMode="auto">
          <a:xfrm>
            <a:off x="7561263" y="5211763"/>
            <a:ext cx="0" cy="7937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27" name="Freeform 301"/>
          <p:cNvSpPr>
            <a:spLocks/>
          </p:cNvSpPr>
          <p:nvPr/>
        </p:nvSpPr>
        <p:spPr bwMode="auto">
          <a:xfrm>
            <a:off x="7564438" y="5241925"/>
            <a:ext cx="4762" cy="7938"/>
          </a:xfrm>
          <a:custGeom>
            <a:avLst/>
            <a:gdLst>
              <a:gd name="T0" fmla="*/ 2147483647 w 1"/>
              <a:gd name="T1" fmla="*/ 2147483647 h 2"/>
              <a:gd name="T2" fmla="*/ 0 w 1"/>
              <a:gd name="T3" fmla="*/ 0 h 2"/>
              <a:gd name="T4" fmla="*/ 2147483647 w 1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1"/>
                  <a:pt x="0" y="0"/>
                </a:cubicBezTo>
                <a:cubicBezTo>
                  <a:pt x="1" y="1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28" name="Freeform 302"/>
          <p:cNvSpPr>
            <a:spLocks/>
          </p:cNvSpPr>
          <p:nvPr/>
        </p:nvSpPr>
        <p:spPr bwMode="auto">
          <a:xfrm>
            <a:off x="7572375" y="5264150"/>
            <a:ext cx="0" cy="7938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29" name="Freeform 303"/>
          <p:cNvSpPr>
            <a:spLocks/>
          </p:cNvSpPr>
          <p:nvPr/>
        </p:nvSpPr>
        <p:spPr bwMode="auto">
          <a:xfrm>
            <a:off x="7569200" y="5253038"/>
            <a:ext cx="0" cy="7937"/>
          </a:xfrm>
          <a:custGeom>
            <a:avLst/>
            <a:gdLst>
              <a:gd name="T0" fmla="*/ 2147483647 h 2"/>
              <a:gd name="T1" fmla="*/ 0 h 2"/>
              <a:gd name="T2" fmla="*/ 2147483647 h 2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30" name="Freeform 304"/>
          <p:cNvSpPr>
            <a:spLocks/>
          </p:cNvSpPr>
          <p:nvPr/>
        </p:nvSpPr>
        <p:spPr bwMode="auto">
          <a:xfrm>
            <a:off x="7561263" y="5219700"/>
            <a:ext cx="3175" cy="11113"/>
          </a:xfrm>
          <a:custGeom>
            <a:avLst/>
            <a:gdLst>
              <a:gd name="T0" fmla="*/ 2147483647 w 1"/>
              <a:gd name="T1" fmla="*/ 2147483647 h 3"/>
              <a:gd name="T2" fmla="*/ 0 w 1"/>
              <a:gd name="T3" fmla="*/ 0 h 3"/>
              <a:gd name="T4" fmla="*/ 2147483647 w 1"/>
              <a:gd name="T5" fmla="*/ 2147483647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3">
                <a:moveTo>
                  <a:pt x="1" y="3"/>
                </a:moveTo>
                <a:cubicBezTo>
                  <a:pt x="1" y="2"/>
                  <a:pt x="1" y="1"/>
                  <a:pt x="0" y="0"/>
                </a:cubicBezTo>
                <a:cubicBezTo>
                  <a:pt x="1" y="1"/>
                  <a:pt x="1" y="2"/>
                  <a:pt x="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31" name="Freeform 305"/>
          <p:cNvSpPr>
            <a:spLocks/>
          </p:cNvSpPr>
          <p:nvPr/>
        </p:nvSpPr>
        <p:spPr bwMode="auto">
          <a:xfrm>
            <a:off x="7564438" y="5230813"/>
            <a:ext cx="0" cy="11112"/>
          </a:xfrm>
          <a:custGeom>
            <a:avLst/>
            <a:gdLst>
              <a:gd name="T0" fmla="*/ 2147483647 h 3"/>
              <a:gd name="T1" fmla="*/ 0 h 3"/>
              <a:gd name="T2" fmla="*/ 2147483647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cubicBezTo>
                  <a:pt x="0" y="2"/>
                  <a:pt x="0" y="1"/>
                  <a:pt x="0" y="0"/>
                </a:cubicBezTo>
                <a:cubicBezTo>
                  <a:pt x="0" y="1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32" name="Freeform 306"/>
          <p:cNvSpPr>
            <a:spLocks/>
          </p:cNvSpPr>
          <p:nvPr/>
        </p:nvSpPr>
        <p:spPr bwMode="auto">
          <a:xfrm>
            <a:off x="7473950" y="5084763"/>
            <a:ext cx="98425" cy="90487"/>
          </a:xfrm>
          <a:custGeom>
            <a:avLst/>
            <a:gdLst>
              <a:gd name="T0" fmla="*/ 2147483647 w 26"/>
              <a:gd name="T1" fmla="*/ 0 h 24"/>
              <a:gd name="T2" fmla="*/ 0 w 26"/>
              <a:gd name="T3" fmla="*/ 2147483647 h 24"/>
              <a:gd name="T4" fmla="*/ 2147483647 w 26"/>
              <a:gd name="T5" fmla="*/ 2147483647 h 24"/>
              <a:gd name="T6" fmla="*/ 2147483647 w 26"/>
              <a:gd name="T7" fmla="*/ 2147483647 h 24"/>
              <a:gd name="T8" fmla="*/ 2147483647 w 26"/>
              <a:gd name="T9" fmla="*/ 2147483647 h 24"/>
              <a:gd name="T10" fmla="*/ 2147483647 w 26"/>
              <a:gd name="T11" fmla="*/ 2147483647 h 24"/>
              <a:gd name="T12" fmla="*/ 2147483647 w 26"/>
              <a:gd name="T13" fmla="*/ 2147483647 h 24"/>
              <a:gd name="T14" fmla="*/ 2147483647 w 26"/>
              <a:gd name="T15" fmla="*/ 2147483647 h 24"/>
              <a:gd name="T16" fmla="*/ 2147483647 w 26"/>
              <a:gd name="T17" fmla="*/ 2147483647 h 24"/>
              <a:gd name="T18" fmla="*/ 2147483647 w 26"/>
              <a:gd name="T19" fmla="*/ 2147483647 h 24"/>
              <a:gd name="T20" fmla="*/ 2147483647 w 26"/>
              <a:gd name="T21" fmla="*/ 2147483647 h 24"/>
              <a:gd name="T22" fmla="*/ 2147483647 w 26"/>
              <a:gd name="T23" fmla="*/ 2147483647 h 24"/>
              <a:gd name="T24" fmla="*/ 2147483647 w 26"/>
              <a:gd name="T25" fmla="*/ 2147483647 h 24"/>
              <a:gd name="T26" fmla="*/ 2147483647 w 26"/>
              <a:gd name="T27" fmla="*/ 2147483647 h 24"/>
              <a:gd name="T28" fmla="*/ 2147483647 w 26"/>
              <a:gd name="T29" fmla="*/ 2147483647 h 24"/>
              <a:gd name="T30" fmla="*/ 2147483647 w 26"/>
              <a:gd name="T31" fmla="*/ 2147483647 h 24"/>
              <a:gd name="T32" fmla="*/ 2147483647 w 26"/>
              <a:gd name="T33" fmla="*/ 2147483647 h 24"/>
              <a:gd name="T34" fmla="*/ 2147483647 w 26"/>
              <a:gd name="T35" fmla="*/ 2147483647 h 24"/>
              <a:gd name="T36" fmla="*/ 2147483647 w 26"/>
              <a:gd name="T37" fmla="*/ 0 h 24"/>
              <a:gd name="T38" fmla="*/ 2147483647 w 26"/>
              <a:gd name="T39" fmla="*/ 0 h 24"/>
              <a:gd name="T40" fmla="*/ 2147483647 w 26"/>
              <a:gd name="T41" fmla="*/ 0 h 24"/>
              <a:gd name="T42" fmla="*/ 2147483647 w 26"/>
              <a:gd name="T43" fmla="*/ 0 h 2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6" h="24">
                <a:moveTo>
                  <a:pt x="5" y="0"/>
                </a:moveTo>
                <a:cubicBezTo>
                  <a:pt x="2" y="8"/>
                  <a:pt x="0" y="16"/>
                  <a:pt x="0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23"/>
                  <a:pt x="23" y="22"/>
                  <a:pt x="23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0"/>
                  <a:pt x="23" y="19"/>
                  <a:pt x="23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23" y="17"/>
                  <a:pt x="23" y="16"/>
                  <a:pt x="23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4"/>
                  <a:pt x="24" y="13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1"/>
                  <a:pt x="24" y="10"/>
                  <a:pt x="24" y="9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8"/>
                  <a:pt x="25" y="7"/>
                  <a:pt x="2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5"/>
                  <a:pt x="25" y="4"/>
                  <a:pt x="25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2"/>
                  <a:pt x="26" y="1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lnTo>
                  <a:pt x="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33" name="Freeform 307"/>
          <p:cNvSpPr>
            <a:spLocks/>
          </p:cNvSpPr>
          <p:nvPr/>
        </p:nvSpPr>
        <p:spPr bwMode="auto">
          <a:xfrm>
            <a:off x="7561263" y="5162550"/>
            <a:ext cx="0" cy="12700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34" name="Freeform 308"/>
          <p:cNvSpPr>
            <a:spLocks/>
          </p:cNvSpPr>
          <p:nvPr/>
        </p:nvSpPr>
        <p:spPr bwMode="auto">
          <a:xfrm>
            <a:off x="7564438" y="5118100"/>
            <a:ext cx="0" cy="1111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35" name="Freeform 309"/>
          <p:cNvSpPr>
            <a:spLocks/>
          </p:cNvSpPr>
          <p:nvPr/>
        </p:nvSpPr>
        <p:spPr bwMode="auto">
          <a:xfrm>
            <a:off x="7564438" y="5106988"/>
            <a:ext cx="4762" cy="11112"/>
          </a:xfrm>
          <a:custGeom>
            <a:avLst/>
            <a:gdLst>
              <a:gd name="T0" fmla="*/ 2147483647 w 1"/>
              <a:gd name="T1" fmla="*/ 0 h 3"/>
              <a:gd name="T2" fmla="*/ 0 w 1"/>
              <a:gd name="T3" fmla="*/ 2147483647 h 3"/>
              <a:gd name="T4" fmla="*/ 2147483647 w 1"/>
              <a:gd name="T5" fmla="*/ 0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3">
                <a:moveTo>
                  <a:pt x="1" y="0"/>
                </a:moveTo>
                <a:cubicBezTo>
                  <a:pt x="1" y="1"/>
                  <a:pt x="0" y="2"/>
                  <a:pt x="0" y="3"/>
                </a:cubicBezTo>
                <a:cubicBezTo>
                  <a:pt x="0" y="2"/>
                  <a:pt x="1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36" name="Freeform 310"/>
          <p:cNvSpPr>
            <a:spLocks/>
          </p:cNvSpPr>
          <p:nvPr/>
        </p:nvSpPr>
        <p:spPr bwMode="auto">
          <a:xfrm>
            <a:off x="7561263" y="5129213"/>
            <a:ext cx="3175" cy="11112"/>
          </a:xfrm>
          <a:custGeom>
            <a:avLst/>
            <a:gdLst>
              <a:gd name="T0" fmla="*/ 2147483647 w 1"/>
              <a:gd name="T1" fmla="*/ 0 h 3"/>
              <a:gd name="T2" fmla="*/ 0 w 1"/>
              <a:gd name="T3" fmla="*/ 2147483647 h 3"/>
              <a:gd name="T4" fmla="*/ 2147483647 w 1"/>
              <a:gd name="T5" fmla="*/ 0 h 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3">
                <a:moveTo>
                  <a:pt x="1" y="0"/>
                </a:moveTo>
                <a:cubicBezTo>
                  <a:pt x="1" y="1"/>
                  <a:pt x="0" y="2"/>
                  <a:pt x="0" y="3"/>
                </a:cubicBezTo>
                <a:cubicBezTo>
                  <a:pt x="0" y="2"/>
                  <a:pt x="1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37" name="Freeform 311"/>
          <p:cNvSpPr>
            <a:spLocks/>
          </p:cNvSpPr>
          <p:nvPr/>
        </p:nvSpPr>
        <p:spPr bwMode="auto">
          <a:xfrm>
            <a:off x="7561263" y="5140325"/>
            <a:ext cx="0" cy="1111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38" name="Freeform 312"/>
          <p:cNvSpPr>
            <a:spLocks/>
          </p:cNvSpPr>
          <p:nvPr/>
        </p:nvSpPr>
        <p:spPr bwMode="auto">
          <a:xfrm>
            <a:off x="7572375" y="5084763"/>
            <a:ext cx="0" cy="11112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39" name="Freeform 313"/>
          <p:cNvSpPr>
            <a:spLocks/>
          </p:cNvSpPr>
          <p:nvPr/>
        </p:nvSpPr>
        <p:spPr bwMode="auto">
          <a:xfrm>
            <a:off x="7569200" y="5095875"/>
            <a:ext cx="0" cy="11113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40" name="Freeform 314"/>
          <p:cNvSpPr>
            <a:spLocks/>
          </p:cNvSpPr>
          <p:nvPr/>
        </p:nvSpPr>
        <p:spPr bwMode="auto">
          <a:xfrm>
            <a:off x="7561263" y="5151438"/>
            <a:ext cx="0" cy="11112"/>
          </a:xfrm>
          <a:custGeom>
            <a:avLst/>
            <a:gdLst>
              <a:gd name="T0" fmla="*/ 0 h 3"/>
              <a:gd name="T1" fmla="*/ 2147483647 h 3"/>
              <a:gd name="T2" fmla="*/ 0 h 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cubicBezTo>
                  <a:pt x="0" y="1"/>
                  <a:pt x="0" y="2"/>
                  <a:pt x="0" y="3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41" name="Oval 121"/>
          <p:cNvSpPr>
            <a:spLocks noChangeArrowheads="1"/>
          </p:cNvSpPr>
          <p:nvPr/>
        </p:nvSpPr>
        <p:spPr bwMode="auto">
          <a:xfrm>
            <a:off x="9580563" y="4835525"/>
            <a:ext cx="687387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442" name="Freeform 651"/>
          <p:cNvSpPr>
            <a:spLocks/>
          </p:cNvSpPr>
          <p:nvPr/>
        </p:nvSpPr>
        <p:spPr bwMode="auto">
          <a:xfrm>
            <a:off x="9632950" y="5087938"/>
            <a:ext cx="300038" cy="282575"/>
          </a:xfrm>
          <a:custGeom>
            <a:avLst/>
            <a:gdLst>
              <a:gd name="T0" fmla="*/ 2147483647 w 80"/>
              <a:gd name="T1" fmla="*/ 2147483647 h 75"/>
              <a:gd name="T2" fmla="*/ 2147483647 w 80"/>
              <a:gd name="T3" fmla="*/ 2147483647 h 75"/>
              <a:gd name="T4" fmla="*/ 2147483647 w 80"/>
              <a:gd name="T5" fmla="*/ 2147483647 h 75"/>
              <a:gd name="T6" fmla="*/ 2147483647 w 80"/>
              <a:gd name="T7" fmla="*/ 2147483647 h 75"/>
              <a:gd name="T8" fmla="*/ 2147483647 w 80"/>
              <a:gd name="T9" fmla="*/ 2147483647 h 75"/>
              <a:gd name="T10" fmla="*/ 2147483647 w 80"/>
              <a:gd name="T11" fmla="*/ 2147483647 h 75"/>
              <a:gd name="T12" fmla="*/ 2147483647 w 80"/>
              <a:gd name="T13" fmla="*/ 2147483647 h 75"/>
              <a:gd name="T14" fmla="*/ 2147483647 w 80"/>
              <a:gd name="T15" fmla="*/ 2147483647 h 75"/>
              <a:gd name="T16" fmla="*/ 2147483647 w 80"/>
              <a:gd name="T17" fmla="*/ 2147483647 h 75"/>
              <a:gd name="T18" fmla="*/ 2147483647 w 80"/>
              <a:gd name="T19" fmla="*/ 2147483647 h 75"/>
              <a:gd name="T20" fmla="*/ 2147483647 w 80"/>
              <a:gd name="T21" fmla="*/ 2147483647 h 75"/>
              <a:gd name="T22" fmla="*/ 2147483647 w 80"/>
              <a:gd name="T23" fmla="*/ 2147483647 h 75"/>
              <a:gd name="T24" fmla="*/ 2147483647 w 80"/>
              <a:gd name="T25" fmla="*/ 2147483647 h 75"/>
              <a:gd name="T26" fmla="*/ 2147483647 w 80"/>
              <a:gd name="T27" fmla="*/ 2147483647 h 75"/>
              <a:gd name="T28" fmla="*/ 2147483647 w 80"/>
              <a:gd name="T29" fmla="*/ 2147483647 h 75"/>
              <a:gd name="T30" fmla="*/ 2147483647 w 80"/>
              <a:gd name="T31" fmla="*/ 2147483647 h 7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80" h="75">
                <a:moveTo>
                  <a:pt x="78" y="55"/>
                </a:moveTo>
                <a:cubicBezTo>
                  <a:pt x="76" y="54"/>
                  <a:pt x="74" y="55"/>
                  <a:pt x="73" y="56"/>
                </a:cubicBezTo>
                <a:cubicBezTo>
                  <a:pt x="68" y="67"/>
                  <a:pt x="56" y="70"/>
                  <a:pt x="47" y="67"/>
                </a:cubicBezTo>
                <a:cubicBezTo>
                  <a:pt x="44" y="66"/>
                  <a:pt x="34" y="63"/>
                  <a:pt x="35" y="52"/>
                </a:cubicBezTo>
                <a:cubicBezTo>
                  <a:pt x="36" y="47"/>
                  <a:pt x="40" y="43"/>
                  <a:pt x="44" y="39"/>
                </a:cubicBezTo>
                <a:cubicBezTo>
                  <a:pt x="51" y="33"/>
                  <a:pt x="58" y="26"/>
                  <a:pt x="51" y="15"/>
                </a:cubicBezTo>
                <a:cubicBezTo>
                  <a:pt x="42" y="0"/>
                  <a:pt x="20" y="5"/>
                  <a:pt x="2" y="14"/>
                </a:cubicBezTo>
                <a:cubicBezTo>
                  <a:pt x="0" y="15"/>
                  <a:pt x="0" y="17"/>
                  <a:pt x="1" y="19"/>
                </a:cubicBezTo>
                <a:cubicBezTo>
                  <a:pt x="2" y="21"/>
                  <a:pt x="4" y="21"/>
                  <a:pt x="5" y="20"/>
                </a:cubicBezTo>
                <a:cubicBezTo>
                  <a:pt x="9" y="19"/>
                  <a:pt x="36" y="4"/>
                  <a:pt x="45" y="19"/>
                </a:cubicBezTo>
                <a:cubicBezTo>
                  <a:pt x="49" y="24"/>
                  <a:pt x="47" y="27"/>
                  <a:pt x="40" y="34"/>
                </a:cubicBezTo>
                <a:cubicBezTo>
                  <a:pt x="35" y="38"/>
                  <a:pt x="29" y="44"/>
                  <a:pt x="28" y="52"/>
                </a:cubicBezTo>
                <a:cubicBezTo>
                  <a:pt x="27" y="62"/>
                  <a:pt x="34" y="71"/>
                  <a:pt x="45" y="74"/>
                </a:cubicBezTo>
                <a:cubicBezTo>
                  <a:pt x="47" y="75"/>
                  <a:pt x="50" y="75"/>
                  <a:pt x="53" y="75"/>
                </a:cubicBezTo>
                <a:cubicBezTo>
                  <a:pt x="63" y="75"/>
                  <a:pt x="74" y="70"/>
                  <a:pt x="79" y="59"/>
                </a:cubicBezTo>
                <a:cubicBezTo>
                  <a:pt x="80" y="58"/>
                  <a:pt x="79" y="56"/>
                  <a:pt x="78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43" name="Freeform 652"/>
          <p:cNvSpPr>
            <a:spLocks noEditPoints="1"/>
          </p:cNvSpPr>
          <p:nvPr/>
        </p:nvSpPr>
        <p:spPr bwMode="auto">
          <a:xfrm>
            <a:off x="9899650" y="5073650"/>
            <a:ext cx="263525" cy="266700"/>
          </a:xfrm>
          <a:custGeom>
            <a:avLst/>
            <a:gdLst>
              <a:gd name="T0" fmla="*/ 0 w 70"/>
              <a:gd name="T1" fmla="*/ 2147483647 h 71"/>
              <a:gd name="T2" fmla="*/ 2147483647 w 70"/>
              <a:gd name="T3" fmla="*/ 2147483647 h 71"/>
              <a:gd name="T4" fmla="*/ 2147483647 w 70"/>
              <a:gd name="T5" fmla="*/ 2147483647 h 71"/>
              <a:gd name="T6" fmla="*/ 2147483647 w 70"/>
              <a:gd name="T7" fmla="*/ 0 h 71"/>
              <a:gd name="T8" fmla="*/ 0 w 70"/>
              <a:gd name="T9" fmla="*/ 2147483647 h 71"/>
              <a:gd name="T10" fmla="*/ 2147483647 w 70"/>
              <a:gd name="T11" fmla="*/ 2147483647 h 71"/>
              <a:gd name="T12" fmla="*/ 2147483647 w 70"/>
              <a:gd name="T13" fmla="*/ 2147483647 h 71"/>
              <a:gd name="T14" fmla="*/ 2147483647 w 70"/>
              <a:gd name="T15" fmla="*/ 2147483647 h 71"/>
              <a:gd name="T16" fmla="*/ 2147483647 w 70"/>
              <a:gd name="T17" fmla="*/ 2147483647 h 71"/>
              <a:gd name="T18" fmla="*/ 2147483647 w 70"/>
              <a:gd name="T19" fmla="*/ 2147483647 h 71"/>
              <a:gd name="T20" fmla="*/ 2147483647 w 70"/>
              <a:gd name="T21" fmla="*/ 2147483647 h 71"/>
              <a:gd name="T22" fmla="*/ 2147483647 w 70"/>
              <a:gd name="T23" fmla="*/ 2147483647 h 71"/>
              <a:gd name="T24" fmla="*/ 2147483647 w 70"/>
              <a:gd name="T25" fmla="*/ 2147483647 h 71"/>
              <a:gd name="T26" fmla="*/ 2147483647 w 70"/>
              <a:gd name="T27" fmla="*/ 2147483647 h 71"/>
              <a:gd name="T28" fmla="*/ 2147483647 w 70"/>
              <a:gd name="T29" fmla="*/ 2147483647 h 71"/>
              <a:gd name="T30" fmla="*/ 2147483647 w 70"/>
              <a:gd name="T31" fmla="*/ 2147483647 h 71"/>
              <a:gd name="T32" fmla="*/ 2147483647 w 70"/>
              <a:gd name="T33" fmla="*/ 2147483647 h 71"/>
              <a:gd name="T34" fmla="*/ 2147483647 w 70"/>
              <a:gd name="T35" fmla="*/ 2147483647 h 71"/>
              <a:gd name="T36" fmla="*/ 2147483647 w 70"/>
              <a:gd name="T37" fmla="*/ 2147483647 h 71"/>
              <a:gd name="T38" fmla="*/ 2147483647 w 70"/>
              <a:gd name="T39" fmla="*/ 2147483647 h 71"/>
              <a:gd name="T40" fmla="*/ 2147483647 w 70"/>
              <a:gd name="T41" fmla="*/ 2147483647 h 71"/>
              <a:gd name="T42" fmla="*/ 2147483647 w 70"/>
              <a:gd name="T43" fmla="*/ 2147483647 h 71"/>
              <a:gd name="T44" fmla="*/ 2147483647 w 70"/>
              <a:gd name="T45" fmla="*/ 2147483647 h 71"/>
              <a:gd name="T46" fmla="*/ 2147483647 w 70"/>
              <a:gd name="T47" fmla="*/ 2147483647 h 71"/>
              <a:gd name="T48" fmla="*/ 2147483647 w 70"/>
              <a:gd name="T49" fmla="*/ 2147483647 h 71"/>
              <a:gd name="T50" fmla="*/ 2147483647 w 70"/>
              <a:gd name="T51" fmla="*/ 2147483647 h 71"/>
              <a:gd name="T52" fmla="*/ 2147483647 w 70"/>
              <a:gd name="T53" fmla="*/ 2147483647 h 71"/>
              <a:gd name="T54" fmla="*/ 2147483647 w 70"/>
              <a:gd name="T55" fmla="*/ 2147483647 h 71"/>
              <a:gd name="T56" fmla="*/ 2147483647 w 70"/>
              <a:gd name="T57" fmla="*/ 2147483647 h 71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70" h="71">
                <a:moveTo>
                  <a:pt x="0" y="35"/>
                </a:moveTo>
                <a:cubicBezTo>
                  <a:pt x="0" y="54"/>
                  <a:pt x="17" y="70"/>
                  <a:pt x="36" y="71"/>
                </a:cubicBezTo>
                <a:cubicBezTo>
                  <a:pt x="70" y="42"/>
                  <a:pt x="70" y="42"/>
                  <a:pt x="70" y="42"/>
                </a:cubicBezTo>
                <a:cubicBezTo>
                  <a:pt x="27" y="0"/>
                  <a:pt x="27" y="0"/>
                  <a:pt x="27" y="0"/>
                </a:cubicBezTo>
                <a:lnTo>
                  <a:pt x="0" y="35"/>
                </a:lnTo>
                <a:close/>
                <a:moveTo>
                  <a:pt x="20" y="48"/>
                </a:moveTo>
                <a:cubicBezTo>
                  <a:pt x="20" y="48"/>
                  <a:pt x="20" y="48"/>
                  <a:pt x="20" y="48"/>
                </a:cubicBezTo>
                <a:cubicBezTo>
                  <a:pt x="17" y="50"/>
                  <a:pt x="17" y="50"/>
                  <a:pt x="17" y="50"/>
                </a:cubicBezTo>
                <a:cubicBezTo>
                  <a:pt x="20" y="40"/>
                  <a:pt x="20" y="40"/>
                  <a:pt x="20" y="40"/>
                </a:cubicBezTo>
                <a:cubicBezTo>
                  <a:pt x="29" y="43"/>
                  <a:pt x="29" y="43"/>
                  <a:pt x="29" y="43"/>
                </a:cubicBezTo>
                <a:cubicBezTo>
                  <a:pt x="26" y="45"/>
                  <a:pt x="26" y="45"/>
                  <a:pt x="26" y="45"/>
                </a:cubicBezTo>
                <a:cubicBezTo>
                  <a:pt x="26" y="45"/>
                  <a:pt x="26" y="50"/>
                  <a:pt x="37" y="50"/>
                </a:cubicBezTo>
                <a:cubicBezTo>
                  <a:pt x="37" y="50"/>
                  <a:pt x="27" y="57"/>
                  <a:pt x="20" y="48"/>
                </a:cubicBezTo>
                <a:close/>
                <a:moveTo>
                  <a:pt x="46" y="45"/>
                </a:moveTo>
                <a:cubicBezTo>
                  <a:pt x="45" y="46"/>
                  <a:pt x="45" y="46"/>
                  <a:pt x="45" y="46"/>
                </a:cubicBezTo>
                <a:cubicBezTo>
                  <a:pt x="49" y="48"/>
                  <a:pt x="49" y="48"/>
                  <a:pt x="49" y="48"/>
                </a:cubicBezTo>
                <a:cubicBezTo>
                  <a:pt x="39" y="49"/>
                  <a:pt x="39" y="49"/>
                  <a:pt x="39" y="49"/>
                </a:cubicBezTo>
                <a:cubicBezTo>
                  <a:pt x="37" y="40"/>
                  <a:pt x="37" y="40"/>
                  <a:pt x="37" y="40"/>
                </a:cubicBezTo>
                <a:cubicBezTo>
                  <a:pt x="40" y="42"/>
                  <a:pt x="40" y="42"/>
                  <a:pt x="40" y="42"/>
                </a:cubicBezTo>
                <a:cubicBezTo>
                  <a:pt x="40" y="42"/>
                  <a:pt x="45" y="39"/>
                  <a:pt x="40" y="30"/>
                </a:cubicBezTo>
                <a:cubicBezTo>
                  <a:pt x="40" y="30"/>
                  <a:pt x="51" y="36"/>
                  <a:pt x="46" y="45"/>
                </a:cubicBezTo>
                <a:close/>
                <a:moveTo>
                  <a:pt x="32" y="21"/>
                </a:moveTo>
                <a:cubicBezTo>
                  <a:pt x="38" y="29"/>
                  <a:pt x="38" y="29"/>
                  <a:pt x="38" y="29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31"/>
                  <a:pt x="27" y="28"/>
                  <a:pt x="21" y="37"/>
                </a:cubicBezTo>
                <a:cubicBezTo>
                  <a:pt x="21" y="37"/>
                  <a:pt x="20" y="25"/>
                  <a:pt x="31" y="25"/>
                </a:cubicBezTo>
                <a:cubicBezTo>
                  <a:pt x="32" y="25"/>
                  <a:pt x="32" y="25"/>
                  <a:pt x="32" y="25"/>
                </a:cubicBezTo>
                <a:lnTo>
                  <a:pt x="32" y="2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44" name="Freeform 653"/>
          <p:cNvSpPr>
            <a:spLocks/>
          </p:cNvSpPr>
          <p:nvPr/>
        </p:nvSpPr>
        <p:spPr bwMode="auto">
          <a:xfrm>
            <a:off x="10125075" y="5084763"/>
            <a:ext cx="106363" cy="104775"/>
          </a:xfrm>
          <a:custGeom>
            <a:avLst/>
            <a:gdLst>
              <a:gd name="T0" fmla="*/ 2147483647 w 28"/>
              <a:gd name="T1" fmla="*/ 2147483647 h 28"/>
              <a:gd name="T2" fmla="*/ 2147483647 w 28"/>
              <a:gd name="T3" fmla="*/ 2147483647 h 28"/>
              <a:gd name="T4" fmla="*/ 2147483647 w 28"/>
              <a:gd name="T5" fmla="*/ 2147483647 h 28"/>
              <a:gd name="T6" fmla="*/ 2147483647 w 28"/>
              <a:gd name="T7" fmla="*/ 2147483647 h 28"/>
              <a:gd name="T8" fmla="*/ 2147483647 w 28"/>
              <a:gd name="T9" fmla="*/ 2147483647 h 28"/>
              <a:gd name="T10" fmla="*/ 2147483647 w 28"/>
              <a:gd name="T11" fmla="*/ 2147483647 h 28"/>
              <a:gd name="T12" fmla="*/ 2147483647 w 28"/>
              <a:gd name="T13" fmla="*/ 2147483647 h 28"/>
              <a:gd name="T14" fmla="*/ 2147483647 w 28"/>
              <a:gd name="T15" fmla="*/ 2147483647 h 2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8" h="28">
                <a:moveTo>
                  <a:pt x="22" y="1"/>
                </a:moveTo>
                <a:cubicBezTo>
                  <a:pt x="1" y="22"/>
                  <a:pt x="1" y="22"/>
                  <a:pt x="1" y="22"/>
                </a:cubicBezTo>
                <a:cubicBezTo>
                  <a:pt x="0" y="24"/>
                  <a:pt x="0" y="26"/>
                  <a:pt x="1" y="27"/>
                </a:cubicBezTo>
                <a:cubicBezTo>
                  <a:pt x="2" y="28"/>
                  <a:pt x="3" y="28"/>
                  <a:pt x="4" y="28"/>
                </a:cubicBezTo>
                <a:cubicBezTo>
                  <a:pt x="5" y="28"/>
                  <a:pt x="6" y="28"/>
                  <a:pt x="6" y="27"/>
                </a:cubicBezTo>
                <a:cubicBezTo>
                  <a:pt x="27" y="6"/>
                  <a:pt x="27" y="6"/>
                  <a:pt x="27" y="6"/>
                </a:cubicBezTo>
                <a:cubicBezTo>
                  <a:pt x="28" y="5"/>
                  <a:pt x="28" y="3"/>
                  <a:pt x="27" y="1"/>
                </a:cubicBezTo>
                <a:cubicBezTo>
                  <a:pt x="25" y="0"/>
                  <a:pt x="23" y="0"/>
                  <a:pt x="2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45" name="Freeform 654"/>
          <p:cNvSpPr>
            <a:spLocks/>
          </p:cNvSpPr>
          <p:nvPr/>
        </p:nvSpPr>
        <p:spPr bwMode="auto">
          <a:xfrm>
            <a:off x="10050463" y="5005388"/>
            <a:ext cx="104775" cy="104775"/>
          </a:xfrm>
          <a:custGeom>
            <a:avLst/>
            <a:gdLst>
              <a:gd name="T0" fmla="*/ 2147483647 w 28"/>
              <a:gd name="T1" fmla="*/ 2147483647 h 28"/>
              <a:gd name="T2" fmla="*/ 2147483647 w 28"/>
              <a:gd name="T3" fmla="*/ 2147483647 h 28"/>
              <a:gd name="T4" fmla="*/ 2147483647 w 28"/>
              <a:gd name="T5" fmla="*/ 2147483647 h 28"/>
              <a:gd name="T6" fmla="*/ 2147483647 w 28"/>
              <a:gd name="T7" fmla="*/ 2147483647 h 28"/>
              <a:gd name="T8" fmla="*/ 2147483647 w 28"/>
              <a:gd name="T9" fmla="*/ 2147483647 h 28"/>
              <a:gd name="T10" fmla="*/ 2147483647 w 28"/>
              <a:gd name="T11" fmla="*/ 2147483647 h 28"/>
              <a:gd name="T12" fmla="*/ 2147483647 w 28"/>
              <a:gd name="T13" fmla="*/ 2147483647 h 28"/>
              <a:gd name="T14" fmla="*/ 2147483647 w 28"/>
              <a:gd name="T15" fmla="*/ 2147483647 h 2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8" h="28">
                <a:moveTo>
                  <a:pt x="22" y="2"/>
                </a:moveTo>
                <a:cubicBezTo>
                  <a:pt x="1" y="22"/>
                  <a:pt x="1" y="22"/>
                  <a:pt x="1" y="22"/>
                </a:cubicBezTo>
                <a:cubicBezTo>
                  <a:pt x="0" y="24"/>
                  <a:pt x="0" y="26"/>
                  <a:pt x="1" y="27"/>
                </a:cubicBezTo>
                <a:cubicBezTo>
                  <a:pt x="2" y="28"/>
                  <a:pt x="3" y="28"/>
                  <a:pt x="4" y="28"/>
                </a:cubicBezTo>
                <a:cubicBezTo>
                  <a:pt x="5" y="28"/>
                  <a:pt x="5" y="28"/>
                  <a:pt x="6" y="27"/>
                </a:cubicBezTo>
                <a:cubicBezTo>
                  <a:pt x="27" y="6"/>
                  <a:pt x="27" y="6"/>
                  <a:pt x="27" y="6"/>
                </a:cubicBezTo>
                <a:cubicBezTo>
                  <a:pt x="28" y="5"/>
                  <a:pt x="28" y="3"/>
                  <a:pt x="27" y="1"/>
                </a:cubicBezTo>
                <a:cubicBezTo>
                  <a:pt x="25" y="0"/>
                  <a:pt x="23" y="0"/>
                  <a:pt x="2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46" name="Oval 118"/>
          <p:cNvSpPr>
            <a:spLocks noChangeArrowheads="1"/>
          </p:cNvSpPr>
          <p:nvPr/>
        </p:nvSpPr>
        <p:spPr bwMode="auto">
          <a:xfrm>
            <a:off x="6262688" y="4835525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447" name="Freeform 655"/>
          <p:cNvSpPr>
            <a:spLocks/>
          </p:cNvSpPr>
          <p:nvPr/>
        </p:nvSpPr>
        <p:spPr bwMode="auto">
          <a:xfrm>
            <a:off x="6503988" y="4922838"/>
            <a:ext cx="331787" cy="341312"/>
          </a:xfrm>
          <a:custGeom>
            <a:avLst/>
            <a:gdLst>
              <a:gd name="T0" fmla="*/ 2147483647 w 88"/>
              <a:gd name="T1" fmla="*/ 2147483647 h 91"/>
              <a:gd name="T2" fmla="*/ 2147483647 w 88"/>
              <a:gd name="T3" fmla="*/ 0 h 91"/>
              <a:gd name="T4" fmla="*/ 2147483647 w 88"/>
              <a:gd name="T5" fmla="*/ 2147483647 h 91"/>
              <a:gd name="T6" fmla="*/ 2147483647 w 88"/>
              <a:gd name="T7" fmla="*/ 0 h 91"/>
              <a:gd name="T8" fmla="*/ 2147483647 w 88"/>
              <a:gd name="T9" fmla="*/ 2147483647 h 91"/>
              <a:gd name="T10" fmla="*/ 0 w 88"/>
              <a:gd name="T11" fmla="*/ 2147483647 h 91"/>
              <a:gd name="T12" fmla="*/ 2147483647 w 88"/>
              <a:gd name="T13" fmla="*/ 2147483647 h 91"/>
              <a:gd name="T14" fmla="*/ 2147483647 w 88"/>
              <a:gd name="T15" fmla="*/ 2147483647 h 91"/>
              <a:gd name="T16" fmla="*/ 2147483647 w 88"/>
              <a:gd name="T17" fmla="*/ 2147483647 h 91"/>
              <a:gd name="T18" fmla="*/ 2147483647 w 88"/>
              <a:gd name="T19" fmla="*/ 2147483647 h 9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8" h="91">
                <a:moveTo>
                  <a:pt x="28" y="1"/>
                </a:moveTo>
                <a:cubicBezTo>
                  <a:pt x="28" y="0"/>
                  <a:pt x="28" y="0"/>
                  <a:pt x="28" y="0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1"/>
                  <a:pt x="27" y="1"/>
                  <a:pt x="27" y="1"/>
                </a:cubicBezTo>
                <a:cubicBezTo>
                  <a:pt x="19" y="7"/>
                  <a:pt x="9" y="12"/>
                  <a:pt x="0" y="16"/>
                </a:cubicBezTo>
                <a:cubicBezTo>
                  <a:pt x="72" y="91"/>
                  <a:pt x="72" y="91"/>
                  <a:pt x="72" y="91"/>
                </a:cubicBezTo>
                <a:cubicBezTo>
                  <a:pt x="75" y="86"/>
                  <a:pt x="77" y="81"/>
                  <a:pt x="79" y="76"/>
                </a:cubicBezTo>
                <a:cubicBezTo>
                  <a:pt x="88" y="45"/>
                  <a:pt x="82" y="23"/>
                  <a:pt x="82" y="23"/>
                </a:cubicBezTo>
                <a:cubicBezTo>
                  <a:pt x="82" y="23"/>
                  <a:pt x="49" y="18"/>
                  <a:pt x="2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48" name="Freeform 656"/>
          <p:cNvSpPr>
            <a:spLocks/>
          </p:cNvSpPr>
          <p:nvPr/>
        </p:nvSpPr>
        <p:spPr bwMode="auto">
          <a:xfrm>
            <a:off x="6380163" y="5008563"/>
            <a:ext cx="346075" cy="441325"/>
          </a:xfrm>
          <a:custGeom>
            <a:avLst/>
            <a:gdLst>
              <a:gd name="T0" fmla="*/ 2147483647 w 92"/>
              <a:gd name="T1" fmla="*/ 2147483647 h 117"/>
              <a:gd name="T2" fmla="*/ 2147483647 w 92"/>
              <a:gd name="T3" fmla="*/ 0 h 117"/>
              <a:gd name="T4" fmla="*/ 2147483647 w 92"/>
              <a:gd name="T5" fmla="*/ 0 h 117"/>
              <a:gd name="T6" fmla="*/ 2147483647 w 92"/>
              <a:gd name="T7" fmla="*/ 2147483647 h 117"/>
              <a:gd name="T8" fmla="*/ 2147483647 w 92"/>
              <a:gd name="T9" fmla="*/ 2147483647 h 117"/>
              <a:gd name="T10" fmla="*/ 2147483647 w 92"/>
              <a:gd name="T11" fmla="*/ 2147483647 h 117"/>
              <a:gd name="T12" fmla="*/ 2147483647 w 92"/>
              <a:gd name="T13" fmla="*/ 2147483647 h 117"/>
              <a:gd name="T14" fmla="*/ 2147483647 w 92"/>
              <a:gd name="T15" fmla="*/ 2147483647 h 117"/>
              <a:gd name="T16" fmla="*/ 2147483647 w 92"/>
              <a:gd name="T17" fmla="*/ 2147483647 h 117"/>
              <a:gd name="T18" fmla="*/ 2147483647 w 92"/>
              <a:gd name="T19" fmla="*/ 2147483647 h 117"/>
              <a:gd name="T20" fmla="*/ 2147483647 w 92"/>
              <a:gd name="T21" fmla="*/ 2147483647 h 117"/>
              <a:gd name="T22" fmla="*/ 2147483647 w 92"/>
              <a:gd name="T23" fmla="*/ 2147483647 h 117"/>
              <a:gd name="T24" fmla="*/ 2147483647 w 92"/>
              <a:gd name="T25" fmla="*/ 2147483647 h 117"/>
              <a:gd name="T26" fmla="*/ 2147483647 w 92"/>
              <a:gd name="T27" fmla="*/ 2147483647 h 11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92" h="117">
                <a:moveTo>
                  <a:pt x="11" y="1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6" y="0"/>
                  <a:pt x="6" y="0"/>
                </a:cubicBezTo>
                <a:cubicBezTo>
                  <a:pt x="6" y="0"/>
                  <a:pt x="0" y="22"/>
                  <a:pt x="9" y="53"/>
                </a:cubicBezTo>
                <a:cubicBezTo>
                  <a:pt x="18" y="83"/>
                  <a:pt x="53" y="105"/>
                  <a:pt x="60" y="116"/>
                </a:cubicBezTo>
                <a:cubicBezTo>
                  <a:pt x="60" y="117"/>
                  <a:pt x="60" y="117"/>
                  <a:pt x="60" y="117"/>
                </a:cubicBezTo>
                <a:cubicBezTo>
                  <a:pt x="60" y="117"/>
                  <a:pt x="60" y="117"/>
                  <a:pt x="60" y="117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1" y="117"/>
                  <a:pt x="61" y="117"/>
                  <a:pt x="61" y="117"/>
                </a:cubicBezTo>
                <a:cubicBezTo>
                  <a:pt x="61" y="117"/>
                  <a:pt x="61" y="117"/>
                  <a:pt x="61" y="117"/>
                </a:cubicBezTo>
                <a:cubicBezTo>
                  <a:pt x="61" y="116"/>
                  <a:pt x="61" y="116"/>
                  <a:pt x="61" y="116"/>
                </a:cubicBezTo>
                <a:cubicBezTo>
                  <a:pt x="65" y="110"/>
                  <a:pt x="79" y="99"/>
                  <a:pt x="92" y="85"/>
                </a:cubicBezTo>
                <a:cubicBezTo>
                  <a:pt x="92" y="85"/>
                  <a:pt x="92" y="85"/>
                  <a:pt x="92" y="85"/>
                </a:cubicBezTo>
                <a:lnTo>
                  <a:pt x="1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49" name="Freeform 657"/>
          <p:cNvSpPr>
            <a:spLocks/>
          </p:cNvSpPr>
          <p:nvPr/>
        </p:nvSpPr>
        <p:spPr bwMode="auto">
          <a:xfrm>
            <a:off x="6432550" y="4986338"/>
            <a:ext cx="334963" cy="331787"/>
          </a:xfrm>
          <a:custGeom>
            <a:avLst/>
            <a:gdLst>
              <a:gd name="T0" fmla="*/ 0 w 211"/>
              <a:gd name="T1" fmla="*/ 2147483647 h 209"/>
              <a:gd name="T2" fmla="*/ 2147483647 w 211"/>
              <a:gd name="T3" fmla="*/ 2147483647 h 209"/>
              <a:gd name="T4" fmla="*/ 2147483647 w 211"/>
              <a:gd name="T5" fmla="*/ 2147483647 h 209"/>
              <a:gd name="T6" fmla="*/ 2147483647 w 211"/>
              <a:gd name="T7" fmla="*/ 0 h 209"/>
              <a:gd name="T8" fmla="*/ 0 w 211"/>
              <a:gd name="T9" fmla="*/ 2147483647 h 20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1" h="209">
                <a:moveTo>
                  <a:pt x="0" y="10"/>
                </a:moveTo>
                <a:lnTo>
                  <a:pt x="192" y="209"/>
                </a:lnTo>
                <a:lnTo>
                  <a:pt x="211" y="183"/>
                </a:lnTo>
                <a:lnTo>
                  <a:pt x="36" y="0"/>
                </a:lnTo>
                <a:lnTo>
                  <a:pt x="0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50" name="Oval 122"/>
          <p:cNvSpPr>
            <a:spLocks noChangeArrowheads="1"/>
          </p:cNvSpPr>
          <p:nvPr/>
        </p:nvSpPr>
        <p:spPr bwMode="auto">
          <a:xfrm>
            <a:off x="10685463" y="4835525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451" name="Freeform 802"/>
          <p:cNvSpPr>
            <a:spLocks noEditPoints="1"/>
          </p:cNvSpPr>
          <p:nvPr/>
        </p:nvSpPr>
        <p:spPr bwMode="auto">
          <a:xfrm>
            <a:off x="10810875" y="4903788"/>
            <a:ext cx="447675" cy="485775"/>
          </a:xfrm>
          <a:custGeom>
            <a:avLst/>
            <a:gdLst>
              <a:gd name="T0" fmla="*/ 2147483647 w 119"/>
              <a:gd name="T1" fmla="*/ 0 h 129"/>
              <a:gd name="T2" fmla="*/ 2147483647 w 119"/>
              <a:gd name="T3" fmla="*/ 2147483647 h 129"/>
              <a:gd name="T4" fmla="*/ 2147483647 w 119"/>
              <a:gd name="T5" fmla="*/ 2147483647 h 129"/>
              <a:gd name="T6" fmla="*/ 2147483647 w 119"/>
              <a:gd name="T7" fmla="*/ 2147483647 h 129"/>
              <a:gd name="T8" fmla="*/ 2147483647 w 119"/>
              <a:gd name="T9" fmla="*/ 2147483647 h 129"/>
              <a:gd name="T10" fmla="*/ 2147483647 w 119"/>
              <a:gd name="T11" fmla="*/ 2147483647 h 129"/>
              <a:gd name="T12" fmla="*/ 2147483647 w 119"/>
              <a:gd name="T13" fmla="*/ 2147483647 h 129"/>
              <a:gd name="T14" fmla="*/ 2147483647 w 119"/>
              <a:gd name="T15" fmla="*/ 2147483647 h 129"/>
              <a:gd name="T16" fmla="*/ 2147483647 w 119"/>
              <a:gd name="T17" fmla="*/ 2147483647 h 129"/>
              <a:gd name="T18" fmla="*/ 2147483647 w 119"/>
              <a:gd name="T19" fmla="*/ 2147483647 h 129"/>
              <a:gd name="T20" fmla="*/ 2147483647 w 119"/>
              <a:gd name="T21" fmla="*/ 2147483647 h 129"/>
              <a:gd name="T22" fmla="*/ 2147483647 w 119"/>
              <a:gd name="T23" fmla="*/ 2147483647 h 129"/>
              <a:gd name="T24" fmla="*/ 2147483647 w 119"/>
              <a:gd name="T25" fmla="*/ 2147483647 h 129"/>
              <a:gd name="T26" fmla="*/ 2147483647 w 119"/>
              <a:gd name="T27" fmla="*/ 2147483647 h 129"/>
              <a:gd name="T28" fmla="*/ 2147483647 w 119"/>
              <a:gd name="T29" fmla="*/ 2147483647 h 129"/>
              <a:gd name="T30" fmla="*/ 2147483647 w 119"/>
              <a:gd name="T31" fmla="*/ 2147483647 h 129"/>
              <a:gd name="T32" fmla="*/ 2147483647 w 119"/>
              <a:gd name="T33" fmla="*/ 2147483647 h 129"/>
              <a:gd name="T34" fmla="*/ 2147483647 w 119"/>
              <a:gd name="T35" fmla="*/ 2147483647 h 129"/>
              <a:gd name="T36" fmla="*/ 2147483647 w 119"/>
              <a:gd name="T37" fmla="*/ 2147483647 h 129"/>
              <a:gd name="T38" fmla="*/ 2147483647 w 119"/>
              <a:gd name="T39" fmla="*/ 2147483647 h 129"/>
              <a:gd name="T40" fmla="*/ 2147483647 w 119"/>
              <a:gd name="T41" fmla="*/ 2147483647 h 129"/>
              <a:gd name="T42" fmla="*/ 2147483647 w 119"/>
              <a:gd name="T43" fmla="*/ 2147483647 h 129"/>
              <a:gd name="T44" fmla="*/ 2147483647 w 119"/>
              <a:gd name="T45" fmla="*/ 2147483647 h 129"/>
              <a:gd name="T46" fmla="*/ 2147483647 w 119"/>
              <a:gd name="T47" fmla="*/ 2147483647 h 129"/>
              <a:gd name="T48" fmla="*/ 2147483647 w 119"/>
              <a:gd name="T49" fmla="*/ 2147483647 h 129"/>
              <a:gd name="T50" fmla="*/ 2147483647 w 119"/>
              <a:gd name="T51" fmla="*/ 2147483647 h 129"/>
              <a:gd name="T52" fmla="*/ 2147483647 w 119"/>
              <a:gd name="T53" fmla="*/ 2147483647 h 129"/>
              <a:gd name="T54" fmla="*/ 2147483647 w 119"/>
              <a:gd name="T55" fmla="*/ 2147483647 h 129"/>
              <a:gd name="T56" fmla="*/ 2147483647 w 119"/>
              <a:gd name="T57" fmla="*/ 2147483647 h 129"/>
              <a:gd name="T58" fmla="*/ 2147483647 w 119"/>
              <a:gd name="T59" fmla="*/ 2147483647 h 129"/>
              <a:gd name="T60" fmla="*/ 2147483647 w 119"/>
              <a:gd name="T61" fmla="*/ 2147483647 h 129"/>
              <a:gd name="T62" fmla="*/ 2147483647 w 119"/>
              <a:gd name="T63" fmla="*/ 2147483647 h 129"/>
              <a:gd name="T64" fmla="*/ 2147483647 w 119"/>
              <a:gd name="T65" fmla="*/ 2147483647 h 129"/>
              <a:gd name="T66" fmla="*/ 2147483647 w 119"/>
              <a:gd name="T67" fmla="*/ 2147483647 h 129"/>
              <a:gd name="T68" fmla="*/ 2147483647 w 119"/>
              <a:gd name="T69" fmla="*/ 2147483647 h 129"/>
              <a:gd name="T70" fmla="*/ 2147483647 w 119"/>
              <a:gd name="T71" fmla="*/ 2147483647 h 129"/>
              <a:gd name="T72" fmla="*/ 2147483647 w 119"/>
              <a:gd name="T73" fmla="*/ 2147483647 h 129"/>
              <a:gd name="T74" fmla="*/ 2147483647 w 119"/>
              <a:gd name="T75" fmla="*/ 2147483647 h 129"/>
              <a:gd name="T76" fmla="*/ 2147483647 w 119"/>
              <a:gd name="T77" fmla="*/ 2147483647 h 129"/>
              <a:gd name="T78" fmla="*/ 2147483647 w 119"/>
              <a:gd name="T79" fmla="*/ 2147483647 h 129"/>
              <a:gd name="T80" fmla="*/ 2147483647 w 119"/>
              <a:gd name="T81" fmla="*/ 2147483647 h 129"/>
              <a:gd name="T82" fmla="*/ 2147483647 w 119"/>
              <a:gd name="T83" fmla="*/ 2147483647 h 129"/>
              <a:gd name="T84" fmla="*/ 2147483647 w 119"/>
              <a:gd name="T85" fmla="*/ 2147483647 h 129"/>
              <a:gd name="T86" fmla="*/ 2147483647 w 119"/>
              <a:gd name="T87" fmla="*/ 2147483647 h 129"/>
              <a:gd name="T88" fmla="*/ 2147483647 w 119"/>
              <a:gd name="T89" fmla="*/ 2147483647 h 12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19" h="129">
                <a:moveTo>
                  <a:pt x="97" y="0"/>
                </a:moveTo>
                <a:cubicBezTo>
                  <a:pt x="59" y="0"/>
                  <a:pt x="59" y="0"/>
                  <a:pt x="59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12"/>
                  <a:pt x="0" y="129"/>
                  <a:pt x="0" y="129"/>
                </a:cubicBezTo>
                <a:cubicBezTo>
                  <a:pt x="59" y="129"/>
                  <a:pt x="59" y="129"/>
                  <a:pt x="59" y="129"/>
                </a:cubicBezTo>
                <a:cubicBezTo>
                  <a:pt x="119" y="129"/>
                  <a:pt x="119" y="129"/>
                  <a:pt x="119" y="129"/>
                </a:cubicBezTo>
                <a:cubicBezTo>
                  <a:pt x="119" y="129"/>
                  <a:pt x="97" y="112"/>
                  <a:pt x="97" y="0"/>
                </a:cubicBezTo>
                <a:close/>
                <a:moveTo>
                  <a:pt x="60" y="70"/>
                </a:moveTo>
                <a:cubicBezTo>
                  <a:pt x="63" y="70"/>
                  <a:pt x="65" y="72"/>
                  <a:pt x="65" y="74"/>
                </a:cubicBezTo>
                <a:cubicBezTo>
                  <a:pt x="65" y="77"/>
                  <a:pt x="63" y="79"/>
                  <a:pt x="60" y="79"/>
                </a:cubicBezTo>
                <a:cubicBezTo>
                  <a:pt x="58" y="79"/>
                  <a:pt x="56" y="77"/>
                  <a:pt x="56" y="74"/>
                </a:cubicBezTo>
                <a:cubicBezTo>
                  <a:pt x="56" y="72"/>
                  <a:pt x="58" y="70"/>
                  <a:pt x="60" y="70"/>
                </a:cubicBezTo>
                <a:close/>
                <a:moveTo>
                  <a:pt x="32" y="73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71"/>
                  <a:pt x="32" y="71"/>
                  <a:pt x="32" y="71"/>
                </a:cubicBezTo>
                <a:cubicBezTo>
                  <a:pt x="33" y="70"/>
                  <a:pt x="33" y="70"/>
                  <a:pt x="33" y="70"/>
                </a:cubicBezTo>
                <a:cubicBezTo>
                  <a:pt x="33" y="69"/>
                  <a:pt x="33" y="69"/>
                  <a:pt x="33" y="69"/>
                </a:cubicBezTo>
                <a:cubicBezTo>
                  <a:pt x="33" y="68"/>
                  <a:pt x="33" y="68"/>
                  <a:pt x="33" y="68"/>
                </a:cubicBezTo>
                <a:cubicBezTo>
                  <a:pt x="33" y="66"/>
                  <a:pt x="33" y="66"/>
                  <a:pt x="33" y="66"/>
                </a:cubicBezTo>
                <a:cubicBezTo>
                  <a:pt x="34" y="65"/>
                  <a:pt x="34" y="65"/>
                  <a:pt x="34" y="65"/>
                </a:cubicBezTo>
                <a:cubicBezTo>
                  <a:pt x="34" y="65"/>
                  <a:pt x="34" y="65"/>
                  <a:pt x="34" y="65"/>
                </a:cubicBezTo>
                <a:cubicBezTo>
                  <a:pt x="34" y="64"/>
                  <a:pt x="34" y="64"/>
                  <a:pt x="34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5" y="62"/>
                  <a:pt x="35" y="62"/>
                  <a:pt x="35" y="62"/>
                </a:cubicBezTo>
                <a:cubicBezTo>
                  <a:pt x="35" y="62"/>
                  <a:pt x="35" y="62"/>
                  <a:pt x="35" y="62"/>
                </a:cubicBezTo>
                <a:cubicBezTo>
                  <a:pt x="36" y="61"/>
                  <a:pt x="36" y="61"/>
                  <a:pt x="36" y="61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9"/>
                  <a:pt x="36" y="59"/>
                  <a:pt x="36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8"/>
                  <a:pt x="37" y="58"/>
                  <a:pt x="37" y="58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41" y="54"/>
                  <a:pt x="41" y="54"/>
                </a:cubicBezTo>
                <a:cubicBezTo>
                  <a:pt x="42" y="53"/>
                  <a:pt x="42" y="53"/>
                  <a:pt x="42" y="53"/>
                </a:cubicBezTo>
                <a:cubicBezTo>
                  <a:pt x="44" y="52"/>
                  <a:pt x="44" y="52"/>
                  <a:pt x="44" y="52"/>
                </a:cubicBezTo>
                <a:cubicBezTo>
                  <a:pt x="45" y="51"/>
                  <a:pt x="45" y="51"/>
                  <a:pt x="45" y="51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68"/>
                  <a:pt x="56" y="68"/>
                  <a:pt x="56" y="68"/>
                </a:cubicBezTo>
                <a:cubicBezTo>
                  <a:pt x="55" y="68"/>
                  <a:pt x="55" y="68"/>
                  <a:pt x="55" y="68"/>
                </a:cubicBezTo>
                <a:cubicBezTo>
                  <a:pt x="54" y="69"/>
                  <a:pt x="54" y="69"/>
                  <a:pt x="54" y="69"/>
                </a:cubicBezTo>
                <a:cubicBezTo>
                  <a:pt x="54" y="69"/>
                  <a:pt x="54" y="69"/>
                  <a:pt x="54" y="69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71"/>
                  <a:pt x="53" y="71"/>
                  <a:pt x="53" y="71"/>
                </a:cubicBezTo>
                <a:cubicBezTo>
                  <a:pt x="52" y="71"/>
                  <a:pt x="52" y="71"/>
                  <a:pt x="52" y="71"/>
                </a:cubicBezTo>
                <a:cubicBezTo>
                  <a:pt x="52" y="72"/>
                  <a:pt x="52" y="72"/>
                  <a:pt x="52" y="72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4"/>
                  <a:pt x="52" y="74"/>
                  <a:pt x="52" y="74"/>
                </a:cubicBezTo>
                <a:cubicBezTo>
                  <a:pt x="52" y="74"/>
                  <a:pt x="52" y="74"/>
                  <a:pt x="52" y="74"/>
                </a:cubicBezTo>
                <a:cubicBezTo>
                  <a:pt x="32" y="74"/>
                  <a:pt x="32" y="74"/>
                  <a:pt x="32" y="74"/>
                </a:cubicBezTo>
                <a:lnTo>
                  <a:pt x="32" y="73"/>
                </a:lnTo>
                <a:close/>
                <a:moveTo>
                  <a:pt x="74" y="99"/>
                </a:moveTo>
                <a:cubicBezTo>
                  <a:pt x="73" y="99"/>
                  <a:pt x="73" y="99"/>
                  <a:pt x="73" y="99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0" y="100"/>
                  <a:pt x="70" y="100"/>
                  <a:pt x="70" y="100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7" y="101"/>
                  <a:pt x="67" y="101"/>
                  <a:pt x="67" y="101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63" y="102"/>
                  <a:pt x="63" y="102"/>
                  <a:pt x="63" y="102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61" y="102"/>
                  <a:pt x="61" y="102"/>
                  <a:pt x="61" y="102"/>
                </a:cubicBezTo>
                <a:cubicBezTo>
                  <a:pt x="60" y="102"/>
                  <a:pt x="60" y="102"/>
                  <a:pt x="60" y="102"/>
                </a:cubicBezTo>
                <a:cubicBezTo>
                  <a:pt x="60" y="102"/>
                  <a:pt x="60" y="102"/>
                  <a:pt x="60" y="102"/>
                </a:cubicBezTo>
                <a:cubicBezTo>
                  <a:pt x="59" y="102"/>
                  <a:pt x="59" y="102"/>
                  <a:pt x="59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5" y="102"/>
                  <a:pt x="55" y="102"/>
                  <a:pt x="55" y="102"/>
                </a:cubicBezTo>
                <a:cubicBezTo>
                  <a:pt x="53" y="101"/>
                  <a:pt x="53" y="101"/>
                  <a:pt x="53" y="101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49" y="100"/>
                  <a:pt x="49" y="100"/>
                  <a:pt x="49" y="100"/>
                </a:cubicBezTo>
                <a:cubicBezTo>
                  <a:pt x="48" y="99"/>
                  <a:pt x="48" y="99"/>
                  <a:pt x="48" y="99"/>
                </a:cubicBezTo>
                <a:cubicBezTo>
                  <a:pt x="47" y="99"/>
                  <a:pt x="47" y="99"/>
                  <a:pt x="47" y="99"/>
                </a:cubicBezTo>
                <a:cubicBezTo>
                  <a:pt x="46" y="98"/>
                  <a:pt x="46" y="98"/>
                  <a:pt x="46" y="98"/>
                </a:cubicBezTo>
                <a:cubicBezTo>
                  <a:pt x="56" y="81"/>
                  <a:pt x="56" y="81"/>
                  <a:pt x="56" y="81"/>
                </a:cubicBezTo>
                <a:cubicBezTo>
                  <a:pt x="57" y="82"/>
                  <a:pt x="57" y="82"/>
                  <a:pt x="57" y="82"/>
                </a:cubicBezTo>
                <a:cubicBezTo>
                  <a:pt x="58" y="82"/>
                  <a:pt x="58" y="82"/>
                  <a:pt x="58" y="82"/>
                </a:cubicBezTo>
                <a:cubicBezTo>
                  <a:pt x="59" y="82"/>
                  <a:pt x="59" y="82"/>
                  <a:pt x="59" y="82"/>
                </a:cubicBezTo>
                <a:cubicBezTo>
                  <a:pt x="59" y="82"/>
                  <a:pt x="59" y="82"/>
                  <a:pt x="59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1" y="82"/>
                  <a:pt x="61" y="82"/>
                  <a:pt x="61" y="82"/>
                </a:cubicBezTo>
                <a:cubicBezTo>
                  <a:pt x="62" y="82"/>
                  <a:pt x="62" y="82"/>
                  <a:pt x="62" y="82"/>
                </a:cubicBezTo>
                <a:cubicBezTo>
                  <a:pt x="63" y="82"/>
                  <a:pt x="63" y="82"/>
                  <a:pt x="63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5" y="81"/>
                  <a:pt x="65" y="81"/>
                  <a:pt x="65" y="81"/>
                </a:cubicBezTo>
                <a:cubicBezTo>
                  <a:pt x="74" y="98"/>
                  <a:pt x="74" y="98"/>
                  <a:pt x="74" y="98"/>
                </a:cubicBezTo>
                <a:lnTo>
                  <a:pt x="74" y="99"/>
                </a:lnTo>
                <a:close/>
                <a:moveTo>
                  <a:pt x="68" y="74"/>
                </a:moveTo>
                <a:cubicBezTo>
                  <a:pt x="68" y="73"/>
                  <a:pt x="68" y="73"/>
                  <a:pt x="68" y="73"/>
                </a:cubicBezTo>
                <a:cubicBezTo>
                  <a:pt x="68" y="72"/>
                  <a:pt x="68" y="72"/>
                  <a:pt x="68" y="72"/>
                </a:cubicBezTo>
                <a:cubicBezTo>
                  <a:pt x="68" y="72"/>
                  <a:pt x="68" y="72"/>
                  <a:pt x="68" y="72"/>
                </a:cubicBezTo>
                <a:cubicBezTo>
                  <a:pt x="68" y="71"/>
                  <a:pt x="68" y="71"/>
                  <a:pt x="68" y="71"/>
                </a:cubicBezTo>
                <a:cubicBezTo>
                  <a:pt x="68" y="70"/>
                  <a:pt x="68" y="70"/>
                  <a:pt x="68" y="70"/>
                </a:cubicBezTo>
                <a:cubicBezTo>
                  <a:pt x="67" y="69"/>
                  <a:pt x="67" y="69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6" y="68"/>
                  <a:pt x="66" y="68"/>
                  <a:pt x="66" y="68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74" y="50"/>
                  <a:pt x="74" y="50"/>
                  <a:pt x="74" y="50"/>
                </a:cubicBezTo>
                <a:cubicBezTo>
                  <a:pt x="75" y="50"/>
                  <a:pt x="75" y="50"/>
                  <a:pt x="75" y="50"/>
                </a:cubicBezTo>
                <a:cubicBezTo>
                  <a:pt x="76" y="51"/>
                  <a:pt x="76" y="51"/>
                  <a:pt x="76" y="51"/>
                </a:cubicBezTo>
                <a:cubicBezTo>
                  <a:pt x="77" y="52"/>
                  <a:pt x="77" y="52"/>
                  <a:pt x="77" y="52"/>
                </a:cubicBezTo>
                <a:cubicBezTo>
                  <a:pt x="78" y="52"/>
                  <a:pt x="78" y="52"/>
                  <a:pt x="78" y="52"/>
                </a:cubicBezTo>
                <a:cubicBezTo>
                  <a:pt x="79" y="53"/>
                  <a:pt x="79" y="53"/>
                  <a:pt x="79" y="53"/>
                </a:cubicBezTo>
                <a:cubicBezTo>
                  <a:pt x="79" y="53"/>
                  <a:pt x="79" y="53"/>
                  <a:pt x="79" y="53"/>
                </a:cubicBezTo>
                <a:cubicBezTo>
                  <a:pt x="81" y="55"/>
                  <a:pt x="81" y="55"/>
                  <a:pt x="81" y="55"/>
                </a:cubicBezTo>
                <a:cubicBezTo>
                  <a:pt x="81" y="55"/>
                  <a:pt x="81" y="55"/>
                  <a:pt x="81" y="55"/>
                </a:cubicBezTo>
                <a:cubicBezTo>
                  <a:pt x="82" y="56"/>
                  <a:pt x="82" y="56"/>
                  <a:pt x="82" y="56"/>
                </a:cubicBezTo>
                <a:cubicBezTo>
                  <a:pt x="82" y="56"/>
                  <a:pt x="82" y="56"/>
                  <a:pt x="82" y="56"/>
                </a:cubicBezTo>
                <a:cubicBezTo>
                  <a:pt x="83" y="57"/>
                  <a:pt x="83" y="57"/>
                  <a:pt x="83" y="57"/>
                </a:cubicBezTo>
                <a:cubicBezTo>
                  <a:pt x="83" y="58"/>
                  <a:pt x="83" y="58"/>
                  <a:pt x="83" y="58"/>
                </a:cubicBezTo>
                <a:cubicBezTo>
                  <a:pt x="84" y="58"/>
                  <a:pt x="84" y="58"/>
                  <a:pt x="84" y="58"/>
                </a:cubicBezTo>
                <a:cubicBezTo>
                  <a:pt x="84" y="59"/>
                  <a:pt x="84" y="59"/>
                  <a:pt x="84" y="59"/>
                </a:cubicBezTo>
                <a:cubicBezTo>
                  <a:pt x="85" y="60"/>
                  <a:pt x="85" y="60"/>
                  <a:pt x="85" y="60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62"/>
                  <a:pt x="85" y="62"/>
                  <a:pt x="85" y="62"/>
                </a:cubicBezTo>
                <a:cubicBezTo>
                  <a:pt x="86" y="62"/>
                  <a:pt x="86" y="62"/>
                  <a:pt x="86" y="62"/>
                </a:cubicBezTo>
                <a:cubicBezTo>
                  <a:pt x="86" y="64"/>
                  <a:pt x="86" y="64"/>
                  <a:pt x="86" y="64"/>
                </a:cubicBezTo>
                <a:cubicBezTo>
                  <a:pt x="87" y="65"/>
                  <a:pt x="87" y="65"/>
                  <a:pt x="87" y="65"/>
                </a:cubicBezTo>
                <a:cubicBezTo>
                  <a:pt x="87" y="67"/>
                  <a:pt x="87" y="67"/>
                  <a:pt x="87" y="67"/>
                </a:cubicBezTo>
                <a:cubicBezTo>
                  <a:pt x="88" y="68"/>
                  <a:pt x="88" y="68"/>
                  <a:pt x="88" y="68"/>
                </a:cubicBezTo>
                <a:cubicBezTo>
                  <a:pt x="88" y="69"/>
                  <a:pt x="88" y="69"/>
                  <a:pt x="88" y="69"/>
                </a:cubicBezTo>
                <a:cubicBezTo>
                  <a:pt x="88" y="71"/>
                  <a:pt x="88" y="71"/>
                  <a:pt x="88" y="71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73"/>
                  <a:pt x="88" y="73"/>
                  <a:pt x="88" y="73"/>
                </a:cubicBezTo>
                <a:cubicBezTo>
                  <a:pt x="88" y="74"/>
                  <a:pt x="88" y="74"/>
                  <a:pt x="88" y="74"/>
                </a:cubicBezTo>
                <a:lnTo>
                  <a:pt x="68" y="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52" name="Oval 120"/>
          <p:cNvSpPr>
            <a:spLocks noChangeArrowheads="1"/>
          </p:cNvSpPr>
          <p:nvPr/>
        </p:nvSpPr>
        <p:spPr bwMode="auto">
          <a:xfrm>
            <a:off x="8475663" y="4835525"/>
            <a:ext cx="687387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7453" name="Freeform 803"/>
          <p:cNvSpPr>
            <a:spLocks/>
          </p:cNvSpPr>
          <p:nvPr/>
        </p:nvSpPr>
        <p:spPr bwMode="auto">
          <a:xfrm>
            <a:off x="8588375" y="4941888"/>
            <a:ext cx="280988" cy="450850"/>
          </a:xfrm>
          <a:custGeom>
            <a:avLst/>
            <a:gdLst>
              <a:gd name="T0" fmla="*/ 2147483647 w 75"/>
              <a:gd name="T1" fmla="*/ 2147483647 h 120"/>
              <a:gd name="T2" fmla="*/ 2147483647 w 75"/>
              <a:gd name="T3" fmla="*/ 2147483647 h 120"/>
              <a:gd name="T4" fmla="*/ 2147483647 w 75"/>
              <a:gd name="T5" fmla="*/ 2147483647 h 120"/>
              <a:gd name="T6" fmla="*/ 2147483647 w 75"/>
              <a:gd name="T7" fmla="*/ 2147483647 h 120"/>
              <a:gd name="T8" fmla="*/ 2147483647 w 75"/>
              <a:gd name="T9" fmla="*/ 0 h 120"/>
              <a:gd name="T10" fmla="*/ 2147483647 w 75"/>
              <a:gd name="T11" fmla="*/ 2147483647 h 120"/>
              <a:gd name="T12" fmla="*/ 2147483647 w 75"/>
              <a:gd name="T13" fmla="*/ 2147483647 h 120"/>
              <a:gd name="T14" fmla="*/ 2147483647 w 75"/>
              <a:gd name="T15" fmla="*/ 2147483647 h 120"/>
              <a:gd name="T16" fmla="*/ 2147483647 w 75"/>
              <a:gd name="T17" fmla="*/ 2147483647 h 120"/>
              <a:gd name="T18" fmla="*/ 0 w 75"/>
              <a:gd name="T19" fmla="*/ 2147483647 h 120"/>
              <a:gd name="T20" fmla="*/ 0 w 75"/>
              <a:gd name="T21" fmla="*/ 2147483647 h 120"/>
              <a:gd name="T22" fmla="*/ 2147483647 w 75"/>
              <a:gd name="T23" fmla="*/ 2147483647 h 120"/>
              <a:gd name="T24" fmla="*/ 2147483647 w 75"/>
              <a:gd name="T25" fmla="*/ 2147483647 h 120"/>
              <a:gd name="T26" fmla="*/ 2147483647 w 75"/>
              <a:gd name="T27" fmla="*/ 2147483647 h 120"/>
              <a:gd name="T28" fmla="*/ 2147483647 w 75"/>
              <a:gd name="T29" fmla="*/ 2147483647 h 120"/>
              <a:gd name="T30" fmla="*/ 2147483647 w 75"/>
              <a:gd name="T31" fmla="*/ 2147483647 h 120"/>
              <a:gd name="T32" fmla="*/ 2147483647 w 75"/>
              <a:gd name="T33" fmla="*/ 2147483647 h 120"/>
              <a:gd name="T34" fmla="*/ 2147483647 w 75"/>
              <a:gd name="T35" fmla="*/ 2147483647 h 120"/>
              <a:gd name="T36" fmla="*/ 2147483647 w 75"/>
              <a:gd name="T37" fmla="*/ 2147483647 h 12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75" h="120">
                <a:moveTo>
                  <a:pt x="55" y="47"/>
                </a:moveTo>
                <a:cubicBezTo>
                  <a:pt x="49" y="44"/>
                  <a:pt x="49" y="44"/>
                  <a:pt x="49" y="44"/>
                </a:cubicBezTo>
                <a:cubicBezTo>
                  <a:pt x="54" y="41"/>
                  <a:pt x="54" y="41"/>
                  <a:pt x="54" y="41"/>
                </a:cubicBezTo>
                <a:cubicBezTo>
                  <a:pt x="61" y="37"/>
                  <a:pt x="65" y="30"/>
                  <a:pt x="65" y="22"/>
                </a:cubicBezTo>
                <a:cubicBezTo>
                  <a:pt x="65" y="10"/>
                  <a:pt x="55" y="0"/>
                  <a:pt x="41" y="0"/>
                </a:cubicBezTo>
                <a:cubicBezTo>
                  <a:pt x="27" y="0"/>
                  <a:pt x="17" y="10"/>
                  <a:pt x="17" y="22"/>
                </a:cubicBezTo>
                <a:cubicBezTo>
                  <a:pt x="17" y="30"/>
                  <a:pt x="21" y="37"/>
                  <a:pt x="28" y="41"/>
                </a:cubicBezTo>
                <a:cubicBezTo>
                  <a:pt x="33" y="44"/>
                  <a:pt x="33" y="44"/>
                  <a:pt x="33" y="44"/>
                </a:cubicBezTo>
                <a:cubicBezTo>
                  <a:pt x="27" y="47"/>
                  <a:pt x="27" y="47"/>
                  <a:pt x="27" y="47"/>
                </a:cubicBezTo>
                <a:cubicBezTo>
                  <a:pt x="11" y="53"/>
                  <a:pt x="0" y="71"/>
                  <a:pt x="0" y="92"/>
                </a:cubicBezTo>
                <a:cubicBezTo>
                  <a:pt x="0" y="94"/>
                  <a:pt x="0" y="97"/>
                  <a:pt x="0" y="100"/>
                </a:cubicBezTo>
                <a:cubicBezTo>
                  <a:pt x="10" y="112"/>
                  <a:pt x="25" y="120"/>
                  <a:pt x="41" y="120"/>
                </a:cubicBezTo>
                <a:cubicBezTo>
                  <a:pt x="50" y="120"/>
                  <a:pt x="58" y="118"/>
                  <a:pt x="65" y="114"/>
                </a:cubicBezTo>
                <a:cubicBezTo>
                  <a:pt x="64" y="112"/>
                  <a:pt x="62" y="111"/>
                  <a:pt x="61" y="109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60" y="105"/>
                  <a:pt x="60" y="102"/>
                  <a:pt x="60" y="99"/>
                </a:cubicBezTo>
                <a:cubicBezTo>
                  <a:pt x="60" y="85"/>
                  <a:pt x="66" y="73"/>
                  <a:pt x="75" y="65"/>
                </a:cubicBezTo>
                <a:cubicBezTo>
                  <a:pt x="70" y="57"/>
                  <a:pt x="63" y="50"/>
                  <a:pt x="55" y="4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54" name="Freeform 804"/>
          <p:cNvSpPr>
            <a:spLocks/>
          </p:cNvSpPr>
          <p:nvPr/>
        </p:nvSpPr>
        <p:spPr bwMode="auto">
          <a:xfrm>
            <a:off x="8836025" y="5057775"/>
            <a:ext cx="230188" cy="334963"/>
          </a:xfrm>
          <a:custGeom>
            <a:avLst/>
            <a:gdLst>
              <a:gd name="T0" fmla="*/ 2147483647 w 61"/>
              <a:gd name="T1" fmla="*/ 2147483647 h 89"/>
              <a:gd name="T2" fmla="*/ 2147483647 w 61"/>
              <a:gd name="T3" fmla="*/ 2147483647 h 89"/>
              <a:gd name="T4" fmla="*/ 2147483647 w 61"/>
              <a:gd name="T5" fmla="*/ 2147483647 h 89"/>
              <a:gd name="T6" fmla="*/ 2147483647 w 61"/>
              <a:gd name="T7" fmla="*/ 2147483647 h 89"/>
              <a:gd name="T8" fmla="*/ 2147483647 w 61"/>
              <a:gd name="T9" fmla="*/ 0 h 89"/>
              <a:gd name="T10" fmla="*/ 2147483647 w 61"/>
              <a:gd name="T11" fmla="*/ 2147483647 h 89"/>
              <a:gd name="T12" fmla="*/ 2147483647 w 61"/>
              <a:gd name="T13" fmla="*/ 2147483647 h 89"/>
              <a:gd name="T14" fmla="*/ 2147483647 w 61"/>
              <a:gd name="T15" fmla="*/ 2147483647 h 89"/>
              <a:gd name="T16" fmla="*/ 2147483647 w 61"/>
              <a:gd name="T17" fmla="*/ 2147483647 h 89"/>
              <a:gd name="T18" fmla="*/ 2147483647 w 61"/>
              <a:gd name="T19" fmla="*/ 2147483647 h 89"/>
              <a:gd name="T20" fmla="*/ 2147483647 w 61"/>
              <a:gd name="T21" fmla="*/ 2147483647 h 89"/>
              <a:gd name="T22" fmla="*/ 2147483647 w 61"/>
              <a:gd name="T23" fmla="*/ 2147483647 h 89"/>
              <a:gd name="T24" fmla="*/ 0 w 61"/>
              <a:gd name="T25" fmla="*/ 2147483647 h 89"/>
              <a:gd name="T26" fmla="*/ 2147483647 w 61"/>
              <a:gd name="T27" fmla="*/ 2147483647 h 89"/>
              <a:gd name="T28" fmla="*/ 2147483647 w 61"/>
              <a:gd name="T29" fmla="*/ 2147483647 h 89"/>
              <a:gd name="T30" fmla="*/ 2147483647 w 61"/>
              <a:gd name="T31" fmla="*/ 2147483647 h 89"/>
              <a:gd name="T32" fmla="*/ 2147483647 w 61"/>
              <a:gd name="T33" fmla="*/ 2147483647 h 89"/>
              <a:gd name="T34" fmla="*/ 2147483647 w 61"/>
              <a:gd name="T35" fmla="*/ 2147483647 h 89"/>
              <a:gd name="T36" fmla="*/ 2147483647 w 61"/>
              <a:gd name="T37" fmla="*/ 2147483647 h 89"/>
              <a:gd name="T38" fmla="*/ 2147483647 w 61"/>
              <a:gd name="T39" fmla="*/ 2147483647 h 89"/>
              <a:gd name="T40" fmla="*/ 2147483647 w 61"/>
              <a:gd name="T41" fmla="*/ 2147483647 h 8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" h="89">
                <a:moveTo>
                  <a:pt x="41" y="35"/>
                </a:moveTo>
                <a:cubicBezTo>
                  <a:pt x="35" y="33"/>
                  <a:pt x="35" y="33"/>
                  <a:pt x="35" y="33"/>
                </a:cubicBezTo>
                <a:cubicBezTo>
                  <a:pt x="40" y="29"/>
                  <a:pt x="40" y="29"/>
                  <a:pt x="40" y="29"/>
                </a:cubicBezTo>
                <a:cubicBezTo>
                  <a:pt x="45" y="26"/>
                  <a:pt x="48" y="21"/>
                  <a:pt x="48" y="16"/>
                </a:cubicBezTo>
                <a:cubicBezTo>
                  <a:pt x="48" y="7"/>
                  <a:pt x="40" y="0"/>
                  <a:pt x="30" y="0"/>
                </a:cubicBezTo>
                <a:cubicBezTo>
                  <a:pt x="21" y="0"/>
                  <a:pt x="13" y="7"/>
                  <a:pt x="13" y="16"/>
                </a:cubicBezTo>
                <a:cubicBezTo>
                  <a:pt x="13" y="21"/>
                  <a:pt x="16" y="26"/>
                  <a:pt x="21" y="29"/>
                </a:cubicBezTo>
                <a:cubicBezTo>
                  <a:pt x="26" y="33"/>
                  <a:pt x="26" y="33"/>
                  <a:pt x="26" y="33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6"/>
                  <a:pt x="19" y="36"/>
                  <a:pt x="18" y="36"/>
                </a:cubicBezTo>
                <a:cubicBezTo>
                  <a:pt x="17" y="37"/>
                  <a:pt x="16" y="38"/>
                  <a:pt x="15" y="38"/>
                </a:cubicBezTo>
                <a:cubicBezTo>
                  <a:pt x="14" y="39"/>
                  <a:pt x="13" y="40"/>
                  <a:pt x="12" y="40"/>
                </a:cubicBezTo>
                <a:cubicBezTo>
                  <a:pt x="5" y="47"/>
                  <a:pt x="0" y="57"/>
                  <a:pt x="0" y="68"/>
                </a:cubicBezTo>
                <a:cubicBezTo>
                  <a:pt x="0" y="70"/>
                  <a:pt x="0" y="72"/>
                  <a:pt x="1" y="74"/>
                </a:cubicBezTo>
                <a:cubicBezTo>
                  <a:pt x="2" y="76"/>
                  <a:pt x="3" y="78"/>
                  <a:pt x="5" y="79"/>
                </a:cubicBezTo>
                <a:cubicBezTo>
                  <a:pt x="6" y="80"/>
                  <a:pt x="7" y="81"/>
                  <a:pt x="8" y="81"/>
                </a:cubicBezTo>
                <a:cubicBezTo>
                  <a:pt x="9" y="82"/>
                  <a:pt x="10" y="83"/>
                  <a:pt x="11" y="83"/>
                </a:cubicBezTo>
                <a:cubicBezTo>
                  <a:pt x="16" y="87"/>
                  <a:pt x="23" y="89"/>
                  <a:pt x="30" y="89"/>
                </a:cubicBezTo>
                <a:cubicBezTo>
                  <a:pt x="42" y="89"/>
                  <a:pt x="53" y="83"/>
                  <a:pt x="60" y="74"/>
                </a:cubicBezTo>
                <a:cubicBezTo>
                  <a:pt x="61" y="72"/>
                  <a:pt x="61" y="70"/>
                  <a:pt x="61" y="68"/>
                </a:cubicBezTo>
                <a:cubicBezTo>
                  <a:pt x="61" y="53"/>
                  <a:pt x="52" y="40"/>
                  <a:pt x="41" y="3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55" name="Freeform 805"/>
          <p:cNvSpPr>
            <a:spLocks/>
          </p:cNvSpPr>
          <p:nvPr/>
        </p:nvSpPr>
        <p:spPr bwMode="auto">
          <a:xfrm>
            <a:off x="8588375" y="4941888"/>
            <a:ext cx="280988" cy="450850"/>
          </a:xfrm>
          <a:custGeom>
            <a:avLst/>
            <a:gdLst>
              <a:gd name="T0" fmla="*/ 2147483647 w 75"/>
              <a:gd name="T1" fmla="*/ 0 h 120"/>
              <a:gd name="T2" fmla="*/ 2147483647 w 75"/>
              <a:gd name="T3" fmla="*/ 2147483647 h 120"/>
              <a:gd name="T4" fmla="*/ 2147483647 w 75"/>
              <a:gd name="T5" fmla="*/ 2147483647 h 120"/>
              <a:gd name="T6" fmla="*/ 2147483647 w 75"/>
              <a:gd name="T7" fmla="*/ 2147483647 h 120"/>
              <a:gd name="T8" fmla="*/ 2147483647 w 75"/>
              <a:gd name="T9" fmla="*/ 2147483647 h 120"/>
              <a:gd name="T10" fmla="*/ 0 w 75"/>
              <a:gd name="T11" fmla="*/ 2147483647 h 120"/>
              <a:gd name="T12" fmla="*/ 0 w 75"/>
              <a:gd name="T13" fmla="*/ 2147483647 h 120"/>
              <a:gd name="T14" fmla="*/ 2147483647 w 75"/>
              <a:gd name="T15" fmla="*/ 2147483647 h 120"/>
              <a:gd name="T16" fmla="*/ 2147483647 w 75"/>
              <a:gd name="T17" fmla="*/ 2147483647 h 120"/>
              <a:gd name="T18" fmla="*/ 2147483647 w 75"/>
              <a:gd name="T19" fmla="*/ 2147483647 h 120"/>
              <a:gd name="T20" fmla="*/ 2147483647 w 75"/>
              <a:gd name="T21" fmla="*/ 2147483647 h 120"/>
              <a:gd name="T22" fmla="*/ 2147483647 w 75"/>
              <a:gd name="T23" fmla="*/ 2147483647 h 120"/>
              <a:gd name="T24" fmla="*/ 2147483647 w 75"/>
              <a:gd name="T25" fmla="*/ 2147483647 h 120"/>
              <a:gd name="T26" fmla="*/ 2147483647 w 75"/>
              <a:gd name="T27" fmla="*/ 2147483647 h 120"/>
              <a:gd name="T28" fmla="*/ 2147483647 w 75"/>
              <a:gd name="T29" fmla="*/ 2147483647 h 120"/>
              <a:gd name="T30" fmla="*/ 2147483647 w 75"/>
              <a:gd name="T31" fmla="*/ 2147483647 h 120"/>
              <a:gd name="T32" fmla="*/ 2147483647 w 75"/>
              <a:gd name="T33" fmla="*/ 2147483647 h 120"/>
              <a:gd name="T34" fmla="*/ 2147483647 w 75"/>
              <a:gd name="T35" fmla="*/ 2147483647 h 120"/>
              <a:gd name="T36" fmla="*/ 2147483647 w 75"/>
              <a:gd name="T37" fmla="*/ 2147483647 h 120"/>
              <a:gd name="T38" fmla="*/ 2147483647 w 75"/>
              <a:gd name="T39" fmla="*/ 2147483647 h 120"/>
              <a:gd name="T40" fmla="*/ 2147483647 w 75"/>
              <a:gd name="T41" fmla="*/ 0 h 12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75" h="120">
                <a:moveTo>
                  <a:pt x="41" y="0"/>
                </a:moveTo>
                <a:cubicBezTo>
                  <a:pt x="27" y="0"/>
                  <a:pt x="17" y="10"/>
                  <a:pt x="17" y="22"/>
                </a:cubicBezTo>
                <a:cubicBezTo>
                  <a:pt x="17" y="30"/>
                  <a:pt x="21" y="37"/>
                  <a:pt x="28" y="41"/>
                </a:cubicBezTo>
                <a:cubicBezTo>
                  <a:pt x="33" y="44"/>
                  <a:pt x="33" y="44"/>
                  <a:pt x="33" y="44"/>
                </a:cubicBezTo>
                <a:cubicBezTo>
                  <a:pt x="27" y="47"/>
                  <a:pt x="27" y="47"/>
                  <a:pt x="27" y="47"/>
                </a:cubicBezTo>
                <a:cubicBezTo>
                  <a:pt x="11" y="53"/>
                  <a:pt x="0" y="71"/>
                  <a:pt x="0" y="92"/>
                </a:cubicBezTo>
                <a:cubicBezTo>
                  <a:pt x="0" y="94"/>
                  <a:pt x="0" y="97"/>
                  <a:pt x="0" y="100"/>
                </a:cubicBezTo>
                <a:cubicBezTo>
                  <a:pt x="10" y="112"/>
                  <a:pt x="25" y="120"/>
                  <a:pt x="41" y="120"/>
                </a:cubicBezTo>
                <a:cubicBezTo>
                  <a:pt x="50" y="120"/>
                  <a:pt x="58" y="118"/>
                  <a:pt x="65" y="114"/>
                </a:cubicBezTo>
                <a:cubicBezTo>
                  <a:pt x="64" y="112"/>
                  <a:pt x="62" y="111"/>
                  <a:pt x="61" y="109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60" y="105"/>
                  <a:pt x="60" y="102"/>
                  <a:pt x="60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60" y="85"/>
                  <a:pt x="66" y="73"/>
                  <a:pt x="75" y="65"/>
                </a:cubicBezTo>
                <a:cubicBezTo>
                  <a:pt x="70" y="57"/>
                  <a:pt x="63" y="50"/>
                  <a:pt x="55" y="47"/>
                </a:cubicBezTo>
                <a:cubicBezTo>
                  <a:pt x="49" y="44"/>
                  <a:pt x="49" y="44"/>
                  <a:pt x="49" y="44"/>
                </a:cubicBezTo>
                <a:cubicBezTo>
                  <a:pt x="54" y="41"/>
                  <a:pt x="54" y="41"/>
                  <a:pt x="54" y="41"/>
                </a:cubicBezTo>
                <a:cubicBezTo>
                  <a:pt x="61" y="37"/>
                  <a:pt x="65" y="30"/>
                  <a:pt x="65" y="22"/>
                </a:cubicBezTo>
                <a:cubicBezTo>
                  <a:pt x="65" y="10"/>
                  <a:pt x="55" y="0"/>
                  <a:pt x="4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456" name="Freeform 806"/>
          <p:cNvSpPr>
            <a:spLocks/>
          </p:cNvSpPr>
          <p:nvPr/>
        </p:nvSpPr>
        <p:spPr bwMode="auto">
          <a:xfrm>
            <a:off x="8836025" y="5057775"/>
            <a:ext cx="230188" cy="334963"/>
          </a:xfrm>
          <a:custGeom>
            <a:avLst/>
            <a:gdLst>
              <a:gd name="T0" fmla="*/ 2147483647 w 61"/>
              <a:gd name="T1" fmla="*/ 0 h 89"/>
              <a:gd name="T2" fmla="*/ 2147483647 w 61"/>
              <a:gd name="T3" fmla="*/ 2147483647 h 89"/>
              <a:gd name="T4" fmla="*/ 2147483647 w 61"/>
              <a:gd name="T5" fmla="*/ 2147483647 h 89"/>
              <a:gd name="T6" fmla="*/ 2147483647 w 61"/>
              <a:gd name="T7" fmla="*/ 2147483647 h 89"/>
              <a:gd name="T8" fmla="*/ 2147483647 w 61"/>
              <a:gd name="T9" fmla="*/ 2147483647 h 89"/>
              <a:gd name="T10" fmla="*/ 2147483647 w 61"/>
              <a:gd name="T11" fmla="*/ 2147483647 h 89"/>
              <a:gd name="T12" fmla="*/ 2147483647 w 61"/>
              <a:gd name="T13" fmla="*/ 2147483647 h 89"/>
              <a:gd name="T14" fmla="*/ 2147483647 w 61"/>
              <a:gd name="T15" fmla="*/ 2147483647 h 89"/>
              <a:gd name="T16" fmla="*/ 0 w 61"/>
              <a:gd name="T17" fmla="*/ 2147483647 h 89"/>
              <a:gd name="T18" fmla="*/ 0 w 61"/>
              <a:gd name="T19" fmla="*/ 2147483647 h 89"/>
              <a:gd name="T20" fmla="*/ 2147483647 w 61"/>
              <a:gd name="T21" fmla="*/ 2147483647 h 89"/>
              <a:gd name="T22" fmla="*/ 2147483647 w 61"/>
              <a:gd name="T23" fmla="*/ 2147483647 h 89"/>
              <a:gd name="T24" fmla="*/ 2147483647 w 61"/>
              <a:gd name="T25" fmla="*/ 2147483647 h 89"/>
              <a:gd name="T26" fmla="*/ 2147483647 w 61"/>
              <a:gd name="T27" fmla="*/ 2147483647 h 89"/>
              <a:gd name="T28" fmla="*/ 2147483647 w 61"/>
              <a:gd name="T29" fmla="*/ 2147483647 h 89"/>
              <a:gd name="T30" fmla="*/ 2147483647 w 61"/>
              <a:gd name="T31" fmla="*/ 2147483647 h 89"/>
              <a:gd name="T32" fmla="*/ 2147483647 w 61"/>
              <a:gd name="T33" fmla="*/ 2147483647 h 89"/>
              <a:gd name="T34" fmla="*/ 2147483647 w 61"/>
              <a:gd name="T35" fmla="*/ 2147483647 h 89"/>
              <a:gd name="T36" fmla="*/ 2147483647 w 61"/>
              <a:gd name="T37" fmla="*/ 2147483647 h 89"/>
              <a:gd name="T38" fmla="*/ 2147483647 w 61"/>
              <a:gd name="T39" fmla="*/ 2147483647 h 89"/>
              <a:gd name="T40" fmla="*/ 2147483647 w 61"/>
              <a:gd name="T41" fmla="*/ 2147483647 h 89"/>
              <a:gd name="T42" fmla="*/ 2147483647 w 61"/>
              <a:gd name="T43" fmla="*/ 0 h 8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1" h="89">
                <a:moveTo>
                  <a:pt x="30" y="0"/>
                </a:moveTo>
                <a:cubicBezTo>
                  <a:pt x="21" y="0"/>
                  <a:pt x="13" y="7"/>
                  <a:pt x="13" y="16"/>
                </a:cubicBezTo>
                <a:cubicBezTo>
                  <a:pt x="13" y="21"/>
                  <a:pt x="16" y="26"/>
                  <a:pt x="21" y="29"/>
                </a:cubicBezTo>
                <a:cubicBezTo>
                  <a:pt x="26" y="33"/>
                  <a:pt x="26" y="33"/>
                  <a:pt x="26" y="33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6"/>
                  <a:pt x="19" y="36"/>
                  <a:pt x="18" y="36"/>
                </a:cubicBezTo>
                <a:cubicBezTo>
                  <a:pt x="17" y="37"/>
                  <a:pt x="16" y="38"/>
                  <a:pt x="15" y="38"/>
                </a:cubicBezTo>
                <a:cubicBezTo>
                  <a:pt x="14" y="39"/>
                  <a:pt x="13" y="40"/>
                  <a:pt x="12" y="40"/>
                </a:cubicBezTo>
                <a:cubicBezTo>
                  <a:pt x="5" y="47"/>
                  <a:pt x="0" y="57"/>
                  <a:pt x="0" y="68"/>
                </a:cubicBezTo>
                <a:cubicBezTo>
                  <a:pt x="0" y="68"/>
                  <a:pt x="0" y="68"/>
                  <a:pt x="0" y="69"/>
                </a:cubicBezTo>
                <a:cubicBezTo>
                  <a:pt x="0" y="71"/>
                  <a:pt x="0" y="72"/>
                  <a:pt x="1" y="74"/>
                </a:cubicBezTo>
                <a:cubicBezTo>
                  <a:pt x="2" y="76"/>
                  <a:pt x="3" y="78"/>
                  <a:pt x="5" y="79"/>
                </a:cubicBezTo>
                <a:cubicBezTo>
                  <a:pt x="6" y="80"/>
                  <a:pt x="7" y="81"/>
                  <a:pt x="8" y="81"/>
                </a:cubicBezTo>
                <a:cubicBezTo>
                  <a:pt x="9" y="82"/>
                  <a:pt x="10" y="83"/>
                  <a:pt x="11" y="83"/>
                </a:cubicBezTo>
                <a:cubicBezTo>
                  <a:pt x="16" y="87"/>
                  <a:pt x="23" y="89"/>
                  <a:pt x="30" y="89"/>
                </a:cubicBezTo>
                <a:cubicBezTo>
                  <a:pt x="42" y="89"/>
                  <a:pt x="53" y="83"/>
                  <a:pt x="60" y="74"/>
                </a:cubicBezTo>
                <a:cubicBezTo>
                  <a:pt x="61" y="72"/>
                  <a:pt x="61" y="70"/>
                  <a:pt x="61" y="68"/>
                </a:cubicBezTo>
                <a:cubicBezTo>
                  <a:pt x="61" y="53"/>
                  <a:pt x="52" y="40"/>
                  <a:pt x="41" y="35"/>
                </a:cubicBezTo>
                <a:cubicBezTo>
                  <a:pt x="35" y="33"/>
                  <a:pt x="35" y="33"/>
                  <a:pt x="35" y="33"/>
                </a:cubicBezTo>
                <a:cubicBezTo>
                  <a:pt x="40" y="29"/>
                  <a:pt x="40" y="29"/>
                  <a:pt x="40" y="29"/>
                </a:cubicBezTo>
                <a:cubicBezTo>
                  <a:pt x="45" y="26"/>
                  <a:pt x="48" y="21"/>
                  <a:pt x="48" y="16"/>
                </a:cubicBezTo>
                <a:cubicBezTo>
                  <a:pt x="48" y="7"/>
                  <a:pt x="40" y="0"/>
                  <a:pt x="3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7457" name="组合 607"/>
          <p:cNvGrpSpPr>
            <a:grpSpLocks/>
          </p:cNvGrpSpPr>
          <p:nvPr/>
        </p:nvGrpSpPr>
        <p:grpSpPr bwMode="auto">
          <a:xfrm>
            <a:off x="746125" y="446088"/>
            <a:ext cx="11666538" cy="1835150"/>
            <a:chOff x="0" y="0"/>
            <a:chExt cx="11667524" cy="1835106"/>
          </a:xfrm>
        </p:grpSpPr>
        <p:sp>
          <p:nvSpPr>
            <p:cNvPr id="37458" name="矩形 51"/>
            <p:cNvSpPr>
              <a:spLocks noChangeArrowheads="1"/>
            </p:cNvSpPr>
            <p:nvPr/>
          </p:nvSpPr>
          <p:spPr bwMode="auto">
            <a:xfrm>
              <a:off x="0" y="0"/>
              <a:ext cx="10635290" cy="1835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7459" name="文本框 609"/>
            <p:cNvSpPr txBox="1">
              <a:spLocks noChangeArrowheads="1"/>
            </p:cNvSpPr>
            <p:nvPr/>
          </p:nvSpPr>
          <p:spPr bwMode="auto">
            <a:xfrm>
              <a:off x="859917" y="206497"/>
              <a:ext cx="10807607" cy="14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8800" b="1">
                  <a:solidFill>
                    <a:srgbClr val="32AC71"/>
                  </a:solidFill>
                  <a:latin typeface="微软雅黑" pitchFamily="34" charset="-122"/>
                  <a:ea typeface="微软雅黑" pitchFamily="34" charset="-122"/>
                </a:rPr>
                <a:t>赠可编辑商务图标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组合 4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2322513"/>
            <a:ext cx="221297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组合 8"/>
          <p:cNvGrpSpPr>
            <a:grpSpLocks/>
          </p:cNvGrpSpPr>
          <p:nvPr/>
        </p:nvGrpSpPr>
        <p:grpSpPr bwMode="auto">
          <a:xfrm>
            <a:off x="5759450" y="2590800"/>
            <a:ext cx="3581400" cy="1676400"/>
            <a:chOff x="0" y="0"/>
            <a:chExt cx="3580406" cy="1677381"/>
          </a:xfrm>
        </p:grpSpPr>
        <p:sp>
          <p:nvSpPr>
            <p:cNvPr id="14340" name="文本框 54"/>
            <p:cNvSpPr txBox="1">
              <a:spLocks noChangeArrowheads="1"/>
            </p:cNvSpPr>
            <p:nvPr/>
          </p:nvSpPr>
          <p:spPr bwMode="auto">
            <a:xfrm>
              <a:off x="0" y="661718"/>
              <a:ext cx="3580406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60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项目背景</a:t>
              </a:r>
            </a:p>
          </p:txBody>
        </p:sp>
        <p:sp>
          <p:nvSpPr>
            <p:cNvPr id="14341" name="文本框 55"/>
            <p:cNvSpPr txBox="1">
              <a:spLocks noChangeArrowheads="1"/>
            </p:cNvSpPr>
            <p:nvPr/>
          </p:nvSpPr>
          <p:spPr bwMode="auto">
            <a:xfrm>
              <a:off x="0" y="0"/>
              <a:ext cx="358040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01</a:t>
              </a:r>
              <a:endParaRPr lang="zh-CN" altLang="en-US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4342" name="直接连接符 4"/>
            <p:cNvCxnSpPr>
              <a:cxnSpLocks noChangeShapeType="1"/>
            </p:cNvCxnSpPr>
            <p:nvPr/>
          </p:nvCxnSpPr>
          <p:spPr bwMode="auto">
            <a:xfrm>
              <a:off x="69353" y="623247"/>
              <a:ext cx="1695947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5363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15383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4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5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5364" name="모서리가 둥근 직사각형 17"/>
          <p:cNvSpPr>
            <a:spLocks noChangeArrowheads="1"/>
          </p:cNvSpPr>
          <p:nvPr/>
        </p:nvSpPr>
        <p:spPr bwMode="auto">
          <a:xfrm>
            <a:off x="2238375" y="1990725"/>
            <a:ext cx="3840163" cy="1720850"/>
          </a:xfrm>
          <a:prstGeom prst="roundRect">
            <a:avLst>
              <a:gd name="adj" fmla="val 7356"/>
            </a:avLst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altLang="zh-CN" sz="3600" b="1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 </a:t>
            </a:r>
            <a:endParaRPr lang="ko-KR" altLang="en-US" sz="3600" b="1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15365" name="모서리가 둥근 직사각형 18"/>
          <p:cNvSpPr>
            <a:spLocks noChangeArrowheads="1"/>
          </p:cNvSpPr>
          <p:nvPr/>
        </p:nvSpPr>
        <p:spPr bwMode="auto">
          <a:xfrm>
            <a:off x="6215063" y="1990725"/>
            <a:ext cx="3838575" cy="1720850"/>
          </a:xfrm>
          <a:prstGeom prst="roundRect">
            <a:avLst>
              <a:gd name="adj" fmla="val 5361"/>
            </a:avLst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ko-KR" altLang="en-US" sz="3600" b="1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15366" name="모서리가 둥근 직사각형 19"/>
          <p:cNvSpPr>
            <a:spLocks noChangeArrowheads="1"/>
          </p:cNvSpPr>
          <p:nvPr/>
        </p:nvSpPr>
        <p:spPr bwMode="auto">
          <a:xfrm>
            <a:off x="2238375" y="3849688"/>
            <a:ext cx="3840163" cy="1720850"/>
          </a:xfrm>
          <a:prstGeom prst="roundRect">
            <a:avLst>
              <a:gd name="adj" fmla="val 6690"/>
            </a:avLst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ko-KR" altLang="en-US" sz="3600" b="1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15367" name="모서리가 둥근 직사각형 20"/>
          <p:cNvSpPr>
            <a:spLocks noChangeArrowheads="1"/>
          </p:cNvSpPr>
          <p:nvPr/>
        </p:nvSpPr>
        <p:spPr bwMode="auto">
          <a:xfrm>
            <a:off x="6215063" y="3849688"/>
            <a:ext cx="3838575" cy="1720850"/>
          </a:xfrm>
          <a:prstGeom prst="roundRect">
            <a:avLst>
              <a:gd name="adj" fmla="val 10014"/>
            </a:avLst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ko-KR" altLang="en-US" sz="3600" b="1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15368" name="모서리가 둥근 직사각형 21"/>
          <p:cNvSpPr>
            <a:spLocks noChangeArrowheads="1"/>
          </p:cNvSpPr>
          <p:nvPr/>
        </p:nvSpPr>
        <p:spPr bwMode="auto">
          <a:xfrm>
            <a:off x="2301875" y="1803400"/>
            <a:ext cx="3689350" cy="19081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ko-KR" altLang="en-US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15369" name="모서리가 둥근 직사각형 22"/>
          <p:cNvSpPr>
            <a:spLocks noChangeArrowheads="1"/>
          </p:cNvSpPr>
          <p:nvPr/>
        </p:nvSpPr>
        <p:spPr bwMode="auto">
          <a:xfrm>
            <a:off x="6403975" y="1803400"/>
            <a:ext cx="3689350" cy="19081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ko-KR" altLang="en-US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15370" name="모서리가 둥근 직사각형 23"/>
          <p:cNvSpPr>
            <a:spLocks noChangeArrowheads="1"/>
          </p:cNvSpPr>
          <p:nvPr/>
        </p:nvSpPr>
        <p:spPr bwMode="auto">
          <a:xfrm>
            <a:off x="2301875" y="3892550"/>
            <a:ext cx="3689350" cy="19081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ko-KR" altLang="en-US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15371" name="모서리가 둥근 직사각형 24"/>
          <p:cNvSpPr>
            <a:spLocks noChangeArrowheads="1"/>
          </p:cNvSpPr>
          <p:nvPr/>
        </p:nvSpPr>
        <p:spPr bwMode="auto">
          <a:xfrm>
            <a:off x="6403975" y="3892550"/>
            <a:ext cx="3689350" cy="19081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ko-KR" altLang="en-US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15372" name="타원 25@|1FFC:0|FBC:0|LFC:16777215|LBC:16777215"/>
          <p:cNvSpPr>
            <a:spLocks noChangeArrowheads="1"/>
          </p:cNvSpPr>
          <p:nvPr/>
        </p:nvSpPr>
        <p:spPr bwMode="auto">
          <a:xfrm>
            <a:off x="5056188" y="2565400"/>
            <a:ext cx="2239962" cy="2239963"/>
          </a:xfrm>
          <a:prstGeom prst="ellipse">
            <a:avLst/>
          </a:pr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ko-KR" altLang="en-US" sz="3600" b="1">
              <a:solidFill>
                <a:srgbClr val="32AC71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15373" name="원호 27@|1FFC:0|FBC:0|LFC:12566463|LBC:16777215"/>
          <p:cNvSpPr>
            <a:spLocks/>
          </p:cNvSpPr>
          <p:nvPr/>
        </p:nvSpPr>
        <p:spPr bwMode="auto">
          <a:xfrm>
            <a:off x="5281613" y="2776538"/>
            <a:ext cx="1806575" cy="1808162"/>
          </a:xfrm>
          <a:custGeom>
            <a:avLst/>
            <a:gdLst>
              <a:gd name="T0" fmla="*/ 901116 w 1807300"/>
              <a:gd name="T1" fmla="*/ 0 h 1807299"/>
              <a:gd name="T2" fmla="*/ 1762220 w 1807300"/>
              <a:gd name="T3" fmla="*/ 639500 h 1807299"/>
              <a:gd name="T4" fmla="*/ 1408608 w 1807300"/>
              <a:gd name="T5" fmla="*/ 1655890 h 1807299"/>
              <a:gd name="T6" fmla="*/ 339105 w 1807300"/>
              <a:gd name="T7" fmla="*/ 1615401 h 1807299"/>
              <a:gd name="T8" fmla="*/ 62402 w 1807300"/>
              <a:gd name="T9" fmla="*/ 575148 h 1807299"/>
              <a:gd name="T10" fmla="*/ 901116 w 1807300"/>
              <a:gd name="T11" fmla="*/ 906676 h 1807299"/>
              <a:gd name="T12" fmla="*/ 901116 w 1807300"/>
              <a:gd name="T13" fmla="*/ 0 h 1807299"/>
              <a:gd name="T14" fmla="*/ 901116 w 1807300"/>
              <a:gd name="T15" fmla="*/ 0 h 1807299"/>
              <a:gd name="T16" fmla="*/ 1762220 w 1807300"/>
              <a:gd name="T17" fmla="*/ 639500 h 1807299"/>
              <a:gd name="T18" fmla="*/ 1408608 w 1807300"/>
              <a:gd name="T19" fmla="*/ 1655890 h 1807299"/>
              <a:gd name="T20" fmla="*/ 339105 w 1807300"/>
              <a:gd name="T21" fmla="*/ 1615401 h 1807299"/>
              <a:gd name="T22" fmla="*/ 62402 w 1807300"/>
              <a:gd name="T23" fmla="*/ 575148 h 180729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807300" h="1807299" stroke="0">
                <a:moveTo>
                  <a:pt x="903650" y="0"/>
                </a:moveTo>
                <a:cubicBezTo>
                  <a:pt x="1300151" y="0"/>
                  <a:pt x="1650337" y="258472"/>
                  <a:pt x="1767176" y="637367"/>
                </a:cubicBezTo>
                <a:cubicBezTo>
                  <a:pt x="1884015" y="1016262"/>
                  <a:pt x="1740211" y="1427064"/>
                  <a:pt x="1412570" y="1650366"/>
                </a:cubicBezTo>
                <a:cubicBezTo>
                  <a:pt x="1084928" y="1873668"/>
                  <a:pt x="649992" y="1857303"/>
                  <a:pt x="340057" y="1610011"/>
                </a:cubicBezTo>
                <a:cubicBezTo>
                  <a:pt x="30122" y="1362719"/>
                  <a:pt x="-82404" y="942272"/>
                  <a:pt x="62577" y="573229"/>
                </a:cubicBezTo>
                <a:lnTo>
                  <a:pt x="903650" y="903650"/>
                </a:lnTo>
                <a:lnTo>
                  <a:pt x="903650" y="0"/>
                </a:lnTo>
                <a:close/>
              </a:path>
              <a:path w="1807300" h="1807299" fill="none">
                <a:moveTo>
                  <a:pt x="903650" y="0"/>
                </a:moveTo>
                <a:cubicBezTo>
                  <a:pt x="1300151" y="0"/>
                  <a:pt x="1650337" y="258472"/>
                  <a:pt x="1767176" y="637367"/>
                </a:cubicBezTo>
                <a:cubicBezTo>
                  <a:pt x="1884015" y="1016262"/>
                  <a:pt x="1740211" y="1427064"/>
                  <a:pt x="1412570" y="1650366"/>
                </a:cubicBezTo>
                <a:cubicBezTo>
                  <a:pt x="1084928" y="1873668"/>
                  <a:pt x="649992" y="1857303"/>
                  <a:pt x="340057" y="1610011"/>
                </a:cubicBezTo>
                <a:cubicBezTo>
                  <a:pt x="30122" y="1362719"/>
                  <a:pt x="-82404" y="942272"/>
                  <a:pt x="62577" y="573229"/>
                </a:cubicBezTo>
              </a:path>
            </a:pathLst>
          </a:custGeom>
          <a:noFill/>
          <a:ln w="63500" cap="flat" cmpd="sng">
            <a:solidFill>
              <a:srgbClr val="FEFEFE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4" name="Freeform 252"/>
          <p:cNvSpPr>
            <a:spLocks noEditPoints="1"/>
          </p:cNvSpPr>
          <p:nvPr/>
        </p:nvSpPr>
        <p:spPr bwMode="auto">
          <a:xfrm>
            <a:off x="5643563" y="3221038"/>
            <a:ext cx="1036637" cy="982662"/>
          </a:xfrm>
          <a:custGeom>
            <a:avLst/>
            <a:gdLst>
              <a:gd name="T0" fmla="*/ 2147483647 w 301"/>
              <a:gd name="T1" fmla="*/ 2147483647 h 285"/>
              <a:gd name="T2" fmla="*/ 2147483647 w 301"/>
              <a:gd name="T3" fmla="*/ 2147483647 h 285"/>
              <a:gd name="T4" fmla="*/ 2147483647 w 301"/>
              <a:gd name="T5" fmla="*/ 2147483647 h 285"/>
              <a:gd name="T6" fmla="*/ 2147483647 w 301"/>
              <a:gd name="T7" fmla="*/ 2147483647 h 285"/>
              <a:gd name="T8" fmla="*/ 2147483647 w 301"/>
              <a:gd name="T9" fmla="*/ 2147483647 h 285"/>
              <a:gd name="T10" fmla="*/ 2147483647 w 301"/>
              <a:gd name="T11" fmla="*/ 2147483647 h 285"/>
              <a:gd name="T12" fmla="*/ 2147483647 w 301"/>
              <a:gd name="T13" fmla="*/ 2147483647 h 285"/>
              <a:gd name="T14" fmla="*/ 2147483647 w 301"/>
              <a:gd name="T15" fmla="*/ 2147483647 h 285"/>
              <a:gd name="T16" fmla="*/ 2147483647 w 301"/>
              <a:gd name="T17" fmla="*/ 2147483647 h 285"/>
              <a:gd name="T18" fmla="*/ 2147483647 w 301"/>
              <a:gd name="T19" fmla="*/ 2147483647 h 285"/>
              <a:gd name="T20" fmla="*/ 2147483647 w 301"/>
              <a:gd name="T21" fmla="*/ 2147483647 h 285"/>
              <a:gd name="T22" fmla="*/ 2147483647 w 301"/>
              <a:gd name="T23" fmla="*/ 2147483647 h 285"/>
              <a:gd name="T24" fmla="*/ 2147483647 w 301"/>
              <a:gd name="T25" fmla="*/ 2147483647 h 285"/>
              <a:gd name="T26" fmla="*/ 2147483647 w 301"/>
              <a:gd name="T27" fmla="*/ 2147483647 h 285"/>
              <a:gd name="T28" fmla="*/ 2147483647 w 301"/>
              <a:gd name="T29" fmla="*/ 2147483647 h 285"/>
              <a:gd name="T30" fmla="*/ 2147483647 w 301"/>
              <a:gd name="T31" fmla="*/ 2147483647 h 285"/>
              <a:gd name="T32" fmla="*/ 2147483647 w 301"/>
              <a:gd name="T33" fmla="*/ 2147483647 h 285"/>
              <a:gd name="T34" fmla="*/ 2147483647 w 301"/>
              <a:gd name="T35" fmla="*/ 2147483647 h 285"/>
              <a:gd name="T36" fmla="*/ 2147483647 w 301"/>
              <a:gd name="T37" fmla="*/ 2147483647 h 285"/>
              <a:gd name="T38" fmla="*/ 2147483647 w 301"/>
              <a:gd name="T39" fmla="*/ 2147483647 h 285"/>
              <a:gd name="T40" fmla="*/ 2147483647 w 301"/>
              <a:gd name="T41" fmla="*/ 2147483647 h 285"/>
              <a:gd name="T42" fmla="*/ 2147483647 w 301"/>
              <a:gd name="T43" fmla="*/ 2147483647 h 285"/>
              <a:gd name="T44" fmla="*/ 2147483647 w 301"/>
              <a:gd name="T45" fmla="*/ 2147483647 h 28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5" name="TextBox 13"/>
          <p:cNvSpPr txBox="1">
            <a:spLocks noChangeArrowheads="1"/>
          </p:cNvSpPr>
          <p:nvPr/>
        </p:nvSpPr>
        <p:spPr bwMode="auto">
          <a:xfrm>
            <a:off x="2630488" y="2486025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6" name="TextBox 13"/>
          <p:cNvSpPr txBox="1">
            <a:spLocks noChangeArrowheads="1"/>
          </p:cNvSpPr>
          <p:nvPr/>
        </p:nvSpPr>
        <p:spPr bwMode="auto">
          <a:xfrm>
            <a:off x="2635250" y="2800350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32AC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7" name="TextBox 13"/>
          <p:cNvSpPr txBox="1">
            <a:spLocks noChangeArrowheads="1"/>
          </p:cNvSpPr>
          <p:nvPr/>
        </p:nvSpPr>
        <p:spPr bwMode="auto">
          <a:xfrm>
            <a:off x="2630488" y="4394200"/>
            <a:ext cx="195421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8" name="TextBox 13"/>
          <p:cNvSpPr txBox="1">
            <a:spLocks noChangeArrowheads="1"/>
          </p:cNvSpPr>
          <p:nvPr/>
        </p:nvSpPr>
        <p:spPr bwMode="auto">
          <a:xfrm>
            <a:off x="2635250" y="4710113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32AC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9" name="TextBox 13"/>
          <p:cNvSpPr txBox="1">
            <a:spLocks noChangeArrowheads="1"/>
          </p:cNvSpPr>
          <p:nvPr/>
        </p:nvSpPr>
        <p:spPr bwMode="auto">
          <a:xfrm>
            <a:off x="7313613" y="248602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0" name="TextBox 13"/>
          <p:cNvSpPr txBox="1">
            <a:spLocks noChangeArrowheads="1"/>
          </p:cNvSpPr>
          <p:nvPr/>
        </p:nvSpPr>
        <p:spPr bwMode="auto">
          <a:xfrm>
            <a:off x="7316788" y="2800350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32AC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1" name="TextBox 13"/>
          <p:cNvSpPr txBox="1">
            <a:spLocks noChangeArrowheads="1"/>
          </p:cNvSpPr>
          <p:nvPr/>
        </p:nvSpPr>
        <p:spPr bwMode="auto">
          <a:xfrm>
            <a:off x="7313613" y="43386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2" name="TextBox 13"/>
          <p:cNvSpPr txBox="1">
            <a:spLocks noChangeArrowheads="1"/>
          </p:cNvSpPr>
          <p:nvPr/>
        </p:nvSpPr>
        <p:spPr bwMode="auto">
          <a:xfrm>
            <a:off x="7316788" y="4652963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32AC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32AC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6387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16414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15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16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388" name="Freeform 44"/>
          <p:cNvSpPr>
            <a:spLocks/>
          </p:cNvSpPr>
          <p:nvPr/>
        </p:nvSpPr>
        <p:spPr bwMode="auto">
          <a:xfrm>
            <a:off x="8782050" y="4316413"/>
            <a:ext cx="3406775" cy="2255837"/>
          </a:xfrm>
          <a:custGeom>
            <a:avLst/>
            <a:gdLst>
              <a:gd name="T0" fmla="*/ 2147483647 w 2560"/>
              <a:gd name="T1" fmla="*/ 0 h 1681"/>
              <a:gd name="T2" fmla="*/ 2147483647 w 2560"/>
              <a:gd name="T3" fmla="*/ 2147483647 h 1681"/>
              <a:gd name="T4" fmla="*/ 0 w 2560"/>
              <a:gd name="T5" fmla="*/ 2147483647 h 1681"/>
              <a:gd name="T6" fmla="*/ 0 w 2560"/>
              <a:gd name="T7" fmla="*/ 2147483647 h 1681"/>
              <a:gd name="T8" fmla="*/ 0 w 2560"/>
              <a:gd name="T9" fmla="*/ 2147483647 h 1681"/>
              <a:gd name="T10" fmla="*/ 2147483647 w 2560"/>
              <a:gd name="T11" fmla="*/ 0 h 16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60" h="1681">
                <a:moveTo>
                  <a:pt x="2560" y="0"/>
                </a:moveTo>
                <a:lnTo>
                  <a:pt x="2560" y="729"/>
                </a:lnTo>
                <a:lnTo>
                  <a:pt x="0" y="1681"/>
                </a:lnTo>
                <a:lnTo>
                  <a:pt x="0" y="954"/>
                </a:lnTo>
                <a:lnTo>
                  <a:pt x="256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89" name="Freeform 45"/>
          <p:cNvSpPr>
            <a:spLocks/>
          </p:cNvSpPr>
          <p:nvPr/>
        </p:nvSpPr>
        <p:spPr bwMode="auto">
          <a:xfrm>
            <a:off x="6908800" y="4852988"/>
            <a:ext cx="1873250" cy="1719262"/>
          </a:xfrm>
          <a:custGeom>
            <a:avLst/>
            <a:gdLst>
              <a:gd name="T0" fmla="*/ 0 w 1408"/>
              <a:gd name="T1" fmla="*/ 0 h 1280"/>
              <a:gd name="T2" fmla="*/ 2147483647 w 1408"/>
              <a:gd name="T3" fmla="*/ 2147483647 h 1280"/>
              <a:gd name="T4" fmla="*/ 2147483647 w 1408"/>
              <a:gd name="T5" fmla="*/ 2147483647 h 1280"/>
              <a:gd name="T6" fmla="*/ 2147483647 w 1408"/>
              <a:gd name="T7" fmla="*/ 2147483647 h 1280"/>
              <a:gd name="T8" fmla="*/ 0 w 1408"/>
              <a:gd name="T9" fmla="*/ 2147483647 h 1280"/>
              <a:gd name="T10" fmla="*/ 0 w 1408"/>
              <a:gd name="T11" fmla="*/ 0 h 12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408" h="1280">
                <a:moveTo>
                  <a:pt x="0" y="0"/>
                </a:moveTo>
                <a:lnTo>
                  <a:pt x="1408" y="553"/>
                </a:lnTo>
                <a:lnTo>
                  <a:pt x="1408" y="1280"/>
                </a:lnTo>
                <a:lnTo>
                  <a:pt x="0" y="728"/>
                </a:lnTo>
                <a:lnTo>
                  <a:pt x="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0" name="Freeform 46"/>
          <p:cNvSpPr>
            <a:spLocks/>
          </p:cNvSpPr>
          <p:nvPr/>
        </p:nvSpPr>
        <p:spPr bwMode="auto">
          <a:xfrm>
            <a:off x="7156450" y="3832225"/>
            <a:ext cx="1625600" cy="1504950"/>
          </a:xfrm>
          <a:custGeom>
            <a:avLst/>
            <a:gdLst>
              <a:gd name="T0" fmla="*/ 0 w 1223"/>
              <a:gd name="T1" fmla="*/ 0 h 1121"/>
              <a:gd name="T2" fmla="*/ 2147483647 w 1223"/>
              <a:gd name="T3" fmla="*/ 2147483647 h 1121"/>
              <a:gd name="T4" fmla="*/ 2147483647 w 1223"/>
              <a:gd name="T5" fmla="*/ 2147483647 h 1121"/>
              <a:gd name="T6" fmla="*/ 2147483647 w 1223"/>
              <a:gd name="T7" fmla="*/ 2147483647 h 1121"/>
              <a:gd name="T8" fmla="*/ 0 w 1223"/>
              <a:gd name="T9" fmla="*/ 2147483647 h 1121"/>
              <a:gd name="T10" fmla="*/ 0 w 1223"/>
              <a:gd name="T11" fmla="*/ 0 h 11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23" h="1121">
                <a:moveTo>
                  <a:pt x="0" y="0"/>
                </a:moveTo>
                <a:lnTo>
                  <a:pt x="1223" y="490"/>
                </a:lnTo>
                <a:lnTo>
                  <a:pt x="1223" y="1121"/>
                </a:lnTo>
                <a:lnTo>
                  <a:pt x="0" y="631"/>
                </a:lnTo>
                <a:lnTo>
                  <a:pt x="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1" name="Freeform 47"/>
          <p:cNvSpPr>
            <a:spLocks/>
          </p:cNvSpPr>
          <p:nvPr/>
        </p:nvSpPr>
        <p:spPr bwMode="auto">
          <a:xfrm>
            <a:off x="8782050" y="3209925"/>
            <a:ext cx="3406775" cy="2127250"/>
          </a:xfrm>
          <a:custGeom>
            <a:avLst/>
            <a:gdLst>
              <a:gd name="T0" fmla="*/ 2147483647 w 2560"/>
              <a:gd name="T1" fmla="*/ 0 h 1583"/>
              <a:gd name="T2" fmla="*/ 2147483647 w 2560"/>
              <a:gd name="T3" fmla="*/ 2147483647 h 1583"/>
              <a:gd name="T4" fmla="*/ 0 w 2560"/>
              <a:gd name="T5" fmla="*/ 2147483647 h 1583"/>
              <a:gd name="T6" fmla="*/ 0 w 2560"/>
              <a:gd name="T7" fmla="*/ 2147483647 h 1583"/>
              <a:gd name="T8" fmla="*/ 0 w 2560"/>
              <a:gd name="T9" fmla="*/ 2147483647 h 1583"/>
              <a:gd name="T10" fmla="*/ 2147483647 w 2560"/>
              <a:gd name="T11" fmla="*/ 0 h 15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60" h="1583">
                <a:moveTo>
                  <a:pt x="2560" y="0"/>
                </a:moveTo>
                <a:lnTo>
                  <a:pt x="2560" y="631"/>
                </a:lnTo>
                <a:lnTo>
                  <a:pt x="0" y="1583"/>
                </a:lnTo>
                <a:lnTo>
                  <a:pt x="0" y="952"/>
                </a:lnTo>
                <a:lnTo>
                  <a:pt x="256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2" name="Freeform 48"/>
          <p:cNvSpPr>
            <a:spLocks/>
          </p:cNvSpPr>
          <p:nvPr/>
        </p:nvSpPr>
        <p:spPr bwMode="auto">
          <a:xfrm>
            <a:off x="7502525" y="2876550"/>
            <a:ext cx="1279525" cy="1328738"/>
          </a:xfrm>
          <a:custGeom>
            <a:avLst/>
            <a:gdLst>
              <a:gd name="T0" fmla="*/ 0 w 963"/>
              <a:gd name="T1" fmla="*/ 0 h 992"/>
              <a:gd name="T2" fmla="*/ 2147483647 w 963"/>
              <a:gd name="T3" fmla="*/ 2147483647 h 992"/>
              <a:gd name="T4" fmla="*/ 2147483647 w 963"/>
              <a:gd name="T5" fmla="*/ 2147483647 h 992"/>
              <a:gd name="T6" fmla="*/ 2147483647 w 963"/>
              <a:gd name="T7" fmla="*/ 2147483647 h 992"/>
              <a:gd name="T8" fmla="*/ 2147483647 w 963"/>
              <a:gd name="T9" fmla="*/ 2147483647 h 992"/>
              <a:gd name="T10" fmla="*/ 0 w 963"/>
              <a:gd name="T11" fmla="*/ 2147483647 h 992"/>
              <a:gd name="T12" fmla="*/ 0 w 963"/>
              <a:gd name="T13" fmla="*/ 0 h 9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63" h="992">
                <a:moveTo>
                  <a:pt x="0" y="0"/>
                </a:moveTo>
                <a:lnTo>
                  <a:pt x="958" y="401"/>
                </a:lnTo>
                <a:lnTo>
                  <a:pt x="963" y="399"/>
                </a:lnTo>
                <a:lnTo>
                  <a:pt x="963" y="992"/>
                </a:lnTo>
                <a:lnTo>
                  <a:pt x="0" y="591"/>
                </a:lnTo>
                <a:lnTo>
                  <a:pt x="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3" name="Freeform 49"/>
          <p:cNvSpPr>
            <a:spLocks/>
          </p:cNvSpPr>
          <p:nvPr/>
        </p:nvSpPr>
        <p:spPr bwMode="auto">
          <a:xfrm>
            <a:off x="8782050" y="2143125"/>
            <a:ext cx="3409950" cy="2062163"/>
          </a:xfrm>
          <a:custGeom>
            <a:avLst/>
            <a:gdLst>
              <a:gd name="T0" fmla="*/ 2147483647 w 2561"/>
              <a:gd name="T1" fmla="*/ 0 h 1536"/>
              <a:gd name="T2" fmla="*/ 2147483647 w 2561"/>
              <a:gd name="T3" fmla="*/ 2147483647 h 1536"/>
              <a:gd name="T4" fmla="*/ 0 w 2561"/>
              <a:gd name="T5" fmla="*/ 2147483647 h 1536"/>
              <a:gd name="T6" fmla="*/ 0 w 2561"/>
              <a:gd name="T7" fmla="*/ 2147483647 h 1536"/>
              <a:gd name="T8" fmla="*/ 2147483647 w 2561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61" h="1536">
                <a:moveTo>
                  <a:pt x="2561" y="0"/>
                </a:moveTo>
                <a:lnTo>
                  <a:pt x="2561" y="591"/>
                </a:lnTo>
                <a:lnTo>
                  <a:pt x="0" y="1536"/>
                </a:lnTo>
                <a:lnTo>
                  <a:pt x="0" y="943"/>
                </a:lnTo>
                <a:lnTo>
                  <a:pt x="2561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4" name="Freeform 50"/>
          <p:cNvSpPr>
            <a:spLocks/>
          </p:cNvSpPr>
          <p:nvPr/>
        </p:nvSpPr>
        <p:spPr bwMode="auto">
          <a:xfrm>
            <a:off x="7872413" y="1952625"/>
            <a:ext cx="909637" cy="1157288"/>
          </a:xfrm>
          <a:custGeom>
            <a:avLst/>
            <a:gdLst>
              <a:gd name="T0" fmla="*/ 0 w 685"/>
              <a:gd name="T1" fmla="*/ 0 h 864"/>
              <a:gd name="T2" fmla="*/ 2147483647 w 685"/>
              <a:gd name="T3" fmla="*/ 2147483647 h 864"/>
              <a:gd name="T4" fmla="*/ 2147483647 w 685"/>
              <a:gd name="T5" fmla="*/ 2147483647 h 864"/>
              <a:gd name="T6" fmla="*/ 2147483647 w 685"/>
              <a:gd name="T7" fmla="*/ 2147483647 h 864"/>
              <a:gd name="T8" fmla="*/ 2147483647 w 685"/>
              <a:gd name="T9" fmla="*/ 2147483647 h 864"/>
              <a:gd name="T10" fmla="*/ 0 w 685"/>
              <a:gd name="T11" fmla="*/ 2147483647 h 864"/>
              <a:gd name="T12" fmla="*/ 0 w 685"/>
              <a:gd name="T13" fmla="*/ 0 h 86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85" h="864">
                <a:moveTo>
                  <a:pt x="0" y="0"/>
                </a:moveTo>
                <a:lnTo>
                  <a:pt x="682" y="307"/>
                </a:lnTo>
                <a:lnTo>
                  <a:pt x="685" y="305"/>
                </a:lnTo>
                <a:lnTo>
                  <a:pt x="685" y="864"/>
                </a:lnTo>
                <a:lnTo>
                  <a:pt x="0" y="558"/>
                </a:lnTo>
                <a:lnTo>
                  <a:pt x="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5" name="Freeform 51"/>
          <p:cNvSpPr>
            <a:spLocks/>
          </p:cNvSpPr>
          <p:nvPr/>
        </p:nvSpPr>
        <p:spPr bwMode="auto">
          <a:xfrm>
            <a:off x="8782050" y="1092200"/>
            <a:ext cx="3406775" cy="2017713"/>
          </a:xfrm>
          <a:custGeom>
            <a:avLst/>
            <a:gdLst>
              <a:gd name="T0" fmla="*/ 2147483647 w 2560"/>
              <a:gd name="T1" fmla="*/ 0 h 1503"/>
              <a:gd name="T2" fmla="*/ 2147483647 w 2560"/>
              <a:gd name="T3" fmla="*/ 2147483647 h 1503"/>
              <a:gd name="T4" fmla="*/ 0 w 2560"/>
              <a:gd name="T5" fmla="*/ 2147483647 h 1503"/>
              <a:gd name="T6" fmla="*/ 0 w 2560"/>
              <a:gd name="T7" fmla="*/ 2147483647 h 1503"/>
              <a:gd name="T8" fmla="*/ 2147483647 w 2560"/>
              <a:gd name="T9" fmla="*/ 0 h 15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60" h="1503">
                <a:moveTo>
                  <a:pt x="2560" y="0"/>
                </a:moveTo>
                <a:lnTo>
                  <a:pt x="2560" y="558"/>
                </a:lnTo>
                <a:lnTo>
                  <a:pt x="0" y="1503"/>
                </a:lnTo>
                <a:lnTo>
                  <a:pt x="0" y="944"/>
                </a:lnTo>
                <a:lnTo>
                  <a:pt x="256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6" name="TextBox 64"/>
          <p:cNvSpPr txBox="1">
            <a:spLocks noChangeArrowheads="1"/>
          </p:cNvSpPr>
          <p:nvPr/>
        </p:nvSpPr>
        <p:spPr bwMode="auto">
          <a:xfrm rot="659273">
            <a:off x="7562850" y="2317750"/>
            <a:ext cx="1519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32AC71"/>
                </a:solidFill>
                <a:latin typeface="Bebas Neue"/>
              </a:rPr>
              <a:t>55%</a:t>
            </a:r>
          </a:p>
        </p:txBody>
      </p:sp>
      <p:sp>
        <p:nvSpPr>
          <p:cNvPr id="16397" name="Freeform 56"/>
          <p:cNvSpPr>
            <a:spLocks noEditPoints="1"/>
          </p:cNvSpPr>
          <p:nvPr/>
        </p:nvSpPr>
        <p:spPr bwMode="auto">
          <a:xfrm>
            <a:off x="9180513" y="5664200"/>
            <a:ext cx="355600" cy="460375"/>
          </a:xfrm>
          <a:custGeom>
            <a:avLst/>
            <a:gdLst>
              <a:gd name="T0" fmla="*/ 2147483647 w 685"/>
              <a:gd name="T1" fmla="*/ 2147483647 h 884"/>
              <a:gd name="T2" fmla="*/ 2147483647 w 685"/>
              <a:gd name="T3" fmla="*/ 2147483647 h 884"/>
              <a:gd name="T4" fmla="*/ 2147483647 w 685"/>
              <a:gd name="T5" fmla="*/ 2147483647 h 884"/>
              <a:gd name="T6" fmla="*/ 2147483647 w 685"/>
              <a:gd name="T7" fmla="*/ 2147483647 h 884"/>
              <a:gd name="T8" fmla="*/ 2147483647 w 685"/>
              <a:gd name="T9" fmla="*/ 2147483647 h 884"/>
              <a:gd name="T10" fmla="*/ 2147483647 w 685"/>
              <a:gd name="T11" fmla="*/ 2147483647 h 884"/>
              <a:gd name="T12" fmla="*/ 2147483647 w 685"/>
              <a:gd name="T13" fmla="*/ 2147483647 h 884"/>
              <a:gd name="T14" fmla="*/ 2147483647 w 685"/>
              <a:gd name="T15" fmla="*/ 2147483647 h 884"/>
              <a:gd name="T16" fmla="*/ 2147483647 w 685"/>
              <a:gd name="T17" fmla="*/ 2147483647 h 884"/>
              <a:gd name="T18" fmla="*/ 2147483647 w 685"/>
              <a:gd name="T19" fmla="*/ 2147483647 h 884"/>
              <a:gd name="T20" fmla="*/ 2147483647 w 685"/>
              <a:gd name="T21" fmla="*/ 2147483647 h 884"/>
              <a:gd name="T22" fmla="*/ 2147483647 w 685"/>
              <a:gd name="T23" fmla="*/ 2147483647 h 884"/>
              <a:gd name="T24" fmla="*/ 2147483647 w 685"/>
              <a:gd name="T25" fmla="*/ 2147483647 h 884"/>
              <a:gd name="T26" fmla="*/ 2147483647 w 685"/>
              <a:gd name="T27" fmla="*/ 2147483647 h 884"/>
              <a:gd name="T28" fmla="*/ 2147483647 w 685"/>
              <a:gd name="T29" fmla="*/ 2147483647 h 884"/>
              <a:gd name="T30" fmla="*/ 2147483647 w 685"/>
              <a:gd name="T31" fmla="*/ 2147483647 h 884"/>
              <a:gd name="T32" fmla="*/ 2147483647 w 685"/>
              <a:gd name="T33" fmla="*/ 2147483647 h 884"/>
              <a:gd name="T34" fmla="*/ 2147483647 w 685"/>
              <a:gd name="T35" fmla="*/ 2147483647 h 884"/>
              <a:gd name="T36" fmla="*/ 2147483647 w 685"/>
              <a:gd name="T37" fmla="*/ 2147483647 h 884"/>
              <a:gd name="T38" fmla="*/ 2147483647 w 685"/>
              <a:gd name="T39" fmla="*/ 2147483647 h 884"/>
              <a:gd name="T40" fmla="*/ 2147483647 w 685"/>
              <a:gd name="T41" fmla="*/ 2147483647 h 884"/>
              <a:gd name="T42" fmla="*/ 2147483647 w 685"/>
              <a:gd name="T43" fmla="*/ 2147483647 h 884"/>
              <a:gd name="T44" fmla="*/ 2147483647 w 685"/>
              <a:gd name="T45" fmla="*/ 2147483647 h 884"/>
              <a:gd name="T46" fmla="*/ 2147483647 w 685"/>
              <a:gd name="T47" fmla="*/ 2147483647 h 884"/>
              <a:gd name="T48" fmla="*/ 2147483647 w 685"/>
              <a:gd name="T49" fmla="*/ 2147483647 h 884"/>
              <a:gd name="T50" fmla="*/ 2147483647 w 685"/>
              <a:gd name="T51" fmla="*/ 2147483647 h 884"/>
              <a:gd name="T52" fmla="*/ 2147483647 w 685"/>
              <a:gd name="T53" fmla="*/ 2147483647 h 884"/>
              <a:gd name="T54" fmla="*/ 2147483647 w 685"/>
              <a:gd name="T55" fmla="*/ 2147483647 h 884"/>
              <a:gd name="T56" fmla="*/ 2147483647 w 685"/>
              <a:gd name="T57" fmla="*/ 2147483647 h 884"/>
              <a:gd name="T58" fmla="*/ 2147483647 w 685"/>
              <a:gd name="T59" fmla="*/ 2147483647 h 884"/>
              <a:gd name="T60" fmla="*/ 2147483647 w 685"/>
              <a:gd name="T61" fmla="*/ 2147483647 h 884"/>
              <a:gd name="T62" fmla="*/ 2147483647 w 685"/>
              <a:gd name="T63" fmla="*/ 2147483647 h 884"/>
              <a:gd name="T64" fmla="*/ 2147483647 w 685"/>
              <a:gd name="T65" fmla="*/ 2147483647 h 884"/>
              <a:gd name="T66" fmla="*/ 2147483647 w 685"/>
              <a:gd name="T67" fmla="*/ 2147483647 h 884"/>
              <a:gd name="T68" fmla="*/ 2147483647 w 685"/>
              <a:gd name="T69" fmla="*/ 2147483647 h 884"/>
              <a:gd name="T70" fmla="*/ 2147483647 w 685"/>
              <a:gd name="T71" fmla="*/ 2147483647 h 884"/>
              <a:gd name="T72" fmla="*/ 2147483647 w 685"/>
              <a:gd name="T73" fmla="*/ 2147483647 h 884"/>
              <a:gd name="T74" fmla="*/ 2147483647 w 685"/>
              <a:gd name="T75" fmla="*/ 2147483647 h 884"/>
              <a:gd name="T76" fmla="*/ 2147483647 w 685"/>
              <a:gd name="T77" fmla="*/ 2147483647 h 884"/>
              <a:gd name="T78" fmla="*/ 2147483647 w 685"/>
              <a:gd name="T79" fmla="*/ 2147483647 h 884"/>
              <a:gd name="T80" fmla="*/ 2147483647 w 685"/>
              <a:gd name="T81" fmla="*/ 2147483647 h 884"/>
              <a:gd name="T82" fmla="*/ 2147483647 w 685"/>
              <a:gd name="T83" fmla="*/ 2147483647 h 884"/>
              <a:gd name="T84" fmla="*/ 0 w 685"/>
              <a:gd name="T85" fmla="*/ 2147483647 h 884"/>
              <a:gd name="T86" fmla="*/ 2147483647 w 685"/>
              <a:gd name="T87" fmla="*/ 2147483647 h 884"/>
              <a:gd name="T88" fmla="*/ 2147483647 w 685"/>
              <a:gd name="T89" fmla="*/ 2147483647 h 884"/>
              <a:gd name="T90" fmla="*/ 2147483647 w 685"/>
              <a:gd name="T91" fmla="*/ 2147483647 h 884"/>
              <a:gd name="T92" fmla="*/ 2147483647 w 685"/>
              <a:gd name="T93" fmla="*/ 2147483647 h 884"/>
              <a:gd name="T94" fmla="*/ 2147483647 w 685"/>
              <a:gd name="T95" fmla="*/ 2147483647 h 884"/>
              <a:gd name="T96" fmla="*/ 2147483647 w 685"/>
              <a:gd name="T97" fmla="*/ 2147483647 h 884"/>
              <a:gd name="T98" fmla="*/ 2147483647 w 685"/>
              <a:gd name="T99" fmla="*/ 2147483647 h 884"/>
              <a:gd name="T100" fmla="*/ 2147483647 w 685"/>
              <a:gd name="T101" fmla="*/ 2147483647 h 884"/>
              <a:gd name="T102" fmla="*/ 2147483647 w 685"/>
              <a:gd name="T103" fmla="*/ 2147483647 h 884"/>
              <a:gd name="T104" fmla="*/ 2147483647 w 685"/>
              <a:gd name="T105" fmla="*/ 2147483647 h 884"/>
              <a:gd name="T106" fmla="*/ 2147483647 w 685"/>
              <a:gd name="T107" fmla="*/ 2147483647 h 884"/>
              <a:gd name="T108" fmla="*/ 2147483647 w 685"/>
              <a:gd name="T109" fmla="*/ 2147483647 h 884"/>
              <a:gd name="T110" fmla="*/ 2147483647 w 685"/>
              <a:gd name="T111" fmla="*/ 2147483647 h 88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85" h="884">
                <a:moveTo>
                  <a:pt x="26" y="333"/>
                </a:moveTo>
                <a:lnTo>
                  <a:pt x="92" y="333"/>
                </a:lnTo>
                <a:lnTo>
                  <a:pt x="106" y="337"/>
                </a:lnTo>
                <a:lnTo>
                  <a:pt x="116" y="346"/>
                </a:lnTo>
                <a:lnTo>
                  <a:pt x="120" y="360"/>
                </a:lnTo>
                <a:lnTo>
                  <a:pt x="120" y="366"/>
                </a:lnTo>
                <a:lnTo>
                  <a:pt x="118" y="378"/>
                </a:lnTo>
                <a:lnTo>
                  <a:pt x="110" y="388"/>
                </a:lnTo>
                <a:lnTo>
                  <a:pt x="98" y="393"/>
                </a:lnTo>
                <a:lnTo>
                  <a:pt x="98" y="463"/>
                </a:lnTo>
                <a:lnTo>
                  <a:pt x="137" y="463"/>
                </a:lnTo>
                <a:lnTo>
                  <a:pt x="142" y="480"/>
                </a:lnTo>
                <a:lnTo>
                  <a:pt x="152" y="495"/>
                </a:lnTo>
                <a:lnTo>
                  <a:pt x="168" y="507"/>
                </a:lnTo>
                <a:lnTo>
                  <a:pt x="184" y="517"/>
                </a:lnTo>
                <a:lnTo>
                  <a:pt x="204" y="523"/>
                </a:lnTo>
                <a:lnTo>
                  <a:pt x="223" y="525"/>
                </a:lnTo>
                <a:lnTo>
                  <a:pt x="467" y="525"/>
                </a:lnTo>
                <a:lnTo>
                  <a:pt x="485" y="523"/>
                </a:lnTo>
                <a:lnTo>
                  <a:pt x="504" y="517"/>
                </a:lnTo>
                <a:lnTo>
                  <a:pt x="522" y="507"/>
                </a:lnTo>
                <a:lnTo>
                  <a:pt x="536" y="495"/>
                </a:lnTo>
                <a:lnTo>
                  <a:pt x="546" y="480"/>
                </a:lnTo>
                <a:lnTo>
                  <a:pt x="553" y="463"/>
                </a:lnTo>
                <a:lnTo>
                  <a:pt x="585" y="463"/>
                </a:lnTo>
                <a:lnTo>
                  <a:pt x="585" y="393"/>
                </a:lnTo>
                <a:lnTo>
                  <a:pt x="575" y="388"/>
                </a:lnTo>
                <a:lnTo>
                  <a:pt x="567" y="378"/>
                </a:lnTo>
                <a:lnTo>
                  <a:pt x="564" y="366"/>
                </a:lnTo>
                <a:lnTo>
                  <a:pt x="564" y="360"/>
                </a:lnTo>
                <a:lnTo>
                  <a:pt x="567" y="350"/>
                </a:lnTo>
                <a:lnTo>
                  <a:pt x="572" y="340"/>
                </a:lnTo>
                <a:lnTo>
                  <a:pt x="581" y="334"/>
                </a:lnTo>
                <a:lnTo>
                  <a:pt x="593" y="333"/>
                </a:lnTo>
                <a:lnTo>
                  <a:pt x="657" y="333"/>
                </a:lnTo>
                <a:lnTo>
                  <a:pt x="671" y="337"/>
                </a:lnTo>
                <a:lnTo>
                  <a:pt x="681" y="346"/>
                </a:lnTo>
                <a:lnTo>
                  <a:pt x="685" y="360"/>
                </a:lnTo>
                <a:lnTo>
                  <a:pt x="685" y="366"/>
                </a:lnTo>
                <a:lnTo>
                  <a:pt x="681" y="381"/>
                </a:lnTo>
                <a:lnTo>
                  <a:pt x="671" y="391"/>
                </a:lnTo>
                <a:lnTo>
                  <a:pt x="657" y="395"/>
                </a:lnTo>
                <a:lnTo>
                  <a:pt x="613" y="395"/>
                </a:lnTo>
                <a:lnTo>
                  <a:pt x="613" y="466"/>
                </a:lnTo>
                <a:lnTo>
                  <a:pt x="622" y="470"/>
                </a:lnTo>
                <a:lnTo>
                  <a:pt x="631" y="475"/>
                </a:lnTo>
                <a:lnTo>
                  <a:pt x="636" y="484"/>
                </a:lnTo>
                <a:lnTo>
                  <a:pt x="641" y="497"/>
                </a:lnTo>
                <a:lnTo>
                  <a:pt x="643" y="513"/>
                </a:lnTo>
                <a:lnTo>
                  <a:pt x="643" y="572"/>
                </a:lnTo>
                <a:lnTo>
                  <a:pt x="640" y="588"/>
                </a:lnTo>
                <a:lnTo>
                  <a:pt x="632" y="601"/>
                </a:lnTo>
                <a:lnTo>
                  <a:pt x="621" y="613"/>
                </a:lnTo>
                <a:lnTo>
                  <a:pt x="607" y="621"/>
                </a:lnTo>
                <a:lnTo>
                  <a:pt x="591" y="623"/>
                </a:lnTo>
                <a:lnTo>
                  <a:pt x="351" y="623"/>
                </a:lnTo>
                <a:lnTo>
                  <a:pt x="351" y="697"/>
                </a:lnTo>
                <a:lnTo>
                  <a:pt x="566" y="825"/>
                </a:lnTo>
                <a:lnTo>
                  <a:pt x="572" y="821"/>
                </a:lnTo>
                <a:lnTo>
                  <a:pt x="578" y="818"/>
                </a:lnTo>
                <a:lnTo>
                  <a:pt x="586" y="817"/>
                </a:lnTo>
                <a:lnTo>
                  <a:pt x="598" y="820"/>
                </a:lnTo>
                <a:lnTo>
                  <a:pt x="608" y="826"/>
                </a:lnTo>
                <a:lnTo>
                  <a:pt x="614" y="836"/>
                </a:lnTo>
                <a:lnTo>
                  <a:pt x="617" y="848"/>
                </a:lnTo>
                <a:lnTo>
                  <a:pt x="614" y="861"/>
                </a:lnTo>
                <a:lnTo>
                  <a:pt x="608" y="871"/>
                </a:lnTo>
                <a:lnTo>
                  <a:pt x="598" y="878"/>
                </a:lnTo>
                <a:lnTo>
                  <a:pt x="586" y="880"/>
                </a:lnTo>
                <a:lnTo>
                  <a:pt x="573" y="878"/>
                </a:lnTo>
                <a:lnTo>
                  <a:pt x="563" y="871"/>
                </a:lnTo>
                <a:lnTo>
                  <a:pt x="557" y="861"/>
                </a:lnTo>
                <a:lnTo>
                  <a:pt x="554" y="848"/>
                </a:lnTo>
                <a:lnTo>
                  <a:pt x="555" y="843"/>
                </a:lnTo>
                <a:lnTo>
                  <a:pt x="557" y="839"/>
                </a:lnTo>
                <a:lnTo>
                  <a:pt x="351" y="716"/>
                </a:lnTo>
                <a:lnTo>
                  <a:pt x="351" y="822"/>
                </a:lnTo>
                <a:lnTo>
                  <a:pt x="363" y="829"/>
                </a:lnTo>
                <a:lnTo>
                  <a:pt x="370" y="839"/>
                </a:lnTo>
                <a:lnTo>
                  <a:pt x="374" y="853"/>
                </a:lnTo>
                <a:lnTo>
                  <a:pt x="372" y="865"/>
                </a:lnTo>
                <a:lnTo>
                  <a:pt x="364" y="875"/>
                </a:lnTo>
                <a:lnTo>
                  <a:pt x="355" y="882"/>
                </a:lnTo>
                <a:lnTo>
                  <a:pt x="342" y="884"/>
                </a:lnTo>
                <a:lnTo>
                  <a:pt x="331" y="882"/>
                </a:lnTo>
                <a:lnTo>
                  <a:pt x="320" y="875"/>
                </a:lnTo>
                <a:lnTo>
                  <a:pt x="314" y="865"/>
                </a:lnTo>
                <a:lnTo>
                  <a:pt x="311" y="853"/>
                </a:lnTo>
                <a:lnTo>
                  <a:pt x="314" y="839"/>
                </a:lnTo>
                <a:lnTo>
                  <a:pt x="322" y="829"/>
                </a:lnTo>
                <a:lnTo>
                  <a:pt x="335" y="822"/>
                </a:lnTo>
                <a:lnTo>
                  <a:pt x="335" y="720"/>
                </a:lnTo>
                <a:lnTo>
                  <a:pt x="136" y="839"/>
                </a:lnTo>
                <a:lnTo>
                  <a:pt x="137" y="844"/>
                </a:lnTo>
                <a:lnTo>
                  <a:pt x="137" y="848"/>
                </a:lnTo>
                <a:lnTo>
                  <a:pt x="134" y="861"/>
                </a:lnTo>
                <a:lnTo>
                  <a:pt x="128" y="871"/>
                </a:lnTo>
                <a:lnTo>
                  <a:pt x="118" y="878"/>
                </a:lnTo>
                <a:lnTo>
                  <a:pt x="106" y="880"/>
                </a:lnTo>
                <a:lnTo>
                  <a:pt x="93" y="878"/>
                </a:lnTo>
                <a:lnTo>
                  <a:pt x="83" y="871"/>
                </a:lnTo>
                <a:lnTo>
                  <a:pt x="77" y="861"/>
                </a:lnTo>
                <a:lnTo>
                  <a:pt x="74" y="848"/>
                </a:lnTo>
                <a:lnTo>
                  <a:pt x="77" y="836"/>
                </a:lnTo>
                <a:lnTo>
                  <a:pt x="83" y="826"/>
                </a:lnTo>
                <a:lnTo>
                  <a:pt x="93" y="820"/>
                </a:lnTo>
                <a:lnTo>
                  <a:pt x="106" y="817"/>
                </a:lnTo>
                <a:lnTo>
                  <a:pt x="112" y="818"/>
                </a:lnTo>
                <a:lnTo>
                  <a:pt x="120" y="821"/>
                </a:lnTo>
                <a:lnTo>
                  <a:pt x="127" y="825"/>
                </a:lnTo>
                <a:lnTo>
                  <a:pt x="335" y="701"/>
                </a:lnTo>
                <a:lnTo>
                  <a:pt x="335" y="623"/>
                </a:lnTo>
                <a:lnTo>
                  <a:pt x="97" y="623"/>
                </a:lnTo>
                <a:lnTo>
                  <a:pt x="82" y="621"/>
                </a:lnTo>
                <a:lnTo>
                  <a:pt x="68" y="613"/>
                </a:lnTo>
                <a:lnTo>
                  <a:pt x="56" y="601"/>
                </a:lnTo>
                <a:lnTo>
                  <a:pt x="48" y="588"/>
                </a:lnTo>
                <a:lnTo>
                  <a:pt x="46" y="572"/>
                </a:lnTo>
                <a:lnTo>
                  <a:pt x="46" y="513"/>
                </a:lnTo>
                <a:lnTo>
                  <a:pt x="48" y="495"/>
                </a:lnTo>
                <a:lnTo>
                  <a:pt x="53" y="481"/>
                </a:lnTo>
                <a:lnTo>
                  <a:pt x="61" y="472"/>
                </a:lnTo>
                <a:lnTo>
                  <a:pt x="71" y="467"/>
                </a:lnTo>
                <a:lnTo>
                  <a:pt x="71" y="395"/>
                </a:lnTo>
                <a:lnTo>
                  <a:pt x="26" y="395"/>
                </a:lnTo>
                <a:lnTo>
                  <a:pt x="14" y="391"/>
                </a:lnTo>
                <a:lnTo>
                  <a:pt x="3" y="381"/>
                </a:lnTo>
                <a:lnTo>
                  <a:pt x="0" y="366"/>
                </a:lnTo>
                <a:lnTo>
                  <a:pt x="0" y="360"/>
                </a:lnTo>
                <a:lnTo>
                  <a:pt x="3" y="346"/>
                </a:lnTo>
                <a:lnTo>
                  <a:pt x="14" y="337"/>
                </a:lnTo>
                <a:lnTo>
                  <a:pt x="26" y="333"/>
                </a:lnTo>
                <a:close/>
                <a:moveTo>
                  <a:pt x="146" y="0"/>
                </a:moveTo>
                <a:lnTo>
                  <a:pt x="540" y="0"/>
                </a:lnTo>
                <a:lnTo>
                  <a:pt x="557" y="3"/>
                </a:lnTo>
                <a:lnTo>
                  <a:pt x="571" y="12"/>
                </a:lnTo>
                <a:lnTo>
                  <a:pt x="580" y="25"/>
                </a:lnTo>
                <a:lnTo>
                  <a:pt x="584" y="42"/>
                </a:lnTo>
                <a:lnTo>
                  <a:pt x="584" y="84"/>
                </a:lnTo>
                <a:lnTo>
                  <a:pt x="580" y="100"/>
                </a:lnTo>
                <a:lnTo>
                  <a:pt x="571" y="113"/>
                </a:lnTo>
                <a:lnTo>
                  <a:pt x="557" y="122"/>
                </a:lnTo>
                <a:lnTo>
                  <a:pt x="540" y="126"/>
                </a:lnTo>
                <a:lnTo>
                  <a:pt x="532" y="126"/>
                </a:lnTo>
                <a:lnTo>
                  <a:pt x="534" y="312"/>
                </a:lnTo>
                <a:lnTo>
                  <a:pt x="534" y="414"/>
                </a:lnTo>
                <a:lnTo>
                  <a:pt x="530" y="436"/>
                </a:lnTo>
                <a:lnTo>
                  <a:pt x="519" y="455"/>
                </a:lnTo>
                <a:lnTo>
                  <a:pt x="504" y="471"/>
                </a:lnTo>
                <a:lnTo>
                  <a:pt x="485" y="481"/>
                </a:lnTo>
                <a:lnTo>
                  <a:pt x="462" y="485"/>
                </a:lnTo>
                <a:lnTo>
                  <a:pt x="224" y="485"/>
                </a:lnTo>
                <a:lnTo>
                  <a:pt x="201" y="481"/>
                </a:lnTo>
                <a:lnTo>
                  <a:pt x="182" y="471"/>
                </a:lnTo>
                <a:lnTo>
                  <a:pt x="166" y="455"/>
                </a:lnTo>
                <a:lnTo>
                  <a:pt x="156" y="436"/>
                </a:lnTo>
                <a:lnTo>
                  <a:pt x="152" y="414"/>
                </a:lnTo>
                <a:lnTo>
                  <a:pt x="152" y="312"/>
                </a:lnTo>
                <a:lnTo>
                  <a:pt x="154" y="126"/>
                </a:lnTo>
                <a:lnTo>
                  <a:pt x="146" y="126"/>
                </a:lnTo>
                <a:lnTo>
                  <a:pt x="129" y="122"/>
                </a:lnTo>
                <a:lnTo>
                  <a:pt x="115" y="113"/>
                </a:lnTo>
                <a:lnTo>
                  <a:pt x="106" y="100"/>
                </a:lnTo>
                <a:lnTo>
                  <a:pt x="102" y="84"/>
                </a:lnTo>
                <a:lnTo>
                  <a:pt x="102" y="42"/>
                </a:lnTo>
                <a:lnTo>
                  <a:pt x="106" y="25"/>
                </a:lnTo>
                <a:lnTo>
                  <a:pt x="115" y="12"/>
                </a:lnTo>
                <a:lnTo>
                  <a:pt x="129" y="3"/>
                </a:lnTo>
                <a:lnTo>
                  <a:pt x="146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8" name="Freeform 57"/>
          <p:cNvSpPr>
            <a:spLocks noEditPoints="1"/>
          </p:cNvSpPr>
          <p:nvPr/>
        </p:nvSpPr>
        <p:spPr bwMode="auto">
          <a:xfrm>
            <a:off x="9147175" y="2363788"/>
            <a:ext cx="382588" cy="425450"/>
          </a:xfrm>
          <a:custGeom>
            <a:avLst/>
            <a:gdLst>
              <a:gd name="T0" fmla="*/ 2147483647 w 780"/>
              <a:gd name="T1" fmla="*/ 2147483647 h 866"/>
              <a:gd name="T2" fmla="*/ 2147483647 w 780"/>
              <a:gd name="T3" fmla="*/ 2147483647 h 866"/>
              <a:gd name="T4" fmla="*/ 2147483647 w 780"/>
              <a:gd name="T5" fmla="*/ 2147483647 h 866"/>
              <a:gd name="T6" fmla="*/ 2147483647 w 780"/>
              <a:gd name="T7" fmla="*/ 2147483647 h 866"/>
              <a:gd name="T8" fmla="*/ 2147483647 w 780"/>
              <a:gd name="T9" fmla="*/ 2147483647 h 866"/>
              <a:gd name="T10" fmla="*/ 2147483647 w 780"/>
              <a:gd name="T11" fmla="*/ 2147483647 h 866"/>
              <a:gd name="T12" fmla="*/ 2147483647 w 780"/>
              <a:gd name="T13" fmla="*/ 2147483647 h 866"/>
              <a:gd name="T14" fmla="*/ 2147483647 w 780"/>
              <a:gd name="T15" fmla="*/ 2147483647 h 866"/>
              <a:gd name="T16" fmla="*/ 2147483647 w 780"/>
              <a:gd name="T17" fmla="*/ 2147483647 h 866"/>
              <a:gd name="T18" fmla="*/ 2147483647 w 780"/>
              <a:gd name="T19" fmla="*/ 2147483647 h 866"/>
              <a:gd name="T20" fmla="*/ 2147483647 w 780"/>
              <a:gd name="T21" fmla="*/ 2147483647 h 866"/>
              <a:gd name="T22" fmla="*/ 2147483647 w 780"/>
              <a:gd name="T23" fmla="*/ 2147483647 h 866"/>
              <a:gd name="T24" fmla="*/ 2147483647 w 780"/>
              <a:gd name="T25" fmla="*/ 2147483647 h 866"/>
              <a:gd name="T26" fmla="*/ 2147483647 w 780"/>
              <a:gd name="T27" fmla="*/ 2147483647 h 866"/>
              <a:gd name="T28" fmla="*/ 2147483647 w 780"/>
              <a:gd name="T29" fmla="*/ 2147483647 h 866"/>
              <a:gd name="T30" fmla="*/ 2147483647 w 780"/>
              <a:gd name="T31" fmla="*/ 2147483647 h 866"/>
              <a:gd name="T32" fmla="*/ 2147483647 w 780"/>
              <a:gd name="T33" fmla="*/ 2147483647 h 866"/>
              <a:gd name="T34" fmla="*/ 2147483647 w 780"/>
              <a:gd name="T35" fmla="*/ 2147483647 h 866"/>
              <a:gd name="T36" fmla="*/ 2147483647 w 780"/>
              <a:gd name="T37" fmla="*/ 2147483647 h 866"/>
              <a:gd name="T38" fmla="*/ 2147483647 w 780"/>
              <a:gd name="T39" fmla="*/ 2147483647 h 866"/>
              <a:gd name="T40" fmla="*/ 2147483647 w 780"/>
              <a:gd name="T41" fmla="*/ 2147483647 h 866"/>
              <a:gd name="T42" fmla="*/ 2147483647 w 780"/>
              <a:gd name="T43" fmla="*/ 2147483647 h 866"/>
              <a:gd name="T44" fmla="*/ 2147483647 w 780"/>
              <a:gd name="T45" fmla="*/ 2147483647 h 866"/>
              <a:gd name="T46" fmla="*/ 2147483647 w 780"/>
              <a:gd name="T47" fmla="*/ 2147483647 h 866"/>
              <a:gd name="T48" fmla="*/ 2147483647 w 780"/>
              <a:gd name="T49" fmla="*/ 2147483647 h 866"/>
              <a:gd name="T50" fmla="*/ 2147483647 w 780"/>
              <a:gd name="T51" fmla="*/ 2147483647 h 866"/>
              <a:gd name="T52" fmla="*/ 2147483647 w 780"/>
              <a:gd name="T53" fmla="*/ 2147483647 h 866"/>
              <a:gd name="T54" fmla="*/ 2147483647 w 780"/>
              <a:gd name="T55" fmla="*/ 2147483647 h 866"/>
              <a:gd name="T56" fmla="*/ 2147483647 w 780"/>
              <a:gd name="T57" fmla="*/ 2147483647 h 866"/>
              <a:gd name="T58" fmla="*/ 2147483647 w 780"/>
              <a:gd name="T59" fmla="*/ 2147483647 h 866"/>
              <a:gd name="T60" fmla="*/ 2147483647 w 780"/>
              <a:gd name="T61" fmla="*/ 2147483647 h 866"/>
              <a:gd name="T62" fmla="*/ 2147483647 w 780"/>
              <a:gd name="T63" fmla="*/ 2147483647 h 866"/>
              <a:gd name="T64" fmla="*/ 2147483647 w 780"/>
              <a:gd name="T65" fmla="*/ 2147483647 h 866"/>
              <a:gd name="T66" fmla="*/ 2147483647 w 780"/>
              <a:gd name="T67" fmla="*/ 2147483647 h 866"/>
              <a:gd name="T68" fmla="*/ 2147483647 w 780"/>
              <a:gd name="T69" fmla="*/ 2147483647 h 866"/>
              <a:gd name="T70" fmla="*/ 2147483647 w 780"/>
              <a:gd name="T71" fmla="*/ 2147483647 h 866"/>
              <a:gd name="T72" fmla="*/ 2147483647 w 780"/>
              <a:gd name="T73" fmla="*/ 2147483647 h 866"/>
              <a:gd name="T74" fmla="*/ 2147483647 w 780"/>
              <a:gd name="T75" fmla="*/ 2147483647 h 866"/>
              <a:gd name="T76" fmla="*/ 2147483647 w 780"/>
              <a:gd name="T77" fmla="*/ 2147483647 h 866"/>
              <a:gd name="T78" fmla="*/ 2147483647 w 780"/>
              <a:gd name="T79" fmla="*/ 2147483647 h 866"/>
              <a:gd name="T80" fmla="*/ 2147483647 w 780"/>
              <a:gd name="T81" fmla="*/ 2147483647 h 866"/>
              <a:gd name="T82" fmla="*/ 2147483647 w 780"/>
              <a:gd name="T83" fmla="*/ 2147483647 h 866"/>
              <a:gd name="T84" fmla="*/ 2147483647 w 780"/>
              <a:gd name="T85" fmla="*/ 2147483647 h 866"/>
              <a:gd name="T86" fmla="*/ 2147483647 w 780"/>
              <a:gd name="T87" fmla="*/ 2147483647 h 866"/>
              <a:gd name="T88" fmla="*/ 2147483647 w 780"/>
              <a:gd name="T89" fmla="*/ 2147483647 h 866"/>
              <a:gd name="T90" fmla="*/ 2147483647 w 780"/>
              <a:gd name="T91" fmla="*/ 2147483647 h 866"/>
              <a:gd name="T92" fmla="*/ 2147483647 w 780"/>
              <a:gd name="T93" fmla="*/ 2147483647 h 866"/>
              <a:gd name="T94" fmla="*/ 2147483647 w 780"/>
              <a:gd name="T95" fmla="*/ 0 h 866"/>
              <a:gd name="T96" fmla="*/ 2147483647 w 780"/>
              <a:gd name="T97" fmla="*/ 2147483647 h 866"/>
              <a:gd name="T98" fmla="*/ 2147483647 w 780"/>
              <a:gd name="T99" fmla="*/ 2147483647 h 866"/>
              <a:gd name="T100" fmla="*/ 2147483647 w 780"/>
              <a:gd name="T101" fmla="*/ 2147483647 h 866"/>
              <a:gd name="T102" fmla="*/ 0 w 780"/>
              <a:gd name="T103" fmla="*/ 2147483647 h 866"/>
              <a:gd name="T104" fmla="*/ 2147483647 w 780"/>
              <a:gd name="T105" fmla="*/ 0 h 86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780" h="866">
                <a:moveTo>
                  <a:pt x="204" y="359"/>
                </a:moveTo>
                <a:lnTo>
                  <a:pt x="200" y="360"/>
                </a:lnTo>
                <a:lnTo>
                  <a:pt x="196" y="362"/>
                </a:lnTo>
                <a:lnTo>
                  <a:pt x="194" y="366"/>
                </a:lnTo>
                <a:lnTo>
                  <a:pt x="192" y="370"/>
                </a:lnTo>
                <a:lnTo>
                  <a:pt x="192" y="423"/>
                </a:lnTo>
                <a:lnTo>
                  <a:pt x="265" y="423"/>
                </a:lnTo>
                <a:lnTo>
                  <a:pt x="265" y="370"/>
                </a:lnTo>
                <a:lnTo>
                  <a:pt x="265" y="366"/>
                </a:lnTo>
                <a:lnTo>
                  <a:pt x="263" y="362"/>
                </a:lnTo>
                <a:lnTo>
                  <a:pt x="259" y="360"/>
                </a:lnTo>
                <a:lnTo>
                  <a:pt x="254" y="359"/>
                </a:lnTo>
                <a:lnTo>
                  <a:pt x="204" y="359"/>
                </a:lnTo>
                <a:close/>
                <a:moveTo>
                  <a:pt x="316" y="326"/>
                </a:moveTo>
                <a:lnTo>
                  <a:pt x="310" y="328"/>
                </a:lnTo>
                <a:lnTo>
                  <a:pt x="308" y="330"/>
                </a:lnTo>
                <a:lnTo>
                  <a:pt x="305" y="334"/>
                </a:lnTo>
                <a:lnTo>
                  <a:pt x="304" y="338"/>
                </a:lnTo>
                <a:lnTo>
                  <a:pt x="304" y="423"/>
                </a:lnTo>
                <a:lnTo>
                  <a:pt x="377" y="423"/>
                </a:lnTo>
                <a:lnTo>
                  <a:pt x="377" y="338"/>
                </a:lnTo>
                <a:lnTo>
                  <a:pt x="376" y="334"/>
                </a:lnTo>
                <a:lnTo>
                  <a:pt x="373" y="330"/>
                </a:lnTo>
                <a:lnTo>
                  <a:pt x="371" y="328"/>
                </a:lnTo>
                <a:lnTo>
                  <a:pt x="366" y="326"/>
                </a:lnTo>
                <a:lnTo>
                  <a:pt x="316" y="326"/>
                </a:lnTo>
                <a:close/>
                <a:moveTo>
                  <a:pt x="426" y="282"/>
                </a:moveTo>
                <a:lnTo>
                  <a:pt x="422" y="282"/>
                </a:lnTo>
                <a:lnTo>
                  <a:pt x="418" y="285"/>
                </a:lnTo>
                <a:lnTo>
                  <a:pt x="416" y="290"/>
                </a:lnTo>
                <a:lnTo>
                  <a:pt x="414" y="294"/>
                </a:lnTo>
                <a:lnTo>
                  <a:pt x="414" y="423"/>
                </a:lnTo>
                <a:lnTo>
                  <a:pt x="488" y="423"/>
                </a:lnTo>
                <a:lnTo>
                  <a:pt x="488" y="294"/>
                </a:lnTo>
                <a:lnTo>
                  <a:pt x="488" y="290"/>
                </a:lnTo>
                <a:lnTo>
                  <a:pt x="485" y="285"/>
                </a:lnTo>
                <a:lnTo>
                  <a:pt x="481" y="282"/>
                </a:lnTo>
                <a:lnTo>
                  <a:pt x="476" y="282"/>
                </a:lnTo>
                <a:lnTo>
                  <a:pt x="426" y="282"/>
                </a:lnTo>
                <a:close/>
                <a:moveTo>
                  <a:pt x="538" y="183"/>
                </a:moveTo>
                <a:lnTo>
                  <a:pt x="534" y="183"/>
                </a:lnTo>
                <a:lnTo>
                  <a:pt x="531" y="186"/>
                </a:lnTo>
                <a:lnTo>
                  <a:pt x="529" y="188"/>
                </a:lnTo>
                <a:lnTo>
                  <a:pt x="526" y="192"/>
                </a:lnTo>
                <a:lnTo>
                  <a:pt x="526" y="196"/>
                </a:lnTo>
                <a:lnTo>
                  <a:pt x="526" y="422"/>
                </a:lnTo>
                <a:lnTo>
                  <a:pt x="599" y="422"/>
                </a:lnTo>
                <a:lnTo>
                  <a:pt x="599" y="196"/>
                </a:lnTo>
                <a:lnTo>
                  <a:pt x="599" y="192"/>
                </a:lnTo>
                <a:lnTo>
                  <a:pt x="597" y="188"/>
                </a:lnTo>
                <a:lnTo>
                  <a:pt x="594" y="186"/>
                </a:lnTo>
                <a:lnTo>
                  <a:pt x="592" y="183"/>
                </a:lnTo>
                <a:lnTo>
                  <a:pt x="588" y="183"/>
                </a:lnTo>
                <a:lnTo>
                  <a:pt x="538" y="183"/>
                </a:lnTo>
                <a:close/>
                <a:moveTo>
                  <a:pt x="145" y="176"/>
                </a:moveTo>
                <a:lnTo>
                  <a:pt x="141" y="176"/>
                </a:lnTo>
                <a:lnTo>
                  <a:pt x="137" y="179"/>
                </a:lnTo>
                <a:lnTo>
                  <a:pt x="135" y="183"/>
                </a:lnTo>
                <a:lnTo>
                  <a:pt x="133" y="187"/>
                </a:lnTo>
                <a:lnTo>
                  <a:pt x="133" y="459"/>
                </a:lnTo>
                <a:lnTo>
                  <a:pt x="135" y="463"/>
                </a:lnTo>
                <a:lnTo>
                  <a:pt x="137" y="467"/>
                </a:lnTo>
                <a:lnTo>
                  <a:pt x="141" y="470"/>
                </a:lnTo>
                <a:lnTo>
                  <a:pt x="145" y="470"/>
                </a:lnTo>
                <a:lnTo>
                  <a:pt x="630" y="470"/>
                </a:lnTo>
                <a:lnTo>
                  <a:pt x="634" y="470"/>
                </a:lnTo>
                <a:lnTo>
                  <a:pt x="638" y="467"/>
                </a:lnTo>
                <a:lnTo>
                  <a:pt x="640" y="463"/>
                </a:lnTo>
                <a:lnTo>
                  <a:pt x="640" y="458"/>
                </a:lnTo>
                <a:lnTo>
                  <a:pt x="640" y="454"/>
                </a:lnTo>
                <a:lnTo>
                  <a:pt x="638" y="450"/>
                </a:lnTo>
                <a:lnTo>
                  <a:pt x="634" y="448"/>
                </a:lnTo>
                <a:lnTo>
                  <a:pt x="630" y="446"/>
                </a:lnTo>
                <a:lnTo>
                  <a:pt x="158" y="446"/>
                </a:lnTo>
                <a:lnTo>
                  <a:pt x="158" y="187"/>
                </a:lnTo>
                <a:lnTo>
                  <a:pt x="156" y="183"/>
                </a:lnTo>
                <a:lnTo>
                  <a:pt x="154" y="179"/>
                </a:lnTo>
                <a:lnTo>
                  <a:pt x="150" y="176"/>
                </a:lnTo>
                <a:lnTo>
                  <a:pt x="145" y="176"/>
                </a:lnTo>
                <a:close/>
                <a:moveTo>
                  <a:pt x="63" y="116"/>
                </a:moveTo>
                <a:lnTo>
                  <a:pt x="716" y="116"/>
                </a:lnTo>
                <a:lnTo>
                  <a:pt x="716" y="515"/>
                </a:lnTo>
                <a:lnTo>
                  <a:pt x="394" y="515"/>
                </a:lnTo>
                <a:lnTo>
                  <a:pt x="394" y="630"/>
                </a:lnTo>
                <a:lnTo>
                  <a:pt x="670" y="794"/>
                </a:lnTo>
                <a:lnTo>
                  <a:pt x="681" y="787"/>
                </a:lnTo>
                <a:lnTo>
                  <a:pt x="696" y="785"/>
                </a:lnTo>
                <a:lnTo>
                  <a:pt x="711" y="787"/>
                </a:lnTo>
                <a:lnTo>
                  <a:pt x="724" y="796"/>
                </a:lnTo>
                <a:lnTo>
                  <a:pt x="733" y="809"/>
                </a:lnTo>
                <a:lnTo>
                  <a:pt x="735" y="825"/>
                </a:lnTo>
                <a:lnTo>
                  <a:pt x="733" y="840"/>
                </a:lnTo>
                <a:lnTo>
                  <a:pt x="724" y="853"/>
                </a:lnTo>
                <a:lnTo>
                  <a:pt x="711" y="862"/>
                </a:lnTo>
                <a:lnTo>
                  <a:pt x="696" y="866"/>
                </a:lnTo>
                <a:lnTo>
                  <a:pt x="680" y="862"/>
                </a:lnTo>
                <a:lnTo>
                  <a:pt x="667" y="853"/>
                </a:lnTo>
                <a:lnTo>
                  <a:pt x="658" y="840"/>
                </a:lnTo>
                <a:lnTo>
                  <a:pt x="654" y="825"/>
                </a:lnTo>
                <a:lnTo>
                  <a:pt x="656" y="818"/>
                </a:lnTo>
                <a:lnTo>
                  <a:pt x="657" y="812"/>
                </a:lnTo>
                <a:lnTo>
                  <a:pt x="394" y="656"/>
                </a:lnTo>
                <a:lnTo>
                  <a:pt x="394" y="776"/>
                </a:lnTo>
                <a:lnTo>
                  <a:pt x="405" y="781"/>
                </a:lnTo>
                <a:lnTo>
                  <a:pt x="416" y="790"/>
                </a:lnTo>
                <a:lnTo>
                  <a:pt x="421" y="801"/>
                </a:lnTo>
                <a:lnTo>
                  <a:pt x="423" y="814"/>
                </a:lnTo>
                <a:lnTo>
                  <a:pt x="421" y="830"/>
                </a:lnTo>
                <a:lnTo>
                  <a:pt x="412" y="843"/>
                </a:lnTo>
                <a:lnTo>
                  <a:pt x="399" y="852"/>
                </a:lnTo>
                <a:lnTo>
                  <a:pt x="384" y="854"/>
                </a:lnTo>
                <a:lnTo>
                  <a:pt x="367" y="852"/>
                </a:lnTo>
                <a:lnTo>
                  <a:pt x="354" y="843"/>
                </a:lnTo>
                <a:lnTo>
                  <a:pt x="346" y="830"/>
                </a:lnTo>
                <a:lnTo>
                  <a:pt x="343" y="814"/>
                </a:lnTo>
                <a:lnTo>
                  <a:pt x="345" y="801"/>
                </a:lnTo>
                <a:lnTo>
                  <a:pt x="351" y="790"/>
                </a:lnTo>
                <a:lnTo>
                  <a:pt x="360" y="781"/>
                </a:lnTo>
                <a:lnTo>
                  <a:pt x="372" y="776"/>
                </a:lnTo>
                <a:lnTo>
                  <a:pt x="372" y="661"/>
                </a:lnTo>
                <a:lnTo>
                  <a:pt x="117" y="812"/>
                </a:lnTo>
                <a:lnTo>
                  <a:pt x="119" y="818"/>
                </a:lnTo>
                <a:lnTo>
                  <a:pt x="119" y="825"/>
                </a:lnTo>
                <a:lnTo>
                  <a:pt x="117" y="840"/>
                </a:lnTo>
                <a:lnTo>
                  <a:pt x="108" y="853"/>
                </a:lnTo>
                <a:lnTo>
                  <a:pt x="95" y="862"/>
                </a:lnTo>
                <a:lnTo>
                  <a:pt x="79" y="866"/>
                </a:lnTo>
                <a:lnTo>
                  <a:pt x="63" y="862"/>
                </a:lnTo>
                <a:lnTo>
                  <a:pt x="50" y="853"/>
                </a:lnTo>
                <a:lnTo>
                  <a:pt x="42" y="840"/>
                </a:lnTo>
                <a:lnTo>
                  <a:pt x="38" y="825"/>
                </a:lnTo>
                <a:lnTo>
                  <a:pt x="42" y="809"/>
                </a:lnTo>
                <a:lnTo>
                  <a:pt x="50" y="796"/>
                </a:lnTo>
                <a:lnTo>
                  <a:pt x="63" y="787"/>
                </a:lnTo>
                <a:lnTo>
                  <a:pt x="79" y="785"/>
                </a:lnTo>
                <a:lnTo>
                  <a:pt x="93" y="787"/>
                </a:lnTo>
                <a:lnTo>
                  <a:pt x="105" y="795"/>
                </a:lnTo>
                <a:lnTo>
                  <a:pt x="372" y="635"/>
                </a:lnTo>
                <a:lnTo>
                  <a:pt x="372" y="515"/>
                </a:lnTo>
                <a:lnTo>
                  <a:pt x="63" y="515"/>
                </a:lnTo>
                <a:lnTo>
                  <a:pt x="63" y="116"/>
                </a:lnTo>
                <a:close/>
                <a:moveTo>
                  <a:pt x="28" y="0"/>
                </a:moveTo>
                <a:lnTo>
                  <a:pt x="752" y="0"/>
                </a:lnTo>
                <a:lnTo>
                  <a:pt x="766" y="2"/>
                </a:lnTo>
                <a:lnTo>
                  <a:pt x="776" y="11"/>
                </a:lnTo>
                <a:lnTo>
                  <a:pt x="780" y="23"/>
                </a:lnTo>
                <a:lnTo>
                  <a:pt x="780" y="51"/>
                </a:lnTo>
                <a:lnTo>
                  <a:pt x="776" y="63"/>
                </a:lnTo>
                <a:lnTo>
                  <a:pt x="766" y="72"/>
                </a:lnTo>
                <a:lnTo>
                  <a:pt x="752" y="74"/>
                </a:lnTo>
                <a:lnTo>
                  <a:pt x="28" y="74"/>
                </a:lnTo>
                <a:lnTo>
                  <a:pt x="14" y="72"/>
                </a:lnTo>
                <a:lnTo>
                  <a:pt x="4" y="63"/>
                </a:lnTo>
                <a:lnTo>
                  <a:pt x="0" y="51"/>
                </a:lnTo>
                <a:lnTo>
                  <a:pt x="0" y="23"/>
                </a:lnTo>
                <a:lnTo>
                  <a:pt x="4" y="11"/>
                </a:lnTo>
                <a:lnTo>
                  <a:pt x="14" y="2"/>
                </a:lnTo>
                <a:lnTo>
                  <a:pt x="28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9" name="Freeform 58"/>
          <p:cNvSpPr>
            <a:spLocks noEditPoints="1"/>
          </p:cNvSpPr>
          <p:nvPr/>
        </p:nvSpPr>
        <p:spPr bwMode="auto">
          <a:xfrm>
            <a:off x="9202738" y="4552950"/>
            <a:ext cx="271462" cy="360363"/>
          </a:xfrm>
          <a:custGeom>
            <a:avLst/>
            <a:gdLst>
              <a:gd name="T0" fmla="*/ 2147483647 w 614"/>
              <a:gd name="T1" fmla="*/ 2147483647 h 817"/>
              <a:gd name="T2" fmla="*/ 2147483647 w 614"/>
              <a:gd name="T3" fmla="*/ 2147483647 h 817"/>
              <a:gd name="T4" fmla="*/ 2147483647 w 614"/>
              <a:gd name="T5" fmla="*/ 2147483647 h 817"/>
              <a:gd name="T6" fmla="*/ 2147483647 w 614"/>
              <a:gd name="T7" fmla="*/ 2147483647 h 817"/>
              <a:gd name="T8" fmla="*/ 2147483647 w 614"/>
              <a:gd name="T9" fmla="*/ 2147483647 h 817"/>
              <a:gd name="T10" fmla="*/ 2147483647 w 614"/>
              <a:gd name="T11" fmla="*/ 2147483647 h 817"/>
              <a:gd name="T12" fmla="*/ 2147483647 w 614"/>
              <a:gd name="T13" fmla="*/ 2147483647 h 817"/>
              <a:gd name="T14" fmla="*/ 2147483647 w 614"/>
              <a:gd name="T15" fmla="*/ 2147483647 h 817"/>
              <a:gd name="T16" fmla="*/ 0 w 614"/>
              <a:gd name="T17" fmla="*/ 2147483647 h 817"/>
              <a:gd name="T18" fmla="*/ 2147483647 w 614"/>
              <a:gd name="T19" fmla="*/ 2147483647 h 817"/>
              <a:gd name="T20" fmla="*/ 2147483647 w 614"/>
              <a:gd name="T21" fmla="*/ 2147483647 h 817"/>
              <a:gd name="T22" fmla="*/ 2147483647 w 614"/>
              <a:gd name="T23" fmla="*/ 2147483647 h 817"/>
              <a:gd name="T24" fmla="*/ 2147483647 w 614"/>
              <a:gd name="T25" fmla="*/ 2147483647 h 817"/>
              <a:gd name="T26" fmla="*/ 2147483647 w 614"/>
              <a:gd name="T27" fmla="*/ 2147483647 h 817"/>
              <a:gd name="T28" fmla="*/ 2147483647 w 614"/>
              <a:gd name="T29" fmla="*/ 2147483647 h 817"/>
              <a:gd name="T30" fmla="*/ 2147483647 w 614"/>
              <a:gd name="T31" fmla="*/ 2147483647 h 817"/>
              <a:gd name="T32" fmla="*/ 2147483647 w 614"/>
              <a:gd name="T33" fmla="*/ 2147483647 h 817"/>
              <a:gd name="T34" fmla="*/ 2147483647 w 614"/>
              <a:gd name="T35" fmla="*/ 2147483647 h 817"/>
              <a:gd name="T36" fmla="*/ 2147483647 w 614"/>
              <a:gd name="T37" fmla="*/ 2147483647 h 817"/>
              <a:gd name="T38" fmla="*/ 2147483647 w 614"/>
              <a:gd name="T39" fmla="*/ 2147483647 h 817"/>
              <a:gd name="T40" fmla="*/ 2147483647 w 614"/>
              <a:gd name="T41" fmla="*/ 2147483647 h 817"/>
              <a:gd name="T42" fmla="*/ 2147483647 w 614"/>
              <a:gd name="T43" fmla="*/ 2147483647 h 817"/>
              <a:gd name="T44" fmla="*/ 2147483647 w 614"/>
              <a:gd name="T45" fmla="*/ 2147483647 h 817"/>
              <a:gd name="T46" fmla="*/ 2147483647 w 614"/>
              <a:gd name="T47" fmla="*/ 2147483647 h 817"/>
              <a:gd name="T48" fmla="*/ 2147483647 w 614"/>
              <a:gd name="T49" fmla="*/ 2147483647 h 817"/>
              <a:gd name="T50" fmla="*/ 2147483647 w 614"/>
              <a:gd name="T51" fmla="*/ 2147483647 h 817"/>
              <a:gd name="T52" fmla="*/ 2147483647 w 614"/>
              <a:gd name="T53" fmla="*/ 2147483647 h 817"/>
              <a:gd name="T54" fmla="*/ 2147483647 w 614"/>
              <a:gd name="T55" fmla="*/ 2147483647 h 817"/>
              <a:gd name="T56" fmla="*/ 2147483647 w 614"/>
              <a:gd name="T57" fmla="*/ 2147483647 h 817"/>
              <a:gd name="T58" fmla="*/ 2147483647 w 614"/>
              <a:gd name="T59" fmla="*/ 2147483647 h 817"/>
              <a:gd name="T60" fmla="*/ 2147483647 w 614"/>
              <a:gd name="T61" fmla="*/ 2147483647 h 817"/>
              <a:gd name="T62" fmla="*/ 2147483647 w 614"/>
              <a:gd name="T63" fmla="*/ 2147483647 h 817"/>
              <a:gd name="T64" fmla="*/ 2147483647 w 614"/>
              <a:gd name="T65" fmla="*/ 2147483647 h 817"/>
              <a:gd name="T66" fmla="*/ 2147483647 w 614"/>
              <a:gd name="T67" fmla="*/ 2147483647 h 817"/>
              <a:gd name="T68" fmla="*/ 2147483647 w 614"/>
              <a:gd name="T69" fmla="*/ 2147483647 h 817"/>
              <a:gd name="T70" fmla="*/ 2147483647 w 614"/>
              <a:gd name="T71" fmla="*/ 2147483647 h 817"/>
              <a:gd name="T72" fmla="*/ 2147483647 w 614"/>
              <a:gd name="T73" fmla="*/ 0 h 817"/>
              <a:gd name="T74" fmla="*/ 2147483647 w 614"/>
              <a:gd name="T75" fmla="*/ 2147483647 h 817"/>
              <a:gd name="T76" fmla="*/ 2147483647 w 614"/>
              <a:gd name="T77" fmla="*/ 2147483647 h 817"/>
              <a:gd name="T78" fmla="*/ 2147483647 w 614"/>
              <a:gd name="T79" fmla="*/ 2147483647 h 817"/>
              <a:gd name="T80" fmla="*/ 2147483647 w 614"/>
              <a:gd name="T81" fmla="*/ 2147483647 h 817"/>
              <a:gd name="T82" fmla="*/ 2147483647 w 614"/>
              <a:gd name="T83" fmla="*/ 2147483647 h 817"/>
              <a:gd name="T84" fmla="*/ 2147483647 w 614"/>
              <a:gd name="T85" fmla="*/ 2147483647 h 817"/>
              <a:gd name="T86" fmla="*/ 2147483647 w 614"/>
              <a:gd name="T87" fmla="*/ 2147483647 h 817"/>
              <a:gd name="T88" fmla="*/ 2147483647 w 614"/>
              <a:gd name="T89" fmla="*/ 2147483647 h 817"/>
              <a:gd name="T90" fmla="*/ 2147483647 w 614"/>
              <a:gd name="T91" fmla="*/ 2147483647 h 817"/>
              <a:gd name="T92" fmla="*/ 2147483647 w 614"/>
              <a:gd name="T93" fmla="*/ 2147483647 h 817"/>
              <a:gd name="T94" fmla="*/ 2147483647 w 614"/>
              <a:gd name="T95" fmla="*/ 0 h 81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14" h="817">
                <a:moveTo>
                  <a:pt x="0" y="609"/>
                </a:moveTo>
                <a:lnTo>
                  <a:pt x="5" y="612"/>
                </a:lnTo>
                <a:lnTo>
                  <a:pt x="14" y="618"/>
                </a:lnTo>
                <a:lnTo>
                  <a:pt x="27" y="624"/>
                </a:lnTo>
                <a:lnTo>
                  <a:pt x="43" y="632"/>
                </a:lnTo>
                <a:lnTo>
                  <a:pt x="64" y="637"/>
                </a:lnTo>
                <a:lnTo>
                  <a:pt x="89" y="640"/>
                </a:lnTo>
                <a:lnTo>
                  <a:pt x="120" y="639"/>
                </a:lnTo>
                <a:lnTo>
                  <a:pt x="136" y="641"/>
                </a:lnTo>
                <a:lnTo>
                  <a:pt x="150" y="649"/>
                </a:lnTo>
                <a:lnTo>
                  <a:pt x="160" y="659"/>
                </a:lnTo>
                <a:lnTo>
                  <a:pt x="168" y="674"/>
                </a:lnTo>
                <a:lnTo>
                  <a:pt x="170" y="689"/>
                </a:lnTo>
                <a:lnTo>
                  <a:pt x="170" y="730"/>
                </a:lnTo>
                <a:lnTo>
                  <a:pt x="172" y="751"/>
                </a:lnTo>
                <a:lnTo>
                  <a:pt x="177" y="768"/>
                </a:lnTo>
                <a:lnTo>
                  <a:pt x="183" y="782"/>
                </a:lnTo>
                <a:lnTo>
                  <a:pt x="191" y="792"/>
                </a:lnTo>
                <a:lnTo>
                  <a:pt x="197" y="801"/>
                </a:lnTo>
                <a:lnTo>
                  <a:pt x="201" y="808"/>
                </a:lnTo>
                <a:lnTo>
                  <a:pt x="204" y="813"/>
                </a:lnTo>
                <a:lnTo>
                  <a:pt x="201" y="814"/>
                </a:lnTo>
                <a:lnTo>
                  <a:pt x="193" y="812"/>
                </a:lnTo>
                <a:lnTo>
                  <a:pt x="183" y="807"/>
                </a:lnTo>
                <a:lnTo>
                  <a:pt x="170" y="800"/>
                </a:lnTo>
                <a:lnTo>
                  <a:pt x="157" y="792"/>
                </a:lnTo>
                <a:lnTo>
                  <a:pt x="146" y="783"/>
                </a:lnTo>
                <a:lnTo>
                  <a:pt x="137" y="774"/>
                </a:lnTo>
                <a:lnTo>
                  <a:pt x="50" y="677"/>
                </a:lnTo>
                <a:lnTo>
                  <a:pt x="42" y="670"/>
                </a:lnTo>
                <a:lnTo>
                  <a:pt x="33" y="658"/>
                </a:lnTo>
                <a:lnTo>
                  <a:pt x="24" y="648"/>
                </a:lnTo>
                <a:lnTo>
                  <a:pt x="15" y="636"/>
                </a:lnTo>
                <a:lnTo>
                  <a:pt x="7" y="626"/>
                </a:lnTo>
                <a:lnTo>
                  <a:pt x="2" y="617"/>
                </a:lnTo>
                <a:lnTo>
                  <a:pt x="0" y="612"/>
                </a:lnTo>
                <a:lnTo>
                  <a:pt x="0" y="609"/>
                </a:lnTo>
                <a:close/>
                <a:moveTo>
                  <a:pt x="97" y="466"/>
                </a:moveTo>
                <a:lnTo>
                  <a:pt x="97" y="504"/>
                </a:lnTo>
                <a:lnTo>
                  <a:pt x="518" y="504"/>
                </a:lnTo>
                <a:lnTo>
                  <a:pt x="518" y="466"/>
                </a:lnTo>
                <a:lnTo>
                  <a:pt x="97" y="466"/>
                </a:lnTo>
                <a:close/>
                <a:moveTo>
                  <a:pt x="97" y="369"/>
                </a:moveTo>
                <a:lnTo>
                  <a:pt x="97" y="409"/>
                </a:lnTo>
                <a:lnTo>
                  <a:pt x="518" y="409"/>
                </a:lnTo>
                <a:lnTo>
                  <a:pt x="518" y="369"/>
                </a:lnTo>
                <a:lnTo>
                  <a:pt x="97" y="369"/>
                </a:lnTo>
                <a:close/>
                <a:moveTo>
                  <a:pt x="97" y="273"/>
                </a:moveTo>
                <a:lnTo>
                  <a:pt x="97" y="312"/>
                </a:lnTo>
                <a:lnTo>
                  <a:pt x="518" y="312"/>
                </a:lnTo>
                <a:lnTo>
                  <a:pt x="518" y="273"/>
                </a:lnTo>
                <a:lnTo>
                  <a:pt x="97" y="273"/>
                </a:lnTo>
                <a:close/>
                <a:moveTo>
                  <a:pt x="52" y="92"/>
                </a:moveTo>
                <a:lnTo>
                  <a:pt x="57" y="92"/>
                </a:lnTo>
                <a:lnTo>
                  <a:pt x="57" y="123"/>
                </a:lnTo>
                <a:lnTo>
                  <a:pt x="61" y="144"/>
                </a:lnTo>
                <a:lnTo>
                  <a:pt x="70" y="161"/>
                </a:lnTo>
                <a:lnTo>
                  <a:pt x="84" y="175"/>
                </a:lnTo>
                <a:lnTo>
                  <a:pt x="101" y="184"/>
                </a:lnTo>
                <a:lnTo>
                  <a:pt x="120" y="187"/>
                </a:lnTo>
                <a:lnTo>
                  <a:pt x="139" y="184"/>
                </a:lnTo>
                <a:lnTo>
                  <a:pt x="156" y="176"/>
                </a:lnTo>
                <a:lnTo>
                  <a:pt x="169" y="164"/>
                </a:lnTo>
                <a:lnTo>
                  <a:pt x="178" y="148"/>
                </a:lnTo>
                <a:lnTo>
                  <a:pt x="183" y="130"/>
                </a:lnTo>
                <a:lnTo>
                  <a:pt x="188" y="148"/>
                </a:lnTo>
                <a:lnTo>
                  <a:pt x="197" y="164"/>
                </a:lnTo>
                <a:lnTo>
                  <a:pt x="210" y="176"/>
                </a:lnTo>
                <a:lnTo>
                  <a:pt x="227" y="184"/>
                </a:lnTo>
                <a:lnTo>
                  <a:pt x="245" y="187"/>
                </a:lnTo>
                <a:lnTo>
                  <a:pt x="264" y="184"/>
                </a:lnTo>
                <a:lnTo>
                  <a:pt x="281" y="176"/>
                </a:lnTo>
                <a:lnTo>
                  <a:pt x="294" y="164"/>
                </a:lnTo>
                <a:lnTo>
                  <a:pt x="303" y="148"/>
                </a:lnTo>
                <a:lnTo>
                  <a:pt x="308" y="130"/>
                </a:lnTo>
                <a:lnTo>
                  <a:pt x="313" y="148"/>
                </a:lnTo>
                <a:lnTo>
                  <a:pt x="322" y="164"/>
                </a:lnTo>
                <a:lnTo>
                  <a:pt x="335" y="176"/>
                </a:lnTo>
                <a:lnTo>
                  <a:pt x="351" y="184"/>
                </a:lnTo>
                <a:lnTo>
                  <a:pt x="371" y="187"/>
                </a:lnTo>
                <a:lnTo>
                  <a:pt x="389" y="184"/>
                </a:lnTo>
                <a:lnTo>
                  <a:pt x="405" y="176"/>
                </a:lnTo>
                <a:lnTo>
                  <a:pt x="418" y="164"/>
                </a:lnTo>
                <a:lnTo>
                  <a:pt x="427" y="148"/>
                </a:lnTo>
                <a:lnTo>
                  <a:pt x="432" y="130"/>
                </a:lnTo>
                <a:lnTo>
                  <a:pt x="437" y="148"/>
                </a:lnTo>
                <a:lnTo>
                  <a:pt x="446" y="164"/>
                </a:lnTo>
                <a:lnTo>
                  <a:pt x="459" y="176"/>
                </a:lnTo>
                <a:lnTo>
                  <a:pt x="476" y="184"/>
                </a:lnTo>
                <a:lnTo>
                  <a:pt x="495" y="187"/>
                </a:lnTo>
                <a:lnTo>
                  <a:pt x="514" y="184"/>
                </a:lnTo>
                <a:lnTo>
                  <a:pt x="532" y="175"/>
                </a:lnTo>
                <a:lnTo>
                  <a:pt x="545" y="161"/>
                </a:lnTo>
                <a:lnTo>
                  <a:pt x="554" y="144"/>
                </a:lnTo>
                <a:lnTo>
                  <a:pt x="558" y="123"/>
                </a:lnTo>
                <a:lnTo>
                  <a:pt x="558" y="92"/>
                </a:lnTo>
                <a:lnTo>
                  <a:pt x="564" y="92"/>
                </a:lnTo>
                <a:lnTo>
                  <a:pt x="580" y="95"/>
                </a:lnTo>
                <a:lnTo>
                  <a:pt x="594" y="102"/>
                </a:lnTo>
                <a:lnTo>
                  <a:pt x="605" y="113"/>
                </a:lnTo>
                <a:lnTo>
                  <a:pt x="612" y="127"/>
                </a:lnTo>
                <a:lnTo>
                  <a:pt x="614" y="143"/>
                </a:lnTo>
                <a:lnTo>
                  <a:pt x="614" y="767"/>
                </a:lnTo>
                <a:lnTo>
                  <a:pt x="612" y="782"/>
                </a:lnTo>
                <a:lnTo>
                  <a:pt x="605" y="796"/>
                </a:lnTo>
                <a:lnTo>
                  <a:pt x="594" y="808"/>
                </a:lnTo>
                <a:lnTo>
                  <a:pt x="580" y="814"/>
                </a:lnTo>
                <a:lnTo>
                  <a:pt x="564" y="817"/>
                </a:lnTo>
                <a:lnTo>
                  <a:pt x="265" y="817"/>
                </a:lnTo>
                <a:lnTo>
                  <a:pt x="249" y="814"/>
                </a:lnTo>
                <a:lnTo>
                  <a:pt x="234" y="808"/>
                </a:lnTo>
                <a:lnTo>
                  <a:pt x="224" y="796"/>
                </a:lnTo>
                <a:lnTo>
                  <a:pt x="217" y="782"/>
                </a:lnTo>
                <a:lnTo>
                  <a:pt x="214" y="767"/>
                </a:lnTo>
                <a:lnTo>
                  <a:pt x="210" y="650"/>
                </a:lnTo>
                <a:lnTo>
                  <a:pt x="208" y="635"/>
                </a:lnTo>
                <a:lnTo>
                  <a:pt x="200" y="621"/>
                </a:lnTo>
                <a:lnTo>
                  <a:pt x="188" y="609"/>
                </a:lnTo>
                <a:lnTo>
                  <a:pt x="174" y="603"/>
                </a:lnTo>
                <a:lnTo>
                  <a:pt x="159" y="600"/>
                </a:lnTo>
                <a:lnTo>
                  <a:pt x="52" y="601"/>
                </a:lnTo>
                <a:lnTo>
                  <a:pt x="36" y="599"/>
                </a:lnTo>
                <a:lnTo>
                  <a:pt x="21" y="592"/>
                </a:lnTo>
                <a:lnTo>
                  <a:pt x="11" y="582"/>
                </a:lnTo>
                <a:lnTo>
                  <a:pt x="3" y="568"/>
                </a:lnTo>
                <a:lnTo>
                  <a:pt x="1" y="552"/>
                </a:lnTo>
                <a:lnTo>
                  <a:pt x="1" y="143"/>
                </a:lnTo>
                <a:lnTo>
                  <a:pt x="3" y="127"/>
                </a:lnTo>
                <a:lnTo>
                  <a:pt x="11" y="113"/>
                </a:lnTo>
                <a:lnTo>
                  <a:pt x="21" y="102"/>
                </a:lnTo>
                <a:lnTo>
                  <a:pt x="36" y="95"/>
                </a:lnTo>
                <a:lnTo>
                  <a:pt x="52" y="92"/>
                </a:lnTo>
                <a:close/>
                <a:moveTo>
                  <a:pt x="495" y="0"/>
                </a:moveTo>
                <a:lnTo>
                  <a:pt x="507" y="3"/>
                </a:lnTo>
                <a:lnTo>
                  <a:pt x="514" y="11"/>
                </a:lnTo>
                <a:lnTo>
                  <a:pt x="517" y="23"/>
                </a:lnTo>
                <a:lnTo>
                  <a:pt x="517" y="123"/>
                </a:lnTo>
                <a:lnTo>
                  <a:pt x="514" y="135"/>
                </a:lnTo>
                <a:lnTo>
                  <a:pt x="507" y="144"/>
                </a:lnTo>
                <a:lnTo>
                  <a:pt x="495" y="147"/>
                </a:lnTo>
                <a:lnTo>
                  <a:pt x="484" y="144"/>
                </a:lnTo>
                <a:lnTo>
                  <a:pt x="475" y="135"/>
                </a:lnTo>
                <a:lnTo>
                  <a:pt x="472" y="123"/>
                </a:lnTo>
                <a:lnTo>
                  <a:pt x="472" y="23"/>
                </a:lnTo>
                <a:lnTo>
                  <a:pt x="475" y="11"/>
                </a:lnTo>
                <a:lnTo>
                  <a:pt x="484" y="3"/>
                </a:lnTo>
                <a:lnTo>
                  <a:pt x="495" y="0"/>
                </a:lnTo>
                <a:close/>
                <a:moveTo>
                  <a:pt x="371" y="0"/>
                </a:moveTo>
                <a:lnTo>
                  <a:pt x="382" y="3"/>
                </a:lnTo>
                <a:lnTo>
                  <a:pt x="390" y="11"/>
                </a:lnTo>
                <a:lnTo>
                  <a:pt x="392" y="23"/>
                </a:lnTo>
                <a:lnTo>
                  <a:pt x="392" y="123"/>
                </a:lnTo>
                <a:lnTo>
                  <a:pt x="390" y="135"/>
                </a:lnTo>
                <a:lnTo>
                  <a:pt x="382" y="144"/>
                </a:lnTo>
                <a:lnTo>
                  <a:pt x="371" y="147"/>
                </a:lnTo>
                <a:lnTo>
                  <a:pt x="359" y="144"/>
                </a:lnTo>
                <a:lnTo>
                  <a:pt x="350" y="135"/>
                </a:lnTo>
                <a:lnTo>
                  <a:pt x="347" y="123"/>
                </a:lnTo>
                <a:lnTo>
                  <a:pt x="347" y="23"/>
                </a:lnTo>
                <a:lnTo>
                  <a:pt x="350" y="11"/>
                </a:lnTo>
                <a:lnTo>
                  <a:pt x="359" y="3"/>
                </a:lnTo>
                <a:lnTo>
                  <a:pt x="371" y="0"/>
                </a:lnTo>
                <a:close/>
                <a:moveTo>
                  <a:pt x="245" y="0"/>
                </a:moveTo>
                <a:lnTo>
                  <a:pt x="256" y="3"/>
                </a:lnTo>
                <a:lnTo>
                  <a:pt x="265" y="11"/>
                </a:lnTo>
                <a:lnTo>
                  <a:pt x="268" y="23"/>
                </a:lnTo>
                <a:lnTo>
                  <a:pt x="268" y="123"/>
                </a:lnTo>
                <a:lnTo>
                  <a:pt x="265" y="135"/>
                </a:lnTo>
                <a:lnTo>
                  <a:pt x="256" y="144"/>
                </a:lnTo>
                <a:lnTo>
                  <a:pt x="245" y="147"/>
                </a:lnTo>
                <a:lnTo>
                  <a:pt x="234" y="144"/>
                </a:lnTo>
                <a:lnTo>
                  <a:pt x="225" y="135"/>
                </a:lnTo>
                <a:lnTo>
                  <a:pt x="223" y="123"/>
                </a:lnTo>
                <a:lnTo>
                  <a:pt x="223" y="23"/>
                </a:lnTo>
                <a:lnTo>
                  <a:pt x="225" y="11"/>
                </a:lnTo>
                <a:lnTo>
                  <a:pt x="234" y="3"/>
                </a:lnTo>
                <a:lnTo>
                  <a:pt x="245" y="0"/>
                </a:lnTo>
                <a:close/>
                <a:moveTo>
                  <a:pt x="120" y="0"/>
                </a:moveTo>
                <a:lnTo>
                  <a:pt x="132" y="3"/>
                </a:lnTo>
                <a:lnTo>
                  <a:pt x="141" y="11"/>
                </a:lnTo>
                <a:lnTo>
                  <a:pt x="143" y="23"/>
                </a:lnTo>
                <a:lnTo>
                  <a:pt x="143" y="123"/>
                </a:lnTo>
                <a:lnTo>
                  <a:pt x="141" y="135"/>
                </a:lnTo>
                <a:lnTo>
                  <a:pt x="132" y="144"/>
                </a:lnTo>
                <a:lnTo>
                  <a:pt x="120" y="147"/>
                </a:lnTo>
                <a:lnTo>
                  <a:pt x="109" y="144"/>
                </a:lnTo>
                <a:lnTo>
                  <a:pt x="101" y="135"/>
                </a:lnTo>
                <a:lnTo>
                  <a:pt x="98" y="123"/>
                </a:lnTo>
                <a:lnTo>
                  <a:pt x="98" y="23"/>
                </a:lnTo>
                <a:lnTo>
                  <a:pt x="101" y="11"/>
                </a:lnTo>
                <a:lnTo>
                  <a:pt x="109" y="3"/>
                </a:lnTo>
                <a:lnTo>
                  <a:pt x="120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400" name="Freeform 59"/>
          <p:cNvSpPr>
            <a:spLocks noEditPoints="1"/>
          </p:cNvSpPr>
          <p:nvPr/>
        </p:nvSpPr>
        <p:spPr bwMode="auto">
          <a:xfrm rot="-1337430">
            <a:off x="9158288" y="3402013"/>
            <a:ext cx="422275" cy="363537"/>
          </a:xfrm>
          <a:custGeom>
            <a:avLst/>
            <a:gdLst>
              <a:gd name="T0" fmla="*/ 2147483647 w 836"/>
              <a:gd name="T1" fmla="*/ 2147483647 h 621"/>
              <a:gd name="T2" fmla="*/ 2147483647 w 836"/>
              <a:gd name="T3" fmla="*/ 2147483647 h 621"/>
              <a:gd name="T4" fmla="*/ 2147483647 w 836"/>
              <a:gd name="T5" fmla="*/ 2147483647 h 621"/>
              <a:gd name="T6" fmla="*/ 2147483647 w 836"/>
              <a:gd name="T7" fmla="*/ 2147483647 h 621"/>
              <a:gd name="T8" fmla="*/ 2147483647 w 836"/>
              <a:gd name="T9" fmla="*/ 2147483647 h 621"/>
              <a:gd name="T10" fmla="*/ 2147483647 w 836"/>
              <a:gd name="T11" fmla="*/ 2147483647 h 621"/>
              <a:gd name="T12" fmla="*/ 2147483647 w 836"/>
              <a:gd name="T13" fmla="*/ 2147483647 h 621"/>
              <a:gd name="T14" fmla="*/ 2147483647 w 836"/>
              <a:gd name="T15" fmla="*/ 2147483647 h 621"/>
              <a:gd name="T16" fmla="*/ 2147483647 w 836"/>
              <a:gd name="T17" fmla="*/ 2147483647 h 621"/>
              <a:gd name="T18" fmla="*/ 2147483647 w 836"/>
              <a:gd name="T19" fmla="*/ 2147483647 h 621"/>
              <a:gd name="T20" fmla="*/ 2147483647 w 836"/>
              <a:gd name="T21" fmla="*/ 2147483647 h 621"/>
              <a:gd name="T22" fmla="*/ 2147483647 w 836"/>
              <a:gd name="T23" fmla="*/ 2147483647 h 621"/>
              <a:gd name="T24" fmla="*/ 2147483647 w 836"/>
              <a:gd name="T25" fmla="*/ 2147483647 h 621"/>
              <a:gd name="T26" fmla="*/ 2147483647 w 836"/>
              <a:gd name="T27" fmla="*/ 2147483647 h 621"/>
              <a:gd name="T28" fmla="*/ 2147483647 w 836"/>
              <a:gd name="T29" fmla="*/ 2147483647 h 621"/>
              <a:gd name="T30" fmla="*/ 2147483647 w 836"/>
              <a:gd name="T31" fmla="*/ 2147483647 h 621"/>
              <a:gd name="T32" fmla="*/ 2147483647 w 836"/>
              <a:gd name="T33" fmla="*/ 2147483647 h 621"/>
              <a:gd name="T34" fmla="*/ 2147483647 w 836"/>
              <a:gd name="T35" fmla="*/ 2147483647 h 621"/>
              <a:gd name="T36" fmla="*/ 2147483647 w 836"/>
              <a:gd name="T37" fmla="*/ 2147483647 h 621"/>
              <a:gd name="T38" fmla="*/ 2147483647 w 836"/>
              <a:gd name="T39" fmla="*/ 2147483647 h 621"/>
              <a:gd name="T40" fmla="*/ 2147483647 w 836"/>
              <a:gd name="T41" fmla="*/ 2147483647 h 621"/>
              <a:gd name="T42" fmla="*/ 2147483647 w 836"/>
              <a:gd name="T43" fmla="*/ 2147483647 h 621"/>
              <a:gd name="T44" fmla="*/ 2147483647 w 836"/>
              <a:gd name="T45" fmla="*/ 2147483647 h 621"/>
              <a:gd name="T46" fmla="*/ 2147483647 w 836"/>
              <a:gd name="T47" fmla="*/ 2147483647 h 621"/>
              <a:gd name="T48" fmla="*/ 2147483647 w 836"/>
              <a:gd name="T49" fmla="*/ 2147483647 h 621"/>
              <a:gd name="T50" fmla="*/ 2147483647 w 836"/>
              <a:gd name="T51" fmla="*/ 2147483647 h 621"/>
              <a:gd name="T52" fmla="*/ 2147483647 w 836"/>
              <a:gd name="T53" fmla="*/ 2147483647 h 621"/>
              <a:gd name="T54" fmla="*/ 2147483647 w 836"/>
              <a:gd name="T55" fmla="*/ 2147483647 h 621"/>
              <a:gd name="T56" fmla="*/ 2147483647 w 836"/>
              <a:gd name="T57" fmla="*/ 2147483647 h 621"/>
              <a:gd name="T58" fmla="*/ 2147483647 w 836"/>
              <a:gd name="T59" fmla="*/ 2147483647 h 621"/>
              <a:gd name="T60" fmla="*/ 2147483647 w 836"/>
              <a:gd name="T61" fmla="*/ 2147483647 h 621"/>
              <a:gd name="T62" fmla="*/ 2147483647 w 836"/>
              <a:gd name="T63" fmla="*/ 2147483647 h 621"/>
              <a:gd name="T64" fmla="*/ 2147483647 w 836"/>
              <a:gd name="T65" fmla="*/ 2147483647 h 621"/>
              <a:gd name="T66" fmla="*/ 2147483647 w 836"/>
              <a:gd name="T67" fmla="*/ 2147483647 h 621"/>
              <a:gd name="T68" fmla="*/ 2147483647 w 836"/>
              <a:gd name="T69" fmla="*/ 2147483647 h 621"/>
              <a:gd name="T70" fmla="*/ 2147483647 w 836"/>
              <a:gd name="T71" fmla="*/ 2147483647 h 621"/>
              <a:gd name="T72" fmla="*/ 2147483647 w 836"/>
              <a:gd name="T73" fmla="*/ 2147483647 h 621"/>
              <a:gd name="T74" fmla="*/ 2147483647 w 836"/>
              <a:gd name="T75" fmla="*/ 2147483647 h 621"/>
              <a:gd name="T76" fmla="*/ 2147483647 w 836"/>
              <a:gd name="T77" fmla="*/ 2147483647 h 621"/>
              <a:gd name="T78" fmla="*/ 2147483647 w 836"/>
              <a:gd name="T79" fmla="*/ 2147483647 h 621"/>
              <a:gd name="T80" fmla="*/ 2147483647 w 836"/>
              <a:gd name="T81" fmla="*/ 2147483647 h 621"/>
              <a:gd name="T82" fmla="*/ 2147483647 w 836"/>
              <a:gd name="T83" fmla="*/ 2147483647 h 621"/>
              <a:gd name="T84" fmla="*/ 2147483647 w 836"/>
              <a:gd name="T85" fmla="*/ 0 h 62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836" h="621">
                <a:moveTo>
                  <a:pt x="135" y="292"/>
                </a:moveTo>
                <a:lnTo>
                  <a:pt x="122" y="295"/>
                </a:lnTo>
                <a:lnTo>
                  <a:pt x="113" y="304"/>
                </a:lnTo>
                <a:lnTo>
                  <a:pt x="110" y="316"/>
                </a:lnTo>
                <a:lnTo>
                  <a:pt x="110" y="319"/>
                </a:lnTo>
                <a:lnTo>
                  <a:pt x="110" y="325"/>
                </a:lnTo>
                <a:lnTo>
                  <a:pt x="112" y="334"/>
                </a:lnTo>
                <a:lnTo>
                  <a:pt x="116" y="346"/>
                </a:lnTo>
                <a:lnTo>
                  <a:pt x="119" y="359"/>
                </a:lnTo>
                <a:lnTo>
                  <a:pt x="126" y="373"/>
                </a:lnTo>
                <a:lnTo>
                  <a:pt x="136" y="387"/>
                </a:lnTo>
                <a:lnTo>
                  <a:pt x="148" y="401"/>
                </a:lnTo>
                <a:lnTo>
                  <a:pt x="163" y="415"/>
                </a:lnTo>
                <a:lnTo>
                  <a:pt x="184" y="427"/>
                </a:lnTo>
                <a:lnTo>
                  <a:pt x="207" y="435"/>
                </a:lnTo>
                <a:lnTo>
                  <a:pt x="235" y="441"/>
                </a:lnTo>
                <a:lnTo>
                  <a:pt x="270" y="444"/>
                </a:lnTo>
                <a:lnTo>
                  <a:pt x="281" y="440"/>
                </a:lnTo>
                <a:lnTo>
                  <a:pt x="290" y="431"/>
                </a:lnTo>
                <a:lnTo>
                  <a:pt x="294" y="419"/>
                </a:lnTo>
                <a:lnTo>
                  <a:pt x="290" y="406"/>
                </a:lnTo>
                <a:lnTo>
                  <a:pt x="281" y="397"/>
                </a:lnTo>
                <a:lnTo>
                  <a:pt x="270" y="395"/>
                </a:lnTo>
                <a:lnTo>
                  <a:pt x="249" y="394"/>
                </a:lnTo>
                <a:lnTo>
                  <a:pt x="232" y="391"/>
                </a:lnTo>
                <a:lnTo>
                  <a:pt x="209" y="383"/>
                </a:lnTo>
                <a:lnTo>
                  <a:pt x="191" y="374"/>
                </a:lnTo>
                <a:lnTo>
                  <a:pt x="178" y="363"/>
                </a:lnTo>
                <a:lnTo>
                  <a:pt x="169" y="351"/>
                </a:lnTo>
                <a:lnTo>
                  <a:pt x="163" y="338"/>
                </a:lnTo>
                <a:lnTo>
                  <a:pt x="159" y="324"/>
                </a:lnTo>
                <a:lnTo>
                  <a:pt x="159" y="316"/>
                </a:lnTo>
                <a:lnTo>
                  <a:pt x="155" y="304"/>
                </a:lnTo>
                <a:lnTo>
                  <a:pt x="146" y="295"/>
                </a:lnTo>
                <a:lnTo>
                  <a:pt x="135" y="292"/>
                </a:lnTo>
                <a:close/>
                <a:moveTo>
                  <a:pt x="734" y="204"/>
                </a:moveTo>
                <a:lnTo>
                  <a:pt x="761" y="208"/>
                </a:lnTo>
                <a:lnTo>
                  <a:pt x="786" y="219"/>
                </a:lnTo>
                <a:lnTo>
                  <a:pt x="806" y="236"/>
                </a:lnTo>
                <a:lnTo>
                  <a:pt x="822" y="258"/>
                </a:lnTo>
                <a:lnTo>
                  <a:pt x="832" y="282"/>
                </a:lnTo>
                <a:lnTo>
                  <a:pt x="836" y="310"/>
                </a:lnTo>
                <a:lnTo>
                  <a:pt x="832" y="338"/>
                </a:lnTo>
                <a:lnTo>
                  <a:pt x="822" y="363"/>
                </a:lnTo>
                <a:lnTo>
                  <a:pt x="806" y="385"/>
                </a:lnTo>
                <a:lnTo>
                  <a:pt x="786" y="400"/>
                </a:lnTo>
                <a:lnTo>
                  <a:pt x="761" y="412"/>
                </a:lnTo>
                <a:lnTo>
                  <a:pt x="734" y="417"/>
                </a:lnTo>
                <a:lnTo>
                  <a:pt x="734" y="204"/>
                </a:lnTo>
                <a:close/>
                <a:moveTo>
                  <a:pt x="632" y="0"/>
                </a:moveTo>
                <a:lnTo>
                  <a:pt x="644" y="2"/>
                </a:lnTo>
                <a:lnTo>
                  <a:pt x="655" y="7"/>
                </a:lnTo>
                <a:lnTo>
                  <a:pt x="664" y="15"/>
                </a:lnTo>
                <a:lnTo>
                  <a:pt x="669" y="23"/>
                </a:lnTo>
                <a:lnTo>
                  <a:pt x="674" y="31"/>
                </a:lnTo>
                <a:lnTo>
                  <a:pt x="676" y="36"/>
                </a:lnTo>
                <a:lnTo>
                  <a:pt x="676" y="38"/>
                </a:lnTo>
                <a:lnTo>
                  <a:pt x="676" y="582"/>
                </a:lnTo>
                <a:lnTo>
                  <a:pt x="676" y="585"/>
                </a:lnTo>
                <a:lnTo>
                  <a:pt x="674" y="590"/>
                </a:lnTo>
                <a:lnTo>
                  <a:pt x="669" y="596"/>
                </a:lnTo>
                <a:lnTo>
                  <a:pt x="664" y="605"/>
                </a:lnTo>
                <a:lnTo>
                  <a:pt x="655" y="612"/>
                </a:lnTo>
                <a:lnTo>
                  <a:pt x="644" y="618"/>
                </a:lnTo>
                <a:lnTo>
                  <a:pt x="632" y="621"/>
                </a:lnTo>
                <a:lnTo>
                  <a:pt x="617" y="618"/>
                </a:lnTo>
                <a:lnTo>
                  <a:pt x="599" y="610"/>
                </a:lnTo>
                <a:lnTo>
                  <a:pt x="597" y="609"/>
                </a:lnTo>
                <a:lnTo>
                  <a:pt x="588" y="603"/>
                </a:lnTo>
                <a:lnTo>
                  <a:pt x="574" y="595"/>
                </a:lnTo>
                <a:lnTo>
                  <a:pt x="555" y="585"/>
                </a:lnTo>
                <a:lnTo>
                  <a:pt x="531" y="573"/>
                </a:lnTo>
                <a:lnTo>
                  <a:pt x="503" y="560"/>
                </a:lnTo>
                <a:lnTo>
                  <a:pt x="471" y="547"/>
                </a:lnTo>
                <a:lnTo>
                  <a:pt x="434" y="536"/>
                </a:lnTo>
                <a:lnTo>
                  <a:pt x="394" y="524"/>
                </a:lnTo>
                <a:lnTo>
                  <a:pt x="352" y="515"/>
                </a:lnTo>
                <a:lnTo>
                  <a:pt x="306" y="508"/>
                </a:lnTo>
                <a:lnTo>
                  <a:pt x="257" y="505"/>
                </a:lnTo>
                <a:lnTo>
                  <a:pt x="254" y="505"/>
                </a:lnTo>
                <a:lnTo>
                  <a:pt x="248" y="505"/>
                </a:lnTo>
                <a:lnTo>
                  <a:pt x="236" y="505"/>
                </a:lnTo>
                <a:lnTo>
                  <a:pt x="222" y="505"/>
                </a:lnTo>
                <a:lnTo>
                  <a:pt x="207" y="503"/>
                </a:lnTo>
                <a:lnTo>
                  <a:pt x="189" y="499"/>
                </a:lnTo>
                <a:lnTo>
                  <a:pt x="169" y="494"/>
                </a:lnTo>
                <a:lnTo>
                  <a:pt x="149" y="487"/>
                </a:lnTo>
                <a:lnTo>
                  <a:pt x="130" y="475"/>
                </a:lnTo>
                <a:lnTo>
                  <a:pt x="112" y="461"/>
                </a:lnTo>
                <a:lnTo>
                  <a:pt x="95" y="441"/>
                </a:lnTo>
                <a:lnTo>
                  <a:pt x="80" y="418"/>
                </a:lnTo>
                <a:lnTo>
                  <a:pt x="68" y="390"/>
                </a:lnTo>
                <a:lnTo>
                  <a:pt x="46" y="383"/>
                </a:lnTo>
                <a:lnTo>
                  <a:pt x="28" y="370"/>
                </a:lnTo>
                <a:lnTo>
                  <a:pt x="13" y="354"/>
                </a:lnTo>
                <a:lnTo>
                  <a:pt x="4" y="333"/>
                </a:lnTo>
                <a:lnTo>
                  <a:pt x="0" y="310"/>
                </a:lnTo>
                <a:lnTo>
                  <a:pt x="4" y="286"/>
                </a:lnTo>
                <a:lnTo>
                  <a:pt x="13" y="266"/>
                </a:lnTo>
                <a:lnTo>
                  <a:pt x="28" y="249"/>
                </a:lnTo>
                <a:lnTo>
                  <a:pt x="46" y="237"/>
                </a:lnTo>
                <a:lnTo>
                  <a:pt x="68" y="231"/>
                </a:lnTo>
                <a:lnTo>
                  <a:pt x="80" y="202"/>
                </a:lnTo>
                <a:lnTo>
                  <a:pt x="95" y="178"/>
                </a:lnTo>
                <a:lnTo>
                  <a:pt x="112" y="160"/>
                </a:lnTo>
                <a:lnTo>
                  <a:pt x="130" y="144"/>
                </a:lnTo>
                <a:lnTo>
                  <a:pt x="149" y="134"/>
                </a:lnTo>
                <a:lnTo>
                  <a:pt x="169" y="125"/>
                </a:lnTo>
                <a:lnTo>
                  <a:pt x="189" y="120"/>
                </a:lnTo>
                <a:lnTo>
                  <a:pt x="207" y="117"/>
                </a:lnTo>
                <a:lnTo>
                  <a:pt x="222" y="115"/>
                </a:lnTo>
                <a:lnTo>
                  <a:pt x="236" y="115"/>
                </a:lnTo>
                <a:lnTo>
                  <a:pt x="248" y="115"/>
                </a:lnTo>
                <a:lnTo>
                  <a:pt x="254" y="116"/>
                </a:lnTo>
                <a:lnTo>
                  <a:pt x="257" y="116"/>
                </a:lnTo>
                <a:lnTo>
                  <a:pt x="306" y="112"/>
                </a:lnTo>
                <a:lnTo>
                  <a:pt x="352" y="106"/>
                </a:lnTo>
                <a:lnTo>
                  <a:pt x="394" y="95"/>
                </a:lnTo>
                <a:lnTo>
                  <a:pt x="434" y="85"/>
                </a:lnTo>
                <a:lnTo>
                  <a:pt x="471" y="72"/>
                </a:lnTo>
                <a:lnTo>
                  <a:pt x="503" y="59"/>
                </a:lnTo>
                <a:lnTo>
                  <a:pt x="531" y="47"/>
                </a:lnTo>
                <a:lnTo>
                  <a:pt x="555" y="35"/>
                </a:lnTo>
                <a:lnTo>
                  <a:pt x="574" y="24"/>
                </a:lnTo>
                <a:lnTo>
                  <a:pt x="588" y="17"/>
                </a:lnTo>
                <a:lnTo>
                  <a:pt x="597" y="11"/>
                </a:lnTo>
                <a:lnTo>
                  <a:pt x="599" y="9"/>
                </a:lnTo>
                <a:lnTo>
                  <a:pt x="617" y="2"/>
                </a:lnTo>
                <a:lnTo>
                  <a:pt x="632" y="0"/>
                </a:lnTo>
                <a:close/>
              </a:path>
            </a:pathLst>
          </a:custGeom>
          <a:solidFill>
            <a:srgbClr val="32AC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401" name="Title 1"/>
          <p:cNvSpPr txBox="1">
            <a:spLocks noChangeArrowheads="1"/>
          </p:cNvSpPr>
          <p:nvPr/>
        </p:nvSpPr>
        <p:spPr bwMode="auto">
          <a:xfrm>
            <a:off x="498475" y="2036763"/>
            <a:ext cx="4117975" cy="223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EFEFE"/>
                </a:solidFill>
                <a:latin typeface="Bebas Neue"/>
              </a:rPr>
              <a:t>Business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EFEFE"/>
                </a:solidFill>
                <a:latin typeface="Bebas Neue"/>
              </a:rPr>
              <a:t>Presentations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EFEFE"/>
                </a:solidFill>
                <a:latin typeface="Bebas Neue"/>
              </a:rPr>
              <a:t>All ready</a:t>
            </a:r>
          </a:p>
        </p:txBody>
      </p:sp>
      <p:sp>
        <p:nvSpPr>
          <p:cNvPr id="16402" name="TextBox 64"/>
          <p:cNvSpPr txBox="1">
            <a:spLocks noChangeArrowheads="1"/>
          </p:cNvSpPr>
          <p:nvPr/>
        </p:nvSpPr>
        <p:spPr bwMode="auto">
          <a:xfrm rot="659273">
            <a:off x="7364413" y="3338513"/>
            <a:ext cx="1519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32AC71"/>
                </a:solidFill>
                <a:latin typeface="Bebas Neue"/>
              </a:rPr>
              <a:t>55%</a:t>
            </a:r>
          </a:p>
        </p:txBody>
      </p:sp>
      <p:sp>
        <p:nvSpPr>
          <p:cNvPr id="16403" name="TextBox 64"/>
          <p:cNvSpPr txBox="1">
            <a:spLocks noChangeArrowheads="1"/>
          </p:cNvSpPr>
          <p:nvPr/>
        </p:nvSpPr>
        <p:spPr bwMode="auto">
          <a:xfrm rot="659273">
            <a:off x="7164388" y="4376738"/>
            <a:ext cx="1519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32AC71"/>
                </a:solidFill>
                <a:latin typeface="Bebas Neue"/>
              </a:rPr>
              <a:t>55%</a:t>
            </a:r>
          </a:p>
        </p:txBody>
      </p:sp>
      <p:sp>
        <p:nvSpPr>
          <p:cNvPr id="16404" name="TextBox 64"/>
          <p:cNvSpPr txBox="1">
            <a:spLocks noChangeArrowheads="1"/>
          </p:cNvSpPr>
          <p:nvPr/>
        </p:nvSpPr>
        <p:spPr bwMode="auto">
          <a:xfrm rot="659273">
            <a:off x="7040563" y="5502275"/>
            <a:ext cx="1519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32AC71"/>
                </a:solidFill>
                <a:latin typeface="Bebas Neue"/>
              </a:rPr>
              <a:t>55%</a:t>
            </a:r>
          </a:p>
        </p:txBody>
      </p:sp>
      <p:sp>
        <p:nvSpPr>
          <p:cNvPr id="16405" name="TextBox 13"/>
          <p:cNvSpPr txBox="1">
            <a:spLocks noChangeArrowheads="1"/>
          </p:cNvSpPr>
          <p:nvPr/>
        </p:nvSpPr>
        <p:spPr bwMode="auto">
          <a:xfrm rot="-1203063">
            <a:off x="9744075" y="1852613"/>
            <a:ext cx="1395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06" name="TextBox 13"/>
          <p:cNvSpPr txBox="1">
            <a:spLocks noChangeArrowheads="1"/>
          </p:cNvSpPr>
          <p:nvPr/>
        </p:nvSpPr>
        <p:spPr bwMode="auto">
          <a:xfrm rot="-1203063">
            <a:off x="9826625" y="2074863"/>
            <a:ext cx="1668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07" name="TextBox 13"/>
          <p:cNvSpPr txBox="1">
            <a:spLocks noChangeArrowheads="1"/>
          </p:cNvSpPr>
          <p:nvPr/>
        </p:nvSpPr>
        <p:spPr bwMode="auto">
          <a:xfrm rot="-1203063">
            <a:off x="9744075" y="2995613"/>
            <a:ext cx="1395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08" name="TextBox 13"/>
          <p:cNvSpPr txBox="1">
            <a:spLocks noChangeArrowheads="1"/>
          </p:cNvSpPr>
          <p:nvPr/>
        </p:nvSpPr>
        <p:spPr bwMode="auto">
          <a:xfrm rot="-1203063">
            <a:off x="9826625" y="3217863"/>
            <a:ext cx="1668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09" name="TextBox 13"/>
          <p:cNvSpPr txBox="1">
            <a:spLocks noChangeArrowheads="1"/>
          </p:cNvSpPr>
          <p:nvPr/>
        </p:nvSpPr>
        <p:spPr bwMode="auto">
          <a:xfrm rot="-1203063">
            <a:off x="9744075" y="4078288"/>
            <a:ext cx="1395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10" name="TextBox 13"/>
          <p:cNvSpPr txBox="1">
            <a:spLocks noChangeArrowheads="1"/>
          </p:cNvSpPr>
          <p:nvPr/>
        </p:nvSpPr>
        <p:spPr bwMode="auto">
          <a:xfrm rot="-1203063">
            <a:off x="9826625" y="4300538"/>
            <a:ext cx="1668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11" name="TextBox 13"/>
          <p:cNvSpPr txBox="1">
            <a:spLocks noChangeArrowheads="1"/>
          </p:cNvSpPr>
          <p:nvPr/>
        </p:nvSpPr>
        <p:spPr bwMode="auto">
          <a:xfrm rot="-1203063">
            <a:off x="9744075" y="5229225"/>
            <a:ext cx="13954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12" name="TextBox 13"/>
          <p:cNvSpPr txBox="1">
            <a:spLocks noChangeArrowheads="1"/>
          </p:cNvSpPr>
          <p:nvPr/>
        </p:nvSpPr>
        <p:spPr bwMode="auto">
          <a:xfrm rot="-1203063">
            <a:off x="9826625" y="5451475"/>
            <a:ext cx="1668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EFEFE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EFEFE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13" name="矩形 59"/>
          <p:cNvSpPr>
            <a:spLocks noChangeArrowheads="1"/>
          </p:cNvSpPr>
          <p:nvPr/>
        </p:nvSpPr>
        <p:spPr bwMode="auto">
          <a:xfrm>
            <a:off x="671513" y="3962400"/>
            <a:ext cx="4289425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4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 dirty="0" smtClean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 smtClean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：囚心钻研，诚心不贰。更多优质作品，请搜索</a:t>
            </a:r>
            <a:r>
              <a:rPr lang="zh-CN" altLang="en-US" sz="1400" dirty="0" smtClean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400" dirty="0">
              <a:solidFill>
                <a:srgbClr val="FEFEFE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7411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17418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19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0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7412" name="Freeform 6"/>
          <p:cNvSpPr>
            <a:spLocks/>
          </p:cNvSpPr>
          <p:nvPr/>
        </p:nvSpPr>
        <p:spPr bwMode="auto">
          <a:xfrm flipH="1">
            <a:off x="0" y="2311400"/>
            <a:ext cx="5605463" cy="4546600"/>
          </a:xfrm>
          <a:custGeom>
            <a:avLst/>
            <a:gdLst>
              <a:gd name="T0" fmla="*/ 0 w 4332"/>
              <a:gd name="T1" fmla="*/ 0 h 3638"/>
              <a:gd name="T2" fmla="*/ 2147483647 w 4332"/>
              <a:gd name="T3" fmla="*/ 2147483647 h 3638"/>
              <a:gd name="T4" fmla="*/ 2147483647 w 4332"/>
              <a:gd name="T5" fmla="*/ 2147483647 h 3638"/>
              <a:gd name="T6" fmla="*/ 2147483647 w 4332"/>
              <a:gd name="T7" fmla="*/ 2147483647 h 3638"/>
              <a:gd name="T8" fmla="*/ 2147483647 w 4332"/>
              <a:gd name="T9" fmla="*/ 2147483647 h 3638"/>
              <a:gd name="T10" fmla="*/ 2147483647 w 4332"/>
              <a:gd name="T11" fmla="*/ 2147483647 h 3638"/>
              <a:gd name="T12" fmla="*/ 2147483647 w 4332"/>
              <a:gd name="T13" fmla="*/ 2147483647 h 3638"/>
              <a:gd name="T14" fmla="*/ 2147483647 w 4332"/>
              <a:gd name="T15" fmla="*/ 2147483647 h 3638"/>
              <a:gd name="T16" fmla="*/ 2147483647 w 4332"/>
              <a:gd name="T17" fmla="*/ 2147483647 h 3638"/>
              <a:gd name="T18" fmla="*/ 2147483647 w 4332"/>
              <a:gd name="T19" fmla="*/ 2147483647 h 3638"/>
              <a:gd name="T20" fmla="*/ 2147483647 w 4332"/>
              <a:gd name="T21" fmla="*/ 2147483647 h 3638"/>
              <a:gd name="T22" fmla="*/ 2147483647 w 4332"/>
              <a:gd name="T23" fmla="*/ 2147483647 h 3638"/>
              <a:gd name="T24" fmla="*/ 2147483647 w 4332"/>
              <a:gd name="T25" fmla="*/ 2147483647 h 3638"/>
              <a:gd name="T26" fmla="*/ 2147483647 w 4332"/>
              <a:gd name="T27" fmla="*/ 2147483647 h 3638"/>
              <a:gd name="T28" fmla="*/ 2147483647 w 4332"/>
              <a:gd name="T29" fmla="*/ 2147483647 h 3638"/>
              <a:gd name="T30" fmla="*/ 2147483647 w 4332"/>
              <a:gd name="T31" fmla="*/ 2147483647 h 3638"/>
              <a:gd name="T32" fmla="*/ 0 w 4332"/>
              <a:gd name="T33" fmla="*/ 0 h 363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332" h="3638">
                <a:moveTo>
                  <a:pt x="0" y="0"/>
                </a:moveTo>
                <a:lnTo>
                  <a:pt x="980" y="256"/>
                </a:lnTo>
                <a:lnTo>
                  <a:pt x="1963" y="503"/>
                </a:lnTo>
                <a:lnTo>
                  <a:pt x="1555" y="919"/>
                </a:lnTo>
                <a:lnTo>
                  <a:pt x="4332" y="3638"/>
                </a:lnTo>
                <a:lnTo>
                  <a:pt x="3139" y="3638"/>
                </a:lnTo>
                <a:lnTo>
                  <a:pt x="2297" y="2813"/>
                </a:lnTo>
                <a:lnTo>
                  <a:pt x="2503" y="2603"/>
                </a:lnTo>
                <a:lnTo>
                  <a:pt x="2691" y="2412"/>
                </a:lnTo>
                <a:lnTo>
                  <a:pt x="2432" y="2347"/>
                </a:lnTo>
                <a:lnTo>
                  <a:pt x="1675" y="2157"/>
                </a:lnTo>
                <a:lnTo>
                  <a:pt x="1677" y="2157"/>
                </a:lnTo>
                <a:lnTo>
                  <a:pt x="1556" y="2125"/>
                </a:lnTo>
                <a:lnTo>
                  <a:pt x="953" y="1536"/>
                </a:lnTo>
                <a:lnTo>
                  <a:pt x="547" y="1954"/>
                </a:lnTo>
                <a:lnTo>
                  <a:pt x="277" y="977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3" name="Freeform 7"/>
          <p:cNvSpPr>
            <a:spLocks/>
          </p:cNvSpPr>
          <p:nvPr/>
        </p:nvSpPr>
        <p:spPr bwMode="auto">
          <a:xfrm flipH="1">
            <a:off x="1938338" y="4946650"/>
            <a:ext cx="2635250" cy="1911350"/>
          </a:xfrm>
          <a:custGeom>
            <a:avLst/>
            <a:gdLst>
              <a:gd name="T0" fmla="*/ 0 w 2037"/>
              <a:gd name="T1" fmla="*/ 0 h 1530"/>
              <a:gd name="T2" fmla="*/ 2147483647 w 2037"/>
              <a:gd name="T3" fmla="*/ 2147483647 h 1530"/>
              <a:gd name="T4" fmla="*/ 2147483647 w 2037"/>
              <a:gd name="T5" fmla="*/ 2147483647 h 1530"/>
              <a:gd name="T6" fmla="*/ 2147483647 w 2037"/>
              <a:gd name="T7" fmla="*/ 2147483647 h 1530"/>
              <a:gd name="T8" fmla="*/ 2147483647 w 2037"/>
              <a:gd name="T9" fmla="*/ 2147483647 h 1530"/>
              <a:gd name="T10" fmla="*/ 2147483647 w 2037"/>
              <a:gd name="T11" fmla="*/ 2147483647 h 1530"/>
              <a:gd name="T12" fmla="*/ 2147483647 w 2037"/>
              <a:gd name="T13" fmla="*/ 2147483647 h 1530"/>
              <a:gd name="T14" fmla="*/ 2147483647 w 2037"/>
              <a:gd name="T15" fmla="*/ 2147483647 h 1530"/>
              <a:gd name="T16" fmla="*/ 2147483647 w 2037"/>
              <a:gd name="T17" fmla="*/ 2147483647 h 1530"/>
              <a:gd name="T18" fmla="*/ 0 w 2037"/>
              <a:gd name="T19" fmla="*/ 0 h 153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37" h="1530">
                <a:moveTo>
                  <a:pt x="0" y="0"/>
                </a:moveTo>
                <a:lnTo>
                  <a:pt x="754" y="197"/>
                </a:lnTo>
                <a:lnTo>
                  <a:pt x="1511" y="388"/>
                </a:lnTo>
                <a:lnTo>
                  <a:pt x="1197" y="708"/>
                </a:lnTo>
                <a:lnTo>
                  <a:pt x="2037" y="1530"/>
                </a:lnTo>
                <a:lnTo>
                  <a:pt x="1088" y="1530"/>
                </a:lnTo>
                <a:lnTo>
                  <a:pt x="733" y="1183"/>
                </a:lnTo>
                <a:lnTo>
                  <a:pt x="421" y="1505"/>
                </a:lnTo>
                <a:lnTo>
                  <a:pt x="213" y="751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4" name="Title 1"/>
          <p:cNvSpPr txBox="1">
            <a:spLocks noChangeArrowheads="1"/>
          </p:cNvSpPr>
          <p:nvPr/>
        </p:nvSpPr>
        <p:spPr bwMode="auto">
          <a:xfrm>
            <a:off x="6546850" y="2743200"/>
            <a:ext cx="409575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DFDFD"/>
                </a:solidFill>
                <a:latin typeface="Bebas Neue"/>
              </a:rPr>
              <a:t>Business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DFDFD"/>
                </a:solidFill>
                <a:latin typeface="Bebas Neue"/>
              </a:rPr>
              <a:t>Presentations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FDFDFD"/>
                </a:solidFill>
                <a:latin typeface="Bebas Neue"/>
              </a:rPr>
              <a:t>All ready</a:t>
            </a:r>
          </a:p>
        </p:txBody>
      </p:sp>
      <p:sp>
        <p:nvSpPr>
          <p:cNvPr id="17415" name="TextBox 20"/>
          <p:cNvSpPr txBox="1">
            <a:spLocks noChangeArrowheads="1"/>
          </p:cNvSpPr>
          <p:nvPr/>
        </p:nvSpPr>
        <p:spPr bwMode="auto">
          <a:xfrm>
            <a:off x="3613150" y="2819400"/>
            <a:ext cx="16700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800">
                <a:solidFill>
                  <a:srgbClr val="32AC71"/>
                </a:solidFill>
                <a:latin typeface="Bebas Neue"/>
              </a:rPr>
              <a:t>2014</a:t>
            </a:r>
          </a:p>
        </p:txBody>
      </p:sp>
      <p:sp>
        <p:nvSpPr>
          <p:cNvPr id="17416" name="TextBox 21"/>
          <p:cNvSpPr txBox="1">
            <a:spLocks noChangeArrowheads="1"/>
          </p:cNvSpPr>
          <p:nvPr/>
        </p:nvSpPr>
        <p:spPr bwMode="auto">
          <a:xfrm>
            <a:off x="2828925" y="5360988"/>
            <a:ext cx="16700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700">
                <a:solidFill>
                  <a:srgbClr val="32AC71"/>
                </a:solidFill>
                <a:latin typeface="Bebas Neue"/>
              </a:rPr>
              <a:t>2013</a:t>
            </a:r>
          </a:p>
        </p:txBody>
      </p:sp>
      <p:sp>
        <p:nvSpPr>
          <p:cNvPr id="17417" name="矩形 13"/>
          <p:cNvSpPr>
            <a:spLocks noChangeArrowheads="1"/>
          </p:cNvSpPr>
          <p:nvPr/>
        </p:nvSpPr>
        <p:spPr bwMode="auto">
          <a:xfrm>
            <a:off x="6683375" y="4441825"/>
            <a:ext cx="4289425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400" dirty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 dirty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 dirty="0" smtClean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 smtClean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：囚心钻研，诚心不贰。更多优质作品，请搜索</a:t>
            </a:r>
            <a:r>
              <a:rPr lang="zh-CN" altLang="en-US" sz="1400" dirty="0" smtClean="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400" dirty="0">
              <a:solidFill>
                <a:srgbClr val="FDFDFD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8435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18474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75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76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8436" name="Connector 749"/>
          <p:cNvCxnSpPr>
            <a:cxnSpLocks noChangeShapeType="1"/>
            <a:stCxn id="18457" idx="0"/>
            <a:endCxn id="18448" idx="0"/>
          </p:cNvCxnSpPr>
          <p:nvPr/>
        </p:nvCxnSpPr>
        <p:spPr bwMode="auto">
          <a:xfrm>
            <a:off x="2690813" y="2446338"/>
            <a:ext cx="3279775" cy="1177925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37" name="Connector 750"/>
          <p:cNvCxnSpPr>
            <a:cxnSpLocks noChangeShapeType="1"/>
            <a:stCxn id="18451" idx="0"/>
            <a:endCxn id="18448" idx="0"/>
          </p:cNvCxnSpPr>
          <p:nvPr/>
        </p:nvCxnSpPr>
        <p:spPr bwMode="auto">
          <a:xfrm>
            <a:off x="4852988" y="2563813"/>
            <a:ext cx="1117600" cy="1060450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38" name="Connector 751"/>
          <p:cNvCxnSpPr>
            <a:cxnSpLocks noChangeShapeType="1"/>
            <a:stCxn id="18460" idx="0"/>
            <a:endCxn id="18448" idx="0"/>
          </p:cNvCxnSpPr>
          <p:nvPr/>
        </p:nvCxnSpPr>
        <p:spPr bwMode="auto">
          <a:xfrm>
            <a:off x="5970588" y="2284413"/>
            <a:ext cx="0" cy="1339850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39" name="Connector 752"/>
          <p:cNvCxnSpPr>
            <a:cxnSpLocks noChangeShapeType="1"/>
            <a:stCxn id="18452" idx="0"/>
            <a:endCxn id="18448" idx="0"/>
          </p:cNvCxnSpPr>
          <p:nvPr/>
        </p:nvCxnSpPr>
        <p:spPr bwMode="auto">
          <a:xfrm flipH="1">
            <a:off x="5970588" y="2693988"/>
            <a:ext cx="1425575" cy="930275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0" name="Connector 753"/>
          <p:cNvCxnSpPr>
            <a:cxnSpLocks noChangeShapeType="1"/>
            <a:stCxn id="18448" idx="0"/>
            <a:endCxn id="18454" idx="0"/>
          </p:cNvCxnSpPr>
          <p:nvPr/>
        </p:nvCxnSpPr>
        <p:spPr bwMode="auto">
          <a:xfrm>
            <a:off x="5970588" y="3624263"/>
            <a:ext cx="2397125" cy="200025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1" name="Connector 754"/>
          <p:cNvCxnSpPr>
            <a:cxnSpLocks noChangeShapeType="1"/>
            <a:stCxn id="18455" idx="0"/>
            <a:endCxn id="18448" idx="0"/>
          </p:cNvCxnSpPr>
          <p:nvPr/>
        </p:nvCxnSpPr>
        <p:spPr bwMode="auto">
          <a:xfrm flipH="1">
            <a:off x="5970588" y="2843213"/>
            <a:ext cx="2838450" cy="781050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2" name="Connector 755"/>
          <p:cNvCxnSpPr>
            <a:cxnSpLocks noChangeShapeType="1"/>
            <a:stCxn id="18448" idx="0"/>
            <a:endCxn id="18456" idx="0"/>
          </p:cNvCxnSpPr>
          <p:nvPr/>
        </p:nvCxnSpPr>
        <p:spPr bwMode="auto">
          <a:xfrm>
            <a:off x="5970588" y="3624263"/>
            <a:ext cx="3559175" cy="638175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3" name="Connector 756"/>
          <p:cNvCxnSpPr>
            <a:cxnSpLocks noChangeShapeType="1"/>
            <a:stCxn id="18448" idx="0"/>
            <a:endCxn id="18453" idx="0"/>
          </p:cNvCxnSpPr>
          <p:nvPr/>
        </p:nvCxnSpPr>
        <p:spPr bwMode="auto">
          <a:xfrm>
            <a:off x="5970588" y="3624263"/>
            <a:ext cx="1143000" cy="1130300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4" name="Connector 757"/>
          <p:cNvCxnSpPr>
            <a:cxnSpLocks noChangeShapeType="1"/>
            <a:stCxn id="18448" idx="0"/>
            <a:endCxn id="18459" idx="0"/>
          </p:cNvCxnSpPr>
          <p:nvPr/>
        </p:nvCxnSpPr>
        <p:spPr bwMode="auto">
          <a:xfrm flipH="1">
            <a:off x="5970588" y="3624263"/>
            <a:ext cx="0" cy="1517650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5" name="Connector 758"/>
          <p:cNvCxnSpPr>
            <a:cxnSpLocks noChangeShapeType="1"/>
            <a:stCxn id="18448" idx="0"/>
            <a:endCxn id="18450" idx="0"/>
          </p:cNvCxnSpPr>
          <p:nvPr/>
        </p:nvCxnSpPr>
        <p:spPr bwMode="auto">
          <a:xfrm flipH="1">
            <a:off x="4564063" y="3624263"/>
            <a:ext cx="1406525" cy="1000125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6" name="Connector 759"/>
          <p:cNvCxnSpPr>
            <a:cxnSpLocks noChangeShapeType="1"/>
            <a:stCxn id="18448" idx="0"/>
            <a:endCxn id="18458" idx="0"/>
          </p:cNvCxnSpPr>
          <p:nvPr/>
        </p:nvCxnSpPr>
        <p:spPr bwMode="auto">
          <a:xfrm flipH="1">
            <a:off x="3087688" y="3624263"/>
            <a:ext cx="2882900" cy="723900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7" name="Connector 760"/>
          <p:cNvCxnSpPr>
            <a:cxnSpLocks noChangeShapeType="1"/>
            <a:stCxn id="18449" idx="0"/>
            <a:endCxn id="18448" idx="0"/>
          </p:cNvCxnSpPr>
          <p:nvPr/>
        </p:nvCxnSpPr>
        <p:spPr bwMode="auto">
          <a:xfrm>
            <a:off x="3573463" y="3328988"/>
            <a:ext cx="2397125" cy="295275"/>
          </a:xfrm>
          <a:prstGeom prst="straightConnector1">
            <a:avLst/>
          </a:prstGeom>
          <a:noFill/>
          <a:ln w="12700" cap="sq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48" name="Shape 761"/>
          <p:cNvSpPr>
            <a:spLocks/>
          </p:cNvSpPr>
          <p:nvPr/>
        </p:nvSpPr>
        <p:spPr bwMode="auto">
          <a:xfrm>
            <a:off x="5259388" y="2913063"/>
            <a:ext cx="1422400" cy="14224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49" name="Shape 762"/>
          <p:cNvSpPr>
            <a:spLocks/>
          </p:cNvSpPr>
          <p:nvPr/>
        </p:nvSpPr>
        <p:spPr bwMode="auto">
          <a:xfrm>
            <a:off x="3132138" y="2887663"/>
            <a:ext cx="882650" cy="8826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50" name="Shape 763"/>
          <p:cNvSpPr>
            <a:spLocks/>
          </p:cNvSpPr>
          <p:nvPr/>
        </p:nvSpPr>
        <p:spPr bwMode="auto">
          <a:xfrm>
            <a:off x="3875088" y="3935413"/>
            <a:ext cx="1377950" cy="13779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51" name="Shape 764"/>
          <p:cNvSpPr>
            <a:spLocks/>
          </p:cNvSpPr>
          <p:nvPr/>
        </p:nvSpPr>
        <p:spPr bwMode="auto">
          <a:xfrm>
            <a:off x="4294188" y="2005013"/>
            <a:ext cx="1117600" cy="11176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52" name="Shape 765"/>
          <p:cNvSpPr>
            <a:spLocks/>
          </p:cNvSpPr>
          <p:nvPr/>
        </p:nvSpPr>
        <p:spPr bwMode="auto">
          <a:xfrm>
            <a:off x="6707188" y="2005013"/>
            <a:ext cx="1377950" cy="13779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53" name="Shape 766"/>
          <p:cNvSpPr>
            <a:spLocks/>
          </p:cNvSpPr>
          <p:nvPr/>
        </p:nvSpPr>
        <p:spPr bwMode="auto">
          <a:xfrm>
            <a:off x="6554788" y="4195763"/>
            <a:ext cx="1117600" cy="11176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54" name="Shape 767"/>
          <p:cNvSpPr>
            <a:spLocks/>
          </p:cNvSpPr>
          <p:nvPr/>
        </p:nvSpPr>
        <p:spPr bwMode="auto">
          <a:xfrm>
            <a:off x="7926388" y="3382963"/>
            <a:ext cx="882650" cy="8826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55" name="Shape 768"/>
          <p:cNvSpPr>
            <a:spLocks/>
          </p:cNvSpPr>
          <p:nvPr/>
        </p:nvSpPr>
        <p:spPr bwMode="auto">
          <a:xfrm>
            <a:off x="8529638" y="2563813"/>
            <a:ext cx="558800" cy="5588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56" name="Shape 769"/>
          <p:cNvSpPr>
            <a:spLocks/>
          </p:cNvSpPr>
          <p:nvPr/>
        </p:nvSpPr>
        <p:spPr bwMode="auto">
          <a:xfrm>
            <a:off x="9088438" y="3821113"/>
            <a:ext cx="882650" cy="8826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57" name="Shape 770"/>
          <p:cNvSpPr>
            <a:spLocks/>
          </p:cNvSpPr>
          <p:nvPr/>
        </p:nvSpPr>
        <p:spPr bwMode="auto">
          <a:xfrm>
            <a:off x="2249488" y="2005013"/>
            <a:ext cx="882650" cy="8826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58" name="Shape 771"/>
          <p:cNvSpPr>
            <a:spLocks/>
          </p:cNvSpPr>
          <p:nvPr/>
        </p:nvSpPr>
        <p:spPr bwMode="auto">
          <a:xfrm>
            <a:off x="2808288" y="4068763"/>
            <a:ext cx="558800" cy="5588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59" name="Shape 772"/>
          <p:cNvSpPr>
            <a:spLocks/>
          </p:cNvSpPr>
          <p:nvPr/>
        </p:nvSpPr>
        <p:spPr bwMode="auto">
          <a:xfrm>
            <a:off x="5691188" y="4862513"/>
            <a:ext cx="558800" cy="5588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60" name="Shape 773"/>
          <p:cNvSpPr>
            <a:spLocks/>
          </p:cNvSpPr>
          <p:nvPr/>
        </p:nvSpPr>
        <p:spPr bwMode="auto">
          <a:xfrm>
            <a:off x="5691188" y="2005013"/>
            <a:ext cx="558800" cy="5588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61" name="Shape 775"/>
          <p:cNvSpPr>
            <a:spLocks noChangeArrowheads="1"/>
          </p:cNvSpPr>
          <p:nvPr/>
        </p:nvSpPr>
        <p:spPr bwMode="auto">
          <a:xfrm>
            <a:off x="4370388" y="2327275"/>
            <a:ext cx="9525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4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</a:t>
            </a:r>
            <a:endParaRPr lang="en-US" sz="1400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defTabSz="412750" eaLnBrk="1" hangingPunct="1"/>
            <a:r>
              <a:rPr lang="zh-CN" altLang="en-US" sz="14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编辑标题</a:t>
            </a:r>
          </a:p>
        </p:txBody>
      </p:sp>
      <p:sp>
        <p:nvSpPr>
          <p:cNvPr id="18462" name="Shape 779"/>
          <p:cNvSpPr>
            <a:spLocks noChangeArrowheads="1"/>
          </p:cNvSpPr>
          <p:nvPr/>
        </p:nvSpPr>
        <p:spPr bwMode="auto">
          <a:xfrm>
            <a:off x="7894638" y="3730625"/>
            <a:ext cx="9525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编辑标题</a:t>
            </a:r>
          </a:p>
        </p:txBody>
      </p:sp>
      <p:sp>
        <p:nvSpPr>
          <p:cNvPr id="18463" name="Shape 780"/>
          <p:cNvSpPr>
            <a:spLocks noChangeArrowheads="1"/>
          </p:cNvSpPr>
          <p:nvPr/>
        </p:nvSpPr>
        <p:spPr bwMode="auto">
          <a:xfrm>
            <a:off x="9056688" y="4168775"/>
            <a:ext cx="9525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编辑标题</a:t>
            </a:r>
          </a:p>
        </p:txBody>
      </p:sp>
      <p:sp>
        <p:nvSpPr>
          <p:cNvPr id="18464" name="Shape 781"/>
          <p:cNvSpPr>
            <a:spLocks noChangeArrowheads="1"/>
          </p:cNvSpPr>
          <p:nvPr/>
        </p:nvSpPr>
        <p:spPr bwMode="auto">
          <a:xfrm>
            <a:off x="3101975" y="3236913"/>
            <a:ext cx="9525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编辑标题</a:t>
            </a:r>
          </a:p>
        </p:txBody>
      </p:sp>
      <p:sp>
        <p:nvSpPr>
          <p:cNvPr id="18465" name="Shape 782"/>
          <p:cNvSpPr>
            <a:spLocks noChangeArrowheads="1"/>
          </p:cNvSpPr>
          <p:nvPr/>
        </p:nvSpPr>
        <p:spPr bwMode="auto">
          <a:xfrm>
            <a:off x="2217738" y="2360613"/>
            <a:ext cx="9525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编辑标题</a:t>
            </a:r>
          </a:p>
        </p:txBody>
      </p:sp>
      <p:sp>
        <p:nvSpPr>
          <p:cNvPr id="18466" name="Shape 783"/>
          <p:cNvSpPr>
            <a:spLocks noChangeArrowheads="1"/>
          </p:cNvSpPr>
          <p:nvPr/>
        </p:nvSpPr>
        <p:spPr bwMode="auto">
          <a:xfrm>
            <a:off x="5494338" y="2205038"/>
            <a:ext cx="9525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18467" name="Shape 784"/>
          <p:cNvSpPr>
            <a:spLocks noChangeArrowheads="1"/>
          </p:cNvSpPr>
          <p:nvPr/>
        </p:nvSpPr>
        <p:spPr bwMode="auto">
          <a:xfrm>
            <a:off x="5500688" y="5059363"/>
            <a:ext cx="9525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18468" name="Shape 785"/>
          <p:cNvSpPr>
            <a:spLocks noChangeArrowheads="1"/>
          </p:cNvSpPr>
          <p:nvPr/>
        </p:nvSpPr>
        <p:spPr bwMode="auto">
          <a:xfrm>
            <a:off x="8332788" y="2757488"/>
            <a:ext cx="9525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18469" name="Shape 786"/>
          <p:cNvSpPr>
            <a:spLocks noChangeArrowheads="1"/>
          </p:cNvSpPr>
          <p:nvPr/>
        </p:nvSpPr>
        <p:spPr bwMode="auto">
          <a:xfrm>
            <a:off x="2611438" y="4256088"/>
            <a:ext cx="9525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412750" eaLnBrk="1" hangingPunct="1"/>
            <a:r>
              <a:rPr lang="zh-CN" altLang="en-US" sz="1200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</a:p>
        </p:txBody>
      </p:sp>
      <p:pic>
        <p:nvPicPr>
          <p:cNvPr id="18470" name="组合 4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150" y="3359150"/>
            <a:ext cx="65246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71" name="TextBox 13"/>
          <p:cNvSpPr txBox="1">
            <a:spLocks noChangeArrowheads="1"/>
          </p:cNvSpPr>
          <p:nvPr/>
        </p:nvSpPr>
        <p:spPr bwMode="auto">
          <a:xfrm>
            <a:off x="6778625" y="257175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18472" name="TextBox 13"/>
          <p:cNvSpPr txBox="1">
            <a:spLocks noChangeArrowheads="1"/>
          </p:cNvSpPr>
          <p:nvPr/>
        </p:nvSpPr>
        <p:spPr bwMode="auto">
          <a:xfrm>
            <a:off x="6737350" y="4484688"/>
            <a:ext cx="1952625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   单击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编辑标题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</p:txBody>
      </p:sp>
      <p:sp>
        <p:nvSpPr>
          <p:cNvPr id="18473" name="TextBox 13"/>
          <p:cNvSpPr txBox="1">
            <a:spLocks noChangeArrowheads="1"/>
          </p:cNvSpPr>
          <p:nvPr/>
        </p:nvSpPr>
        <p:spPr bwMode="auto">
          <a:xfrm>
            <a:off x="4171950" y="4354513"/>
            <a:ext cx="1081088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   单击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32AC71"/>
                </a:solidFill>
                <a:sym typeface="Arial" pitchFamily="34" charset="0"/>
              </a:rPr>
              <a:t>编辑标题</a:t>
            </a:r>
            <a:endParaRPr lang="en-US" sz="1600" b="1">
              <a:solidFill>
                <a:srgbClr val="32AC71"/>
              </a:solidFill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11"/>
          <p:cNvSpPr txBox="1">
            <a:spLocks noChangeArrowheads="1"/>
          </p:cNvSpPr>
          <p:nvPr/>
        </p:nvSpPr>
        <p:spPr bwMode="auto">
          <a:xfrm>
            <a:off x="481013" y="204788"/>
            <a:ext cx="1900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9459" name="组合 2"/>
          <p:cNvGrpSpPr>
            <a:grpSpLocks/>
          </p:cNvGrpSpPr>
          <p:nvPr/>
        </p:nvGrpSpPr>
        <p:grpSpPr bwMode="auto">
          <a:xfrm rot="-2700000">
            <a:off x="247650" y="307975"/>
            <a:ext cx="166688" cy="165100"/>
            <a:chOff x="0" y="0"/>
            <a:chExt cx="1346200" cy="1346200"/>
          </a:xfrm>
        </p:grpSpPr>
        <p:cxnSp>
          <p:nvCxnSpPr>
            <p:cNvPr id="19476" name="直接连接符 3"/>
            <p:cNvCxnSpPr>
              <a:cxnSpLocks noChangeShapeType="1"/>
            </p:cNvCxnSpPr>
            <p:nvPr/>
          </p:nvCxnSpPr>
          <p:spPr bwMode="auto">
            <a:xfrm>
              <a:off x="0" y="0"/>
              <a:ext cx="134620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7" name="直接连接符 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13462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8" name="直接连接符 10"/>
            <p:cNvCxnSpPr>
              <a:cxnSpLocks noChangeShapeType="1"/>
            </p:cNvCxnSpPr>
            <p:nvPr/>
          </p:nvCxnSpPr>
          <p:spPr bwMode="auto">
            <a:xfrm>
              <a:off x="12700" y="0"/>
              <a:ext cx="1308100" cy="130810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9460" name="Freeform 3"/>
          <p:cNvSpPr>
            <a:spLocks/>
          </p:cNvSpPr>
          <p:nvPr/>
        </p:nvSpPr>
        <p:spPr bwMode="auto">
          <a:xfrm rot="-7621736">
            <a:off x="3976688" y="3000375"/>
            <a:ext cx="2087562" cy="2116138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1" name="Freeform 3"/>
          <p:cNvSpPr>
            <a:spLocks/>
          </p:cNvSpPr>
          <p:nvPr/>
        </p:nvSpPr>
        <p:spPr bwMode="auto">
          <a:xfrm rot="-2202532">
            <a:off x="4473575" y="1514475"/>
            <a:ext cx="2085975" cy="211772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2" name="Freeform 3"/>
          <p:cNvSpPr>
            <a:spLocks/>
          </p:cNvSpPr>
          <p:nvPr/>
        </p:nvSpPr>
        <p:spPr bwMode="auto">
          <a:xfrm rot="3202081">
            <a:off x="5945981" y="2007394"/>
            <a:ext cx="2087563" cy="211772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3" name="Freeform 3"/>
          <p:cNvSpPr>
            <a:spLocks/>
          </p:cNvSpPr>
          <p:nvPr/>
        </p:nvSpPr>
        <p:spPr bwMode="auto">
          <a:xfrm rot="8579122">
            <a:off x="5449888" y="3482975"/>
            <a:ext cx="2085975" cy="2116138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4" name="TextBox 22"/>
          <p:cNvSpPr txBox="1">
            <a:spLocks noChangeArrowheads="1"/>
          </p:cNvSpPr>
          <p:nvPr/>
        </p:nvSpPr>
        <p:spPr bwMode="auto">
          <a:xfrm>
            <a:off x="4813300" y="2005013"/>
            <a:ext cx="131921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4" tIns="60941" rIns="121884" bIns="60941">
            <a:spAutoFit/>
          </a:bodyPr>
          <a:lstStyle>
            <a:lvl1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S</a:t>
            </a:r>
            <a:endParaRPr lang="ru-RU" altLang="en-US" sz="54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5" name="TextBox 24"/>
          <p:cNvSpPr txBox="1">
            <a:spLocks noChangeArrowheads="1"/>
          </p:cNvSpPr>
          <p:nvPr/>
        </p:nvSpPr>
        <p:spPr bwMode="auto">
          <a:xfrm>
            <a:off x="5815013" y="4265613"/>
            <a:ext cx="13192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4" tIns="60941" rIns="121884" bIns="60941">
            <a:spAutoFit/>
          </a:bodyPr>
          <a:lstStyle>
            <a:lvl1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T</a:t>
            </a:r>
            <a:endParaRPr lang="ru-RU" altLang="en-US" sz="54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6" name="TextBox 25"/>
          <p:cNvSpPr txBox="1">
            <a:spLocks noChangeArrowheads="1"/>
          </p:cNvSpPr>
          <p:nvPr/>
        </p:nvSpPr>
        <p:spPr bwMode="auto">
          <a:xfrm>
            <a:off x="6450013" y="2667000"/>
            <a:ext cx="13208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4" tIns="60941" rIns="121884" bIns="60941">
            <a:spAutoFit/>
          </a:bodyPr>
          <a:lstStyle>
            <a:lvl1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W</a:t>
            </a:r>
            <a:endParaRPr lang="ru-RU" altLang="en-US" sz="54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7" name="TextBox 33"/>
          <p:cNvSpPr txBox="1">
            <a:spLocks noChangeArrowheads="1"/>
          </p:cNvSpPr>
          <p:nvPr/>
        </p:nvSpPr>
        <p:spPr bwMode="auto">
          <a:xfrm>
            <a:off x="4327525" y="3613150"/>
            <a:ext cx="13192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4" tIns="60941" rIns="121884" bIns="60941">
            <a:spAutoFit/>
          </a:bodyPr>
          <a:lstStyle>
            <a:lvl1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5429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32AC7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O</a:t>
            </a:r>
            <a:endParaRPr lang="ru-RU" altLang="en-US" sz="5400" b="1">
              <a:solidFill>
                <a:srgbClr val="32AC7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8" name="TextBox 13"/>
          <p:cNvSpPr txBox="1">
            <a:spLocks noChangeArrowheads="1"/>
          </p:cNvSpPr>
          <p:nvPr/>
        </p:nvSpPr>
        <p:spPr bwMode="auto">
          <a:xfrm>
            <a:off x="1835150" y="2046288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9" name="TextBox 13"/>
          <p:cNvSpPr txBox="1">
            <a:spLocks noChangeArrowheads="1"/>
          </p:cNvSpPr>
          <p:nvPr/>
        </p:nvSpPr>
        <p:spPr bwMode="auto">
          <a:xfrm>
            <a:off x="1835150" y="23447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0" name="TextBox 13"/>
          <p:cNvSpPr txBox="1">
            <a:spLocks noChangeArrowheads="1"/>
          </p:cNvSpPr>
          <p:nvPr/>
        </p:nvSpPr>
        <p:spPr bwMode="auto">
          <a:xfrm>
            <a:off x="1835150" y="4086225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1" name="TextBox 13"/>
          <p:cNvSpPr txBox="1">
            <a:spLocks noChangeArrowheads="1"/>
          </p:cNvSpPr>
          <p:nvPr/>
        </p:nvSpPr>
        <p:spPr bwMode="auto">
          <a:xfrm>
            <a:off x="1835150" y="4384675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2" name="TextBox 13"/>
          <p:cNvSpPr txBox="1">
            <a:spLocks noChangeArrowheads="1"/>
          </p:cNvSpPr>
          <p:nvPr/>
        </p:nvSpPr>
        <p:spPr bwMode="auto">
          <a:xfrm>
            <a:off x="8280400" y="204628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3" name="TextBox 13"/>
          <p:cNvSpPr txBox="1">
            <a:spLocks noChangeArrowheads="1"/>
          </p:cNvSpPr>
          <p:nvPr/>
        </p:nvSpPr>
        <p:spPr bwMode="auto">
          <a:xfrm>
            <a:off x="8280400" y="2344738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4" name="TextBox 13"/>
          <p:cNvSpPr txBox="1">
            <a:spLocks noChangeArrowheads="1"/>
          </p:cNvSpPr>
          <p:nvPr/>
        </p:nvSpPr>
        <p:spPr bwMode="auto">
          <a:xfrm>
            <a:off x="8280400" y="408622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5" name="TextBox 13"/>
          <p:cNvSpPr txBox="1">
            <a:spLocks noChangeArrowheads="1"/>
          </p:cNvSpPr>
          <p:nvPr/>
        </p:nvSpPr>
        <p:spPr bwMode="auto">
          <a:xfrm>
            <a:off x="8280400" y="4384675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更多优质作品，请搜索</a:t>
            </a:r>
            <a:r>
              <a:rPr lang="zh-CN" altLang="en-US" sz="1200" dirty="0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sz="1200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组合 4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2322513"/>
            <a:ext cx="221297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3" name="组合 8"/>
          <p:cNvGrpSpPr>
            <a:grpSpLocks/>
          </p:cNvGrpSpPr>
          <p:nvPr/>
        </p:nvGrpSpPr>
        <p:grpSpPr bwMode="auto">
          <a:xfrm>
            <a:off x="5759450" y="2590800"/>
            <a:ext cx="3581400" cy="1676400"/>
            <a:chOff x="0" y="0"/>
            <a:chExt cx="3580406" cy="1677381"/>
          </a:xfrm>
        </p:grpSpPr>
        <p:sp>
          <p:nvSpPr>
            <p:cNvPr id="20484" name="文本框 54"/>
            <p:cNvSpPr txBox="1">
              <a:spLocks noChangeArrowheads="1"/>
            </p:cNvSpPr>
            <p:nvPr/>
          </p:nvSpPr>
          <p:spPr bwMode="auto">
            <a:xfrm>
              <a:off x="0" y="661718"/>
              <a:ext cx="3580406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60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团队成员</a:t>
              </a:r>
            </a:p>
          </p:txBody>
        </p:sp>
        <p:sp>
          <p:nvSpPr>
            <p:cNvPr id="20485" name="文本框 55"/>
            <p:cNvSpPr txBox="1">
              <a:spLocks noChangeArrowheads="1"/>
            </p:cNvSpPr>
            <p:nvPr/>
          </p:nvSpPr>
          <p:spPr bwMode="auto">
            <a:xfrm>
              <a:off x="0" y="0"/>
              <a:ext cx="358040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02</a:t>
              </a:r>
              <a:endParaRPr lang="zh-CN" altLang="en-US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0486" name="直接连接符 4"/>
            <p:cNvCxnSpPr>
              <a:cxnSpLocks noChangeShapeType="1"/>
            </p:cNvCxnSpPr>
            <p:nvPr/>
          </p:nvCxnSpPr>
          <p:spPr bwMode="auto">
            <a:xfrm>
              <a:off x="69353" y="623247"/>
              <a:ext cx="1695947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清风素材 https://12sc.taobao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1579</Words>
  <Application>Microsoft Office PowerPoint</Application>
  <PresentationFormat>自定义</PresentationFormat>
  <Paragraphs>282</Paragraphs>
  <Slides>25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清风素材;12sc.taobao.com</dc:creator>
  <cp:keywords>12sc.taobao.com</cp:keywords>
  <dc:description>12sc.taobao.com</dc:description>
  <cp:lastModifiedBy>Administrator</cp:lastModifiedBy>
  <cp:revision>12</cp:revision>
  <dcterms:modified xsi:type="dcterms:W3CDTF">2016-09-26T02:12:47Z</dcterms:modified>
  <cp:category>12sc.taobao.com</cp:category>
  <cp:contentStatus>12sc.taobao.com</cp:contentStatus>
</cp:coreProperties>
</file>