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 id="285" r:id="rId24"/>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66" y="-84"/>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E437A21-9513-4169-A276-A08424BDE634}" type="datetimeFigureOut">
              <a:rPr lang="zh-CN" altLang="en-US"/>
              <a:pPr/>
              <a:t>2016/7/22 Friday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61327C7-8A10-49E3-829C-442E86454CA5}" type="slidenum">
              <a:rPr lang="zh-CN" altLang="en-US"/>
              <a:pPr/>
              <a:t>‹#›</a:t>
            </a:fld>
            <a:endParaRPr lang="zh-CN" altLang="en-US"/>
          </a:p>
        </p:txBody>
      </p:sp>
    </p:spTree>
    <p:extLst>
      <p:ext uri="{BB962C8B-B14F-4D97-AF65-F5344CB8AC3E}">
        <p14:creationId xmlns:p14="http://schemas.microsoft.com/office/powerpoint/2010/main" val="317279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BFD7520-E740-4D20-9141-FF2FC7E07784}" type="datetimeFigureOut">
              <a:rPr lang="zh-CN" altLang="en-US"/>
              <a:pPr/>
              <a:t>2016/7/22 Friday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44293A-6DB7-4F91-B939-E9C4781383E3}" type="slidenum">
              <a:rPr lang="zh-CN" altLang="en-US"/>
              <a:pPr/>
              <a:t>‹#›</a:t>
            </a:fld>
            <a:endParaRPr lang="zh-CN" altLang="en-US"/>
          </a:p>
        </p:txBody>
      </p:sp>
    </p:spTree>
    <p:extLst>
      <p:ext uri="{BB962C8B-B14F-4D97-AF65-F5344CB8AC3E}">
        <p14:creationId xmlns:p14="http://schemas.microsoft.com/office/powerpoint/2010/main" val="3572041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0A5493-9882-4FEE-AB09-C9696F8EF690}" type="datetimeFigureOut">
              <a:rPr lang="zh-CN" altLang="en-US"/>
              <a:pPr/>
              <a:t>2016/7/22 Friday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13EA3DF-A6A2-4FFA-9CF8-B45E8E22DDA6}" type="slidenum">
              <a:rPr lang="zh-CN" altLang="en-US"/>
              <a:pPr/>
              <a:t>‹#›</a:t>
            </a:fld>
            <a:endParaRPr lang="zh-CN" altLang="en-US"/>
          </a:p>
        </p:txBody>
      </p:sp>
    </p:spTree>
    <p:extLst>
      <p:ext uri="{BB962C8B-B14F-4D97-AF65-F5344CB8AC3E}">
        <p14:creationId xmlns:p14="http://schemas.microsoft.com/office/powerpoint/2010/main" val="410333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85F4CE-6319-4C13-8CF4-8BEBEC5BEB63}" type="datetimeFigureOut">
              <a:rPr lang="zh-CN" altLang="en-US"/>
              <a:pPr/>
              <a:t>2016/7/22 Friday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17BEFF-BC82-418B-BF8E-7BFE468672F3}" type="slidenum">
              <a:rPr lang="zh-CN" altLang="en-US"/>
              <a:pPr/>
              <a:t>‹#›</a:t>
            </a:fld>
            <a:endParaRPr lang="zh-CN" altLang="en-US"/>
          </a:p>
        </p:txBody>
      </p:sp>
    </p:spTree>
    <p:extLst>
      <p:ext uri="{BB962C8B-B14F-4D97-AF65-F5344CB8AC3E}">
        <p14:creationId xmlns:p14="http://schemas.microsoft.com/office/powerpoint/2010/main" val="764333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40AC896-D39F-4C9A-A17D-E46D6F6CA745}" type="datetimeFigureOut">
              <a:rPr lang="zh-CN" altLang="en-US"/>
              <a:pPr/>
              <a:t>2016/7/22 Friday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FE54DC3-2E68-496E-8DEC-8E3011DEDFDD}" type="slidenum">
              <a:rPr lang="zh-CN" altLang="en-US"/>
              <a:pPr/>
              <a:t>‹#›</a:t>
            </a:fld>
            <a:endParaRPr lang="zh-CN" altLang="en-US"/>
          </a:p>
        </p:txBody>
      </p:sp>
    </p:spTree>
    <p:extLst>
      <p:ext uri="{BB962C8B-B14F-4D97-AF65-F5344CB8AC3E}">
        <p14:creationId xmlns:p14="http://schemas.microsoft.com/office/powerpoint/2010/main" val="991156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63FC2DE-36D4-4D0E-B673-0323CF06B6DB}" type="datetimeFigureOut">
              <a:rPr lang="zh-CN" altLang="en-US"/>
              <a:pPr/>
              <a:t>2016/7/22 Friday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4EBA537-11BE-4D5E-B8C1-81BD8AF9B95F}" type="slidenum">
              <a:rPr lang="zh-CN" altLang="en-US"/>
              <a:pPr/>
              <a:t>‹#›</a:t>
            </a:fld>
            <a:endParaRPr lang="zh-CN" altLang="en-US"/>
          </a:p>
        </p:txBody>
      </p:sp>
    </p:spTree>
    <p:extLst>
      <p:ext uri="{BB962C8B-B14F-4D97-AF65-F5344CB8AC3E}">
        <p14:creationId xmlns:p14="http://schemas.microsoft.com/office/powerpoint/2010/main" val="2139033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2BA8C57-F9AF-4C91-921B-3369970084AB}" type="datetimeFigureOut">
              <a:rPr lang="zh-CN" altLang="en-US"/>
              <a:pPr/>
              <a:t>2016/7/22 Friday</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E4CD23F-3253-4E19-BC3B-88DF7F81F082}" type="slidenum">
              <a:rPr lang="zh-CN" altLang="en-US"/>
              <a:pPr/>
              <a:t>‹#›</a:t>
            </a:fld>
            <a:endParaRPr lang="zh-CN" altLang="en-US"/>
          </a:p>
        </p:txBody>
      </p:sp>
    </p:spTree>
    <p:extLst>
      <p:ext uri="{BB962C8B-B14F-4D97-AF65-F5344CB8AC3E}">
        <p14:creationId xmlns:p14="http://schemas.microsoft.com/office/powerpoint/2010/main" val="1393904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AE2938-8824-4957-9A9D-8F8D6B31D398}" type="datetimeFigureOut">
              <a:rPr lang="zh-CN" altLang="en-US"/>
              <a:pPr/>
              <a:t>2016/7/22 Friday</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5D937EA-C396-4D7D-8D05-6BE8D018E139}" type="slidenum">
              <a:rPr lang="zh-CN" altLang="en-US"/>
              <a:pPr/>
              <a:t>‹#›</a:t>
            </a:fld>
            <a:endParaRPr lang="zh-CN" altLang="en-US"/>
          </a:p>
        </p:txBody>
      </p:sp>
    </p:spTree>
    <p:extLst>
      <p:ext uri="{BB962C8B-B14F-4D97-AF65-F5344CB8AC3E}">
        <p14:creationId xmlns:p14="http://schemas.microsoft.com/office/powerpoint/2010/main" val="3426218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DAACBD-20C7-44A6-8287-745544FD4216}" type="datetimeFigureOut">
              <a:rPr lang="zh-CN" altLang="en-US"/>
              <a:pPr/>
              <a:t>2016/7/22 Friday</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102FD82-4A39-4588-A2C7-3FC6ED509643}" type="slidenum">
              <a:rPr lang="zh-CN" altLang="en-US"/>
              <a:pPr/>
              <a:t>‹#›</a:t>
            </a:fld>
            <a:endParaRPr lang="zh-CN" altLang="en-US"/>
          </a:p>
        </p:txBody>
      </p:sp>
    </p:spTree>
    <p:extLst>
      <p:ext uri="{BB962C8B-B14F-4D97-AF65-F5344CB8AC3E}">
        <p14:creationId xmlns:p14="http://schemas.microsoft.com/office/powerpoint/2010/main" val="4178275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26BB716-6107-45B0-B4E9-9249458CAEB8}" type="datetimeFigureOut">
              <a:rPr lang="zh-CN" altLang="en-US"/>
              <a:pPr/>
              <a:t>2016/7/22 Friday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87E50D-C708-4159-B63C-415917260180}" type="slidenum">
              <a:rPr lang="zh-CN" altLang="en-US"/>
              <a:pPr/>
              <a:t>‹#›</a:t>
            </a:fld>
            <a:endParaRPr lang="zh-CN" altLang="en-US"/>
          </a:p>
        </p:txBody>
      </p:sp>
    </p:spTree>
    <p:extLst>
      <p:ext uri="{BB962C8B-B14F-4D97-AF65-F5344CB8AC3E}">
        <p14:creationId xmlns:p14="http://schemas.microsoft.com/office/powerpoint/2010/main" val="234784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1C43B1A-1EDB-4A23-89F0-47BA37CA71C8}" type="datetimeFigureOut">
              <a:rPr lang="zh-CN" altLang="en-US"/>
              <a:pPr/>
              <a:t>2016/7/22 Friday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98BC48B-6435-41D8-99BC-526ECE5731F0}" type="slidenum">
              <a:rPr lang="zh-CN" altLang="en-US"/>
              <a:pPr/>
              <a:t>‹#›</a:t>
            </a:fld>
            <a:endParaRPr lang="zh-CN" altLang="en-US"/>
          </a:p>
        </p:txBody>
      </p:sp>
    </p:spTree>
    <p:extLst>
      <p:ext uri="{BB962C8B-B14F-4D97-AF65-F5344CB8AC3E}">
        <p14:creationId xmlns:p14="http://schemas.microsoft.com/office/powerpoint/2010/main" val="2668015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882595D-44C0-4D75-B0D9-450BB8EA559B}" type="datetimeFigureOut">
              <a:rPr lang="zh-CN" altLang="en-US"/>
              <a:pPr/>
              <a:t>2016/7/22 Friday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600506B-0207-4CDE-ACB7-72F618BEDA4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12.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1.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2.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12.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4"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chemeClr val="bg1"/>
                </a:solidFill>
                <a:effectLst>
                  <a:outerShdw blurRad="38100" dist="38100" dir="2700000" algn="tl">
                    <a:srgbClr val="C0C0C0"/>
                  </a:outerShdw>
                </a:effectLst>
                <a:latin typeface="Arial" pitchFamily="34" charset="0"/>
              </a:rPr>
              <a:t>BUSINESS REPORT</a:t>
            </a:r>
          </a:p>
          <a:p>
            <a:pPr algn="ctr" eaLnBrk="1" hangingPunct="1"/>
            <a:r>
              <a:rPr lang="en-US" sz="2800">
                <a:solidFill>
                  <a:schemeClr val="bg1"/>
                </a:solidFill>
                <a:effectLst>
                  <a:outerShdw blurRad="38100" dist="38100" dir="2700000" algn="tl">
                    <a:srgbClr val="C0C0C0"/>
                  </a:outerShdw>
                </a:effectLst>
                <a:latin typeface="Arial"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81428" y="1504950"/>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
        <p:nvSpPr>
          <p:cNvPr id="20" name="矩形 19"/>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3085"/>
                                        </p:tgtEl>
                                        <p:attrNameLst>
                                          <p:attrName>style.visibility</p:attrName>
                                        </p:attrNameLst>
                                      </p:cBhvr>
                                      <p:to>
                                        <p:strVal val="visible"/>
                                      </p:to>
                                    </p:set>
                                    <p:animEffect transition="in" filter="wipe(up)">
                                      <p:cBhvr>
                                        <p:cTn id="77" dur="500"/>
                                        <p:tgtEl>
                                          <p:spTgt spid="3085"/>
                                        </p:tgtEl>
                                      </p:cBhvr>
                                    </p:animEffect>
                                  </p:childTnLst>
                                </p:cTn>
                              </p:par>
                            </p:childTnLst>
                          </p:cTn>
                        </p:par>
                        <p:par>
                          <p:cTn id="78" fill="hold" nodeType="afterGroup">
                            <p:stCondLst>
                              <p:cond delay="5050"/>
                            </p:stCondLst>
                            <p:childTnLst>
                              <p:par>
                                <p:cTn id="79" presetID="16" presetClass="entr" presetSubtype="37" fill="hold" nodeType="afterEffect">
                                  <p:stCondLst>
                                    <p:cond delay="0"/>
                                  </p:stCondLst>
                                  <p:childTnLst>
                                    <p:set>
                                      <p:cBhvr>
                                        <p:cTn id="80" dur="1" fill="hold">
                                          <p:stCondLst>
                                            <p:cond delay="0"/>
                                          </p:stCondLst>
                                        </p:cTn>
                                        <p:tgtEl>
                                          <p:spTgt spid="3086"/>
                                        </p:tgtEl>
                                        <p:attrNameLst>
                                          <p:attrName>style.visibility</p:attrName>
                                        </p:attrNameLst>
                                      </p:cBhvr>
                                      <p:to>
                                        <p:strVal val="visible"/>
                                      </p:to>
                                    </p:set>
                                    <p:animEffect transition="in" filter="barn(outVertical)">
                                      <p:cBhvr>
                                        <p:cTn id="81" dur="500"/>
                                        <p:tgtEl>
                                          <p:spTgt spid="3086"/>
                                        </p:tgtEl>
                                      </p:cBhvr>
                                    </p:animEffect>
                                  </p:childTnLst>
                                </p:cTn>
                              </p:par>
                            </p:childTnLst>
                          </p:cTn>
                        </p:par>
                        <p:par>
                          <p:cTn id="82" fill="hold" nodeType="afterGroup">
                            <p:stCondLst>
                              <p:cond delay="5550"/>
                            </p:stCondLst>
                            <p:childTnLst>
                              <p:par>
                                <p:cTn id="83" presetID="12" presetClass="entr" presetSubtype="4" fill="hold" grpId="0" nodeType="afterEffect">
                                  <p:stCondLst>
                                    <p:cond delay="0"/>
                                  </p:stCondLst>
                                  <p:childTnLst>
                                    <p:set>
                                      <p:cBhvr>
                                        <p:cTn id="84" dur="1" fill="hold">
                                          <p:stCondLst>
                                            <p:cond delay="0"/>
                                          </p:stCondLst>
                                        </p:cTn>
                                        <p:tgtEl>
                                          <p:spTgt spid="3087"/>
                                        </p:tgtEl>
                                        <p:attrNameLst>
                                          <p:attrName>style.visibility</p:attrName>
                                        </p:attrNameLst>
                                      </p:cBhvr>
                                      <p:to>
                                        <p:strVal val="visible"/>
                                      </p:to>
                                    </p:set>
                                    <p:anim calcmode="lin" valueType="num">
                                      <p:cBhvr additive="base">
                                        <p:cTn id="85" dur="500"/>
                                        <p:tgtEl>
                                          <p:spTgt spid="3087"/>
                                        </p:tgtEl>
                                        <p:attrNameLst>
                                          <p:attrName>ppt_y</p:attrName>
                                        </p:attrNameLst>
                                      </p:cBhvr>
                                      <p:tavLst>
                                        <p:tav tm="0">
                                          <p:val>
                                            <p:strVal val="#ppt_y+#ppt_h*1.125000"/>
                                          </p:val>
                                        </p:tav>
                                        <p:tav tm="100000">
                                          <p:val>
                                            <p:strVal val="#ppt_y"/>
                                          </p:val>
                                        </p:tav>
                                      </p:tavLst>
                                    </p:anim>
                                    <p:animEffect transition="in" filter="wipe(up)">
                                      <p:cBhvr>
                                        <p:cTn id="86"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autoUpdateAnimBg="0"/>
      <p:bldP spid="3077" grpId="0" animBg="1" autoUpdateAnimBg="0"/>
      <p:bldP spid="3078" grpId="0" animBg="1"/>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3321" name="组合 8"/>
            <p:cNvGrpSpPr>
              <a:grpSpLocks/>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2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24" name="组合 10"/>
            <p:cNvGrpSpPr>
              <a:grpSpLocks/>
            </p:cNvGrpSpPr>
            <p:nvPr/>
          </p:nvGrpSpPr>
          <p:grpSpPr bwMode="auto">
            <a:xfrm>
              <a:off x="400573" y="356857"/>
              <a:ext cx="1128741" cy="1249058"/>
              <a:chOff x="0" y="0"/>
              <a:chExt cx="1128741" cy="1249058"/>
            </a:xfrm>
          </p:grpSpPr>
          <p:sp>
            <p:nvSpPr>
              <p:cNvPr id="13325"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headEnd/>
                <a:tailE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3337" name="组合 29"/>
            <p:cNvGrpSpPr>
              <a:grpSpLocks/>
            </p:cNvGrpSpPr>
            <p:nvPr/>
          </p:nvGrpSpPr>
          <p:grpSpPr bwMode="auto">
            <a:xfrm>
              <a:off x="0" y="0"/>
              <a:ext cx="1944000" cy="1944000"/>
              <a:chOff x="0" y="0"/>
              <a:chExt cx="1944000" cy="1944000"/>
            </a:xfrm>
          </p:grpSpPr>
          <p:grpSp>
            <p:nvGrpSpPr>
              <p:cNvPr id="13338" name="组合 31"/>
              <p:cNvGrpSpPr>
                <a:grpSpLocks/>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0"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1" name="组合 32"/>
              <p:cNvGrpSpPr>
                <a:grpSpLocks/>
              </p:cNvGrpSpPr>
              <p:nvPr/>
            </p:nvGrpSpPr>
            <p:grpSpPr bwMode="auto">
              <a:xfrm>
                <a:off x="400573" y="1074071"/>
                <a:ext cx="1128741" cy="531844"/>
                <a:chOff x="0" y="0"/>
                <a:chExt cx="1128741" cy="531844"/>
              </a:xfrm>
            </p:grpSpPr>
            <p:sp>
              <p:nvSpPr>
                <p:cNvPr id="13342"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3346" name="组合 38"/>
            <p:cNvGrpSpPr>
              <a:grpSpLocks/>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9" name="组合 39"/>
            <p:cNvGrpSpPr>
              <a:grpSpLocks/>
            </p:cNvGrpSpPr>
            <p:nvPr/>
          </p:nvGrpSpPr>
          <p:grpSpPr bwMode="auto">
            <a:xfrm>
              <a:off x="400573" y="1074071"/>
              <a:ext cx="1128741" cy="531844"/>
              <a:chOff x="0" y="0"/>
              <a:chExt cx="1128741" cy="531844"/>
            </a:xfrm>
          </p:grpSpPr>
          <p:sp>
            <p:nvSpPr>
              <p:cNvPr id="13350"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3354" name="组合 46"/>
            <p:cNvGrpSpPr>
              <a:grpSpLocks/>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56"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57" name="组合 47"/>
            <p:cNvGrpSpPr>
              <a:grpSpLocks/>
            </p:cNvGrpSpPr>
            <p:nvPr/>
          </p:nvGrpSpPr>
          <p:grpSpPr bwMode="auto">
            <a:xfrm>
              <a:off x="400573" y="1074071"/>
              <a:ext cx="1128741" cy="531844"/>
              <a:chOff x="0" y="0"/>
              <a:chExt cx="1128741" cy="531844"/>
            </a:xfrm>
          </p:grpSpPr>
          <p:sp>
            <p:nvSpPr>
              <p:cNvPr id="1335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338" name="文本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4343" name="文本框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55"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4348" name="任意多边形 16"/>
          <p:cNvSpPr>
            <a:spLocks/>
          </p:cNvSpPr>
          <p:nvPr/>
        </p:nvSpPr>
        <p:spPr bwMode="auto">
          <a:xfrm>
            <a:off x="392113" y="1236663"/>
            <a:ext cx="207962" cy="20796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5385"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6"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5388"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9"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5391"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2"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5394"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5"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8" name="组合 67"/>
            <p:cNvGrpSpPr>
              <a:grpSpLocks/>
            </p:cNvGrpSpPr>
            <p:nvPr/>
          </p:nvGrpSpPr>
          <p:grpSpPr bwMode="auto">
            <a:xfrm>
              <a:off x="448852" y="168104"/>
              <a:ext cx="11294297" cy="897200"/>
              <a:chOff x="0" y="0"/>
              <a:chExt cx="11294297" cy="897200"/>
            </a:xfrm>
          </p:grpSpPr>
          <p:grpSp>
            <p:nvGrpSpPr>
              <p:cNvPr id="15399" name="组合 43"/>
              <p:cNvGrpSpPr>
                <a:grpSpLocks/>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2" name="组合 54"/>
              <p:cNvGrpSpPr>
                <a:grpSpLocks/>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5" name="组合 55"/>
              <p:cNvGrpSpPr>
                <a:grpSpLocks/>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8" name="组合 60"/>
              <p:cNvGrpSpPr>
                <a:grpSpLocks/>
              </p:cNvGrpSpPr>
              <p:nvPr/>
            </p:nvGrpSpPr>
            <p:grpSpPr bwMode="auto">
              <a:xfrm>
                <a:off x="911575" y="34938"/>
                <a:ext cx="2679604" cy="827324"/>
                <a:chOff x="0" y="0"/>
                <a:chExt cx="2679604" cy="827324"/>
              </a:xfrm>
            </p:grpSpPr>
            <p:sp>
              <p:nvSpPr>
                <p:cNvPr id="15409"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0"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1" name="组合 61"/>
              <p:cNvGrpSpPr>
                <a:grpSpLocks/>
              </p:cNvGrpSpPr>
              <p:nvPr/>
            </p:nvGrpSpPr>
            <p:grpSpPr bwMode="auto">
              <a:xfrm>
                <a:off x="4782108" y="34938"/>
                <a:ext cx="2679604" cy="827324"/>
                <a:chOff x="0" y="0"/>
                <a:chExt cx="2679604" cy="827324"/>
              </a:xfrm>
            </p:grpSpPr>
            <p:sp>
              <p:nvSpPr>
                <p:cNvPr id="15412"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3"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4" name="组合 64"/>
              <p:cNvGrpSpPr>
                <a:grpSpLocks/>
              </p:cNvGrpSpPr>
              <p:nvPr/>
            </p:nvGrpSpPr>
            <p:grpSpPr bwMode="auto">
              <a:xfrm>
                <a:off x="8614693" y="34938"/>
                <a:ext cx="2679604" cy="827324"/>
                <a:chOff x="0" y="0"/>
                <a:chExt cx="2679604" cy="827324"/>
              </a:xfrm>
            </p:grpSpPr>
            <p:sp>
              <p:nvSpPr>
                <p:cNvPr id="15415"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6"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6386" name="组合 40"/>
          <p:cNvGrpSpPr>
            <a:grpSpLocks/>
          </p:cNvGrpSpPr>
          <p:nvPr/>
        </p:nvGrpSpPr>
        <p:grpSpPr bwMode="auto">
          <a:xfrm>
            <a:off x="-136525" y="474663"/>
            <a:ext cx="12411075" cy="5784850"/>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639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639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639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640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640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64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641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7428" name="组合 38"/>
            <p:cNvGrpSpPr>
              <a:grpSpLocks/>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0" name="组合 4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1"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7433" name="组合 43"/>
            <p:cNvGrpSpPr>
              <a:grpSpLocks/>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5" name="组合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6" name="组合 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7438" name="组合 32"/>
            <p:cNvGrpSpPr>
              <a:grpSpLocks/>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0" name="组合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7443" name="组合 33"/>
            <p:cNvGrpSpPr>
              <a:grpSpLocks/>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5" name="组合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7448" name="组合 68"/>
            <p:cNvGrpSpPr>
              <a:grpSpLocks/>
            </p:cNvGrpSpPr>
            <p:nvPr/>
          </p:nvGrpSpPr>
          <p:grpSpPr bwMode="auto">
            <a:xfrm>
              <a:off x="0" y="0"/>
              <a:ext cx="433388" cy="376237"/>
              <a:chOff x="0" y="0"/>
              <a:chExt cx="433388" cy="376237"/>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7454" name="组合 76"/>
            <p:cNvGrpSpPr>
              <a:grpSpLocks/>
            </p:cNvGrpSpPr>
            <p:nvPr/>
          </p:nvGrpSpPr>
          <p:grpSpPr bwMode="auto">
            <a:xfrm>
              <a:off x="0" y="0"/>
              <a:ext cx="433388" cy="376237"/>
              <a:chOff x="0" y="0"/>
              <a:chExt cx="433388" cy="376237"/>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7460" name="组合 83"/>
            <p:cNvGrpSpPr>
              <a:grpSpLocks/>
            </p:cNvGrpSpPr>
            <p:nvPr/>
          </p:nvGrpSpPr>
          <p:grpSpPr bwMode="auto">
            <a:xfrm>
              <a:off x="0" y="0"/>
              <a:ext cx="433388" cy="376237"/>
              <a:chOff x="0" y="0"/>
              <a:chExt cx="433388" cy="376237"/>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7466" name="组合 90"/>
            <p:cNvGrpSpPr>
              <a:grpSpLocks/>
            </p:cNvGrpSpPr>
            <p:nvPr/>
          </p:nvGrpSpPr>
          <p:grpSpPr bwMode="auto">
            <a:xfrm>
              <a:off x="0" y="0"/>
              <a:ext cx="433388" cy="376237"/>
              <a:chOff x="0" y="0"/>
              <a:chExt cx="433388" cy="376237"/>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40"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2" name="组合 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3" name="组合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alpha val="29999"/>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945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45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946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946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66" name="组合 29"/>
            <p:cNvGrpSpPr>
              <a:grpSpLocks/>
            </p:cNvGrpSpPr>
            <p:nvPr/>
          </p:nvGrpSpPr>
          <p:grpSpPr bwMode="auto">
            <a:xfrm>
              <a:off x="753933" y="1096448"/>
              <a:ext cx="1134989" cy="1035369"/>
              <a:chOff x="0" y="0"/>
              <a:chExt cx="1134989" cy="1035369"/>
            </a:xfrm>
          </p:grpSpPr>
          <p:sp>
            <p:nvSpPr>
              <p:cNvPr id="19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9469"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2" name="组合 23"/>
            <p:cNvGrpSpPr>
              <a:grpSpLocks/>
            </p:cNvGrpSpPr>
            <p:nvPr/>
          </p:nvGrpSpPr>
          <p:grpSpPr bwMode="auto">
            <a:xfrm>
              <a:off x="782962" y="278105"/>
              <a:ext cx="1017614" cy="1001746"/>
              <a:chOff x="0" y="0"/>
              <a:chExt cx="1017614" cy="1001746"/>
            </a:xfrm>
          </p:grpSpPr>
          <p:sp>
            <p:nvSpPr>
              <p:cNvPr id="19473"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9475"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8" name="组合 7"/>
            <p:cNvGrpSpPr>
              <a:grpSpLocks/>
            </p:cNvGrpSpPr>
            <p:nvPr/>
          </p:nvGrpSpPr>
          <p:grpSpPr bwMode="auto">
            <a:xfrm>
              <a:off x="594280" y="278105"/>
              <a:ext cx="1017614" cy="1001746"/>
              <a:chOff x="0" y="0"/>
              <a:chExt cx="1017614" cy="1001746"/>
            </a:xfrm>
          </p:grpSpPr>
          <p:sp>
            <p:nvSpPr>
              <p:cNvPr id="19479"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9481"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84" name="组合 26"/>
            <p:cNvGrpSpPr>
              <a:grpSpLocks/>
            </p:cNvGrpSpPr>
            <p:nvPr/>
          </p:nvGrpSpPr>
          <p:grpSpPr bwMode="auto">
            <a:xfrm>
              <a:off x="492681" y="1096448"/>
              <a:ext cx="1190979" cy="1035369"/>
              <a:chOff x="0" y="0"/>
              <a:chExt cx="1190979" cy="1035369"/>
            </a:xfrm>
          </p:grpSpPr>
          <p:sp>
            <p:nvSpPr>
              <p:cNvPr id="19485"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9487" name="组合 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9489"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90" name="组合 57"/>
            <p:cNvGrpSpPr>
              <a:grpSpLocks/>
            </p:cNvGrpSpPr>
            <p:nvPr/>
          </p:nvGrpSpPr>
          <p:grpSpPr bwMode="auto">
            <a:xfrm>
              <a:off x="320591" y="668371"/>
              <a:ext cx="2170649" cy="1381308"/>
              <a:chOff x="0" y="0"/>
              <a:chExt cx="2170649" cy="1381308"/>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9498" name="组合 69"/>
            <p:cNvGrpSpPr>
              <a:grpSpLocks/>
            </p:cNvGrpSpPr>
            <p:nvPr/>
          </p:nvGrpSpPr>
          <p:grpSpPr bwMode="auto">
            <a:xfrm>
              <a:off x="63418" y="0"/>
              <a:ext cx="2582237" cy="338554"/>
              <a:chOff x="0" y="0"/>
              <a:chExt cx="2582237" cy="338554"/>
            </a:xfrm>
          </p:grpSpPr>
          <p:sp>
            <p:nvSpPr>
              <p:cNvPr id="19499" name="任意多边形 66"/>
              <p:cNvSpPr>
                <a:spLocks/>
              </p:cNvSpPr>
              <p:nvPr/>
            </p:nvSpPr>
            <p:spPr bwMode="auto">
              <a:xfrm>
                <a:off x="86"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0" name="文本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1"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9503" name="组合 72"/>
            <p:cNvGrpSpPr>
              <a:grpSpLocks/>
            </p:cNvGrpSpPr>
            <p:nvPr/>
          </p:nvGrpSpPr>
          <p:grpSpPr bwMode="auto">
            <a:xfrm>
              <a:off x="63418" y="0"/>
              <a:ext cx="2582237" cy="338554"/>
              <a:chOff x="0" y="0"/>
              <a:chExt cx="2582237" cy="338554"/>
            </a:xfrm>
          </p:grpSpPr>
          <p:sp>
            <p:nvSpPr>
              <p:cNvPr id="19504" name="任意多边形 74"/>
              <p:cNvSpPr>
                <a:spLocks/>
              </p:cNvSpPr>
              <p:nvPr/>
            </p:nvSpPr>
            <p:spPr bwMode="auto">
              <a:xfrm>
                <a:off x="86"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5" name="文本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6"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9508" name="组合 77"/>
            <p:cNvGrpSpPr>
              <a:grpSpLocks/>
            </p:cNvGrpSpPr>
            <p:nvPr/>
          </p:nvGrpSpPr>
          <p:grpSpPr bwMode="auto">
            <a:xfrm>
              <a:off x="63418" y="0"/>
              <a:ext cx="2582237" cy="338554"/>
              <a:chOff x="0" y="0"/>
              <a:chExt cx="2582237" cy="338554"/>
            </a:xfrm>
          </p:grpSpPr>
          <p:sp>
            <p:nvSpPr>
              <p:cNvPr id="19509" name="任意多边形 79"/>
              <p:cNvSpPr>
                <a:spLocks/>
              </p:cNvSpPr>
              <p:nvPr/>
            </p:nvSpPr>
            <p:spPr bwMode="auto">
              <a:xfrm>
                <a:off x="86"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0" name="文本框 8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1"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9513" name="组合 82"/>
            <p:cNvGrpSpPr>
              <a:grpSpLocks/>
            </p:cNvGrpSpPr>
            <p:nvPr/>
          </p:nvGrpSpPr>
          <p:grpSpPr bwMode="auto">
            <a:xfrm>
              <a:off x="63418" y="0"/>
              <a:ext cx="2582237" cy="338554"/>
              <a:chOff x="0" y="0"/>
              <a:chExt cx="2582237" cy="338554"/>
            </a:xfrm>
          </p:grpSpPr>
          <p:sp>
            <p:nvSpPr>
              <p:cNvPr id="19514" name="任意多边形 84"/>
              <p:cNvSpPr>
                <a:spLocks/>
              </p:cNvSpPr>
              <p:nvPr/>
            </p:nvSpPr>
            <p:spPr bwMode="auto">
              <a:xfrm>
                <a:off x="86"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5" name="文本框 8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6"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48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048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20489" name="组合 4"/>
            <p:cNvGrpSpPr>
              <a:grpSpLocks/>
            </p:cNvGrpSpPr>
            <p:nvPr/>
          </p:nvGrpSpPr>
          <p:grpSpPr bwMode="auto">
            <a:xfrm>
              <a:off x="0" y="0"/>
              <a:ext cx="2735895" cy="4127500"/>
              <a:chOff x="0" y="0"/>
              <a:chExt cx="2735895" cy="4127500"/>
            </a:xfrm>
          </p:grpSpPr>
          <p:sp>
            <p:nvSpPr>
              <p:cNvPr id="20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492" name="组合 70"/>
            <p:cNvGrpSpPr>
              <a:grpSpLocks/>
            </p:cNvGrpSpPr>
            <p:nvPr/>
          </p:nvGrpSpPr>
          <p:grpSpPr bwMode="auto">
            <a:xfrm>
              <a:off x="1" y="106402"/>
              <a:ext cx="2735893" cy="3834166"/>
              <a:chOff x="0" y="0"/>
              <a:chExt cx="2735893" cy="3834166"/>
            </a:xfrm>
          </p:grpSpPr>
          <p:grpSp>
            <p:nvGrpSpPr>
              <p:cNvPr id="20493" name="组合 7"/>
              <p:cNvGrpSpPr>
                <a:grpSpLocks/>
              </p:cNvGrpSpPr>
              <p:nvPr/>
            </p:nvGrpSpPr>
            <p:grpSpPr bwMode="auto">
              <a:xfrm>
                <a:off x="859139" y="0"/>
                <a:ext cx="1017614" cy="1016161"/>
                <a:chOff x="0" y="0"/>
                <a:chExt cx="1017614" cy="1016161"/>
              </a:xfrm>
            </p:grpSpPr>
            <p:sp>
              <p:nvSpPr>
                <p:cNvPr id="20494"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20496" name="文本框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7"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498" name="组合 65"/>
              <p:cNvGrpSpPr>
                <a:grpSpLocks/>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20502" name="组合 18"/>
            <p:cNvGrpSpPr>
              <a:grpSpLocks/>
            </p:cNvGrpSpPr>
            <p:nvPr/>
          </p:nvGrpSpPr>
          <p:grpSpPr bwMode="auto">
            <a:xfrm>
              <a:off x="0" y="0"/>
              <a:ext cx="2735895" cy="4127500"/>
              <a:chOff x="0" y="0"/>
              <a:chExt cx="2735895" cy="4127500"/>
            </a:xfrm>
          </p:grpSpPr>
          <p:sp>
            <p:nvSpPr>
              <p:cNvPr id="20503"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4"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05" name="组合 71"/>
            <p:cNvGrpSpPr>
              <a:grpSpLocks/>
            </p:cNvGrpSpPr>
            <p:nvPr/>
          </p:nvGrpSpPr>
          <p:grpSpPr bwMode="auto">
            <a:xfrm>
              <a:off x="1" y="106402"/>
              <a:ext cx="2735893" cy="3834166"/>
              <a:chOff x="0" y="0"/>
              <a:chExt cx="2735893" cy="3834166"/>
            </a:xfrm>
          </p:grpSpPr>
          <p:grpSp>
            <p:nvGrpSpPr>
              <p:cNvPr id="20506" name="组合 8"/>
              <p:cNvGrpSpPr>
                <a:grpSpLocks/>
              </p:cNvGrpSpPr>
              <p:nvPr/>
            </p:nvGrpSpPr>
            <p:grpSpPr bwMode="auto">
              <a:xfrm>
                <a:off x="781788" y="0"/>
                <a:ext cx="1017614" cy="1016161"/>
                <a:chOff x="0" y="0"/>
                <a:chExt cx="1017614" cy="1016161"/>
              </a:xfrm>
            </p:grpSpPr>
            <p:sp>
              <p:nvSpPr>
                <p:cNvPr id="20507"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20509" name="文本框 4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0"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11" name="组合 66"/>
              <p:cNvGrpSpPr>
                <a:grpSpLocks/>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20515" name="组合 21"/>
            <p:cNvGrpSpPr>
              <a:grpSpLocks/>
            </p:cNvGrpSpPr>
            <p:nvPr/>
          </p:nvGrpSpPr>
          <p:grpSpPr bwMode="auto">
            <a:xfrm>
              <a:off x="1" y="0"/>
              <a:ext cx="2735895" cy="4127500"/>
              <a:chOff x="0" y="0"/>
              <a:chExt cx="2735895" cy="4127500"/>
            </a:xfrm>
          </p:grpSpPr>
          <p:sp>
            <p:nvSpPr>
              <p:cNvPr id="20516" name="任意多边形 22"/>
              <p:cNvSpPr>
                <a:spLocks/>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17" name="任意多边形 23"/>
              <p:cNvSpPr>
                <a:spLocks/>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8" name="组合 72"/>
            <p:cNvGrpSpPr>
              <a:grpSpLocks/>
            </p:cNvGrpSpPr>
            <p:nvPr/>
          </p:nvGrpSpPr>
          <p:grpSpPr bwMode="auto">
            <a:xfrm>
              <a:off x="0" y="106402"/>
              <a:ext cx="2735893" cy="3834166"/>
              <a:chOff x="0" y="0"/>
              <a:chExt cx="2735893" cy="3834166"/>
            </a:xfrm>
          </p:grpSpPr>
          <p:grpSp>
            <p:nvGrpSpPr>
              <p:cNvPr id="20519" name="组合 39"/>
              <p:cNvGrpSpPr>
                <a:grpSpLocks/>
              </p:cNvGrpSpPr>
              <p:nvPr/>
            </p:nvGrpSpPr>
            <p:grpSpPr bwMode="auto">
              <a:xfrm>
                <a:off x="704439" y="0"/>
                <a:ext cx="1190979" cy="1016161"/>
                <a:chOff x="0" y="0"/>
                <a:chExt cx="1190979" cy="1016161"/>
              </a:xfrm>
            </p:grpSpPr>
            <p:sp>
              <p:nvSpPr>
                <p:cNvPr id="20520"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20522" name="文本框 4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3"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24" name="组合 67"/>
              <p:cNvGrpSpPr>
                <a:grpSpLocks/>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20528" name="组合 24"/>
            <p:cNvGrpSpPr>
              <a:grpSpLocks/>
            </p:cNvGrpSpPr>
            <p:nvPr/>
          </p:nvGrpSpPr>
          <p:grpSpPr bwMode="auto">
            <a:xfrm>
              <a:off x="4" y="0"/>
              <a:ext cx="2735895" cy="4127500"/>
              <a:chOff x="0" y="0"/>
              <a:chExt cx="2735895" cy="4127500"/>
            </a:xfrm>
          </p:grpSpPr>
          <p:sp>
            <p:nvSpPr>
              <p:cNvPr id="20529" name="任意多边形 25"/>
              <p:cNvSpPr>
                <a:spLocks/>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0" name="任意多边形 26"/>
              <p:cNvSpPr>
                <a:spLocks/>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31" name="组合 73"/>
            <p:cNvGrpSpPr>
              <a:grpSpLocks/>
            </p:cNvGrpSpPr>
            <p:nvPr/>
          </p:nvGrpSpPr>
          <p:grpSpPr bwMode="auto">
            <a:xfrm>
              <a:off x="0" y="106402"/>
              <a:ext cx="2735893" cy="3834166"/>
              <a:chOff x="0" y="0"/>
              <a:chExt cx="2735893" cy="3834166"/>
            </a:xfrm>
          </p:grpSpPr>
          <p:grpSp>
            <p:nvGrpSpPr>
              <p:cNvPr id="20532" name="组合 40"/>
              <p:cNvGrpSpPr>
                <a:grpSpLocks/>
              </p:cNvGrpSpPr>
              <p:nvPr/>
            </p:nvGrpSpPr>
            <p:grpSpPr bwMode="auto">
              <a:xfrm>
                <a:off x="800456" y="0"/>
                <a:ext cx="1134989" cy="1016161"/>
                <a:chOff x="0" y="0"/>
                <a:chExt cx="1134989" cy="1016161"/>
              </a:xfrm>
            </p:grpSpPr>
            <p:sp>
              <p:nvSpPr>
                <p:cNvPr id="20533"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20535" name="文本框 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6"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37" name="组合 68"/>
              <p:cNvGrpSpPr>
                <a:grpSpLocks/>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1506" name="组合 40"/>
          <p:cNvGrpSpPr>
            <a:grpSpLocks/>
          </p:cNvGrpSpPr>
          <p:nvPr/>
        </p:nvGrpSpPr>
        <p:grpSpPr bwMode="auto">
          <a:xfrm>
            <a:off x="-136525" y="474663"/>
            <a:ext cx="12411075" cy="5784850"/>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151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2151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2152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2152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215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215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1"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3"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2536"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7" name="组合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3" name="组合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6" name="组合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9" name="组合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4" name="组合 78"/>
            <p:cNvGrpSpPr>
              <a:grpSpLocks/>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5128" name="组合 40"/>
          <p:cNvGrpSpPr>
            <a:grpSpLocks/>
          </p:cNvGrpSpPr>
          <p:nvPr/>
        </p:nvGrpSpPr>
        <p:grpSpPr bwMode="auto">
          <a:xfrm>
            <a:off x="-136525" y="474663"/>
            <a:ext cx="12411075" cy="5784850"/>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32"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1"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4"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516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5165"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6"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5168"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9"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5171"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72"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355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5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355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6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itchFamily="34" charset="0"/>
            </a:endParaRPr>
          </a:p>
        </p:txBody>
      </p:sp>
      <p:pic>
        <p:nvPicPr>
          <p:cNvPr id="2357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6" name="图片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7" name="图片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457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7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458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a:grpSpLocks/>
            </p:cNvGrpSpPr>
            <p:nvPr/>
          </p:nvGrpSpPr>
          <p:grpSpPr bwMode="auto">
            <a:xfrm>
              <a:off x="176539" y="392416"/>
              <a:ext cx="2480603" cy="2556213"/>
              <a:chOff x="0" y="0"/>
              <a:chExt cx="2480603" cy="2556213"/>
            </a:xfrm>
          </p:grpSpPr>
          <p:grpSp>
            <p:nvGrpSpPr>
              <p:cNvPr id="24594" name="组合 22"/>
              <p:cNvGrpSpPr>
                <a:grpSpLocks/>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3"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2"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67934" y="1550383"/>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25613"/>
                                        </p:tgtEl>
                                        <p:attrNameLst>
                                          <p:attrName>style.visibility</p:attrName>
                                        </p:attrNameLst>
                                      </p:cBhvr>
                                      <p:to>
                                        <p:strVal val="visible"/>
                                      </p:to>
                                    </p:set>
                                    <p:animEffect transition="in" filter="wipe(up)">
                                      <p:cBhvr>
                                        <p:cTn id="77" dur="500"/>
                                        <p:tgtEl>
                                          <p:spTgt spid="25613"/>
                                        </p:tgtEl>
                                      </p:cBhvr>
                                    </p:animEffect>
                                  </p:childTnLst>
                                </p:cTn>
                              </p:par>
                            </p:childTnLst>
                          </p:cTn>
                        </p:par>
                        <p:par>
                          <p:cTn id="78" fill="hold" nodeType="afterGroup">
                            <p:stCondLst>
                              <p:cond delay="4400"/>
                            </p:stCondLst>
                            <p:childTnLst>
                              <p:par>
                                <p:cTn id="79" presetID="16" presetClass="entr" presetSubtype="37" fill="hold" nodeType="afterEffect">
                                  <p:stCondLst>
                                    <p:cond delay="0"/>
                                  </p:stCondLst>
                                  <p:childTnLst>
                                    <p:set>
                                      <p:cBhvr>
                                        <p:cTn id="80" dur="1" fill="hold">
                                          <p:stCondLst>
                                            <p:cond delay="0"/>
                                          </p:stCondLst>
                                        </p:cTn>
                                        <p:tgtEl>
                                          <p:spTgt spid="25614"/>
                                        </p:tgtEl>
                                        <p:attrNameLst>
                                          <p:attrName>style.visibility</p:attrName>
                                        </p:attrNameLst>
                                      </p:cBhvr>
                                      <p:to>
                                        <p:strVal val="visible"/>
                                      </p:to>
                                    </p:set>
                                    <p:animEffect transition="in" filter="barn(outVertical)">
                                      <p:cBhvr>
                                        <p:cTn id="81" dur="500"/>
                                        <p:tgtEl>
                                          <p:spTgt spid="25614"/>
                                        </p:tgtEl>
                                      </p:cBhvr>
                                    </p:animEffect>
                                  </p:childTnLst>
                                </p:cTn>
                              </p:par>
                            </p:childTnLst>
                          </p:cTn>
                        </p:par>
                        <p:par>
                          <p:cTn id="82" fill="hold" nodeType="afterGroup">
                            <p:stCondLst>
                              <p:cond delay="4900"/>
                            </p:stCondLst>
                            <p:childTnLst>
                              <p:par>
                                <p:cTn id="83" presetID="12" presetClass="entr" presetSubtype="4" fill="hold" grpId="0" nodeType="after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additive="base">
                                        <p:cTn id="85" dur="500"/>
                                        <p:tgtEl>
                                          <p:spTgt spid="25615"/>
                                        </p:tgtEl>
                                        <p:attrNameLst>
                                          <p:attrName>ppt_y</p:attrName>
                                        </p:attrNameLst>
                                      </p:cBhvr>
                                      <p:tavLst>
                                        <p:tav tm="0">
                                          <p:val>
                                            <p:strVal val="#ppt_y+#ppt_h*1.125000"/>
                                          </p:val>
                                        </p:tav>
                                        <p:tav tm="100000">
                                          <p:val>
                                            <p:strVal val="#ppt_y"/>
                                          </p:val>
                                        </p:tav>
                                      </p:tavLst>
                                    </p:anim>
                                    <p:animEffect transition="in" filter="wipe(up)">
                                      <p:cBhvr>
                                        <p:cTn id="86"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autoUpdateAnimBg="0"/>
      <p:bldP spid="25605" grpId="0" animBg="1" autoUpdateAnimBg="0"/>
      <p:bldP spid="25606" grpId="0" animBg="1"/>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146" name="组合 79"/>
          <p:cNvGrpSpPr>
            <a:grpSpLocks/>
          </p:cNvGrpSpPr>
          <p:nvPr/>
        </p:nvGrpSpPr>
        <p:grpSpPr bwMode="auto">
          <a:xfrm>
            <a:off x="0" y="2066925"/>
            <a:ext cx="12192000" cy="2949575"/>
            <a:chOff x="0" y="0"/>
            <a:chExt cx="12192001" cy="2949678"/>
          </a:xfrm>
        </p:grpSpPr>
        <p:sp>
          <p:nvSpPr>
            <p:cNvPr id="6147"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48" name="组合 78"/>
            <p:cNvGrpSpPr>
              <a:grpSpLocks/>
            </p:cNvGrpSpPr>
            <p:nvPr/>
          </p:nvGrpSpPr>
          <p:grpSpPr bwMode="auto">
            <a:xfrm>
              <a:off x="0" y="0"/>
              <a:ext cx="12192000" cy="2949678"/>
              <a:chOff x="0" y="0"/>
              <a:chExt cx="12192000" cy="2949678"/>
            </a:xfrm>
          </p:grpSpPr>
          <p:sp>
            <p:nvSpPr>
              <p:cNvPr id="6149"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6150"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151"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6152" name="组合 40"/>
          <p:cNvGrpSpPr>
            <a:grpSpLocks/>
          </p:cNvGrpSpPr>
          <p:nvPr/>
        </p:nvGrpSpPr>
        <p:grpSpPr bwMode="auto">
          <a:xfrm>
            <a:off x="-136525" y="474663"/>
            <a:ext cx="12411075" cy="5784850"/>
            <a:chOff x="0" y="0"/>
            <a:chExt cx="12410868" cy="5784745"/>
          </a:xfrm>
        </p:grpSpPr>
        <p:sp>
          <p:nvSpPr>
            <p:cNvPr id="615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4"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5"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6156"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9"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6160"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161"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6162"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616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6167"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68" name="组合 73"/>
            <p:cNvGrpSpPr>
              <a:grpSpLocks/>
            </p:cNvGrpSpPr>
            <p:nvPr/>
          </p:nvGrpSpPr>
          <p:grpSpPr bwMode="auto">
            <a:xfrm>
              <a:off x="498691" y="110634"/>
              <a:ext cx="1248318" cy="1248318"/>
              <a:chOff x="0" y="0"/>
              <a:chExt cx="1248318" cy="1248318"/>
            </a:xfrm>
          </p:grpSpPr>
          <p:sp>
            <p:nvSpPr>
              <p:cNvPr id="6169" name="椭圆 55"/>
              <p:cNvSpPr>
                <a:spLocks noChangeArrowheads="1"/>
              </p:cNvSpPr>
              <p:nvPr/>
            </p:nvSpPr>
            <p:spPr bwMode="auto">
              <a:xfrm>
                <a:off x="-307" y="499"/>
                <a:ext cx="1249136"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6171" name="组合 80"/>
            <p:cNvGrpSpPr>
              <a:grpSpLocks/>
            </p:cNvGrpSpPr>
            <p:nvPr/>
          </p:nvGrpSpPr>
          <p:grpSpPr bwMode="auto">
            <a:xfrm>
              <a:off x="0" y="1430200"/>
              <a:ext cx="2261776" cy="887718"/>
              <a:chOff x="0" y="0"/>
              <a:chExt cx="2261776" cy="887718"/>
            </a:xfrm>
          </p:grpSpPr>
          <p:sp>
            <p:nvSpPr>
              <p:cNvPr id="617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7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6175"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6"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7"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6178" name="直接连接符 47"/>
            <p:cNvCxnSpPr>
              <a:cxnSpLocks noChangeShapeType="1"/>
            </p:cNvCxnSpPr>
            <p:nvPr/>
          </p:nvCxnSpPr>
          <p:spPr bwMode="auto">
            <a:xfrm>
              <a:off x="6995597" y="733478"/>
              <a:ext cx="1528649"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79" name="直接连接符 49"/>
            <p:cNvCxnSpPr>
              <a:cxnSpLocks noChangeShapeType="1"/>
            </p:cNvCxnSpPr>
            <p:nvPr/>
          </p:nvCxnSpPr>
          <p:spPr bwMode="auto">
            <a:xfrm>
              <a:off x="1862001" y="733478"/>
              <a:ext cx="108100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80" name="直接连接符 50"/>
            <p:cNvCxnSpPr>
              <a:cxnSpLocks noChangeShapeType="1"/>
            </p:cNvCxnSpPr>
            <p:nvPr/>
          </p:nvCxnSpPr>
          <p:spPr bwMode="auto">
            <a:xfrm>
              <a:off x="4430386" y="733478"/>
              <a:ext cx="107942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81" name="组合 74"/>
            <p:cNvGrpSpPr>
              <a:grpSpLocks/>
            </p:cNvGrpSpPr>
            <p:nvPr/>
          </p:nvGrpSpPr>
          <p:grpSpPr bwMode="auto">
            <a:xfrm>
              <a:off x="498989" y="110634"/>
              <a:ext cx="1248318" cy="1248318"/>
              <a:chOff x="0" y="0"/>
              <a:chExt cx="1248318" cy="1248318"/>
            </a:xfrm>
          </p:grpSpPr>
          <p:sp>
            <p:nvSpPr>
              <p:cNvPr id="6182" name="椭圆 57"/>
              <p:cNvSpPr>
                <a:spLocks noChangeArrowheads="1"/>
              </p:cNvSpPr>
              <p:nvPr/>
            </p:nvSpPr>
            <p:spPr bwMode="auto">
              <a:xfrm>
                <a:off x="-551" y="499"/>
                <a:ext cx="1249271"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6184" name="组合 75"/>
            <p:cNvGrpSpPr>
              <a:grpSpLocks/>
            </p:cNvGrpSpPr>
            <p:nvPr/>
          </p:nvGrpSpPr>
          <p:grpSpPr bwMode="auto">
            <a:xfrm>
              <a:off x="3065156" y="110634"/>
              <a:ext cx="1248318" cy="1248318"/>
              <a:chOff x="0" y="0"/>
              <a:chExt cx="1248318" cy="1248318"/>
            </a:xfrm>
          </p:grpSpPr>
          <p:sp>
            <p:nvSpPr>
              <p:cNvPr id="6185" name="椭圆 58"/>
              <p:cNvSpPr>
                <a:spLocks noChangeArrowheads="1"/>
              </p:cNvSpPr>
              <p:nvPr/>
            </p:nvSpPr>
            <p:spPr bwMode="auto">
              <a:xfrm>
                <a:off x="81"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6187" name="组合 76"/>
            <p:cNvGrpSpPr>
              <a:grpSpLocks/>
            </p:cNvGrpSpPr>
            <p:nvPr/>
          </p:nvGrpSpPr>
          <p:grpSpPr bwMode="auto">
            <a:xfrm>
              <a:off x="5631322" y="110634"/>
              <a:ext cx="1248318" cy="1248318"/>
              <a:chOff x="0" y="0"/>
              <a:chExt cx="1248318" cy="1248318"/>
            </a:xfrm>
          </p:grpSpPr>
          <p:sp>
            <p:nvSpPr>
              <p:cNvPr id="6188" name="椭圆 59"/>
              <p:cNvSpPr>
                <a:spLocks noChangeArrowheads="1"/>
              </p:cNvSpPr>
              <p:nvPr/>
            </p:nvSpPr>
            <p:spPr bwMode="auto">
              <a:xfrm>
                <a:off x="712"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6190" name="组合 81"/>
            <p:cNvGrpSpPr>
              <a:grpSpLocks/>
            </p:cNvGrpSpPr>
            <p:nvPr/>
          </p:nvGrpSpPr>
          <p:grpSpPr bwMode="auto">
            <a:xfrm>
              <a:off x="0" y="1430200"/>
              <a:ext cx="2261776" cy="887718"/>
              <a:chOff x="0" y="0"/>
              <a:chExt cx="2261776" cy="887718"/>
            </a:xfrm>
          </p:grpSpPr>
          <p:sp>
            <p:nvSpPr>
              <p:cNvPr id="619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3" name="组合 82"/>
            <p:cNvGrpSpPr>
              <a:grpSpLocks/>
            </p:cNvGrpSpPr>
            <p:nvPr/>
          </p:nvGrpSpPr>
          <p:grpSpPr bwMode="auto">
            <a:xfrm>
              <a:off x="2556738" y="1430200"/>
              <a:ext cx="2261776" cy="887718"/>
              <a:chOff x="0" y="0"/>
              <a:chExt cx="2261776" cy="887718"/>
            </a:xfrm>
          </p:grpSpPr>
          <p:sp>
            <p:nvSpPr>
              <p:cNvPr id="619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6" name="组合 83"/>
            <p:cNvGrpSpPr>
              <a:grpSpLocks/>
            </p:cNvGrpSpPr>
            <p:nvPr/>
          </p:nvGrpSpPr>
          <p:grpSpPr bwMode="auto">
            <a:xfrm>
              <a:off x="5124592" y="1430200"/>
              <a:ext cx="2261777" cy="887718"/>
              <a:chOff x="0" y="0"/>
              <a:chExt cx="2261777" cy="887718"/>
            </a:xfrm>
          </p:grpSpPr>
          <p:sp>
            <p:nvSpPr>
              <p:cNvPr id="61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7178" name="组合 21"/>
            <p:cNvGrpSpPr>
              <a:grpSpLocks/>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7182"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2" name="组合 36"/>
            <p:cNvGrpSpPr>
              <a:grpSpLocks/>
            </p:cNvGrpSpPr>
            <p:nvPr/>
          </p:nvGrpSpPr>
          <p:grpSpPr bwMode="auto">
            <a:xfrm>
              <a:off x="0" y="0"/>
              <a:ext cx="2914874" cy="690689"/>
              <a:chOff x="0" y="0"/>
              <a:chExt cx="2914874" cy="69068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4"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7" name="组合 37"/>
            <p:cNvGrpSpPr>
              <a:grpSpLocks/>
            </p:cNvGrpSpPr>
            <p:nvPr/>
          </p:nvGrpSpPr>
          <p:grpSpPr bwMode="auto">
            <a:xfrm>
              <a:off x="0" y="0"/>
              <a:ext cx="2772000" cy="690235"/>
              <a:chOff x="0" y="0"/>
              <a:chExt cx="2772000" cy="690235"/>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9"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0" name="组合 35"/>
            <p:cNvGrpSpPr>
              <a:grpSpLocks/>
            </p:cNvGrpSpPr>
            <p:nvPr/>
          </p:nvGrpSpPr>
          <p:grpSpPr bwMode="auto">
            <a:xfrm>
              <a:off x="0" y="3879133"/>
              <a:ext cx="2772000" cy="750705"/>
              <a:chOff x="0" y="0"/>
              <a:chExt cx="2772000" cy="750705"/>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2"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15" name="组合 38"/>
            <p:cNvGrpSpPr>
              <a:grpSpLocks/>
            </p:cNvGrpSpPr>
            <p:nvPr/>
          </p:nvGrpSpPr>
          <p:grpSpPr bwMode="auto">
            <a:xfrm>
              <a:off x="0" y="0"/>
              <a:ext cx="2772000" cy="690235"/>
              <a:chOff x="0" y="0"/>
              <a:chExt cx="2772000" cy="690235"/>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7"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8" name="组合 34"/>
            <p:cNvGrpSpPr>
              <a:grpSpLocks/>
            </p:cNvGrpSpPr>
            <p:nvPr/>
          </p:nvGrpSpPr>
          <p:grpSpPr bwMode="auto">
            <a:xfrm>
              <a:off x="0" y="3879133"/>
              <a:ext cx="2772000" cy="750705"/>
              <a:chOff x="0" y="0"/>
              <a:chExt cx="2772000" cy="750705"/>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0"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23" name="组合 39"/>
            <p:cNvGrpSpPr>
              <a:grpSpLocks/>
            </p:cNvGrpSpPr>
            <p:nvPr/>
          </p:nvGrpSpPr>
          <p:grpSpPr bwMode="auto">
            <a:xfrm>
              <a:off x="0" y="0"/>
              <a:ext cx="2772000" cy="690235"/>
              <a:chOff x="0" y="0"/>
              <a:chExt cx="2772000" cy="690235"/>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5"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26" name="组合 33"/>
            <p:cNvGrpSpPr>
              <a:grpSpLocks/>
            </p:cNvGrpSpPr>
            <p:nvPr/>
          </p:nvGrpSpPr>
          <p:grpSpPr bwMode="auto">
            <a:xfrm>
              <a:off x="0" y="3879133"/>
              <a:ext cx="2772000" cy="750705"/>
              <a:chOff x="0" y="0"/>
              <a:chExt cx="2772000" cy="750705"/>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8"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1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922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922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0" name="组合 54"/>
            <p:cNvGrpSpPr>
              <a:grpSpLocks/>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7" name="组合 53"/>
            <p:cNvGrpSpPr>
              <a:grpSpLocks/>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7"/>
              <p:cNvSpPr>
                <a:spLocks/>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8"/>
              <p:cNvSpPr>
                <a:spLocks/>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9"/>
              <p:cNvSpPr>
                <a:spLocks/>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20"/>
              <p:cNvSpPr>
                <a:spLocks/>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21"/>
              <p:cNvSpPr>
                <a:spLocks/>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22"/>
              <p:cNvSpPr>
                <a:spLocks/>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3"/>
              <p:cNvSpPr>
                <a:spLocks/>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4"/>
              <p:cNvSpPr>
                <a:spLocks/>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5"/>
              <p:cNvSpPr>
                <a:spLocks/>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6"/>
              <p:cNvSpPr>
                <a:spLocks/>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7"/>
              <p:cNvSpPr>
                <a:spLocks/>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8"/>
              <p:cNvSpPr>
                <a:spLocks/>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9"/>
              <p:cNvSpPr>
                <a:spLocks/>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0"/>
              <p:cNvSpPr>
                <a:spLocks/>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1"/>
              <p:cNvSpPr>
                <a:spLocks/>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2"/>
              <p:cNvSpPr>
                <a:spLocks/>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
              <p:cNvSpPr>
                <a:spLocks/>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4"/>
              <p:cNvSpPr>
                <a:spLocks/>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62" name="组合 52"/>
            <p:cNvGrpSpPr>
              <a:grpSpLocks/>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9266" name="任意多边形 55"/>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67" name="文本框 5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9270" name="任意多边形 64"/>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1" name="文本框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3" name="组合 81"/>
          <p:cNvGrpSpPr>
            <a:grpSpLocks/>
          </p:cNvGrpSpPr>
          <p:nvPr/>
        </p:nvGrpSpPr>
        <p:grpSpPr bwMode="auto">
          <a:xfrm>
            <a:off x="5948363" y="4041775"/>
            <a:ext cx="3289300" cy="339725"/>
            <a:chOff x="0" y="0"/>
            <a:chExt cx="3288675" cy="338554"/>
          </a:xfrm>
        </p:grpSpPr>
        <p:sp>
          <p:nvSpPr>
            <p:cNvPr id="9274" name="任意多边形 68"/>
            <p:cNvSpPr>
              <a:spLocks/>
            </p:cNvSpPr>
            <p:nvPr/>
          </p:nvSpPr>
          <p:spPr bwMode="auto">
            <a:xfrm>
              <a:off x="0" y="18984"/>
              <a:ext cx="320614" cy="3195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5" name="文本框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9278" name="任意多边形 72"/>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9" name="文本框 7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nodeType="afterGroup">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nodeType="afterGroup">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nodeType="afterGroup">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nodeType="afterGroup">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10256" name="组合 28"/>
            <p:cNvGrpSpPr>
              <a:grpSpLocks/>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9" name="组合 29"/>
            <p:cNvGrpSpPr>
              <a:grpSpLocks/>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2" name="组合 30"/>
            <p:cNvGrpSpPr>
              <a:grpSpLocks/>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64" name="组合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10266" name="组合 33"/>
            <p:cNvGrpSpPr>
              <a:grpSpLocks/>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69" name="组合 34"/>
            <p:cNvGrpSpPr>
              <a:grpSpLocks/>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72" name="组合 37"/>
            <p:cNvGrpSpPr>
              <a:grpSpLocks/>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10279" name="组合 45"/>
            <p:cNvGrpSpPr>
              <a:grpSpLocks/>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2" name="组合 46"/>
            <p:cNvGrpSpPr>
              <a:grpSpLocks/>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5" name="组合 47"/>
            <p:cNvGrpSpPr>
              <a:grpSpLocks/>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87" name="组合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10289" name="组合 48"/>
            <p:cNvGrpSpPr>
              <a:grpSpLocks/>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2" name="组合 49"/>
            <p:cNvGrpSpPr>
              <a:grpSpLocks/>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5" name="组合 50"/>
            <p:cNvGrpSpPr>
              <a:grpSpLocks/>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10302" name="组合 71"/>
            <p:cNvGrpSpPr>
              <a:grpSpLocks/>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5" name="组合 72"/>
            <p:cNvGrpSpPr>
              <a:grpSpLocks/>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8" name="组合 73"/>
            <p:cNvGrpSpPr>
              <a:grpSpLocks/>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10" name="组合 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10312" name="组合 74"/>
            <p:cNvGrpSpPr>
              <a:grpSpLocks/>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5" name="组合 75"/>
            <p:cNvGrpSpPr>
              <a:grpSpLocks/>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8" name="组合 76"/>
            <p:cNvGrpSpPr>
              <a:grpSpLocks/>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10325" name="组合 97"/>
            <p:cNvGrpSpPr>
              <a:grpSpLocks/>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28" name="组合 98"/>
            <p:cNvGrpSpPr>
              <a:grpSpLocks/>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31" name="组合 99"/>
            <p:cNvGrpSpPr>
              <a:grpSpLocks/>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33" name="组合 1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10335" name="组合 100"/>
            <p:cNvGrpSpPr>
              <a:grpSpLocks/>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38" name="组合 101"/>
            <p:cNvGrpSpPr>
              <a:grpSpLocks/>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41" name="组合 102"/>
            <p:cNvGrpSpPr>
              <a:grpSpLocks/>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266" name="组合 40"/>
          <p:cNvGrpSpPr>
            <a:grpSpLocks/>
          </p:cNvGrpSpPr>
          <p:nvPr/>
        </p:nvGrpSpPr>
        <p:grpSpPr bwMode="auto">
          <a:xfrm>
            <a:off x="-136525" y="474663"/>
            <a:ext cx="12411075" cy="5784850"/>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127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7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127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128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1128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8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1129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129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2304"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2305"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2306"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2307"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2308"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2323"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4"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2326"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7"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2329"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0"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2332"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3"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39" name="组合 9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2" name="组合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5" name="组合 10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TotalTime>
  <Pages>0</Pages>
  <Words>2918</Words>
  <Characters>0</Characters>
  <Application>Microsoft Office PowerPoint</Application>
  <DocSecurity>0</DocSecurity>
  <PresentationFormat>自定义</PresentationFormat>
  <Lines>0</Lines>
  <Paragraphs>190</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38</cp:revision>
  <dcterms:created xsi:type="dcterms:W3CDTF">2015-05-08T01:08:20Z</dcterms:created>
  <dcterms:modified xsi:type="dcterms:W3CDTF">2016-07-22T08:37:47Z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