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02" r:id="rId3"/>
    <p:sldId id="298" r:id="rId4"/>
    <p:sldId id="296" r:id="rId5"/>
    <p:sldId id="304" r:id="rId6"/>
    <p:sldId id="293" r:id="rId7"/>
    <p:sldId id="300" r:id="rId8"/>
    <p:sldId id="299" r:id="rId9"/>
    <p:sldId id="303" r:id="rId10"/>
    <p:sldId id="301" r:id="rId11"/>
    <p:sldId id="297" r:id="rId12"/>
    <p:sldId id="312" r:id="rId13"/>
    <p:sldId id="313" r:id="rId14"/>
    <p:sldId id="314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A5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600"/>
      </p:cViewPr>
      <p:guideLst>
        <p:guide orient="horz" pos="1621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729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6A50-571C-487D-A0C2-FE76E8909DE4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0058A-B137-4F36-8592-AAAAED26DF62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E55C8D4-DAF3-419C-BDB6-ECADEE71D44A}" type="slidenum">
              <a:rPr lang="zh-CN" altLang="en-US" sz="1400" smtClean="0"/>
              <a:t>‹#›</a:t>
            </a:fld>
            <a:r>
              <a:rPr lang="zh-CN" altLang="en-US" sz="1400" dirty="0" smtClean="0"/>
              <a:t>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共   页</a:t>
            </a:r>
            <a:endParaRPr lang="zh-CN" altLang="en-US" dirty="0"/>
          </a:p>
        </p:txBody>
      </p:sp>
      <p:sp>
        <p:nvSpPr>
          <p:cNvPr id="9" name="矩形 15"/>
          <p:cNvSpPr/>
          <p:nvPr userDrawn="1"/>
        </p:nvSpPr>
        <p:spPr>
          <a:xfrm>
            <a:off x="468313" y="1347788"/>
            <a:ext cx="1655762" cy="5762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</a:p>
        </p:txBody>
      </p:sp>
      <p:sp>
        <p:nvSpPr>
          <p:cNvPr id="13" name="矩形 16"/>
          <p:cNvSpPr/>
          <p:nvPr userDrawn="1"/>
        </p:nvSpPr>
        <p:spPr>
          <a:xfrm>
            <a:off x="447675" y="3219450"/>
            <a:ext cx="847725" cy="14398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4318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2067694"/>
            <a:ext cx="3240360" cy="1008112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640" y="3219822"/>
            <a:ext cx="2376264" cy="1440160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3851920" y="1419622"/>
            <a:ext cx="4824536" cy="3240360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95CC9-7A48-47CC-93C4-F7AD9E1AAF93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5"/>
          <p:cNvSpPr/>
          <p:nvPr userDrawn="1"/>
        </p:nvSpPr>
        <p:spPr>
          <a:xfrm>
            <a:off x="447675" y="3219450"/>
            <a:ext cx="847725" cy="1368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</a:p>
        </p:txBody>
      </p:sp>
      <p:sp>
        <p:nvSpPr>
          <p:cNvPr id="9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A4EED9F-D57E-4A33-B1D5-A2AB37414474}" type="slidenum">
              <a:rPr lang="zh-CN" altLang="en-US" sz="1400" smtClean="0"/>
              <a:t>‹#›</a:t>
            </a:fld>
            <a:r>
              <a:rPr lang="zh-CN" altLang="en-US" sz="1400" dirty="0" smtClean="0"/>
              <a:t>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共   页</a:t>
            </a:r>
            <a:endParaRPr lang="zh-CN" altLang="en-US" dirty="0"/>
          </a:p>
        </p:txBody>
      </p:sp>
      <p:sp>
        <p:nvSpPr>
          <p:cNvPr id="13" name="矩形 14"/>
          <p:cNvSpPr/>
          <p:nvPr userDrawn="1"/>
        </p:nvSpPr>
        <p:spPr>
          <a:xfrm>
            <a:off x="468313" y="1276350"/>
            <a:ext cx="1655762" cy="5746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1990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1995686"/>
            <a:ext cx="5040560" cy="936104"/>
          </a:xfrm>
        </p:spPr>
        <p:txBody>
          <a:bodyPr anchor="b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5656" y="3219822"/>
            <a:ext cx="4032448" cy="1368152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5652120" y="483518"/>
            <a:ext cx="3024336" cy="410435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22B1-6C97-4B43-A7B8-1F5557316A7D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0C7B32-D9D3-40E7-BFC4-BF80B2E5EF77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C15B79-471B-459C-B98D-D4C9CC7451E9}" type="slidenum">
              <a:rPr lang="zh-CN" altLang="en-US"/>
              <a:t>‹#›</a:t>
            </a:fld>
            <a:r>
              <a:rPr lang="en-US" altLang="zh-CN" dirty="0"/>
              <a:t>/</a:t>
            </a:r>
            <a:r>
              <a:rPr lang="zh-CN" altLang="en-US" dirty="0"/>
              <a:t>共   页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211"/>
          <a:stretch>
            <a:fillRect/>
          </a:stretch>
        </p:blipFill>
        <p:spPr>
          <a:xfrm>
            <a:off x="1115695" y="-12065"/>
            <a:ext cx="6838315" cy="5165090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63938" y="3507740"/>
            <a:ext cx="5400675" cy="1070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微软雅黑" pitchFamily="34" charset="-122"/>
              </a:rPr>
              <a:t>快乐学英语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962275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Titmouse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536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419475" y="411163"/>
            <a:ext cx="23050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山雀</a:t>
            </a:r>
          </a:p>
        </p:txBody>
      </p:sp>
      <p:sp>
        <p:nvSpPr>
          <p:cNvPr id="15363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smtClean="0"/>
              <a:t>这是</a:t>
            </a:r>
            <a:r>
              <a:rPr lang="zh-CN" altLang="en-US" smtClean="0">
                <a:solidFill>
                  <a:srgbClr val="C00000"/>
                </a:solidFill>
              </a:rPr>
              <a:t>山雀</a:t>
            </a:r>
            <a:r>
              <a:rPr lang="zh-CN" altLang="en-US" smtClean="0"/>
              <a:t>，</a:t>
            </a:r>
            <a:r>
              <a:rPr lang="zh-CN" altLang="en-US" u="sng" smtClean="0"/>
              <a:t>它</a:t>
            </a:r>
            <a:r>
              <a:rPr lang="zh-CN" altLang="en-US" smtClean="0"/>
              <a:t>总是</a:t>
            </a:r>
            <a:r>
              <a:rPr lang="zh-CN" altLang="en-US" u="sng" smtClean="0"/>
              <a:t>爱停</a:t>
            </a:r>
            <a:r>
              <a:rPr lang="zh-CN" altLang="en-US" smtClean="0"/>
              <a:t>在</a:t>
            </a:r>
            <a:r>
              <a:rPr lang="zh-CN" altLang="en-US" u="sng" smtClean="0"/>
              <a:t>老鼠</a:t>
            </a:r>
            <a:r>
              <a:rPr lang="zh-CN" altLang="en-US" smtClean="0"/>
              <a:t>身上</a:t>
            </a:r>
          </a:p>
        </p:txBody>
      </p:sp>
      <p:sp>
        <p:nvSpPr>
          <p:cNvPr id="15364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6375" y="3148013"/>
            <a:ext cx="4032250" cy="1511300"/>
          </a:xfrm>
        </p:spPr>
        <p:txBody>
          <a:bodyPr/>
          <a:lstStyle/>
          <a:p>
            <a:r>
              <a:rPr lang="en-US" altLang="zh-CN" smtClean="0"/>
              <a:t>t —— </a:t>
            </a:r>
            <a:r>
              <a:rPr lang="zh-CN" altLang="en-US" smtClean="0"/>
              <a:t>它（中文拼音首字母）</a:t>
            </a:r>
            <a:endParaRPr lang="en-US" altLang="zh-CN" smtClean="0"/>
          </a:p>
          <a:p>
            <a:r>
              <a:rPr lang="en-US" altLang="zh-CN" smtClean="0"/>
              <a:t>i  —— </a:t>
            </a:r>
            <a:r>
              <a:rPr lang="zh-CN" altLang="en-US" smtClean="0"/>
              <a:t>爱（谐音）</a:t>
            </a:r>
            <a:endParaRPr lang="en-US" altLang="zh-CN" smtClean="0"/>
          </a:p>
          <a:p>
            <a:r>
              <a:rPr lang="en-US" altLang="zh-CN" smtClean="0"/>
              <a:t>t —— </a:t>
            </a:r>
            <a:r>
              <a:rPr lang="zh-CN" altLang="en-US" smtClean="0"/>
              <a:t>停（中文拼音首字母）</a:t>
            </a:r>
            <a:endParaRPr lang="en-US" altLang="zh-CN" smtClean="0"/>
          </a:p>
          <a:p>
            <a:r>
              <a:rPr lang="en-US" altLang="zh-CN" smtClean="0"/>
              <a:t>Mouse —— </a:t>
            </a:r>
            <a:r>
              <a:rPr lang="zh-CN" altLang="en-US" smtClean="0"/>
              <a:t>老鼠</a:t>
            </a:r>
          </a:p>
        </p:txBody>
      </p:sp>
      <p:pic>
        <p:nvPicPr>
          <p:cNvPr id="15365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870" r="870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312863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Wobble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638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摇晃</a:t>
            </a:r>
          </a:p>
        </p:txBody>
      </p:sp>
      <p:sp>
        <p:nvSpPr>
          <p:cNvPr id="16387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20725"/>
          </a:xfrm>
        </p:spPr>
        <p:txBody>
          <a:bodyPr/>
          <a:lstStyle/>
          <a:p>
            <a:r>
              <a:rPr lang="zh-CN" altLang="en-US" u="sng" smtClean="0"/>
              <a:t>我爸爸</a:t>
            </a:r>
            <a:r>
              <a:rPr lang="zh-CN" altLang="en-US" smtClean="0"/>
              <a:t>快</a:t>
            </a:r>
            <a:r>
              <a:rPr lang="zh-CN" altLang="en-US" u="sng" smtClean="0"/>
              <a:t>乐</a:t>
            </a:r>
            <a:r>
              <a:rPr lang="zh-CN" altLang="en-US" smtClean="0"/>
              <a:t>地</a:t>
            </a:r>
            <a:r>
              <a:rPr lang="zh-CN" altLang="en-US" smtClean="0">
                <a:solidFill>
                  <a:srgbClr val="C00000"/>
                </a:solidFill>
              </a:rPr>
              <a:t>摇晃</a:t>
            </a:r>
            <a:r>
              <a:rPr lang="zh-CN" altLang="en-US" smtClean="0"/>
              <a:t>着</a:t>
            </a:r>
          </a:p>
        </p:txBody>
      </p:sp>
      <p:sp>
        <p:nvSpPr>
          <p:cNvPr id="16388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076575"/>
            <a:ext cx="4032250" cy="1511300"/>
          </a:xfrm>
        </p:spPr>
        <p:txBody>
          <a:bodyPr/>
          <a:lstStyle/>
          <a:p>
            <a:r>
              <a:rPr lang="en-US" altLang="zh-CN" smtClean="0"/>
              <a:t>wo —— </a:t>
            </a:r>
            <a:r>
              <a:rPr lang="zh-CN" altLang="en-US" smtClean="0"/>
              <a:t>我（中文拼音）</a:t>
            </a:r>
            <a:endParaRPr lang="en-US" altLang="zh-CN" smtClean="0"/>
          </a:p>
          <a:p>
            <a:r>
              <a:rPr lang="en-US" altLang="zh-CN" smtClean="0"/>
              <a:t>bb —— </a:t>
            </a:r>
            <a:r>
              <a:rPr lang="zh-CN" altLang="en-US" smtClean="0"/>
              <a:t>爸爸（中文拼音首字母）</a:t>
            </a:r>
            <a:endParaRPr lang="en-US" altLang="zh-CN" smtClean="0"/>
          </a:p>
          <a:p>
            <a:r>
              <a:rPr lang="en-US" altLang="zh-CN" smtClean="0"/>
              <a:t>le —— </a:t>
            </a:r>
            <a:r>
              <a:rPr lang="zh-CN" altLang="en-US" smtClean="0"/>
              <a:t>乐（中文拼音）</a:t>
            </a:r>
          </a:p>
        </p:txBody>
      </p:sp>
      <p:pic>
        <p:nvPicPr>
          <p:cNvPr id="16389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2455" r="2455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916238" y="1276350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411480"/>
            <a:ext cx="7285990" cy="4301490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63938" y="3507740"/>
            <a:ext cx="5400675" cy="1070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微软雅黑" pitchFamily="34" charset="-122"/>
              </a:rPr>
              <a:t>谢谢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51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Bask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7170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2771775" y="411163"/>
            <a:ext cx="2663825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取暖、晒太阳</a:t>
            </a:r>
          </a:p>
        </p:txBody>
      </p:sp>
      <p:sp>
        <p:nvSpPr>
          <p:cNvPr id="7171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863600"/>
          </a:xfrm>
        </p:spPr>
        <p:txBody>
          <a:bodyPr/>
          <a:lstStyle/>
          <a:p>
            <a:r>
              <a:rPr lang="zh-CN" altLang="en-US" u="sng" smtClean="0"/>
              <a:t>把</a:t>
            </a:r>
            <a:r>
              <a:rPr lang="zh-CN" altLang="en-US" smtClean="0"/>
              <a:t>这些</a:t>
            </a:r>
            <a:r>
              <a:rPr lang="zh-CN" altLang="en-US" u="sng" smtClean="0"/>
              <a:t>石</a:t>
            </a:r>
            <a:r>
              <a:rPr lang="zh-CN" altLang="en-US" smtClean="0"/>
              <a:t>头搬</a:t>
            </a:r>
            <a:r>
              <a:rPr lang="zh-CN" altLang="en-US" u="sng" smtClean="0"/>
              <a:t>开</a:t>
            </a:r>
            <a:r>
              <a:rPr lang="zh-CN" altLang="en-US" smtClean="0"/>
              <a:t>，我要在这里</a:t>
            </a:r>
            <a:r>
              <a:rPr lang="zh-CN" altLang="en-US" smtClean="0">
                <a:solidFill>
                  <a:srgbClr val="C00000"/>
                </a:solidFill>
              </a:rPr>
              <a:t>晒太阳</a:t>
            </a:r>
          </a:p>
        </p:txBody>
      </p:sp>
      <p:sp>
        <p:nvSpPr>
          <p:cNvPr id="7172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ba —— </a:t>
            </a:r>
            <a:r>
              <a:rPr lang="zh-CN" altLang="en-US" smtClean="0"/>
              <a:t>把（中文拼音）</a:t>
            </a:r>
            <a:endParaRPr lang="en-US" altLang="zh-CN" smtClean="0"/>
          </a:p>
          <a:p>
            <a:r>
              <a:rPr lang="en-US" altLang="zh-CN" smtClean="0"/>
              <a:t>s —— </a:t>
            </a:r>
            <a:r>
              <a:rPr lang="zh-CN" altLang="en-US" smtClean="0"/>
              <a:t>石（谐音）</a:t>
            </a:r>
            <a:endParaRPr lang="en-US" altLang="zh-CN" smtClean="0"/>
          </a:p>
          <a:p>
            <a:r>
              <a:rPr lang="en-US" altLang="zh-CN" smtClean="0"/>
              <a:t>k —— </a:t>
            </a:r>
            <a:r>
              <a:rPr lang="zh-CN" altLang="en-US" smtClean="0"/>
              <a:t>开（谐音）</a:t>
            </a:r>
          </a:p>
        </p:txBody>
      </p:sp>
      <p:pic>
        <p:nvPicPr>
          <p:cNvPr id="7173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Grant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819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承认</a:t>
            </a:r>
          </a:p>
        </p:txBody>
      </p:sp>
      <p:sp>
        <p:nvSpPr>
          <p:cNvPr id="819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r>
              <a:rPr lang="zh-CN" altLang="en-US" smtClean="0"/>
              <a:t>我不得不</a:t>
            </a:r>
            <a:r>
              <a:rPr lang="zh-CN" altLang="en-US" smtClean="0">
                <a:solidFill>
                  <a:srgbClr val="C00000"/>
                </a:solidFill>
              </a:rPr>
              <a:t>承认</a:t>
            </a:r>
            <a:r>
              <a:rPr lang="zh-CN" altLang="en-US" smtClean="0"/>
              <a:t>，这</a:t>
            </a:r>
            <a:r>
              <a:rPr lang="zh-CN" altLang="en-US" u="sng" smtClean="0"/>
              <a:t>果然</a:t>
            </a:r>
            <a:r>
              <a:rPr lang="zh-CN" altLang="en-US" smtClean="0"/>
              <a:t>是一只</a:t>
            </a:r>
            <a:r>
              <a:rPr lang="zh-CN" altLang="en-US" u="sng" smtClean="0"/>
              <a:t>蚂蚁</a:t>
            </a:r>
          </a:p>
        </p:txBody>
      </p:sp>
      <p:sp>
        <p:nvSpPr>
          <p:cNvPr id="819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gr —— </a:t>
            </a:r>
            <a:r>
              <a:rPr lang="zh-CN" altLang="en-US" smtClean="0"/>
              <a:t>果然（中文拼音首字母）</a:t>
            </a:r>
            <a:endParaRPr lang="en-US" altLang="zh-CN" smtClean="0"/>
          </a:p>
          <a:p>
            <a:r>
              <a:rPr lang="en-US" altLang="zh-CN" smtClean="0"/>
              <a:t>Ant —— </a:t>
            </a:r>
            <a:r>
              <a:rPr lang="zh-CN" altLang="en-US" smtClean="0"/>
              <a:t>蚂蚁</a:t>
            </a:r>
          </a:p>
        </p:txBody>
      </p:sp>
      <p:pic>
        <p:nvPicPr>
          <p:cNvPr id="8197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2557" r="2557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Hatred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921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仇恨、憎恶</a:t>
            </a:r>
          </a:p>
        </p:txBody>
      </p:sp>
      <p:sp>
        <p:nvSpPr>
          <p:cNvPr id="921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smtClean="0"/>
              <a:t>小</a:t>
            </a:r>
            <a:r>
              <a:rPr lang="zh-CN" altLang="en-US" u="sng" smtClean="0"/>
              <a:t>红帽</a:t>
            </a:r>
            <a:r>
              <a:rPr lang="zh-CN" altLang="en-US" smtClean="0"/>
              <a:t>非常</a:t>
            </a:r>
            <a:r>
              <a:rPr lang="zh-CN" altLang="en-US" smtClean="0">
                <a:solidFill>
                  <a:srgbClr val="C00000"/>
                </a:solidFill>
              </a:rPr>
              <a:t>憎恨</a:t>
            </a:r>
            <a:r>
              <a:rPr lang="zh-CN" altLang="en-US" smtClean="0"/>
              <a:t>大灰狼</a:t>
            </a:r>
          </a:p>
        </p:txBody>
      </p:sp>
      <p:sp>
        <p:nvSpPr>
          <p:cNvPr id="922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Hat —— </a:t>
            </a:r>
            <a:r>
              <a:rPr lang="zh-CN" altLang="en-US" smtClean="0"/>
              <a:t>帽子</a:t>
            </a:r>
            <a:endParaRPr lang="en-US" altLang="zh-CN" smtClean="0"/>
          </a:p>
          <a:p>
            <a:r>
              <a:rPr lang="en-US" altLang="zh-CN" smtClean="0"/>
              <a:t>Red —— </a:t>
            </a:r>
            <a:r>
              <a:rPr lang="zh-CN" altLang="en-US" smtClean="0"/>
              <a:t>红色</a:t>
            </a:r>
            <a:endParaRPr lang="en-US" altLang="zh-CN" smtClean="0"/>
          </a:p>
        </p:txBody>
      </p:sp>
      <p:pic>
        <p:nvPicPr>
          <p:cNvPr id="922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8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05" b="11459"/>
          <a:stretch>
            <a:fillRect/>
          </a:stretch>
        </p:blipFill>
        <p:spPr>
          <a:xfrm>
            <a:off x="5651500" y="555625"/>
            <a:ext cx="3024188" cy="4146550"/>
          </a:xfrm>
        </p:spPr>
      </p:pic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3538538" cy="857250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Henchman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024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2233613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走狗、帮凶</a:t>
            </a:r>
          </a:p>
        </p:txBody>
      </p:sp>
      <p:sp>
        <p:nvSpPr>
          <p:cNvPr id="1024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pPr algn="l"/>
            <a:r>
              <a:rPr lang="zh-CN" altLang="en-US" smtClean="0"/>
              <a:t>我</a:t>
            </a:r>
            <a:r>
              <a:rPr lang="zh-CN" altLang="en-US" u="sng" smtClean="0"/>
              <a:t>恨</a:t>
            </a:r>
            <a:r>
              <a:rPr lang="zh-CN" altLang="en-US" smtClean="0"/>
              <a:t>不得一口</a:t>
            </a:r>
            <a:r>
              <a:rPr lang="zh-CN" altLang="en-US" u="sng" smtClean="0"/>
              <a:t>吃</a:t>
            </a:r>
            <a:r>
              <a:rPr lang="zh-CN" altLang="en-US" smtClean="0"/>
              <a:t>了那个</a:t>
            </a:r>
            <a:r>
              <a:rPr lang="zh-CN" altLang="en-US" u="sng" smtClean="0"/>
              <a:t>男人</a:t>
            </a:r>
            <a:r>
              <a:rPr lang="zh-CN" altLang="en-US" smtClean="0"/>
              <a:t>，他简直就是条</a:t>
            </a:r>
            <a:r>
              <a:rPr lang="zh-CN" altLang="en-US" smtClean="0">
                <a:solidFill>
                  <a:srgbClr val="C00000"/>
                </a:solidFill>
              </a:rPr>
              <a:t>走狗</a:t>
            </a:r>
            <a:r>
              <a:rPr lang="zh-CN" altLang="en-US" smtClean="0"/>
              <a:t>！</a:t>
            </a:r>
          </a:p>
        </p:txBody>
      </p:sp>
      <p:sp>
        <p:nvSpPr>
          <p:cNvPr id="1024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hen —— </a:t>
            </a:r>
            <a:r>
              <a:rPr lang="zh-CN" altLang="en-US" smtClean="0"/>
              <a:t>恨（中文拼音）</a:t>
            </a:r>
            <a:endParaRPr lang="en-US" altLang="zh-CN" smtClean="0"/>
          </a:p>
          <a:p>
            <a:r>
              <a:rPr lang="en-US" altLang="zh-CN" smtClean="0"/>
              <a:t>ch —— </a:t>
            </a:r>
            <a:r>
              <a:rPr lang="zh-CN" altLang="en-US" smtClean="0"/>
              <a:t>吃（谐音）</a:t>
            </a:r>
            <a:endParaRPr lang="en-US" altLang="zh-CN" smtClean="0"/>
          </a:p>
          <a:p>
            <a:r>
              <a:rPr lang="en-US" altLang="zh-CN" smtClean="0"/>
              <a:t>Man —— </a:t>
            </a:r>
            <a:r>
              <a:rPr lang="zh-CN" altLang="en-US" smtClean="0"/>
              <a:t>男人</a:t>
            </a:r>
          </a:p>
        </p:txBody>
      </p:sp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2"/>
          <p:cNvSpPr>
            <a:spLocks noGrp="1"/>
          </p:cNvSpPr>
          <p:nvPr>
            <p:ph type="title"/>
          </p:nvPr>
        </p:nvSpPr>
        <p:spPr>
          <a:xfrm>
            <a:off x="457200" y="346075"/>
            <a:ext cx="3609975" cy="857250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Investigate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126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4140200" y="411163"/>
            <a:ext cx="1584325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研究</a:t>
            </a:r>
          </a:p>
        </p:txBody>
      </p:sp>
      <p:sp>
        <p:nvSpPr>
          <p:cNvPr id="11267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u="sng" smtClean="0"/>
              <a:t>在胸腔</a:t>
            </a:r>
            <a:r>
              <a:rPr lang="zh-CN" altLang="en-US" smtClean="0"/>
              <a:t>里打</a:t>
            </a:r>
            <a:r>
              <a:rPr lang="zh-CN" altLang="en-US" u="sng" smtClean="0"/>
              <a:t>开</a:t>
            </a:r>
            <a:r>
              <a:rPr lang="zh-CN" altLang="en-US" smtClean="0"/>
              <a:t>大</a:t>
            </a:r>
            <a:r>
              <a:rPr lang="zh-CN" altLang="en-US" u="sng" smtClean="0"/>
              <a:t>门</a:t>
            </a:r>
            <a:r>
              <a:rPr lang="zh-CN" altLang="en-US" smtClean="0"/>
              <a:t>，进行</a:t>
            </a:r>
            <a:r>
              <a:rPr lang="zh-CN" altLang="en-US" smtClean="0">
                <a:solidFill>
                  <a:srgbClr val="C00000"/>
                </a:solidFill>
              </a:rPr>
              <a:t>研究</a:t>
            </a:r>
          </a:p>
        </p:txBody>
      </p:sp>
      <p:sp>
        <p:nvSpPr>
          <p:cNvPr id="11268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92475"/>
            <a:ext cx="4032250" cy="1295400"/>
          </a:xfrm>
        </p:spPr>
        <p:txBody>
          <a:bodyPr/>
          <a:lstStyle/>
          <a:p>
            <a:r>
              <a:rPr lang="en-US" altLang="zh-CN" smtClean="0"/>
              <a:t>In —— </a:t>
            </a:r>
            <a:r>
              <a:rPr lang="zh-CN" altLang="en-US" smtClean="0"/>
              <a:t>在</a:t>
            </a:r>
            <a:r>
              <a:rPr lang="en-US" altLang="zh-CN" smtClean="0"/>
              <a:t>……</a:t>
            </a:r>
            <a:r>
              <a:rPr lang="zh-CN" altLang="en-US" smtClean="0"/>
              <a:t>里面                 </a:t>
            </a:r>
            <a:r>
              <a:rPr lang="en-US" altLang="zh-CN" smtClean="0"/>
              <a:t>Vest —— </a:t>
            </a:r>
            <a:r>
              <a:rPr lang="zh-CN" altLang="en-US" smtClean="0"/>
              <a:t>胸腔</a:t>
            </a:r>
            <a:endParaRPr lang="en-US" altLang="zh-CN" smtClean="0"/>
          </a:p>
          <a:p>
            <a:r>
              <a:rPr lang="en-US" altLang="zh-CN" smtClean="0"/>
              <a:t>I —— </a:t>
            </a:r>
            <a:r>
              <a:rPr lang="zh-CN" altLang="en-US" smtClean="0"/>
              <a:t>开（字母密码）        </a:t>
            </a:r>
            <a:r>
              <a:rPr lang="en-US" altLang="zh-CN" smtClean="0"/>
              <a:t>Gate</a:t>
            </a:r>
            <a:r>
              <a:rPr lang="zh-CN" altLang="en-US" smtClean="0"/>
              <a:t> </a:t>
            </a:r>
            <a:r>
              <a:rPr lang="en-US" altLang="zh-CN" smtClean="0"/>
              <a:t>—— </a:t>
            </a:r>
            <a:r>
              <a:rPr lang="zh-CN" altLang="en-US" smtClean="0"/>
              <a:t>门</a:t>
            </a:r>
            <a:endParaRPr lang="en-US" altLang="zh-CN" smtClean="0"/>
          </a:p>
        </p:txBody>
      </p:sp>
      <p:pic>
        <p:nvPicPr>
          <p:cNvPr id="11269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9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3609975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Mendacity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229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4824413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虚伪、谎言</a:t>
            </a:r>
          </a:p>
        </p:txBody>
      </p:sp>
      <p:sp>
        <p:nvSpPr>
          <p:cNvPr id="12291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u="sng" smtClean="0"/>
              <a:t>男人们</a:t>
            </a:r>
            <a:r>
              <a:rPr lang="zh-CN" altLang="en-US" smtClean="0"/>
              <a:t>一到</a:t>
            </a:r>
            <a:r>
              <a:rPr lang="zh-CN" altLang="en-US" u="sng" smtClean="0"/>
              <a:t>大城</a:t>
            </a:r>
            <a:r>
              <a:rPr lang="zh-CN" altLang="en-US" smtClean="0"/>
              <a:t>市就会变得</a:t>
            </a:r>
            <a:r>
              <a:rPr lang="zh-CN" altLang="en-US" smtClean="0">
                <a:solidFill>
                  <a:srgbClr val="C00000"/>
                </a:solidFill>
              </a:rPr>
              <a:t>虚假</a:t>
            </a:r>
          </a:p>
        </p:txBody>
      </p:sp>
      <p:sp>
        <p:nvSpPr>
          <p:cNvPr id="1229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519362" cy="1439863"/>
          </a:xfrm>
        </p:spPr>
        <p:txBody>
          <a:bodyPr/>
          <a:lstStyle/>
          <a:p>
            <a:r>
              <a:rPr lang="en-US" altLang="zh-CN" smtClean="0"/>
              <a:t>Men —— </a:t>
            </a:r>
            <a:r>
              <a:rPr lang="zh-CN" altLang="en-US" smtClean="0"/>
              <a:t>男人</a:t>
            </a:r>
            <a:r>
              <a:rPr lang="en-US" altLang="zh-CN" smtClean="0"/>
              <a:t>man</a:t>
            </a:r>
            <a:r>
              <a:rPr lang="zh-CN" altLang="en-US" smtClean="0"/>
              <a:t>的复数</a:t>
            </a:r>
            <a:endParaRPr lang="en-US" altLang="zh-CN" smtClean="0"/>
          </a:p>
          <a:p>
            <a:r>
              <a:rPr lang="en-US" altLang="zh-CN" smtClean="0"/>
              <a:t>da —— </a:t>
            </a:r>
            <a:r>
              <a:rPr lang="zh-CN" altLang="en-US" smtClean="0"/>
              <a:t>大（中文拼音）</a:t>
            </a:r>
            <a:endParaRPr lang="en-US" altLang="zh-CN" smtClean="0"/>
          </a:p>
          <a:p>
            <a:r>
              <a:rPr lang="en-US" altLang="zh-CN" smtClean="0"/>
              <a:t>City —— </a:t>
            </a:r>
            <a:r>
              <a:rPr lang="zh-CN" altLang="en-US" smtClean="0"/>
              <a:t>城市</a:t>
            </a:r>
          </a:p>
        </p:txBody>
      </p:sp>
      <p:pic>
        <p:nvPicPr>
          <p:cNvPr id="12293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27313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6019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Penguin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3314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企鹅</a:t>
            </a:r>
          </a:p>
        </p:txBody>
      </p:sp>
      <p:sp>
        <p:nvSpPr>
          <p:cNvPr id="13315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u="sng" smtClean="0"/>
              <a:t>钢笔归几</a:t>
            </a:r>
            <a:r>
              <a:rPr lang="zh-CN" altLang="en-US" smtClean="0"/>
              <a:t>只</a:t>
            </a:r>
            <a:r>
              <a:rPr lang="zh-CN" altLang="en-US" smtClean="0">
                <a:solidFill>
                  <a:srgbClr val="C00000"/>
                </a:solidFill>
              </a:rPr>
              <a:t>企鹅</a:t>
            </a:r>
            <a:r>
              <a:rPr lang="zh-CN" altLang="en-US" smtClean="0"/>
              <a:t>所有</a:t>
            </a:r>
          </a:p>
        </p:txBody>
      </p:sp>
      <p:sp>
        <p:nvSpPr>
          <p:cNvPr id="13316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Pen —— </a:t>
            </a:r>
            <a:r>
              <a:rPr lang="zh-CN" altLang="en-US" smtClean="0"/>
              <a:t>钢笔</a:t>
            </a:r>
            <a:endParaRPr lang="en-US" altLang="zh-CN" smtClean="0"/>
          </a:p>
          <a:p>
            <a:r>
              <a:rPr lang="en-US" altLang="zh-CN" smtClean="0"/>
              <a:t>gui —— </a:t>
            </a:r>
            <a:r>
              <a:rPr lang="zh-CN" altLang="en-US" smtClean="0"/>
              <a:t>归（中文拼音）</a:t>
            </a:r>
            <a:endParaRPr lang="en-US" altLang="zh-CN" smtClean="0"/>
          </a:p>
          <a:p>
            <a:r>
              <a:rPr lang="en-US" altLang="zh-CN" smtClean="0"/>
              <a:t>n —— </a:t>
            </a:r>
            <a:r>
              <a:rPr lang="zh-CN" altLang="en-US" smtClean="0"/>
              <a:t>“几”（形似）</a:t>
            </a:r>
          </a:p>
        </p:txBody>
      </p:sp>
      <p:pic>
        <p:nvPicPr>
          <p:cNvPr id="13317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3035" b="303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3035300" cy="1008062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Pineapple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433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563938" y="411163"/>
            <a:ext cx="51117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菠萝</a:t>
            </a:r>
          </a:p>
        </p:txBody>
      </p:sp>
      <p:sp>
        <p:nvSpPr>
          <p:cNvPr id="1433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smtClean="0"/>
              <a:t>这是</a:t>
            </a:r>
            <a:r>
              <a:rPr lang="zh-CN" altLang="en-US" smtClean="0">
                <a:solidFill>
                  <a:srgbClr val="C00000"/>
                </a:solidFill>
              </a:rPr>
              <a:t>菠萝</a:t>
            </a:r>
            <a:r>
              <a:rPr lang="zh-CN" altLang="en-US" smtClean="0"/>
              <a:t>！你</a:t>
            </a:r>
            <a:r>
              <a:rPr lang="zh-CN" altLang="en-US" u="sng" smtClean="0"/>
              <a:t>凭</a:t>
            </a:r>
            <a:r>
              <a:rPr lang="zh-CN" altLang="en-US" smtClean="0"/>
              <a:t>什么</a:t>
            </a:r>
            <a:r>
              <a:rPr lang="zh-CN" altLang="en-US" u="sng" smtClean="0"/>
              <a:t>一</a:t>
            </a:r>
            <a:r>
              <a:rPr lang="zh-CN" altLang="en-US" smtClean="0"/>
              <a:t>口咬定是</a:t>
            </a:r>
            <a:r>
              <a:rPr lang="zh-CN" altLang="en-US" u="sng" smtClean="0"/>
              <a:t>苹果</a:t>
            </a:r>
            <a:r>
              <a:rPr lang="zh-CN" altLang="en-US" smtClean="0"/>
              <a:t>？</a:t>
            </a:r>
          </a:p>
        </p:txBody>
      </p:sp>
      <p:sp>
        <p:nvSpPr>
          <p:cNvPr id="1434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pin —— </a:t>
            </a:r>
            <a:r>
              <a:rPr lang="zh-CN" altLang="en-US" smtClean="0"/>
              <a:t>凭（谐音）</a:t>
            </a:r>
            <a:endParaRPr lang="en-US" altLang="zh-CN" smtClean="0"/>
          </a:p>
          <a:p>
            <a:r>
              <a:rPr lang="en-US" altLang="zh-CN" smtClean="0"/>
              <a:t>e —— </a:t>
            </a:r>
            <a:r>
              <a:rPr lang="zh-CN" altLang="en-US" smtClean="0"/>
              <a:t>一（谐音）</a:t>
            </a:r>
            <a:endParaRPr lang="en-US" altLang="zh-CN" smtClean="0"/>
          </a:p>
          <a:p>
            <a:r>
              <a:rPr lang="en-US" altLang="zh-CN" smtClean="0"/>
              <a:t>Apple —— </a:t>
            </a:r>
            <a:r>
              <a:rPr lang="zh-CN" altLang="en-US" smtClean="0"/>
              <a:t>苹果</a:t>
            </a:r>
          </a:p>
        </p:txBody>
      </p:sp>
      <p:pic>
        <p:nvPicPr>
          <p:cNvPr id="1434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68" r="368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447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295</Words>
  <Application>Microsoft Office PowerPoint</Application>
  <PresentationFormat>全屏显示(16:9)</PresentationFormat>
  <Paragraphs>62</Paragraphs>
  <Slides>14</Slides>
  <Notes>2</Notes>
  <HiddenSlides>0</HiddenSlides>
  <MMClips>10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Bask</vt:lpstr>
      <vt:lpstr>Grant</vt:lpstr>
      <vt:lpstr>Hatred</vt:lpstr>
      <vt:lpstr>Henchman</vt:lpstr>
      <vt:lpstr>Investigate</vt:lpstr>
      <vt:lpstr>Mendacity</vt:lpstr>
      <vt:lpstr>Penguin</vt:lpstr>
      <vt:lpstr>Pineapple</vt:lpstr>
      <vt:lpstr>Titmouse</vt:lpstr>
      <vt:lpstr>Wobble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42</cp:revision>
  <dcterms:created xsi:type="dcterms:W3CDTF">2012-04-17T15:11:00Z</dcterms:created>
  <dcterms:modified xsi:type="dcterms:W3CDTF">2016-09-26T03:19:19Z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