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64" r:id="rId3"/>
    <p:sldId id="266" r:id="rId4"/>
    <p:sldId id="289" r:id="rId5"/>
    <p:sldId id="290" r:id="rId6"/>
    <p:sldId id="267" r:id="rId7"/>
    <p:sldId id="275" r:id="rId8"/>
    <p:sldId id="270" r:id="rId9"/>
    <p:sldId id="272" r:id="rId10"/>
    <p:sldId id="279" r:id="rId11"/>
    <p:sldId id="282" r:id="rId12"/>
    <p:sldId id="286" r:id="rId13"/>
    <p:sldId id="271" r:id="rId14"/>
    <p:sldId id="278" r:id="rId15"/>
    <p:sldId id="281" r:id="rId16"/>
    <p:sldId id="287" r:id="rId17"/>
    <p:sldId id="276" r:id="rId18"/>
    <p:sldId id="280" r:id="rId19"/>
    <p:sldId id="283" r:id="rId20"/>
    <p:sldId id="273" r:id="rId21"/>
    <p:sldId id="277" r:id="rId22"/>
    <p:sldId id="274" r:id="rId23"/>
    <p:sldId id="284" r:id="rId24"/>
    <p:sldId id="269" r:id="rId25"/>
    <p:sldId id="285" r:id="rId26"/>
    <p:sldId id="288" r:id="rId27"/>
    <p:sldId id="291" r:id="rId2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D63"/>
    <a:srgbClr val="5DB510"/>
    <a:srgbClr val="596F00"/>
    <a:srgbClr val="FFFBF4"/>
    <a:srgbClr val="A4A3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>
        <p:scale>
          <a:sx n="75" d="100"/>
          <a:sy n="75" d="100"/>
        </p:scale>
        <p:origin x="-1920" y="-6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13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0F43137-9947-4116-94B1-E69D9B5A726A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AC08094-506A-4B0D-8017-9A9764F38F7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1574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zh-CN" altLang="en-US" smtClean="0"/>
              <a:t>亲，本页特殊字体为“</a:t>
            </a:r>
            <a:r>
              <a:rPr lang="en-US" altLang="zh-CN" smtClean="0"/>
              <a:t>Bodoni CG ATT”</a:t>
            </a:r>
            <a:r>
              <a:rPr lang="zh-CN" altLang="en-US" smtClean="0"/>
              <a:t>和“</a:t>
            </a:r>
            <a:r>
              <a:rPr lang="en-US" altLang="zh-CN" smtClean="0"/>
              <a:t>Bellevue</a:t>
            </a:r>
            <a:r>
              <a:rPr lang="zh-CN" altLang="en-US" smtClean="0"/>
              <a:t>”，字体下载推荐网址</a:t>
            </a:r>
            <a:r>
              <a:rPr lang="en-US" altLang="zh-CN" smtClean="0"/>
              <a:t>http://www.qiuziti.com/</a:t>
            </a:r>
            <a:r>
              <a:rPr lang="zh-CN" altLang="en-US" smtClean="0"/>
              <a:t>，下载解压缩后将字体复制至</a:t>
            </a:r>
            <a:r>
              <a:rPr lang="en-US" altLang="zh-CN" smtClean="0"/>
              <a:t>C</a:t>
            </a:r>
            <a:r>
              <a:rPr lang="zh-CN" altLang="en-US" smtClean="0"/>
              <a:t>盘</a:t>
            </a:r>
            <a:r>
              <a:rPr lang="en-US" altLang="zh-CN" smtClean="0"/>
              <a:t>WINDOWS</a:t>
            </a:r>
            <a:r>
              <a:rPr lang="zh-CN" altLang="en-US" smtClean="0"/>
              <a:t>文件夹里的</a:t>
            </a:r>
            <a:r>
              <a:rPr lang="en-US" altLang="zh-CN" smtClean="0"/>
              <a:t>FONTS</a:t>
            </a:r>
            <a:r>
              <a:rPr lang="zh-CN" altLang="en-US" smtClean="0"/>
              <a:t>文件夹下即可。</a:t>
            </a:r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180A7B0B-A56C-416E-B3C9-07C1907D70AA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zh-CN" altLang="en-US" smtClean="0"/>
              <a:t>亲，本页特殊字体为“</a:t>
            </a:r>
            <a:r>
              <a:rPr lang="en-US" altLang="zh-CN" smtClean="0"/>
              <a:t>Bellevue</a:t>
            </a:r>
            <a:r>
              <a:rPr lang="zh-CN" altLang="en-US" smtClean="0"/>
              <a:t>”，字体下载推荐网址</a:t>
            </a:r>
            <a:r>
              <a:rPr lang="en-US" altLang="zh-CN" smtClean="0"/>
              <a:t>http://www.qiuziti.com/</a:t>
            </a:r>
            <a:r>
              <a:rPr lang="zh-CN" altLang="en-US" smtClean="0"/>
              <a:t>，下载解压缩后将字体复制至</a:t>
            </a:r>
            <a:r>
              <a:rPr lang="en-US" altLang="zh-CN" smtClean="0"/>
              <a:t>C</a:t>
            </a:r>
            <a:r>
              <a:rPr lang="zh-CN" altLang="en-US" smtClean="0"/>
              <a:t>盘</a:t>
            </a:r>
            <a:r>
              <a:rPr lang="en-US" altLang="zh-CN" smtClean="0"/>
              <a:t>WINDOWS</a:t>
            </a:r>
            <a:r>
              <a:rPr lang="zh-CN" altLang="en-US" smtClean="0"/>
              <a:t>文件夹里的</a:t>
            </a:r>
          </a:p>
          <a:p>
            <a:pPr>
              <a:spcBef>
                <a:spcPct val="0"/>
              </a:spcBef>
            </a:pPr>
            <a:r>
              <a:rPr lang="en-US" altLang="zh-CN" smtClean="0"/>
              <a:t>FONTS</a:t>
            </a:r>
            <a:r>
              <a:rPr lang="zh-CN" altLang="en-US" smtClean="0"/>
              <a:t>文件夹下即可。</a:t>
            </a:r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7981E002-81BA-43BE-A5BD-36E3283CE5B8}" type="slidenum">
              <a:rPr lang="zh-CN" altLang="en-US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08A6D-A542-405D-A6D5-5BB9999F9A2C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2C6DC-3EBF-4753-9CF7-5620C7944F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56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4BBBE-CBED-4423-84E9-E5877D7B6355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9F571-D59E-419F-B7CD-0E2D725807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88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AD786-15A5-4F49-AFD9-A577F2A066D3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5263ED-5198-469A-B64C-1B34CA0860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42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A5424-8DCC-49CF-9B63-652D42D40764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B072C-4A35-404A-ABD7-BABCE28642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484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FC8DC-F5B0-4AF9-8A6F-9FDB47BBA755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5C049-CCA9-4970-9590-4C9A4FDF26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545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BA04D-8084-4133-8F44-EF09A241B91C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28BC2-4BFF-4F39-81D3-B7962790F18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584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912F7-BBBE-4EC0-8A76-957EABAD032D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B3130-FA1B-4D3C-AAFD-2AF39D414E5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247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A97F5-3C69-442D-9B03-E2B343F9F8C0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7393E-4226-436C-B80B-591CE2F6EBD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943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DD94A-CEC1-477F-90C1-7D5D9D859357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C7A3E-F3BC-4107-8144-0CB31E07D53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33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23D4C-4826-4587-945B-1B194CED03FC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D8D79-E7EF-4BFD-B7ED-18269726EFA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50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3A676-BD57-4C2D-97F1-586F031E1590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90F62-1521-4010-A49A-7181AE431C7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58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45C8CD6-AEF8-4D46-B3B0-77EC2C2A2773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08960059-F34D-4651-9FB7-F264DD5042A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5" b="10098"/>
          <a:stretch>
            <a:fillRect/>
          </a:stretch>
        </p:blipFill>
        <p:spPr bwMode="auto">
          <a:xfrm>
            <a:off x="6350" y="0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组合 62"/>
          <p:cNvGrpSpPr>
            <a:grpSpLocks/>
          </p:cNvGrpSpPr>
          <p:nvPr/>
        </p:nvGrpSpPr>
        <p:grpSpPr bwMode="auto">
          <a:xfrm>
            <a:off x="0" y="-9525"/>
            <a:ext cx="12192000" cy="6877050"/>
            <a:chOff x="6350" y="-9525"/>
            <a:chExt cx="12185650" cy="6876967"/>
          </a:xfrm>
        </p:grpSpPr>
        <p:pic>
          <p:nvPicPr>
            <p:cNvPr id="3123" name="图片 6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94"/>
            <a:stretch>
              <a:fillRect/>
            </a:stretch>
          </p:blipFill>
          <p:spPr bwMode="auto">
            <a:xfrm>
              <a:off x="6533728" y="-9442"/>
              <a:ext cx="5658272" cy="6876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4" name="图片 6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76" r="2"/>
            <a:stretch>
              <a:fillRect/>
            </a:stretch>
          </p:blipFill>
          <p:spPr bwMode="auto">
            <a:xfrm flipH="1">
              <a:off x="6350" y="-9525"/>
              <a:ext cx="6527800" cy="6876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6" name="文本框 17"/>
          <p:cNvSpPr txBox="1">
            <a:spLocks noChangeArrowheads="1"/>
          </p:cNvSpPr>
          <p:nvPr/>
        </p:nvSpPr>
        <p:spPr bwMode="auto">
          <a:xfrm>
            <a:off x="2366963" y="2647950"/>
            <a:ext cx="74580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6600" b="1">
                <a:solidFill>
                  <a:srgbClr val="596F00"/>
                </a:solidFill>
                <a:latin typeface="Bodoni CG ATT" pitchFamily="2" charset="0"/>
              </a:rPr>
              <a:t>SAMPLE TITLE</a:t>
            </a:r>
            <a:endParaRPr lang="zh-CN" altLang="en-US" sz="6600" b="1">
              <a:solidFill>
                <a:srgbClr val="596F00"/>
              </a:solidFill>
              <a:latin typeface="Bodoni CG ATT" pitchFamily="2" charset="0"/>
            </a:endParaRPr>
          </a:p>
        </p:txBody>
      </p:sp>
      <p:grpSp>
        <p:nvGrpSpPr>
          <p:cNvPr id="3077" name="组合 64"/>
          <p:cNvGrpSpPr>
            <a:grpSpLocks/>
          </p:cNvGrpSpPr>
          <p:nvPr/>
        </p:nvGrpSpPr>
        <p:grpSpPr bwMode="auto">
          <a:xfrm>
            <a:off x="4037013" y="1331913"/>
            <a:ext cx="4113212" cy="1395412"/>
            <a:chOff x="4037013" y="1331913"/>
            <a:chExt cx="4113213" cy="1395411"/>
          </a:xfrm>
        </p:grpSpPr>
        <p:pic>
          <p:nvPicPr>
            <p:cNvPr id="3103" name="图片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6816" y="2432931"/>
              <a:ext cx="503975" cy="161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04" name="Group 4"/>
            <p:cNvGrpSpPr>
              <a:grpSpLocks noChangeAspect="1"/>
            </p:cNvGrpSpPr>
            <p:nvPr/>
          </p:nvGrpSpPr>
          <p:grpSpPr bwMode="auto">
            <a:xfrm>
              <a:off x="4037013" y="1333500"/>
              <a:ext cx="4113213" cy="1393824"/>
              <a:chOff x="2543" y="840"/>
              <a:chExt cx="2591" cy="878"/>
            </a:xfrm>
          </p:grpSpPr>
          <p:sp>
            <p:nvSpPr>
              <p:cNvPr id="3108" name="Freeform 5"/>
              <p:cNvSpPr>
                <a:spLocks noEditPoints="1"/>
              </p:cNvSpPr>
              <p:nvPr/>
            </p:nvSpPr>
            <p:spPr bwMode="auto">
              <a:xfrm>
                <a:off x="2678" y="840"/>
                <a:ext cx="753" cy="780"/>
              </a:xfrm>
              <a:custGeom>
                <a:avLst/>
                <a:gdLst>
                  <a:gd name="T0" fmla="*/ 130 w 441"/>
                  <a:gd name="T1" fmla="*/ 629 h 454"/>
                  <a:gd name="T2" fmla="*/ 611 w 441"/>
                  <a:gd name="T3" fmla="*/ 572 h 454"/>
                  <a:gd name="T4" fmla="*/ 686 w 441"/>
                  <a:gd name="T5" fmla="*/ 299 h 454"/>
                  <a:gd name="T6" fmla="*/ 644 w 441"/>
                  <a:gd name="T7" fmla="*/ 296 h 454"/>
                  <a:gd name="T8" fmla="*/ 604 w 441"/>
                  <a:gd name="T9" fmla="*/ 366 h 454"/>
                  <a:gd name="T10" fmla="*/ 511 w 441"/>
                  <a:gd name="T11" fmla="*/ 481 h 454"/>
                  <a:gd name="T12" fmla="*/ 394 w 441"/>
                  <a:gd name="T13" fmla="*/ 280 h 454"/>
                  <a:gd name="T14" fmla="*/ 657 w 441"/>
                  <a:gd name="T15" fmla="*/ 254 h 454"/>
                  <a:gd name="T16" fmla="*/ 500 w 441"/>
                  <a:gd name="T17" fmla="*/ 84 h 454"/>
                  <a:gd name="T18" fmla="*/ 394 w 441"/>
                  <a:gd name="T19" fmla="*/ 247 h 454"/>
                  <a:gd name="T20" fmla="*/ 263 w 441"/>
                  <a:gd name="T21" fmla="*/ 251 h 454"/>
                  <a:gd name="T22" fmla="*/ 224 w 441"/>
                  <a:gd name="T23" fmla="*/ 220 h 454"/>
                  <a:gd name="T24" fmla="*/ 234 w 441"/>
                  <a:gd name="T25" fmla="*/ 124 h 454"/>
                  <a:gd name="T26" fmla="*/ 198 w 441"/>
                  <a:gd name="T27" fmla="*/ 201 h 454"/>
                  <a:gd name="T28" fmla="*/ 261 w 441"/>
                  <a:gd name="T29" fmla="*/ 167 h 454"/>
                  <a:gd name="T30" fmla="*/ 379 w 441"/>
                  <a:gd name="T31" fmla="*/ 137 h 454"/>
                  <a:gd name="T32" fmla="*/ 336 w 441"/>
                  <a:gd name="T33" fmla="*/ 222 h 454"/>
                  <a:gd name="T34" fmla="*/ 295 w 441"/>
                  <a:gd name="T35" fmla="*/ 211 h 454"/>
                  <a:gd name="T36" fmla="*/ 260 w 441"/>
                  <a:gd name="T37" fmla="*/ 223 h 454"/>
                  <a:gd name="T38" fmla="*/ 319 w 441"/>
                  <a:gd name="T39" fmla="*/ 280 h 454"/>
                  <a:gd name="T40" fmla="*/ 410 w 441"/>
                  <a:gd name="T41" fmla="*/ 211 h 454"/>
                  <a:gd name="T42" fmla="*/ 685 w 441"/>
                  <a:gd name="T43" fmla="*/ 192 h 454"/>
                  <a:gd name="T44" fmla="*/ 715 w 441"/>
                  <a:gd name="T45" fmla="*/ 311 h 454"/>
                  <a:gd name="T46" fmla="*/ 574 w 441"/>
                  <a:gd name="T47" fmla="*/ 601 h 454"/>
                  <a:gd name="T48" fmla="*/ 22 w 441"/>
                  <a:gd name="T49" fmla="*/ 723 h 454"/>
                  <a:gd name="T50" fmla="*/ 27 w 441"/>
                  <a:gd name="T51" fmla="*/ 698 h 454"/>
                  <a:gd name="T52" fmla="*/ 569 w 441"/>
                  <a:gd name="T53" fmla="*/ 237 h 454"/>
                  <a:gd name="T54" fmla="*/ 360 w 441"/>
                  <a:gd name="T55" fmla="*/ 393 h 454"/>
                  <a:gd name="T56" fmla="*/ 507 w 441"/>
                  <a:gd name="T57" fmla="*/ 467 h 454"/>
                  <a:gd name="T58" fmla="*/ 582 w 441"/>
                  <a:gd name="T59" fmla="*/ 350 h 454"/>
                  <a:gd name="T60" fmla="*/ 497 w 441"/>
                  <a:gd name="T61" fmla="*/ 366 h 454"/>
                  <a:gd name="T62" fmla="*/ 488 w 441"/>
                  <a:gd name="T63" fmla="*/ 314 h 454"/>
                  <a:gd name="T64" fmla="*/ 589 w 441"/>
                  <a:gd name="T65" fmla="*/ 333 h 454"/>
                  <a:gd name="T66" fmla="*/ 575 w 441"/>
                  <a:gd name="T67" fmla="*/ 340 h 454"/>
                  <a:gd name="T68" fmla="*/ 507 w 441"/>
                  <a:gd name="T69" fmla="*/ 320 h 454"/>
                  <a:gd name="T70" fmla="*/ 521 w 441"/>
                  <a:gd name="T71" fmla="*/ 354 h 454"/>
                  <a:gd name="T72" fmla="*/ 258 w 441"/>
                  <a:gd name="T73" fmla="*/ 220 h 454"/>
                  <a:gd name="T74" fmla="*/ 290 w 441"/>
                  <a:gd name="T75" fmla="*/ 201 h 454"/>
                  <a:gd name="T76" fmla="*/ 316 w 441"/>
                  <a:gd name="T77" fmla="*/ 165 h 454"/>
                  <a:gd name="T78" fmla="*/ 312 w 441"/>
                  <a:gd name="T79" fmla="*/ 196 h 454"/>
                  <a:gd name="T80" fmla="*/ 312 w 441"/>
                  <a:gd name="T81" fmla="*/ 216 h 454"/>
                  <a:gd name="T82" fmla="*/ 372 w 441"/>
                  <a:gd name="T83" fmla="*/ 170 h 454"/>
                  <a:gd name="T84" fmla="*/ 319 w 441"/>
                  <a:gd name="T85" fmla="*/ 131 h 454"/>
                  <a:gd name="T86" fmla="*/ 258 w 441"/>
                  <a:gd name="T87" fmla="*/ 220 h 454"/>
                  <a:gd name="T88" fmla="*/ 312 w 441"/>
                  <a:gd name="T89" fmla="*/ 186 h 454"/>
                  <a:gd name="T90" fmla="*/ 302 w 441"/>
                  <a:gd name="T91" fmla="*/ 175 h 454"/>
                  <a:gd name="T92" fmla="*/ 297 w 441"/>
                  <a:gd name="T93" fmla="*/ 204 h 45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41" h="454">
                    <a:moveTo>
                      <a:pt x="16" y="406"/>
                    </a:moveTo>
                    <a:cubicBezTo>
                      <a:pt x="29" y="385"/>
                      <a:pt x="53" y="372"/>
                      <a:pt x="76" y="366"/>
                    </a:cubicBezTo>
                    <a:cubicBezTo>
                      <a:pt x="146" y="347"/>
                      <a:pt x="208" y="353"/>
                      <a:pt x="280" y="349"/>
                    </a:cubicBezTo>
                    <a:cubicBezTo>
                      <a:pt x="307" y="348"/>
                      <a:pt x="332" y="343"/>
                      <a:pt x="358" y="333"/>
                    </a:cubicBezTo>
                    <a:cubicBezTo>
                      <a:pt x="387" y="321"/>
                      <a:pt x="413" y="301"/>
                      <a:pt x="424" y="271"/>
                    </a:cubicBezTo>
                    <a:cubicBezTo>
                      <a:pt x="436" y="238"/>
                      <a:pt x="425" y="200"/>
                      <a:pt x="402" y="174"/>
                    </a:cubicBezTo>
                    <a:cubicBezTo>
                      <a:pt x="397" y="168"/>
                      <a:pt x="391" y="163"/>
                      <a:pt x="385" y="159"/>
                    </a:cubicBezTo>
                    <a:cubicBezTo>
                      <a:pt x="383" y="163"/>
                      <a:pt x="380" y="168"/>
                      <a:pt x="377" y="172"/>
                    </a:cubicBezTo>
                    <a:cubicBezTo>
                      <a:pt x="369" y="183"/>
                      <a:pt x="360" y="192"/>
                      <a:pt x="349" y="199"/>
                    </a:cubicBezTo>
                    <a:cubicBezTo>
                      <a:pt x="351" y="204"/>
                      <a:pt x="353" y="208"/>
                      <a:pt x="354" y="213"/>
                    </a:cubicBezTo>
                    <a:cubicBezTo>
                      <a:pt x="356" y="230"/>
                      <a:pt x="348" y="247"/>
                      <a:pt x="336" y="258"/>
                    </a:cubicBezTo>
                    <a:cubicBezTo>
                      <a:pt x="326" y="268"/>
                      <a:pt x="313" y="276"/>
                      <a:pt x="299" y="280"/>
                    </a:cubicBezTo>
                    <a:cubicBezTo>
                      <a:pt x="271" y="290"/>
                      <a:pt x="219" y="292"/>
                      <a:pt x="201" y="264"/>
                    </a:cubicBezTo>
                    <a:cubicBezTo>
                      <a:pt x="176" y="222"/>
                      <a:pt x="215" y="178"/>
                      <a:pt x="231" y="163"/>
                    </a:cubicBezTo>
                    <a:cubicBezTo>
                      <a:pt x="251" y="142"/>
                      <a:pt x="282" y="129"/>
                      <a:pt x="310" y="128"/>
                    </a:cubicBezTo>
                    <a:cubicBezTo>
                      <a:pt x="337" y="127"/>
                      <a:pt x="363" y="134"/>
                      <a:pt x="385" y="148"/>
                    </a:cubicBezTo>
                    <a:cubicBezTo>
                      <a:pt x="397" y="123"/>
                      <a:pt x="403" y="97"/>
                      <a:pt x="392" y="71"/>
                    </a:cubicBezTo>
                    <a:cubicBezTo>
                      <a:pt x="376" y="32"/>
                      <a:pt x="322" y="23"/>
                      <a:pt x="293" y="49"/>
                    </a:cubicBezTo>
                    <a:cubicBezTo>
                      <a:pt x="268" y="69"/>
                      <a:pt x="255" y="106"/>
                      <a:pt x="240" y="131"/>
                    </a:cubicBezTo>
                    <a:cubicBezTo>
                      <a:pt x="237" y="135"/>
                      <a:pt x="234" y="140"/>
                      <a:pt x="231" y="144"/>
                    </a:cubicBezTo>
                    <a:cubicBezTo>
                      <a:pt x="218" y="159"/>
                      <a:pt x="200" y="171"/>
                      <a:pt x="180" y="166"/>
                    </a:cubicBezTo>
                    <a:cubicBezTo>
                      <a:pt x="169" y="163"/>
                      <a:pt x="160" y="155"/>
                      <a:pt x="154" y="146"/>
                    </a:cubicBezTo>
                    <a:cubicBezTo>
                      <a:pt x="151" y="141"/>
                      <a:pt x="149" y="136"/>
                      <a:pt x="148" y="130"/>
                    </a:cubicBezTo>
                    <a:cubicBezTo>
                      <a:pt x="142" y="130"/>
                      <a:pt x="137" y="129"/>
                      <a:pt x="131" y="128"/>
                    </a:cubicBezTo>
                    <a:cubicBezTo>
                      <a:pt x="105" y="121"/>
                      <a:pt x="99" y="90"/>
                      <a:pt x="123" y="76"/>
                    </a:cubicBezTo>
                    <a:cubicBezTo>
                      <a:pt x="129" y="72"/>
                      <a:pt x="137" y="72"/>
                      <a:pt x="137" y="72"/>
                    </a:cubicBezTo>
                    <a:cubicBezTo>
                      <a:pt x="127" y="73"/>
                      <a:pt x="124" y="76"/>
                      <a:pt x="120" y="79"/>
                    </a:cubicBezTo>
                    <a:cubicBezTo>
                      <a:pt x="108" y="88"/>
                      <a:pt x="106" y="106"/>
                      <a:pt x="116" y="117"/>
                    </a:cubicBezTo>
                    <a:cubicBezTo>
                      <a:pt x="124" y="125"/>
                      <a:pt x="136" y="128"/>
                      <a:pt x="148" y="128"/>
                    </a:cubicBezTo>
                    <a:cubicBezTo>
                      <a:pt x="146" y="117"/>
                      <a:pt x="148" y="106"/>
                      <a:pt x="153" y="97"/>
                    </a:cubicBezTo>
                    <a:cubicBezTo>
                      <a:pt x="158" y="87"/>
                      <a:pt x="168" y="77"/>
                      <a:pt x="179" y="73"/>
                    </a:cubicBezTo>
                    <a:cubicBezTo>
                      <a:pt x="188" y="70"/>
                      <a:pt x="211" y="63"/>
                      <a:pt x="222" y="80"/>
                    </a:cubicBezTo>
                    <a:cubicBezTo>
                      <a:pt x="229" y="91"/>
                      <a:pt x="220" y="110"/>
                      <a:pt x="211" y="119"/>
                    </a:cubicBezTo>
                    <a:cubicBezTo>
                      <a:pt x="207" y="123"/>
                      <a:pt x="202" y="126"/>
                      <a:pt x="197" y="129"/>
                    </a:cubicBezTo>
                    <a:cubicBezTo>
                      <a:pt x="190" y="131"/>
                      <a:pt x="183" y="131"/>
                      <a:pt x="177" y="127"/>
                    </a:cubicBezTo>
                    <a:cubicBezTo>
                      <a:pt x="175" y="126"/>
                      <a:pt x="174" y="125"/>
                      <a:pt x="173" y="123"/>
                    </a:cubicBezTo>
                    <a:cubicBezTo>
                      <a:pt x="168" y="126"/>
                      <a:pt x="163" y="128"/>
                      <a:pt x="158" y="129"/>
                    </a:cubicBezTo>
                    <a:cubicBezTo>
                      <a:pt x="156" y="130"/>
                      <a:pt x="154" y="130"/>
                      <a:pt x="152" y="130"/>
                    </a:cubicBezTo>
                    <a:cubicBezTo>
                      <a:pt x="152" y="133"/>
                      <a:pt x="153" y="136"/>
                      <a:pt x="154" y="139"/>
                    </a:cubicBezTo>
                    <a:cubicBezTo>
                      <a:pt x="160" y="152"/>
                      <a:pt x="172" y="162"/>
                      <a:pt x="187" y="163"/>
                    </a:cubicBezTo>
                    <a:cubicBezTo>
                      <a:pt x="200" y="164"/>
                      <a:pt x="212" y="158"/>
                      <a:pt x="221" y="150"/>
                    </a:cubicBezTo>
                    <a:cubicBezTo>
                      <a:pt x="229" y="142"/>
                      <a:pt x="235" y="133"/>
                      <a:pt x="240" y="123"/>
                    </a:cubicBezTo>
                    <a:cubicBezTo>
                      <a:pt x="254" y="96"/>
                      <a:pt x="270" y="56"/>
                      <a:pt x="297" y="38"/>
                    </a:cubicBezTo>
                    <a:cubicBezTo>
                      <a:pt x="353" y="0"/>
                      <a:pt x="412" y="47"/>
                      <a:pt x="401" y="112"/>
                    </a:cubicBezTo>
                    <a:cubicBezTo>
                      <a:pt x="399" y="125"/>
                      <a:pt x="395" y="139"/>
                      <a:pt x="389" y="151"/>
                    </a:cubicBezTo>
                    <a:cubicBezTo>
                      <a:pt x="401" y="159"/>
                      <a:pt x="411" y="169"/>
                      <a:pt x="419" y="181"/>
                    </a:cubicBezTo>
                    <a:cubicBezTo>
                      <a:pt x="434" y="203"/>
                      <a:pt x="441" y="231"/>
                      <a:pt x="436" y="258"/>
                    </a:cubicBezTo>
                    <a:cubicBezTo>
                      <a:pt x="427" y="309"/>
                      <a:pt x="382" y="337"/>
                      <a:pt x="336" y="350"/>
                    </a:cubicBezTo>
                    <a:cubicBezTo>
                      <a:pt x="323" y="353"/>
                      <a:pt x="310" y="355"/>
                      <a:pt x="296" y="357"/>
                    </a:cubicBezTo>
                    <a:cubicBezTo>
                      <a:pt x="234" y="363"/>
                      <a:pt x="36" y="341"/>
                      <a:pt x="13" y="421"/>
                    </a:cubicBezTo>
                    <a:cubicBezTo>
                      <a:pt x="8" y="438"/>
                      <a:pt x="21" y="454"/>
                      <a:pt x="20" y="454"/>
                    </a:cubicBezTo>
                    <a:cubicBezTo>
                      <a:pt x="20" y="454"/>
                      <a:pt x="0" y="430"/>
                      <a:pt x="16" y="406"/>
                    </a:cubicBezTo>
                    <a:close/>
                    <a:moveTo>
                      <a:pt x="381" y="156"/>
                    </a:moveTo>
                    <a:cubicBezTo>
                      <a:pt x="366" y="146"/>
                      <a:pt x="350" y="140"/>
                      <a:pt x="333" y="138"/>
                    </a:cubicBezTo>
                    <a:cubicBezTo>
                      <a:pt x="292" y="131"/>
                      <a:pt x="252" y="151"/>
                      <a:pt x="229" y="184"/>
                    </a:cubicBezTo>
                    <a:cubicBezTo>
                      <a:pt x="219" y="197"/>
                      <a:pt x="212" y="213"/>
                      <a:pt x="211" y="229"/>
                    </a:cubicBezTo>
                    <a:cubicBezTo>
                      <a:pt x="210" y="253"/>
                      <a:pt x="226" y="270"/>
                      <a:pt x="249" y="275"/>
                    </a:cubicBezTo>
                    <a:cubicBezTo>
                      <a:pt x="265" y="278"/>
                      <a:pt x="281" y="277"/>
                      <a:pt x="297" y="272"/>
                    </a:cubicBezTo>
                    <a:cubicBezTo>
                      <a:pt x="318" y="264"/>
                      <a:pt x="340" y="248"/>
                      <a:pt x="345" y="225"/>
                    </a:cubicBezTo>
                    <a:cubicBezTo>
                      <a:pt x="346" y="218"/>
                      <a:pt x="345" y="210"/>
                      <a:pt x="341" y="204"/>
                    </a:cubicBezTo>
                    <a:cubicBezTo>
                      <a:pt x="334" y="208"/>
                      <a:pt x="325" y="211"/>
                      <a:pt x="316" y="213"/>
                    </a:cubicBezTo>
                    <a:cubicBezTo>
                      <a:pt x="308" y="214"/>
                      <a:pt x="299" y="215"/>
                      <a:pt x="291" y="213"/>
                    </a:cubicBezTo>
                    <a:cubicBezTo>
                      <a:pt x="284" y="211"/>
                      <a:pt x="276" y="207"/>
                      <a:pt x="276" y="199"/>
                    </a:cubicBezTo>
                    <a:cubicBezTo>
                      <a:pt x="276" y="193"/>
                      <a:pt x="281" y="187"/>
                      <a:pt x="286" y="183"/>
                    </a:cubicBezTo>
                    <a:cubicBezTo>
                      <a:pt x="301" y="172"/>
                      <a:pt x="324" y="176"/>
                      <a:pt x="338" y="187"/>
                    </a:cubicBezTo>
                    <a:cubicBezTo>
                      <a:pt x="341" y="189"/>
                      <a:pt x="343" y="191"/>
                      <a:pt x="345" y="194"/>
                    </a:cubicBezTo>
                    <a:cubicBezTo>
                      <a:pt x="360" y="184"/>
                      <a:pt x="372" y="171"/>
                      <a:pt x="381" y="156"/>
                    </a:cubicBezTo>
                    <a:close/>
                    <a:moveTo>
                      <a:pt x="337" y="198"/>
                    </a:moveTo>
                    <a:cubicBezTo>
                      <a:pt x="337" y="198"/>
                      <a:pt x="337" y="197"/>
                      <a:pt x="337" y="197"/>
                    </a:cubicBezTo>
                    <a:cubicBezTo>
                      <a:pt x="325" y="185"/>
                      <a:pt x="307" y="182"/>
                      <a:pt x="297" y="186"/>
                    </a:cubicBezTo>
                    <a:cubicBezTo>
                      <a:pt x="286" y="190"/>
                      <a:pt x="283" y="201"/>
                      <a:pt x="289" y="204"/>
                    </a:cubicBezTo>
                    <a:cubicBezTo>
                      <a:pt x="294" y="206"/>
                      <a:pt x="300" y="206"/>
                      <a:pt x="305" y="206"/>
                    </a:cubicBezTo>
                    <a:cubicBezTo>
                      <a:pt x="317" y="205"/>
                      <a:pt x="327" y="203"/>
                      <a:pt x="337" y="198"/>
                    </a:cubicBezTo>
                    <a:close/>
                    <a:moveTo>
                      <a:pt x="151" y="128"/>
                    </a:moveTo>
                    <a:cubicBezTo>
                      <a:pt x="158" y="127"/>
                      <a:pt x="165" y="125"/>
                      <a:pt x="171" y="121"/>
                    </a:cubicBezTo>
                    <a:cubicBezTo>
                      <a:pt x="171" y="120"/>
                      <a:pt x="170" y="119"/>
                      <a:pt x="170" y="117"/>
                    </a:cubicBezTo>
                    <a:cubicBezTo>
                      <a:pt x="168" y="110"/>
                      <a:pt x="171" y="101"/>
                      <a:pt x="177" y="97"/>
                    </a:cubicBezTo>
                    <a:cubicBezTo>
                      <a:pt x="180" y="96"/>
                      <a:pt x="183" y="95"/>
                      <a:pt x="185" y="96"/>
                    </a:cubicBezTo>
                    <a:cubicBezTo>
                      <a:pt x="188" y="98"/>
                      <a:pt x="188" y="101"/>
                      <a:pt x="188" y="104"/>
                    </a:cubicBezTo>
                    <a:cubicBezTo>
                      <a:pt x="187" y="107"/>
                      <a:pt x="185" y="111"/>
                      <a:pt x="183" y="114"/>
                    </a:cubicBezTo>
                    <a:cubicBezTo>
                      <a:pt x="181" y="117"/>
                      <a:pt x="179" y="119"/>
                      <a:pt x="176" y="121"/>
                    </a:cubicBezTo>
                    <a:cubicBezTo>
                      <a:pt x="177" y="124"/>
                      <a:pt x="180" y="125"/>
                      <a:pt x="183" y="126"/>
                    </a:cubicBezTo>
                    <a:cubicBezTo>
                      <a:pt x="192" y="128"/>
                      <a:pt x="202" y="123"/>
                      <a:pt x="209" y="116"/>
                    </a:cubicBezTo>
                    <a:cubicBezTo>
                      <a:pt x="213" y="112"/>
                      <a:pt x="216" y="106"/>
                      <a:pt x="218" y="99"/>
                    </a:cubicBezTo>
                    <a:cubicBezTo>
                      <a:pt x="220" y="90"/>
                      <a:pt x="216" y="81"/>
                      <a:pt x="207" y="77"/>
                    </a:cubicBezTo>
                    <a:cubicBezTo>
                      <a:pt x="201" y="75"/>
                      <a:pt x="194" y="75"/>
                      <a:pt x="187" y="76"/>
                    </a:cubicBezTo>
                    <a:cubicBezTo>
                      <a:pt x="171" y="79"/>
                      <a:pt x="157" y="91"/>
                      <a:pt x="153" y="107"/>
                    </a:cubicBezTo>
                    <a:cubicBezTo>
                      <a:pt x="151" y="114"/>
                      <a:pt x="150" y="121"/>
                      <a:pt x="151" y="128"/>
                    </a:cubicBezTo>
                    <a:close/>
                    <a:moveTo>
                      <a:pt x="174" y="119"/>
                    </a:moveTo>
                    <a:cubicBezTo>
                      <a:pt x="178" y="116"/>
                      <a:pt x="180" y="112"/>
                      <a:pt x="183" y="108"/>
                    </a:cubicBezTo>
                    <a:cubicBezTo>
                      <a:pt x="184" y="106"/>
                      <a:pt x="184" y="104"/>
                      <a:pt x="185" y="102"/>
                    </a:cubicBezTo>
                    <a:cubicBezTo>
                      <a:pt x="185" y="99"/>
                      <a:pt x="180" y="98"/>
                      <a:pt x="177" y="102"/>
                    </a:cubicBezTo>
                    <a:cubicBezTo>
                      <a:pt x="173" y="105"/>
                      <a:pt x="172" y="112"/>
                      <a:pt x="174" y="118"/>
                    </a:cubicBezTo>
                    <a:cubicBezTo>
                      <a:pt x="174" y="119"/>
                      <a:pt x="174" y="119"/>
                      <a:pt x="174" y="119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9" name="Freeform 6"/>
              <p:cNvSpPr>
                <a:spLocks/>
              </p:cNvSpPr>
              <p:nvPr/>
            </p:nvSpPr>
            <p:spPr bwMode="auto">
              <a:xfrm>
                <a:off x="2558" y="1177"/>
                <a:ext cx="834" cy="541"/>
              </a:xfrm>
              <a:custGeom>
                <a:avLst/>
                <a:gdLst>
                  <a:gd name="T0" fmla="*/ 2 w 488"/>
                  <a:gd name="T1" fmla="*/ 72 h 315"/>
                  <a:gd name="T2" fmla="*/ 154 w 488"/>
                  <a:gd name="T3" fmla="*/ 26 h 315"/>
                  <a:gd name="T4" fmla="*/ 362 w 488"/>
                  <a:gd name="T5" fmla="*/ 225 h 315"/>
                  <a:gd name="T6" fmla="*/ 834 w 488"/>
                  <a:gd name="T7" fmla="*/ 357 h 315"/>
                  <a:gd name="T8" fmla="*/ 369 w 488"/>
                  <a:gd name="T9" fmla="*/ 223 h 315"/>
                  <a:gd name="T10" fmla="*/ 94 w 488"/>
                  <a:gd name="T11" fmla="*/ 5 h 315"/>
                  <a:gd name="T12" fmla="*/ 0 w 488"/>
                  <a:gd name="T13" fmla="*/ 64 h 315"/>
                  <a:gd name="T14" fmla="*/ 2 w 488"/>
                  <a:gd name="T15" fmla="*/ 72 h 3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88" h="315">
                    <a:moveTo>
                      <a:pt x="1" y="42"/>
                    </a:moveTo>
                    <a:cubicBezTo>
                      <a:pt x="11" y="0"/>
                      <a:pt x="77" y="10"/>
                      <a:pt x="90" y="15"/>
                    </a:cubicBezTo>
                    <a:cubicBezTo>
                      <a:pt x="133" y="35"/>
                      <a:pt x="179" y="80"/>
                      <a:pt x="212" y="131"/>
                    </a:cubicBezTo>
                    <a:cubicBezTo>
                      <a:pt x="267" y="216"/>
                      <a:pt x="360" y="315"/>
                      <a:pt x="488" y="208"/>
                    </a:cubicBezTo>
                    <a:cubicBezTo>
                      <a:pt x="347" y="303"/>
                      <a:pt x="278" y="219"/>
                      <a:pt x="216" y="130"/>
                    </a:cubicBezTo>
                    <a:cubicBezTo>
                      <a:pt x="169" y="63"/>
                      <a:pt x="131" y="6"/>
                      <a:pt x="55" y="3"/>
                    </a:cubicBezTo>
                    <a:cubicBezTo>
                      <a:pt x="41" y="2"/>
                      <a:pt x="3" y="10"/>
                      <a:pt x="0" y="37"/>
                    </a:cubicBezTo>
                    <a:lnTo>
                      <a:pt x="1" y="42"/>
                    </a:ln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0" name="Freeform 7"/>
              <p:cNvSpPr>
                <a:spLocks/>
              </p:cNvSpPr>
              <p:nvPr/>
            </p:nvSpPr>
            <p:spPr bwMode="auto">
              <a:xfrm>
                <a:off x="2543" y="1072"/>
                <a:ext cx="247" cy="225"/>
              </a:xfrm>
              <a:custGeom>
                <a:avLst/>
                <a:gdLst>
                  <a:gd name="T0" fmla="*/ 116 w 145"/>
                  <a:gd name="T1" fmla="*/ 79 h 131"/>
                  <a:gd name="T2" fmla="*/ 85 w 145"/>
                  <a:gd name="T3" fmla="*/ 74 h 131"/>
                  <a:gd name="T4" fmla="*/ 121 w 145"/>
                  <a:gd name="T5" fmla="*/ 19 h 131"/>
                  <a:gd name="T6" fmla="*/ 216 w 145"/>
                  <a:gd name="T7" fmla="*/ 46 h 131"/>
                  <a:gd name="T8" fmla="*/ 181 w 145"/>
                  <a:gd name="T9" fmla="*/ 180 h 131"/>
                  <a:gd name="T10" fmla="*/ 119 w 145"/>
                  <a:gd name="T11" fmla="*/ 211 h 131"/>
                  <a:gd name="T12" fmla="*/ 32 w 145"/>
                  <a:gd name="T13" fmla="*/ 198 h 131"/>
                  <a:gd name="T14" fmla="*/ 22 w 145"/>
                  <a:gd name="T15" fmla="*/ 163 h 131"/>
                  <a:gd name="T16" fmla="*/ 17 w 145"/>
                  <a:gd name="T17" fmla="*/ 161 h 131"/>
                  <a:gd name="T18" fmla="*/ 123 w 145"/>
                  <a:gd name="T19" fmla="*/ 216 h 131"/>
                  <a:gd name="T20" fmla="*/ 233 w 145"/>
                  <a:gd name="T21" fmla="*/ 119 h 131"/>
                  <a:gd name="T22" fmla="*/ 177 w 145"/>
                  <a:gd name="T23" fmla="*/ 9 h 131"/>
                  <a:gd name="T24" fmla="*/ 82 w 145"/>
                  <a:gd name="T25" fmla="*/ 41 h 131"/>
                  <a:gd name="T26" fmla="*/ 89 w 145"/>
                  <a:gd name="T27" fmla="*/ 86 h 131"/>
                  <a:gd name="T28" fmla="*/ 116 w 145"/>
                  <a:gd name="T29" fmla="*/ 79 h 1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45" h="131">
                    <a:moveTo>
                      <a:pt x="68" y="46"/>
                    </a:moveTo>
                    <a:cubicBezTo>
                      <a:pt x="63" y="53"/>
                      <a:pt x="53" y="49"/>
                      <a:pt x="50" y="43"/>
                    </a:cubicBezTo>
                    <a:cubicBezTo>
                      <a:pt x="44" y="30"/>
                      <a:pt x="57" y="16"/>
                      <a:pt x="71" y="11"/>
                    </a:cubicBezTo>
                    <a:cubicBezTo>
                      <a:pt x="93" y="2"/>
                      <a:pt x="116" y="11"/>
                      <a:pt x="127" y="27"/>
                    </a:cubicBezTo>
                    <a:cubicBezTo>
                      <a:pt x="144" y="52"/>
                      <a:pt x="132" y="84"/>
                      <a:pt x="106" y="105"/>
                    </a:cubicBezTo>
                    <a:cubicBezTo>
                      <a:pt x="95" y="114"/>
                      <a:pt x="83" y="120"/>
                      <a:pt x="70" y="123"/>
                    </a:cubicBezTo>
                    <a:cubicBezTo>
                      <a:pt x="61" y="125"/>
                      <a:pt x="34" y="125"/>
                      <a:pt x="19" y="115"/>
                    </a:cubicBezTo>
                    <a:cubicBezTo>
                      <a:pt x="14" y="112"/>
                      <a:pt x="10" y="103"/>
                      <a:pt x="13" y="95"/>
                    </a:cubicBezTo>
                    <a:cubicBezTo>
                      <a:pt x="14" y="93"/>
                      <a:pt x="11" y="94"/>
                      <a:pt x="10" y="94"/>
                    </a:cubicBezTo>
                    <a:cubicBezTo>
                      <a:pt x="0" y="125"/>
                      <a:pt x="48" y="131"/>
                      <a:pt x="72" y="126"/>
                    </a:cubicBezTo>
                    <a:cubicBezTo>
                      <a:pt x="90" y="122"/>
                      <a:pt x="128" y="100"/>
                      <a:pt x="137" y="69"/>
                    </a:cubicBezTo>
                    <a:cubicBezTo>
                      <a:pt x="145" y="42"/>
                      <a:pt x="133" y="14"/>
                      <a:pt x="104" y="5"/>
                    </a:cubicBezTo>
                    <a:cubicBezTo>
                      <a:pt x="84" y="0"/>
                      <a:pt x="59" y="6"/>
                      <a:pt x="48" y="24"/>
                    </a:cubicBezTo>
                    <a:cubicBezTo>
                      <a:pt x="43" y="33"/>
                      <a:pt x="43" y="45"/>
                      <a:pt x="52" y="50"/>
                    </a:cubicBezTo>
                    <a:cubicBezTo>
                      <a:pt x="58" y="53"/>
                      <a:pt x="66" y="52"/>
                      <a:pt x="68" y="46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1" name="Freeform 8"/>
              <p:cNvSpPr>
                <a:spLocks/>
              </p:cNvSpPr>
              <p:nvPr/>
            </p:nvSpPr>
            <p:spPr bwMode="auto">
              <a:xfrm>
                <a:off x="2953" y="1158"/>
                <a:ext cx="895" cy="427"/>
              </a:xfrm>
              <a:custGeom>
                <a:avLst/>
                <a:gdLst>
                  <a:gd name="T0" fmla="*/ 635 w 524"/>
                  <a:gd name="T1" fmla="*/ 159 h 249"/>
                  <a:gd name="T2" fmla="*/ 659 w 524"/>
                  <a:gd name="T3" fmla="*/ 280 h 249"/>
                  <a:gd name="T4" fmla="*/ 822 w 524"/>
                  <a:gd name="T5" fmla="*/ 278 h 249"/>
                  <a:gd name="T6" fmla="*/ 794 w 524"/>
                  <a:gd name="T7" fmla="*/ 69 h 249"/>
                  <a:gd name="T8" fmla="*/ 586 w 524"/>
                  <a:gd name="T9" fmla="*/ 134 h 249"/>
                  <a:gd name="T10" fmla="*/ 473 w 524"/>
                  <a:gd name="T11" fmla="*/ 295 h 249"/>
                  <a:gd name="T12" fmla="*/ 0 w 524"/>
                  <a:gd name="T13" fmla="*/ 159 h 249"/>
                  <a:gd name="T14" fmla="*/ 470 w 524"/>
                  <a:gd name="T15" fmla="*/ 262 h 249"/>
                  <a:gd name="T16" fmla="*/ 538 w 524"/>
                  <a:gd name="T17" fmla="*/ 180 h 249"/>
                  <a:gd name="T18" fmla="*/ 601 w 524"/>
                  <a:gd name="T19" fmla="*/ 105 h 249"/>
                  <a:gd name="T20" fmla="*/ 852 w 524"/>
                  <a:gd name="T21" fmla="*/ 93 h 249"/>
                  <a:gd name="T22" fmla="*/ 880 w 524"/>
                  <a:gd name="T23" fmla="*/ 226 h 249"/>
                  <a:gd name="T24" fmla="*/ 618 w 524"/>
                  <a:gd name="T25" fmla="*/ 221 h 249"/>
                  <a:gd name="T26" fmla="*/ 728 w 524"/>
                  <a:gd name="T27" fmla="*/ 122 h 249"/>
                  <a:gd name="T28" fmla="*/ 799 w 524"/>
                  <a:gd name="T29" fmla="*/ 209 h 249"/>
                  <a:gd name="T30" fmla="*/ 733 w 524"/>
                  <a:gd name="T31" fmla="*/ 278 h 249"/>
                  <a:gd name="T32" fmla="*/ 670 w 524"/>
                  <a:gd name="T33" fmla="*/ 238 h 249"/>
                  <a:gd name="T34" fmla="*/ 687 w 524"/>
                  <a:gd name="T35" fmla="*/ 209 h 249"/>
                  <a:gd name="T36" fmla="*/ 705 w 524"/>
                  <a:gd name="T37" fmla="*/ 218 h 249"/>
                  <a:gd name="T38" fmla="*/ 681 w 524"/>
                  <a:gd name="T39" fmla="*/ 216 h 249"/>
                  <a:gd name="T40" fmla="*/ 693 w 524"/>
                  <a:gd name="T41" fmla="*/ 262 h 249"/>
                  <a:gd name="T42" fmla="*/ 762 w 524"/>
                  <a:gd name="T43" fmla="*/ 158 h 249"/>
                  <a:gd name="T44" fmla="*/ 699 w 524"/>
                  <a:gd name="T45" fmla="*/ 125 h 249"/>
                  <a:gd name="T46" fmla="*/ 635 w 524"/>
                  <a:gd name="T47" fmla="*/ 159 h 24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24" h="249">
                    <a:moveTo>
                      <a:pt x="372" y="93"/>
                    </a:moveTo>
                    <a:cubicBezTo>
                      <a:pt x="360" y="116"/>
                      <a:pt x="368" y="145"/>
                      <a:pt x="386" y="163"/>
                    </a:cubicBezTo>
                    <a:cubicBezTo>
                      <a:pt x="414" y="189"/>
                      <a:pt x="454" y="186"/>
                      <a:pt x="481" y="162"/>
                    </a:cubicBezTo>
                    <a:cubicBezTo>
                      <a:pt x="523" y="113"/>
                      <a:pt x="505" y="60"/>
                      <a:pt x="465" y="40"/>
                    </a:cubicBezTo>
                    <a:cubicBezTo>
                      <a:pt x="420" y="16"/>
                      <a:pt x="377" y="38"/>
                      <a:pt x="343" y="78"/>
                    </a:cubicBezTo>
                    <a:cubicBezTo>
                      <a:pt x="313" y="114"/>
                      <a:pt x="307" y="139"/>
                      <a:pt x="277" y="172"/>
                    </a:cubicBezTo>
                    <a:cubicBezTo>
                      <a:pt x="204" y="249"/>
                      <a:pt x="83" y="207"/>
                      <a:pt x="0" y="93"/>
                    </a:cubicBezTo>
                    <a:cubicBezTo>
                      <a:pt x="103" y="218"/>
                      <a:pt x="200" y="229"/>
                      <a:pt x="275" y="153"/>
                    </a:cubicBezTo>
                    <a:cubicBezTo>
                      <a:pt x="287" y="141"/>
                      <a:pt x="303" y="120"/>
                      <a:pt x="315" y="105"/>
                    </a:cubicBezTo>
                    <a:cubicBezTo>
                      <a:pt x="326" y="92"/>
                      <a:pt x="338" y="74"/>
                      <a:pt x="352" y="61"/>
                    </a:cubicBezTo>
                    <a:cubicBezTo>
                      <a:pt x="394" y="23"/>
                      <a:pt x="448" y="0"/>
                      <a:pt x="499" y="54"/>
                    </a:cubicBezTo>
                    <a:cubicBezTo>
                      <a:pt x="519" y="75"/>
                      <a:pt x="524" y="106"/>
                      <a:pt x="515" y="132"/>
                    </a:cubicBezTo>
                    <a:cubicBezTo>
                      <a:pt x="488" y="202"/>
                      <a:pt x="379" y="211"/>
                      <a:pt x="362" y="129"/>
                    </a:cubicBezTo>
                    <a:cubicBezTo>
                      <a:pt x="355" y="88"/>
                      <a:pt x="386" y="57"/>
                      <a:pt x="426" y="71"/>
                    </a:cubicBezTo>
                    <a:cubicBezTo>
                      <a:pt x="452" y="80"/>
                      <a:pt x="469" y="98"/>
                      <a:pt x="468" y="122"/>
                    </a:cubicBezTo>
                    <a:cubicBezTo>
                      <a:pt x="468" y="143"/>
                      <a:pt x="452" y="161"/>
                      <a:pt x="429" y="162"/>
                    </a:cubicBezTo>
                    <a:cubicBezTo>
                      <a:pt x="413" y="163"/>
                      <a:pt x="396" y="154"/>
                      <a:pt x="392" y="139"/>
                    </a:cubicBezTo>
                    <a:cubicBezTo>
                      <a:pt x="391" y="132"/>
                      <a:pt x="393" y="124"/>
                      <a:pt x="402" y="122"/>
                    </a:cubicBezTo>
                    <a:cubicBezTo>
                      <a:pt x="406" y="121"/>
                      <a:pt x="412" y="122"/>
                      <a:pt x="413" y="127"/>
                    </a:cubicBezTo>
                    <a:cubicBezTo>
                      <a:pt x="410" y="122"/>
                      <a:pt x="402" y="123"/>
                      <a:pt x="399" y="126"/>
                    </a:cubicBezTo>
                    <a:cubicBezTo>
                      <a:pt x="391" y="134"/>
                      <a:pt x="397" y="147"/>
                      <a:pt x="406" y="153"/>
                    </a:cubicBezTo>
                    <a:cubicBezTo>
                      <a:pt x="451" y="174"/>
                      <a:pt x="469" y="118"/>
                      <a:pt x="446" y="92"/>
                    </a:cubicBezTo>
                    <a:cubicBezTo>
                      <a:pt x="439" y="85"/>
                      <a:pt x="423" y="74"/>
                      <a:pt x="409" y="73"/>
                    </a:cubicBezTo>
                    <a:cubicBezTo>
                      <a:pt x="393" y="73"/>
                      <a:pt x="378" y="82"/>
                      <a:pt x="372" y="93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2" name="Freeform 9"/>
              <p:cNvSpPr>
                <a:spLocks noEditPoints="1"/>
              </p:cNvSpPr>
              <p:nvPr/>
            </p:nvSpPr>
            <p:spPr bwMode="auto">
              <a:xfrm>
                <a:off x="3445" y="1041"/>
                <a:ext cx="118" cy="252"/>
              </a:xfrm>
              <a:custGeom>
                <a:avLst/>
                <a:gdLst>
                  <a:gd name="T0" fmla="*/ 19 w 69"/>
                  <a:gd name="T1" fmla="*/ 178 h 147"/>
                  <a:gd name="T2" fmla="*/ 34 w 69"/>
                  <a:gd name="T3" fmla="*/ 125 h 147"/>
                  <a:gd name="T4" fmla="*/ 39 w 69"/>
                  <a:gd name="T5" fmla="*/ 123 h 147"/>
                  <a:gd name="T6" fmla="*/ 65 w 69"/>
                  <a:gd name="T7" fmla="*/ 185 h 147"/>
                  <a:gd name="T8" fmla="*/ 19 w 69"/>
                  <a:gd name="T9" fmla="*/ 178 h 147"/>
                  <a:gd name="T10" fmla="*/ 63 w 69"/>
                  <a:gd name="T11" fmla="*/ 65 h 147"/>
                  <a:gd name="T12" fmla="*/ 56 w 69"/>
                  <a:gd name="T13" fmla="*/ 62 h 147"/>
                  <a:gd name="T14" fmla="*/ 51 w 69"/>
                  <a:gd name="T15" fmla="*/ 72 h 147"/>
                  <a:gd name="T16" fmla="*/ 74 w 69"/>
                  <a:gd name="T17" fmla="*/ 87 h 147"/>
                  <a:gd name="T18" fmla="*/ 97 w 69"/>
                  <a:gd name="T19" fmla="*/ 65 h 147"/>
                  <a:gd name="T20" fmla="*/ 79 w 69"/>
                  <a:gd name="T21" fmla="*/ 31 h 147"/>
                  <a:gd name="T22" fmla="*/ 34 w 69"/>
                  <a:gd name="T23" fmla="*/ 115 h 147"/>
                  <a:gd name="T24" fmla="*/ 7 w 69"/>
                  <a:gd name="T25" fmla="*/ 149 h 147"/>
                  <a:gd name="T26" fmla="*/ 22 w 69"/>
                  <a:gd name="T27" fmla="*/ 209 h 147"/>
                  <a:gd name="T28" fmla="*/ 29 w 69"/>
                  <a:gd name="T29" fmla="*/ 213 h 147"/>
                  <a:gd name="T30" fmla="*/ 29 w 69"/>
                  <a:gd name="T31" fmla="*/ 213 h 147"/>
                  <a:gd name="T32" fmla="*/ 70 w 69"/>
                  <a:gd name="T33" fmla="*/ 197 h 147"/>
                  <a:gd name="T34" fmla="*/ 41 w 69"/>
                  <a:gd name="T35" fmla="*/ 122 h 147"/>
                  <a:gd name="T36" fmla="*/ 103 w 69"/>
                  <a:gd name="T37" fmla="*/ 170 h 147"/>
                  <a:gd name="T38" fmla="*/ 82 w 69"/>
                  <a:gd name="T39" fmla="*/ 252 h 147"/>
                  <a:gd name="T40" fmla="*/ 118 w 69"/>
                  <a:gd name="T41" fmla="*/ 182 h 147"/>
                  <a:gd name="T42" fmla="*/ 70 w 69"/>
                  <a:gd name="T43" fmla="*/ 113 h 147"/>
                  <a:gd name="T44" fmla="*/ 36 w 69"/>
                  <a:gd name="T45" fmla="*/ 113 h 147"/>
                  <a:gd name="T46" fmla="*/ 75 w 69"/>
                  <a:gd name="T47" fmla="*/ 31 h 147"/>
                  <a:gd name="T48" fmla="*/ 86 w 69"/>
                  <a:gd name="T49" fmla="*/ 82 h 147"/>
                  <a:gd name="T50" fmla="*/ 60 w 69"/>
                  <a:gd name="T51" fmla="*/ 81 h 147"/>
                  <a:gd name="T52" fmla="*/ 55 w 69"/>
                  <a:gd name="T53" fmla="*/ 63 h 147"/>
                  <a:gd name="T54" fmla="*/ 63 w 69"/>
                  <a:gd name="T55" fmla="*/ 65 h 14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69" h="147">
                    <a:moveTo>
                      <a:pt x="11" y="104"/>
                    </a:moveTo>
                    <a:cubicBezTo>
                      <a:pt x="7" y="90"/>
                      <a:pt x="10" y="79"/>
                      <a:pt x="20" y="73"/>
                    </a:cubicBezTo>
                    <a:cubicBezTo>
                      <a:pt x="21" y="72"/>
                      <a:pt x="21" y="72"/>
                      <a:pt x="23" y="72"/>
                    </a:cubicBezTo>
                    <a:cubicBezTo>
                      <a:pt x="31" y="87"/>
                      <a:pt x="40" y="99"/>
                      <a:pt x="38" y="108"/>
                    </a:cubicBezTo>
                    <a:cubicBezTo>
                      <a:pt x="35" y="123"/>
                      <a:pt x="16" y="122"/>
                      <a:pt x="11" y="104"/>
                    </a:cubicBezTo>
                    <a:close/>
                    <a:moveTo>
                      <a:pt x="37" y="38"/>
                    </a:moveTo>
                    <a:cubicBezTo>
                      <a:pt x="37" y="36"/>
                      <a:pt x="35" y="35"/>
                      <a:pt x="33" y="36"/>
                    </a:cubicBezTo>
                    <a:cubicBezTo>
                      <a:pt x="31" y="36"/>
                      <a:pt x="30" y="39"/>
                      <a:pt x="30" y="42"/>
                    </a:cubicBezTo>
                    <a:cubicBezTo>
                      <a:pt x="31" y="47"/>
                      <a:pt x="37" y="51"/>
                      <a:pt x="43" y="51"/>
                    </a:cubicBezTo>
                    <a:cubicBezTo>
                      <a:pt x="51" y="52"/>
                      <a:pt x="56" y="46"/>
                      <a:pt x="57" y="38"/>
                    </a:cubicBezTo>
                    <a:cubicBezTo>
                      <a:pt x="57" y="29"/>
                      <a:pt x="50" y="21"/>
                      <a:pt x="46" y="18"/>
                    </a:cubicBezTo>
                    <a:cubicBezTo>
                      <a:pt x="17" y="0"/>
                      <a:pt x="7" y="43"/>
                      <a:pt x="20" y="67"/>
                    </a:cubicBezTo>
                    <a:cubicBezTo>
                      <a:pt x="13" y="71"/>
                      <a:pt x="7" y="78"/>
                      <a:pt x="4" y="87"/>
                    </a:cubicBezTo>
                    <a:cubicBezTo>
                      <a:pt x="0" y="98"/>
                      <a:pt x="3" y="115"/>
                      <a:pt x="13" y="122"/>
                    </a:cubicBezTo>
                    <a:cubicBezTo>
                      <a:pt x="14" y="122"/>
                      <a:pt x="16" y="123"/>
                      <a:pt x="17" y="124"/>
                    </a:cubicBezTo>
                    <a:cubicBezTo>
                      <a:pt x="17" y="124"/>
                      <a:pt x="17" y="124"/>
                      <a:pt x="17" y="124"/>
                    </a:cubicBezTo>
                    <a:cubicBezTo>
                      <a:pt x="25" y="127"/>
                      <a:pt x="38" y="122"/>
                      <a:pt x="41" y="115"/>
                    </a:cubicBezTo>
                    <a:cubicBezTo>
                      <a:pt x="48" y="99"/>
                      <a:pt x="31" y="83"/>
                      <a:pt x="24" y="71"/>
                    </a:cubicBezTo>
                    <a:cubicBezTo>
                      <a:pt x="43" y="63"/>
                      <a:pt x="55" y="80"/>
                      <a:pt x="60" y="99"/>
                    </a:cubicBezTo>
                    <a:cubicBezTo>
                      <a:pt x="64" y="112"/>
                      <a:pt x="56" y="138"/>
                      <a:pt x="48" y="147"/>
                    </a:cubicBezTo>
                    <a:cubicBezTo>
                      <a:pt x="54" y="142"/>
                      <a:pt x="68" y="138"/>
                      <a:pt x="69" y="106"/>
                    </a:cubicBezTo>
                    <a:cubicBezTo>
                      <a:pt x="69" y="96"/>
                      <a:pt x="59" y="72"/>
                      <a:pt x="41" y="66"/>
                    </a:cubicBezTo>
                    <a:cubicBezTo>
                      <a:pt x="34" y="63"/>
                      <a:pt x="27" y="64"/>
                      <a:pt x="21" y="66"/>
                    </a:cubicBezTo>
                    <a:cubicBezTo>
                      <a:pt x="11" y="47"/>
                      <a:pt x="15" y="6"/>
                      <a:pt x="44" y="18"/>
                    </a:cubicBezTo>
                    <a:cubicBezTo>
                      <a:pt x="54" y="23"/>
                      <a:pt x="61" y="40"/>
                      <a:pt x="50" y="48"/>
                    </a:cubicBezTo>
                    <a:cubicBezTo>
                      <a:pt x="46" y="51"/>
                      <a:pt x="40" y="51"/>
                      <a:pt x="35" y="47"/>
                    </a:cubicBezTo>
                    <a:cubicBezTo>
                      <a:pt x="32" y="44"/>
                      <a:pt x="30" y="40"/>
                      <a:pt x="32" y="37"/>
                    </a:cubicBezTo>
                    <a:cubicBezTo>
                      <a:pt x="34" y="36"/>
                      <a:pt x="36" y="36"/>
                      <a:pt x="37" y="38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3" name="Freeform 10"/>
              <p:cNvSpPr>
                <a:spLocks noEditPoints="1"/>
              </p:cNvSpPr>
              <p:nvPr/>
            </p:nvSpPr>
            <p:spPr bwMode="auto">
              <a:xfrm>
                <a:off x="3724" y="1001"/>
                <a:ext cx="193" cy="249"/>
              </a:xfrm>
              <a:custGeom>
                <a:avLst/>
                <a:gdLst>
                  <a:gd name="T0" fmla="*/ 65 w 113"/>
                  <a:gd name="T1" fmla="*/ 249 h 145"/>
                  <a:gd name="T2" fmla="*/ 58 w 113"/>
                  <a:gd name="T3" fmla="*/ 240 h 145"/>
                  <a:gd name="T4" fmla="*/ 73 w 113"/>
                  <a:gd name="T5" fmla="*/ 201 h 145"/>
                  <a:gd name="T6" fmla="*/ 114 w 113"/>
                  <a:gd name="T7" fmla="*/ 161 h 145"/>
                  <a:gd name="T8" fmla="*/ 169 w 113"/>
                  <a:gd name="T9" fmla="*/ 228 h 145"/>
                  <a:gd name="T10" fmla="*/ 167 w 113"/>
                  <a:gd name="T11" fmla="*/ 240 h 145"/>
                  <a:gd name="T12" fmla="*/ 161 w 113"/>
                  <a:gd name="T13" fmla="*/ 247 h 145"/>
                  <a:gd name="T14" fmla="*/ 171 w 113"/>
                  <a:gd name="T15" fmla="*/ 235 h 145"/>
                  <a:gd name="T16" fmla="*/ 118 w 113"/>
                  <a:gd name="T17" fmla="*/ 156 h 145"/>
                  <a:gd name="T18" fmla="*/ 155 w 113"/>
                  <a:gd name="T19" fmla="*/ 117 h 145"/>
                  <a:gd name="T20" fmla="*/ 176 w 113"/>
                  <a:gd name="T21" fmla="*/ 89 h 145"/>
                  <a:gd name="T22" fmla="*/ 104 w 113"/>
                  <a:gd name="T23" fmla="*/ 9 h 145"/>
                  <a:gd name="T24" fmla="*/ 109 w 113"/>
                  <a:gd name="T25" fmla="*/ 156 h 145"/>
                  <a:gd name="T26" fmla="*/ 53 w 113"/>
                  <a:gd name="T27" fmla="*/ 235 h 145"/>
                  <a:gd name="T28" fmla="*/ 65 w 113"/>
                  <a:gd name="T29" fmla="*/ 249 h 145"/>
                  <a:gd name="T30" fmla="*/ 162 w 113"/>
                  <a:gd name="T31" fmla="*/ 48 h 145"/>
                  <a:gd name="T32" fmla="*/ 145 w 113"/>
                  <a:gd name="T33" fmla="*/ 112 h 145"/>
                  <a:gd name="T34" fmla="*/ 113 w 113"/>
                  <a:gd name="T35" fmla="*/ 149 h 145"/>
                  <a:gd name="T36" fmla="*/ 65 w 113"/>
                  <a:gd name="T37" fmla="*/ 58 h 145"/>
                  <a:gd name="T38" fmla="*/ 113 w 113"/>
                  <a:gd name="T39" fmla="*/ 19 h 145"/>
                  <a:gd name="T40" fmla="*/ 162 w 113"/>
                  <a:gd name="T41" fmla="*/ 48 h 14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13" h="145">
                    <a:moveTo>
                      <a:pt x="38" y="145"/>
                    </a:moveTo>
                    <a:cubicBezTo>
                      <a:pt x="36" y="144"/>
                      <a:pt x="34" y="142"/>
                      <a:pt x="34" y="140"/>
                    </a:cubicBezTo>
                    <a:cubicBezTo>
                      <a:pt x="32" y="132"/>
                      <a:pt x="37" y="124"/>
                      <a:pt x="43" y="117"/>
                    </a:cubicBezTo>
                    <a:cubicBezTo>
                      <a:pt x="50" y="109"/>
                      <a:pt x="59" y="102"/>
                      <a:pt x="67" y="94"/>
                    </a:cubicBezTo>
                    <a:cubicBezTo>
                      <a:pt x="76" y="107"/>
                      <a:pt x="94" y="118"/>
                      <a:pt x="99" y="133"/>
                    </a:cubicBezTo>
                    <a:cubicBezTo>
                      <a:pt x="99" y="135"/>
                      <a:pt x="99" y="137"/>
                      <a:pt x="98" y="140"/>
                    </a:cubicBezTo>
                    <a:cubicBezTo>
                      <a:pt x="97" y="141"/>
                      <a:pt x="96" y="143"/>
                      <a:pt x="94" y="144"/>
                    </a:cubicBezTo>
                    <a:cubicBezTo>
                      <a:pt x="98" y="144"/>
                      <a:pt x="100" y="140"/>
                      <a:pt x="100" y="137"/>
                    </a:cubicBezTo>
                    <a:cubicBezTo>
                      <a:pt x="103" y="122"/>
                      <a:pt x="81" y="106"/>
                      <a:pt x="69" y="91"/>
                    </a:cubicBezTo>
                    <a:cubicBezTo>
                      <a:pt x="76" y="84"/>
                      <a:pt x="84" y="76"/>
                      <a:pt x="91" y="68"/>
                    </a:cubicBezTo>
                    <a:cubicBezTo>
                      <a:pt x="95" y="63"/>
                      <a:pt x="99" y="58"/>
                      <a:pt x="103" y="52"/>
                    </a:cubicBezTo>
                    <a:cubicBezTo>
                      <a:pt x="113" y="19"/>
                      <a:pt x="81" y="0"/>
                      <a:pt x="61" y="5"/>
                    </a:cubicBezTo>
                    <a:cubicBezTo>
                      <a:pt x="0" y="19"/>
                      <a:pt x="45" y="71"/>
                      <a:pt x="64" y="91"/>
                    </a:cubicBezTo>
                    <a:cubicBezTo>
                      <a:pt x="53" y="100"/>
                      <a:pt x="29" y="123"/>
                      <a:pt x="31" y="137"/>
                    </a:cubicBezTo>
                    <a:cubicBezTo>
                      <a:pt x="31" y="140"/>
                      <a:pt x="34" y="145"/>
                      <a:pt x="38" y="145"/>
                    </a:cubicBezTo>
                    <a:close/>
                    <a:moveTo>
                      <a:pt x="95" y="28"/>
                    </a:moveTo>
                    <a:cubicBezTo>
                      <a:pt x="103" y="44"/>
                      <a:pt x="97" y="51"/>
                      <a:pt x="85" y="65"/>
                    </a:cubicBezTo>
                    <a:cubicBezTo>
                      <a:pt x="79" y="73"/>
                      <a:pt x="72" y="80"/>
                      <a:pt x="66" y="87"/>
                    </a:cubicBezTo>
                    <a:cubicBezTo>
                      <a:pt x="48" y="70"/>
                      <a:pt x="36" y="50"/>
                      <a:pt x="38" y="34"/>
                    </a:cubicBezTo>
                    <a:cubicBezTo>
                      <a:pt x="40" y="21"/>
                      <a:pt x="51" y="13"/>
                      <a:pt x="66" y="11"/>
                    </a:cubicBezTo>
                    <a:cubicBezTo>
                      <a:pt x="73" y="10"/>
                      <a:pt x="88" y="16"/>
                      <a:pt x="95" y="28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4" name="Freeform 11"/>
              <p:cNvSpPr>
                <a:spLocks/>
              </p:cNvSpPr>
              <p:nvPr/>
            </p:nvSpPr>
            <p:spPr bwMode="auto">
              <a:xfrm>
                <a:off x="2830" y="1140"/>
                <a:ext cx="130" cy="227"/>
              </a:xfrm>
              <a:custGeom>
                <a:avLst/>
                <a:gdLst>
                  <a:gd name="T0" fmla="*/ 14 w 76"/>
                  <a:gd name="T1" fmla="*/ 105 h 132"/>
                  <a:gd name="T2" fmla="*/ 21 w 76"/>
                  <a:gd name="T3" fmla="*/ 50 h 132"/>
                  <a:gd name="T4" fmla="*/ 62 w 76"/>
                  <a:gd name="T5" fmla="*/ 14 h 132"/>
                  <a:gd name="T6" fmla="*/ 108 w 76"/>
                  <a:gd name="T7" fmla="*/ 28 h 132"/>
                  <a:gd name="T8" fmla="*/ 108 w 76"/>
                  <a:gd name="T9" fmla="*/ 67 h 132"/>
                  <a:gd name="T10" fmla="*/ 72 w 76"/>
                  <a:gd name="T11" fmla="*/ 86 h 132"/>
                  <a:gd name="T12" fmla="*/ 60 w 76"/>
                  <a:gd name="T13" fmla="*/ 88 h 132"/>
                  <a:gd name="T14" fmla="*/ 70 w 76"/>
                  <a:gd name="T15" fmla="*/ 100 h 132"/>
                  <a:gd name="T16" fmla="*/ 92 w 76"/>
                  <a:gd name="T17" fmla="*/ 98 h 132"/>
                  <a:gd name="T18" fmla="*/ 121 w 76"/>
                  <a:gd name="T19" fmla="*/ 74 h 132"/>
                  <a:gd name="T20" fmla="*/ 116 w 76"/>
                  <a:gd name="T21" fmla="*/ 21 h 132"/>
                  <a:gd name="T22" fmla="*/ 60 w 76"/>
                  <a:gd name="T23" fmla="*/ 5 h 132"/>
                  <a:gd name="T24" fmla="*/ 10 w 76"/>
                  <a:gd name="T25" fmla="*/ 107 h 132"/>
                  <a:gd name="T26" fmla="*/ 50 w 76"/>
                  <a:gd name="T27" fmla="*/ 193 h 132"/>
                  <a:gd name="T28" fmla="*/ 70 w 76"/>
                  <a:gd name="T29" fmla="*/ 227 h 132"/>
                  <a:gd name="T30" fmla="*/ 50 w 76"/>
                  <a:gd name="T31" fmla="*/ 193 h 132"/>
                  <a:gd name="T32" fmla="*/ 14 w 76"/>
                  <a:gd name="T33" fmla="*/ 105 h 13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76" h="132">
                    <a:moveTo>
                      <a:pt x="8" y="61"/>
                    </a:moveTo>
                    <a:cubicBezTo>
                      <a:pt x="6" y="51"/>
                      <a:pt x="7" y="39"/>
                      <a:pt x="12" y="29"/>
                    </a:cubicBezTo>
                    <a:cubicBezTo>
                      <a:pt x="17" y="19"/>
                      <a:pt x="25" y="10"/>
                      <a:pt x="36" y="8"/>
                    </a:cubicBezTo>
                    <a:cubicBezTo>
                      <a:pt x="46" y="6"/>
                      <a:pt x="57" y="9"/>
                      <a:pt x="63" y="16"/>
                    </a:cubicBezTo>
                    <a:cubicBezTo>
                      <a:pt x="68" y="23"/>
                      <a:pt x="67" y="33"/>
                      <a:pt x="63" y="39"/>
                    </a:cubicBezTo>
                    <a:cubicBezTo>
                      <a:pt x="57" y="48"/>
                      <a:pt x="46" y="49"/>
                      <a:pt x="42" y="50"/>
                    </a:cubicBezTo>
                    <a:cubicBezTo>
                      <a:pt x="38" y="50"/>
                      <a:pt x="37" y="50"/>
                      <a:pt x="35" y="51"/>
                    </a:cubicBezTo>
                    <a:cubicBezTo>
                      <a:pt x="34" y="52"/>
                      <a:pt x="34" y="56"/>
                      <a:pt x="41" y="58"/>
                    </a:cubicBezTo>
                    <a:cubicBezTo>
                      <a:pt x="44" y="59"/>
                      <a:pt x="49" y="59"/>
                      <a:pt x="54" y="57"/>
                    </a:cubicBezTo>
                    <a:cubicBezTo>
                      <a:pt x="59" y="56"/>
                      <a:pt x="67" y="52"/>
                      <a:pt x="71" y="43"/>
                    </a:cubicBezTo>
                    <a:cubicBezTo>
                      <a:pt x="76" y="35"/>
                      <a:pt x="76" y="21"/>
                      <a:pt x="68" y="12"/>
                    </a:cubicBezTo>
                    <a:cubicBezTo>
                      <a:pt x="60" y="3"/>
                      <a:pt x="46" y="0"/>
                      <a:pt x="35" y="3"/>
                    </a:cubicBezTo>
                    <a:cubicBezTo>
                      <a:pt x="10" y="11"/>
                      <a:pt x="0" y="40"/>
                      <a:pt x="6" y="62"/>
                    </a:cubicBezTo>
                    <a:cubicBezTo>
                      <a:pt x="11" y="83"/>
                      <a:pt x="21" y="100"/>
                      <a:pt x="29" y="112"/>
                    </a:cubicBezTo>
                    <a:cubicBezTo>
                      <a:pt x="36" y="124"/>
                      <a:pt x="41" y="132"/>
                      <a:pt x="41" y="132"/>
                    </a:cubicBezTo>
                    <a:cubicBezTo>
                      <a:pt x="41" y="132"/>
                      <a:pt x="36" y="124"/>
                      <a:pt x="29" y="112"/>
                    </a:cubicBezTo>
                    <a:cubicBezTo>
                      <a:pt x="22" y="100"/>
                      <a:pt x="12" y="83"/>
                      <a:pt x="8" y="61"/>
                    </a:cubicBezTo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12"/>
              <p:cNvSpPr>
                <a:spLocks noEditPoints="1"/>
              </p:cNvSpPr>
              <p:nvPr/>
            </p:nvSpPr>
            <p:spPr bwMode="auto">
              <a:xfrm>
                <a:off x="4245" y="840"/>
                <a:ext cx="756" cy="780"/>
              </a:xfrm>
              <a:custGeom>
                <a:avLst/>
                <a:gdLst>
                  <a:gd name="T0" fmla="*/ 720 w 442"/>
                  <a:gd name="T1" fmla="*/ 780 h 454"/>
                  <a:gd name="T2" fmla="*/ 248 w 442"/>
                  <a:gd name="T3" fmla="*/ 613 h 454"/>
                  <a:gd name="T4" fmla="*/ 9 w 442"/>
                  <a:gd name="T5" fmla="*/ 443 h 454"/>
                  <a:gd name="T6" fmla="*/ 89 w 442"/>
                  <a:gd name="T7" fmla="*/ 259 h 454"/>
                  <a:gd name="T8" fmla="*/ 246 w 442"/>
                  <a:gd name="T9" fmla="*/ 65 h 454"/>
                  <a:gd name="T10" fmla="*/ 378 w 442"/>
                  <a:gd name="T11" fmla="*/ 258 h 454"/>
                  <a:gd name="T12" fmla="*/ 491 w 442"/>
                  <a:gd name="T13" fmla="*/ 239 h 454"/>
                  <a:gd name="T14" fmla="*/ 484 w 442"/>
                  <a:gd name="T15" fmla="*/ 222 h 454"/>
                  <a:gd name="T16" fmla="*/ 452 w 442"/>
                  <a:gd name="T17" fmla="*/ 218 h 454"/>
                  <a:gd name="T18" fmla="*/ 393 w 442"/>
                  <a:gd name="T19" fmla="*/ 204 h 454"/>
                  <a:gd name="T20" fmla="*/ 448 w 442"/>
                  <a:gd name="T21" fmla="*/ 125 h 454"/>
                  <a:gd name="T22" fmla="*/ 503 w 442"/>
                  <a:gd name="T23" fmla="*/ 220 h 454"/>
                  <a:gd name="T24" fmla="*/ 549 w 442"/>
                  <a:gd name="T25" fmla="*/ 136 h 454"/>
                  <a:gd name="T26" fmla="*/ 546 w 442"/>
                  <a:gd name="T27" fmla="*/ 131 h 454"/>
                  <a:gd name="T28" fmla="*/ 501 w 442"/>
                  <a:gd name="T29" fmla="*/ 223 h 454"/>
                  <a:gd name="T30" fmla="*/ 448 w 442"/>
                  <a:gd name="T31" fmla="*/ 285 h 454"/>
                  <a:gd name="T32" fmla="*/ 344 w 442"/>
                  <a:gd name="T33" fmla="*/ 225 h 454"/>
                  <a:gd name="T34" fmla="*/ 84 w 442"/>
                  <a:gd name="T35" fmla="*/ 122 h 454"/>
                  <a:gd name="T36" fmla="*/ 224 w 442"/>
                  <a:gd name="T37" fmla="*/ 220 h 454"/>
                  <a:gd name="T38" fmla="*/ 410 w 442"/>
                  <a:gd name="T39" fmla="*/ 454 h 454"/>
                  <a:gd name="T40" fmla="*/ 180 w 442"/>
                  <a:gd name="T41" fmla="*/ 443 h 454"/>
                  <a:gd name="T42" fmla="*/ 157 w 442"/>
                  <a:gd name="T43" fmla="*/ 342 h 454"/>
                  <a:gd name="T44" fmla="*/ 96 w 442"/>
                  <a:gd name="T45" fmla="*/ 273 h 454"/>
                  <a:gd name="T46" fmla="*/ 31 w 442"/>
                  <a:gd name="T47" fmla="*/ 466 h 454"/>
                  <a:gd name="T48" fmla="*/ 275 w 442"/>
                  <a:gd name="T49" fmla="*/ 600 h 454"/>
                  <a:gd name="T50" fmla="*/ 729 w 442"/>
                  <a:gd name="T51" fmla="*/ 698 h 454"/>
                  <a:gd name="T52" fmla="*/ 164 w 442"/>
                  <a:gd name="T53" fmla="*/ 333 h 454"/>
                  <a:gd name="T54" fmla="*/ 265 w 442"/>
                  <a:gd name="T55" fmla="*/ 314 h 454"/>
                  <a:gd name="T56" fmla="*/ 257 w 442"/>
                  <a:gd name="T57" fmla="*/ 366 h 454"/>
                  <a:gd name="T58" fmla="*/ 171 w 442"/>
                  <a:gd name="T59" fmla="*/ 350 h 454"/>
                  <a:gd name="T60" fmla="*/ 248 w 442"/>
                  <a:gd name="T61" fmla="*/ 467 h 454"/>
                  <a:gd name="T62" fmla="*/ 393 w 442"/>
                  <a:gd name="T63" fmla="*/ 393 h 454"/>
                  <a:gd name="T64" fmla="*/ 186 w 442"/>
                  <a:gd name="T65" fmla="*/ 237 h 454"/>
                  <a:gd name="T66" fmla="*/ 178 w 442"/>
                  <a:gd name="T67" fmla="*/ 340 h 454"/>
                  <a:gd name="T68" fmla="*/ 260 w 442"/>
                  <a:gd name="T69" fmla="*/ 350 h 454"/>
                  <a:gd name="T70" fmla="*/ 180 w 442"/>
                  <a:gd name="T71" fmla="*/ 338 h 454"/>
                  <a:gd name="T72" fmla="*/ 496 w 442"/>
                  <a:gd name="T73" fmla="*/ 220 h 454"/>
                  <a:gd name="T74" fmla="*/ 434 w 442"/>
                  <a:gd name="T75" fmla="*/ 131 h 454"/>
                  <a:gd name="T76" fmla="*/ 383 w 442"/>
                  <a:gd name="T77" fmla="*/ 170 h 454"/>
                  <a:gd name="T78" fmla="*/ 441 w 442"/>
                  <a:gd name="T79" fmla="*/ 216 h 454"/>
                  <a:gd name="T80" fmla="*/ 441 w 442"/>
                  <a:gd name="T81" fmla="*/ 196 h 454"/>
                  <a:gd name="T82" fmla="*/ 438 w 442"/>
                  <a:gd name="T83" fmla="*/ 165 h 454"/>
                  <a:gd name="T84" fmla="*/ 464 w 442"/>
                  <a:gd name="T85" fmla="*/ 201 h 454"/>
                  <a:gd name="T86" fmla="*/ 496 w 442"/>
                  <a:gd name="T87" fmla="*/ 220 h 454"/>
                  <a:gd name="T88" fmla="*/ 453 w 442"/>
                  <a:gd name="T89" fmla="*/ 175 h 454"/>
                  <a:gd name="T90" fmla="*/ 443 w 442"/>
                  <a:gd name="T91" fmla="*/ 186 h 454"/>
                  <a:gd name="T92" fmla="*/ 457 w 442"/>
                  <a:gd name="T93" fmla="*/ 203 h 45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42" h="454">
                    <a:moveTo>
                      <a:pt x="426" y="406"/>
                    </a:moveTo>
                    <a:cubicBezTo>
                      <a:pt x="442" y="430"/>
                      <a:pt x="422" y="454"/>
                      <a:pt x="421" y="454"/>
                    </a:cubicBezTo>
                    <a:cubicBezTo>
                      <a:pt x="420" y="454"/>
                      <a:pt x="433" y="438"/>
                      <a:pt x="429" y="421"/>
                    </a:cubicBezTo>
                    <a:cubicBezTo>
                      <a:pt x="406" y="341"/>
                      <a:pt x="207" y="363"/>
                      <a:pt x="145" y="357"/>
                    </a:cubicBezTo>
                    <a:cubicBezTo>
                      <a:pt x="131" y="355"/>
                      <a:pt x="118" y="353"/>
                      <a:pt x="105" y="350"/>
                    </a:cubicBezTo>
                    <a:cubicBezTo>
                      <a:pt x="59" y="337"/>
                      <a:pt x="14" y="309"/>
                      <a:pt x="5" y="258"/>
                    </a:cubicBezTo>
                    <a:cubicBezTo>
                      <a:pt x="0" y="231"/>
                      <a:pt x="8" y="203"/>
                      <a:pt x="23" y="181"/>
                    </a:cubicBezTo>
                    <a:cubicBezTo>
                      <a:pt x="30" y="169"/>
                      <a:pt x="40" y="159"/>
                      <a:pt x="52" y="151"/>
                    </a:cubicBezTo>
                    <a:cubicBezTo>
                      <a:pt x="46" y="139"/>
                      <a:pt x="42" y="125"/>
                      <a:pt x="40" y="112"/>
                    </a:cubicBezTo>
                    <a:cubicBezTo>
                      <a:pt x="30" y="47"/>
                      <a:pt x="89" y="0"/>
                      <a:pt x="144" y="38"/>
                    </a:cubicBezTo>
                    <a:cubicBezTo>
                      <a:pt x="171" y="56"/>
                      <a:pt x="187" y="96"/>
                      <a:pt x="201" y="123"/>
                    </a:cubicBezTo>
                    <a:cubicBezTo>
                      <a:pt x="206" y="133"/>
                      <a:pt x="212" y="142"/>
                      <a:pt x="221" y="150"/>
                    </a:cubicBezTo>
                    <a:cubicBezTo>
                      <a:pt x="230" y="158"/>
                      <a:pt x="242" y="164"/>
                      <a:pt x="255" y="163"/>
                    </a:cubicBezTo>
                    <a:cubicBezTo>
                      <a:pt x="269" y="162"/>
                      <a:pt x="281" y="152"/>
                      <a:pt x="287" y="139"/>
                    </a:cubicBezTo>
                    <a:cubicBezTo>
                      <a:pt x="288" y="136"/>
                      <a:pt x="289" y="133"/>
                      <a:pt x="290" y="130"/>
                    </a:cubicBezTo>
                    <a:cubicBezTo>
                      <a:pt x="288" y="130"/>
                      <a:pt x="286" y="130"/>
                      <a:pt x="283" y="129"/>
                    </a:cubicBezTo>
                    <a:cubicBezTo>
                      <a:pt x="278" y="128"/>
                      <a:pt x="273" y="126"/>
                      <a:pt x="269" y="123"/>
                    </a:cubicBezTo>
                    <a:cubicBezTo>
                      <a:pt x="267" y="125"/>
                      <a:pt x="266" y="126"/>
                      <a:pt x="264" y="127"/>
                    </a:cubicBezTo>
                    <a:cubicBezTo>
                      <a:pt x="259" y="131"/>
                      <a:pt x="251" y="131"/>
                      <a:pt x="245" y="129"/>
                    </a:cubicBezTo>
                    <a:cubicBezTo>
                      <a:pt x="239" y="126"/>
                      <a:pt x="234" y="123"/>
                      <a:pt x="230" y="119"/>
                    </a:cubicBezTo>
                    <a:cubicBezTo>
                      <a:pt x="221" y="110"/>
                      <a:pt x="212" y="91"/>
                      <a:pt x="220" y="80"/>
                    </a:cubicBezTo>
                    <a:cubicBezTo>
                      <a:pt x="231" y="63"/>
                      <a:pt x="254" y="70"/>
                      <a:pt x="262" y="73"/>
                    </a:cubicBezTo>
                    <a:cubicBezTo>
                      <a:pt x="273" y="77"/>
                      <a:pt x="283" y="87"/>
                      <a:pt x="288" y="97"/>
                    </a:cubicBezTo>
                    <a:cubicBezTo>
                      <a:pt x="293" y="106"/>
                      <a:pt x="295" y="117"/>
                      <a:pt x="294" y="128"/>
                    </a:cubicBezTo>
                    <a:cubicBezTo>
                      <a:pt x="305" y="128"/>
                      <a:pt x="318" y="125"/>
                      <a:pt x="325" y="117"/>
                    </a:cubicBezTo>
                    <a:cubicBezTo>
                      <a:pt x="335" y="106"/>
                      <a:pt x="333" y="88"/>
                      <a:pt x="321" y="79"/>
                    </a:cubicBezTo>
                    <a:cubicBezTo>
                      <a:pt x="318" y="76"/>
                      <a:pt x="314" y="73"/>
                      <a:pt x="304" y="72"/>
                    </a:cubicBezTo>
                    <a:cubicBezTo>
                      <a:pt x="304" y="72"/>
                      <a:pt x="312" y="72"/>
                      <a:pt x="319" y="76"/>
                    </a:cubicBezTo>
                    <a:cubicBezTo>
                      <a:pt x="342" y="90"/>
                      <a:pt x="336" y="121"/>
                      <a:pt x="310" y="128"/>
                    </a:cubicBezTo>
                    <a:cubicBezTo>
                      <a:pt x="305" y="129"/>
                      <a:pt x="299" y="130"/>
                      <a:pt x="293" y="130"/>
                    </a:cubicBezTo>
                    <a:cubicBezTo>
                      <a:pt x="292" y="136"/>
                      <a:pt x="290" y="141"/>
                      <a:pt x="287" y="146"/>
                    </a:cubicBezTo>
                    <a:cubicBezTo>
                      <a:pt x="282" y="155"/>
                      <a:pt x="272" y="163"/>
                      <a:pt x="262" y="166"/>
                    </a:cubicBezTo>
                    <a:cubicBezTo>
                      <a:pt x="241" y="171"/>
                      <a:pt x="223" y="159"/>
                      <a:pt x="211" y="144"/>
                    </a:cubicBezTo>
                    <a:cubicBezTo>
                      <a:pt x="207" y="140"/>
                      <a:pt x="204" y="135"/>
                      <a:pt x="201" y="131"/>
                    </a:cubicBezTo>
                    <a:cubicBezTo>
                      <a:pt x="187" y="106"/>
                      <a:pt x="173" y="69"/>
                      <a:pt x="149" y="49"/>
                    </a:cubicBezTo>
                    <a:cubicBezTo>
                      <a:pt x="119" y="23"/>
                      <a:pt x="66" y="32"/>
                      <a:pt x="49" y="71"/>
                    </a:cubicBezTo>
                    <a:cubicBezTo>
                      <a:pt x="38" y="97"/>
                      <a:pt x="44" y="123"/>
                      <a:pt x="56" y="148"/>
                    </a:cubicBezTo>
                    <a:cubicBezTo>
                      <a:pt x="78" y="134"/>
                      <a:pt x="105" y="127"/>
                      <a:pt x="131" y="128"/>
                    </a:cubicBezTo>
                    <a:cubicBezTo>
                      <a:pt x="160" y="129"/>
                      <a:pt x="190" y="142"/>
                      <a:pt x="210" y="163"/>
                    </a:cubicBezTo>
                    <a:cubicBezTo>
                      <a:pt x="226" y="178"/>
                      <a:pt x="266" y="222"/>
                      <a:pt x="240" y="264"/>
                    </a:cubicBezTo>
                    <a:cubicBezTo>
                      <a:pt x="222" y="292"/>
                      <a:pt x="170" y="290"/>
                      <a:pt x="142" y="280"/>
                    </a:cubicBezTo>
                    <a:cubicBezTo>
                      <a:pt x="128" y="276"/>
                      <a:pt x="116" y="268"/>
                      <a:pt x="105" y="258"/>
                    </a:cubicBezTo>
                    <a:cubicBezTo>
                      <a:pt x="93" y="247"/>
                      <a:pt x="86" y="230"/>
                      <a:pt x="88" y="213"/>
                    </a:cubicBezTo>
                    <a:cubicBezTo>
                      <a:pt x="88" y="208"/>
                      <a:pt x="90" y="204"/>
                      <a:pt x="92" y="199"/>
                    </a:cubicBezTo>
                    <a:cubicBezTo>
                      <a:pt x="82" y="192"/>
                      <a:pt x="72" y="183"/>
                      <a:pt x="64" y="172"/>
                    </a:cubicBezTo>
                    <a:cubicBezTo>
                      <a:pt x="61" y="168"/>
                      <a:pt x="58" y="163"/>
                      <a:pt x="56" y="159"/>
                    </a:cubicBezTo>
                    <a:cubicBezTo>
                      <a:pt x="50" y="163"/>
                      <a:pt x="44" y="168"/>
                      <a:pt x="39" y="174"/>
                    </a:cubicBezTo>
                    <a:cubicBezTo>
                      <a:pt x="16" y="200"/>
                      <a:pt x="5" y="238"/>
                      <a:pt x="18" y="271"/>
                    </a:cubicBezTo>
                    <a:cubicBezTo>
                      <a:pt x="29" y="301"/>
                      <a:pt x="55" y="321"/>
                      <a:pt x="83" y="333"/>
                    </a:cubicBezTo>
                    <a:cubicBezTo>
                      <a:pt x="109" y="343"/>
                      <a:pt x="134" y="348"/>
                      <a:pt x="161" y="349"/>
                    </a:cubicBezTo>
                    <a:cubicBezTo>
                      <a:pt x="233" y="353"/>
                      <a:pt x="296" y="347"/>
                      <a:pt x="365" y="366"/>
                    </a:cubicBezTo>
                    <a:cubicBezTo>
                      <a:pt x="388" y="372"/>
                      <a:pt x="412" y="385"/>
                      <a:pt x="426" y="406"/>
                    </a:cubicBezTo>
                    <a:close/>
                    <a:moveTo>
                      <a:pt x="61" y="156"/>
                    </a:moveTo>
                    <a:cubicBezTo>
                      <a:pt x="69" y="171"/>
                      <a:pt x="81" y="184"/>
                      <a:pt x="96" y="194"/>
                    </a:cubicBezTo>
                    <a:cubicBezTo>
                      <a:pt x="98" y="191"/>
                      <a:pt x="101" y="189"/>
                      <a:pt x="103" y="187"/>
                    </a:cubicBezTo>
                    <a:cubicBezTo>
                      <a:pt x="118" y="176"/>
                      <a:pt x="140" y="172"/>
                      <a:pt x="155" y="183"/>
                    </a:cubicBezTo>
                    <a:cubicBezTo>
                      <a:pt x="161" y="187"/>
                      <a:pt x="165" y="193"/>
                      <a:pt x="165" y="199"/>
                    </a:cubicBezTo>
                    <a:cubicBezTo>
                      <a:pt x="165" y="207"/>
                      <a:pt x="157" y="211"/>
                      <a:pt x="150" y="213"/>
                    </a:cubicBezTo>
                    <a:cubicBezTo>
                      <a:pt x="142" y="215"/>
                      <a:pt x="133" y="214"/>
                      <a:pt x="125" y="213"/>
                    </a:cubicBezTo>
                    <a:cubicBezTo>
                      <a:pt x="116" y="211"/>
                      <a:pt x="108" y="208"/>
                      <a:pt x="100" y="204"/>
                    </a:cubicBezTo>
                    <a:cubicBezTo>
                      <a:pt x="96" y="210"/>
                      <a:pt x="95" y="218"/>
                      <a:pt x="97" y="225"/>
                    </a:cubicBezTo>
                    <a:cubicBezTo>
                      <a:pt x="102" y="248"/>
                      <a:pt x="123" y="264"/>
                      <a:pt x="145" y="272"/>
                    </a:cubicBezTo>
                    <a:cubicBezTo>
                      <a:pt x="160" y="277"/>
                      <a:pt x="176" y="278"/>
                      <a:pt x="192" y="275"/>
                    </a:cubicBezTo>
                    <a:cubicBezTo>
                      <a:pt x="215" y="270"/>
                      <a:pt x="231" y="253"/>
                      <a:pt x="230" y="229"/>
                    </a:cubicBezTo>
                    <a:cubicBezTo>
                      <a:pt x="229" y="213"/>
                      <a:pt x="222" y="197"/>
                      <a:pt x="213" y="184"/>
                    </a:cubicBezTo>
                    <a:cubicBezTo>
                      <a:pt x="189" y="151"/>
                      <a:pt x="149" y="131"/>
                      <a:pt x="109" y="138"/>
                    </a:cubicBezTo>
                    <a:cubicBezTo>
                      <a:pt x="92" y="140"/>
                      <a:pt x="75" y="146"/>
                      <a:pt x="61" y="156"/>
                    </a:cubicBezTo>
                    <a:close/>
                    <a:moveTo>
                      <a:pt x="104" y="198"/>
                    </a:moveTo>
                    <a:cubicBezTo>
                      <a:pt x="114" y="203"/>
                      <a:pt x="125" y="205"/>
                      <a:pt x="136" y="206"/>
                    </a:cubicBezTo>
                    <a:cubicBezTo>
                      <a:pt x="142" y="206"/>
                      <a:pt x="147" y="206"/>
                      <a:pt x="152" y="204"/>
                    </a:cubicBezTo>
                    <a:cubicBezTo>
                      <a:pt x="159" y="201"/>
                      <a:pt x="155" y="190"/>
                      <a:pt x="145" y="186"/>
                    </a:cubicBezTo>
                    <a:cubicBezTo>
                      <a:pt x="134" y="182"/>
                      <a:pt x="116" y="185"/>
                      <a:pt x="105" y="197"/>
                    </a:cubicBezTo>
                    <a:cubicBezTo>
                      <a:pt x="104" y="197"/>
                      <a:pt x="104" y="198"/>
                      <a:pt x="104" y="198"/>
                    </a:cubicBezTo>
                    <a:close/>
                    <a:moveTo>
                      <a:pt x="290" y="128"/>
                    </a:moveTo>
                    <a:cubicBezTo>
                      <a:pt x="291" y="121"/>
                      <a:pt x="291" y="114"/>
                      <a:pt x="289" y="107"/>
                    </a:cubicBezTo>
                    <a:cubicBezTo>
                      <a:pt x="284" y="91"/>
                      <a:pt x="270" y="79"/>
                      <a:pt x="254" y="76"/>
                    </a:cubicBezTo>
                    <a:cubicBezTo>
                      <a:pt x="247" y="75"/>
                      <a:pt x="240" y="75"/>
                      <a:pt x="234" y="77"/>
                    </a:cubicBezTo>
                    <a:cubicBezTo>
                      <a:pt x="225" y="81"/>
                      <a:pt x="221" y="90"/>
                      <a:pt x="224" y="99"/>
                    </a:cubicBezTo>
                    <a:cubicBezTo>
                      <a:pt x="225" y="106"/>
                      <a:pt x="228" y="112"/>
                      <a:pt x="233" y="116"/>
                    </a:cubicBezTo>
                    <a:cubicBezTo>
                      <a:pt x="239" y="123"/>
                      <a:pt x="249" y="128"/>
                      <a:pt x="258" y="126"/>
                    </a:cubicBezTo>
                    <a:cubicBezTo>
                      <a:pt x="261" y="125"/>
                      <a:pt x="264" y="124"/>
                      <a:pt x="266" y="121"/>
                    </a:cubicBezTo>
                    <a:cubicBezTo>
                      <a:pt x="263" y="119"/>
                      <a:pt x="260" y="117"/>
                      <a:pt x="258" y="114"/>
                    </a:cubicBezTo>
                    <a:cubicBezTo>
                      <a:pt x="256" y="111"/>
                      <a:pt x="254" y="107"/>
                      <a:pt x="254" y="104"/>
                    </a:cubicBezTo>
                    <a:cubicBezTo>
                      <a:pt x="253" y="101"/>
                      <a:pt x="253" y="98"/>
                      <a:pt x="256" y="96"/>
                    </a:cubicBezTo>
                    <a:cubicBezTo>
                      <a:pt x="259" y="95"/>
                      <a:pt x="262" y="96"/>
                      <a:pt x="264" y="97"/>
                    </a:cubicBezTo>
                    <a:cubicBezTo>
                      <a:pt x="271" y="101"/>
                      <a:pt x="273" y="110"/>
                      <a:pt x="271" y="117"/>
                    </a:cubicBezTo>
                    <a:cubicBezTo>
                      <a:pt x="271" y="119"/>
                      <a:pt x="271" y="120"/>
                      <a:pt x="270" y="121"/>
                    </a:cubicBezTo>
                    <a:cubicBezTo>
                      <a:pt x="276" y="125"/>
                      <a:pt x="283" y="127"/>
                      <a:pt x="290" y="128"/>
                    </a:cubicBezTo>
                    <a:close/>
                    <a:moveTo>
                      <a:pt x="267" y="118"/>
                    </a:moveTo>
                    <a:cubicBezTo>
                      <a:pt x="270" y="112"/>
                      <a:pt x="268" y="105"/>
                      <a:pt x="265" y="102"/>
                    </a:cubicBezTo>
                    <a:cubicBezTo>
                      <a:pt x="261" y="98"/>
                      <a:pt x="257" y="99"/>
                      <a:pt x="257" y="102"/>
                    </a:cubicBezTo>
                    <a:cubicBezTo>
                      <a:pt x="257" y="104"/>
                      <a:pt x="258" y="106"/>
                      <a:pt x="259" y="108"/>
                    </a:cubicBezTo>
                    <a:cubicBezTo>
                      <a:pt x="261" y="112"/>
                      <a:pt x="264" y="116"/>
                      <a:pt x="267" y="119"/>
                    </a:cubicBezTo>
                    <a:cubicBezTo>
                      <a:pt x="267" y="119"/>
                      <a:pt x="267" y="119"/>
                      <a:pt x="267" y="118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13"/>
              <p:cNvSpPr>
                <a:spLocks/>
              </p:cNvSpPr>
              <p:nvPr/>
            </p:nvSpPr>
            <p:spPr bwMode="auto">
              <a:xfrm>
                <a:off x="4284" y="1177"/>
                <a:ext cx="835" cy="541"/>
              </a:xfrm>
              <a:custGeom>
                <a:avLst/>
                <a:gdLst>
                  <a:gd name="T0" fmla="*/ 833 w 488"/>
                  <a:gd name="T1" fmla="*/ 72 h 315"/>
                  <a:gd name="T2" fmla="*/ 681 w 488"/>
                  <a:gd name="T3" fmla="*/ 26 h 315"/>
                  <a:gd name="T4" fmla="*/ 472 w 488"/>
                  <a:gd name="T5" fmla="*/ 225 h 315"/>
                  <a:gd name="T6" fmla="*/ 0 w 488"/>
                  <a:gd name="T7" fmla="*/ 357 h 315"/>
                  <a:gd name="T8" fmla="*/ 465 w 488"/>
                  <a:gd name="T9" fmla="*/ 223 h 315"/>
                  <a:gd name="T10" fmla="*/ 741 w 488"/>
                  <a:gd name="T11" fmla="*/ 5 h 315"/>
                  <a:gd name="T12" fmla="*/ 835 w 488"/>
                  <a:gd name="T13" fmla="*/ 64 h 315"/>
                  <a:gd name="T14" fmla="*/ 833 w 488"/>
                  <a:gd name="T15" fmla="*/ 72 h 3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88" h="315">
                    <a:moveTo>
                      <a:pt x="487" y="42"/>
                    </a:moveTo>
                    <a:cubicBezTo>
                      <a:pt x="477" y="0"/>
                      <a:pt x="411" y="10"/>
                      <a:pt x="398" y="15"/>
                    </a:cubicBezTo>
                    <a:cubicBezTo>
                      <a:pt x="355" y="35"/>
                      <a:pt x="309" y="80"/>
                      <a:pt x="276" y="131"/>
                    </a:cubicBezTo>
                    <a:cubicBezTo>
                      <a:pt x="221" y="216"/>
                      <a:pt x="128" y="315"/>
                      <a:pt x="0" y="208"/>
                    </a:cubicBezTo>
                    <a:cubicBezTo>
                      <a:pt x="141" y="303"/>
                      <a:pt x="210" y="219"/>
                      <a:pt x="272" y="130"/>
                    </a:cubicBezTo>
                    <a:cubicBezTo>
                      <a:pt x="319" y="63"/>
                      <a:pt x="358" y="6"/>
                      <a:pt x="433" y="3"/>
                    </a:cubicBezTo>
                    <a:cubicBezTo>
                      <a:pt x="447" y="2"/>
                      <a:pt x="485" y="10"/>
                      <a:pt x="488" y="37"/>
                    </a:cubicBezTo>
                    <a:lnTo>
                      <a:pt x="487" y="42"/>
                    </a:ln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7" name="Freeform 14"/>
              <p:cNvSpPr>
                <a:spLocks/>
              </p:cNvSpPr>
              <p:nvPr/>
            </p:nvSpPr>
            <p:spPr bwMode="auto">
              <a:xfrm>
                <a:off x="4886" y="1072"/>
                <a:ext cx="248" cy="225"/>
              </a:xfrm>
              <a:custGeom>
                <a:avLst/>
                <a:gdLst>
                  <a:gd name="T0" fmla="*/ 132 w 145"/>
                  <a:gd name="T1" fmla="*/ 79 h 131"/>
                  <a:gd name="T2" fmla="*/ 162 w 145"/>
                  <a:gd name="T3" fmla="*/ 74 h 131"/>
                  <a:gd name="T4" fmla="*/ 128 w 145"/>
                  <a:gd name="T5" fmla="*/ 19 h 131"/>
                  <a:gd name="T6" fmla="*/ 31 w 145"/>
                  <a:gd name="T7" fmla="*/ 46 h 131"/>
                  <a:gd name="T8" fmla="*/ 67 w 145"/>
                  <a:gd name="T9" fmla="*/ 180 h 131"/>
                  <a:gd name="T10" fmla="*/ 130 w 145"/>
                  <a:gd name="T11" fmla="*/ 211 h 131"/>
                  <a:gd name="T12" fmla="*/ 216 w 145"/>
                  <a:gd name="T13" fmla="*/ 198 h 131"/>
                  <a:gd name="T14" fmla="*/ 226 w 145"/>
                  <a:gd name="T15" fmla="*/ 163 h 131"/>
                  <a:gd name="T16" fmla="*/ 231 w 145"/>
                  <a:gd name="T17" fmla="*/ 161 h 131"/>
                  <a:gd name="T18" fmla="*/ 125 w 145"/>
                  <a:gd name="T19" fmla="*/ 216 h 131"/>
                  <a:gd name="T20" fmla="*/ 14 w 145"/>
                  <a:gd name="T21" fmla="*/ 119 h 131"/>
                  <a:gd name="T22" fmla="*/ 72 w 145"/>
                  <a:gd name="T23" fmla="*/ 9 h 131"/>
                  <a:gd name="T24" fmla="*/ 168 w 145"/>
                  <a:gd name="T25" fmla="*/ 41 h 131"/>
                  <a:gd name="T26" fmla="*/ 159 w 145"/>
                  <a:gd name="T27" fmla="*/ 86 h 131"/>
                  <a:gd name="T28" fmla="*/ 132 w 145"/>
                  <a:gd name="T29" fmla="*/ 79 h 1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45" h="131">
                    <a:moveTo>
                      <a:pt x="77" y="46"/>
                    </a:moveTo>
                    <a:cubicBezTo>
                      <a:pt x="83" y="53"/>
                      <a:pt x="92" y="49"/>
                      <a:pt x="95" y="43"/>
                    </a:cubicBezTo>
                    <a:cubicBezTo>
                      <a:pt x="102" y="30"/>
                      <a:pt x="89" y="16"/>
                      <a:pt x="75" y="11"/>
                    </a:cubicBezTo>
                    <a:cubicBezTo>
                      <a:pt x="52" y="2"/>
                      <a:pt x="30" y="11"/>
                      <a:pt x="18" y="27"/>
                    </a:cubicBezTo>
                    <a:cubicBezTo>
                      <a:pt x="2" y="52"/>
                      <a:pt x="13" y="84"/>
                      <a:pt x="39" y="105"/>
                    </a:cubicBezTo>
                    <a:cubicBezTo>
                      <a:pt x="50" y="114"/>
                      <a:pt x="63" y="120"/>
                      <a:pt x="76" y="123"/>
                    </a:cubicBezTo>
                    <a:cubicBezTo>
                      <a:pt x="84" y="125"/>
                      <a:pt x="111" y="125"/>
                      <a:pt x="126" y="115"/>
                    </a:cubicBezTo>
                    <a:cubicBezTo>
                      <a:pt x="131" y="112"/>
                      <a:pt x="135" y="103"/>
                      <a:pt x="132" y="95"/>
                    </a:cubicBezTo>
                    <a:cubicBezTo>
                      <a:pt x="131" y="93"/>
                      <a:pt x="134" y="94"/>
                      <a:pt x="135" y="94"/>
                    </a:cubicBezTo>
                    <a:cubicBezTo>
                      <a:pt x="145" y="125"/>
                      <a:pt x="97" y="131"/>
                      <a:pt x="73" y="126"/>
                    </a:cubicBezTo>
                    <a:cubicBezTo>
                      <a:pt x="55" y="122"/>
                      <a:pt x="17" y="100"/>
                      <a:pt x="8" y="69"/>
                    </a:cubicBezTo>
                    <a:cubicBezTo>
                      <a:pt x="0" y="42"/>
                      <a:pt x="12" y="14"/>
                      <a:pt x="42" y="5"/>
                    </a:cubicBezTo>
                    <a:cubicBezTo>
                      <a:pt x="61" y="0"/>
                      <a:pt x="87" y="6"/>
                      <a:pt x="98" y="24"/>
                    </a:cubicBezTo>
                    <a:cubicBezTo>
                      <a:pt x="103" y="33"/>
                      <a:pt x="103" y="45"/>
                      <a:pt x="93" y="50"/>
                    </a:cubicBezTo>
                    <a:cubicBezTo>
                      <a:pt x="88" y="53"/>
                      <a:pt x="80" y="52"/>
                      <a:pt x="77" y="46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8" name="Freeform 15"/>
              <p:cNvSpPr>
                <a:spLocks/>
              </p:cNvSpPr>
              <p:nvPr/>
            </p:nvSpPr>
            <p:spPr bwMode="auto">
              <a:xfrm>
                <a:off x="3830" y="1158"/>
                <a:ext cx="894" cy="427"/>
              </a:xfrm>
              <a:custGeom>
                <a:avLst/>
                <a:gdLst>
                  <a:gd name="T0" fmla="*/ 258 w 523"/>
                  <a:gd name="T1" fmla="*/ 159 h 249"/>
                  <a:gd name="T2" fmla="*/ 234 w 523"/>
                  <a:gd name="T3" fmla="*/ 280 h 249"/>
                  <a:gd name="T4" fmla="*/ 72 w 523"/>
                  <a:gd name="T5" fmla="*/ 278 h 249"/>
                  <a:gd name="T6" fmla="*/ 99 w 523"/>
                  <a:gd name="T7" fmla="*/ 69 h 249"/>
                  <a:gd name="T8" fmla="*/ 309 w 523"/>
                  <a:gd name="T9" fmla="*/ 134 h 249"/>
                  <a:gd name="T10" fmla="*/ 422 w 523"/>
                  <a:gd name="T11" fmla="*/ 295 h 249"/>
                  <a:gd name="T12" fmla="*/ 894 w 523"/>
                  <a:gd name="T13" fmla="*/ 159 h 249"/>
                  <a:gd name="T14" fmla="*/ 426 w 523"/>
                  <a:gd name="T15" fmla="*/ 262 h 249"/>
                  <a:gd name="T16" fmla="*/ 356 w 523"/>
                  <a:gd name="T17" fmla="*/ 180 h 249"/>
                  <a:gd name="T18" fmla="*/ 292 w 523"/>
                  <a:gd name="T19" fmla="*/ 105 h 249"/>
                  <a:gd name="T20" fmla="*/ 41 w 523"/>
                  <a:gd name="T21" fmla="*/ 93 h 249"/>
                  <a:gd name="T22" fmla="*/ 14 w 523"/>
                  <a:gd name="T23" fmla="*/ 226 h 249"/>
                  <a:gd name="T24" fmla="*/ 275 w 523"/>
                  <a:gd name="T25" fmla="*/ 221 h 249"/>
                  <a:gd name="T26" fmla="*/ 166 w 523"/>
                  <a:gd name="T27" fmla="*/ 122 h 249"/>
                  <a:gd name="T28" fmla="*/ 94 w 523"/>
                  <a:gd name="T29" fmla="*/ 209 h 249"/>
                  <a:gd name="T30" fmla="*/ 162 w 523"/>
                  <a:gd name="T31" fmla="*/ 278 h 249"/>
                  <a:gd name="T32" fmla="*/ 224 w 523"/>
                  <a:gd name="T33" fmla="*/ 238 h 249"/>
                  <a:gd name="T34" fmla="*/ 209 w 523"/>
                  <a:gd name="T35" fmla="*/ 209 h 249"/>
                  <a:gd name="T36" fmla="*/ 190 w 523"/>
                  <a:gd name="T37" fmla="*/ 218 h 249"/>
                  <a:gd name="T38" fmla="*/ 214 w 523"/>
                  <a:gd name="T39" fmla="*/ 216 h 249"/>
                  <a:gd name="T40" fmla="*/ 202 w 523"/>
                  <a:gd name="T41" fmla="*/ 262 h 249"/>
                  <a:gd name="T42" fmla="*/ 133 w 523"/>
                  <a:gd name="T43" fmla="*/ 158 h 249"/>
                  <a:gd name="T44" fmla="*/ 197 w 523"/>
                  <a:gd name="T45" fmla="*/ 125 h 249"/>
                  <a:gd name="T46" fmla="*/ 258 w 523"/>
                  <a:gd name="T47" fmla="*/ 159 h 24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23" h="249">
                    <a:moveTo>
                      <a:pt x="151" y="93"/>
                    </a:moveTo>
                    <a:cubicBezTo>
                      <a:pt x="163" y="116"/>
                      <a:pt x="155" y="145"/>
                      <a:pt x="137" y="163"/>
                    </a:cubicBezTo>
                    <a:cubicBezTo>
                      <a:pt x="109" y="189"/>
                      <a:pt x="70" y="186"/>
                      <a:pt x="42" y="162"/>
                    </a:cubicBezTo>
                    <a:cubicBezTo>
                      <a:pt x="0" y="113"/>
                      <a:pt x="19" y="60"/>
                      <a:pt x="58" y="40"/>
                    </a:cubicBezTo>
                    <a:cubicBezTo>
                      <a:pt x="104" y="16"/>
                      <a:pt x="147" y="38"/>
                      <a:pt x="181" y="78"/>
                    </a:cubicBezTo>
                    <a:cubicBezTo>
                      <a:pt x="210" y="114"/>
                      <a:pt x="216" y="139"/>
                      <a:pt x="247" y="172"/>
                    </a:cubicBezTo>
                    <a:cubicBezTo>
                      <a:pt x="319" y="249"/>
                      <a:pt x="441" y="207"/>
                      <a:pt x="523" y="93"/>
                    </a:cubicBezTo>
                    <a:cubicBezTo>
                      <a:pt x="420" y="218"/>
                      <a:pt x="323" y="229"/>
                      <a:pt x="249" y="153"/>
                    </a:cubicBezTo>
                    <a:cubicBezTo>
                      <a:pt x="237" y="141"/>
                      <a:pt x="220" y="120"/>
                      <a:pt x="208" y="105"/>
                    </a:cubicBezTo>
                    <a:cubicBezTo>
                      <a:pt x="197" y="92"/>
                      <a:pt x="185" y="74"/>
                      <a:pt x="171" y="61"/>
                    </a:cubicBezTo>
                    <a:cubicBezTo>
                      <a:pt x="129" y="23"/>
                      <a:pt x="75" y="0"/>
                      <a:pt x="24" y="54"/>
                    </a:cubicBezTo>
                    <a:cubicBezTo>
                      <a:pt x="5" y="75"/>
                      <a:pt x="0" y="106"/>
                      <a:pt x="8" y="132"/>
                    </a:cubicBezTo>
                    <a:cubicBezTo>
                      <a:pt x="35" y="202"/>
                      <a:pt x="144" y="211"/>
                      <a:pt x="161" y="129"/>
                    </a:cubicBezTo>
                    <a:cubicBezTo>
                      <a:pt x="168" y="88"/>
                      <a:pt x="138" y="57"/>
                      <a:pt x="97" y="71"/>
                    </a:cubicBezTo>
                    <a:cubicBezTo>
                      <a:pt x="72" y="80"/>
                      <a:pt x="54" y="98"/>
                      <a:pt x="55" y="122"/>
                    </a:cubicBezTo>
                    <a:cubicBezTo>
                      <a:pt x="56" y="143"/>
                      <a:pt x="71" y="161"/>
                      <a:pt x="95" y="162"/>
                    </a:cubicBezTo>
                    <a:cubicBezTo>
                      <a:pt x="111" y="163"/>
                      <a:pt x="128" y="154"/>
                      <a:pt x="131" y="139"/>
                    </a:cubicBezTo>
                    <a:cubicBezTo>
                      <a:pt x="133" y="132"/>
                      <a:pt x="130" y="124"/>
                      <a:pt x="122" y="122"/>
                    </a:cubicBezTo>
                    <a:cubicBezTo>
                      <a:pt x="117" y="121"/>
                      <a:pt x="111" y="122"/>
                      <a:pt x="111" y="127"/>
                    </a:cubicBezTo>
                    <a:cubicBezTo>
                      <a:pt x="113" y="122"/>
                      <a:pt x="121" y="123"/>
                      <a:pt x="125" y="126"/>
                    </a:cubicBezTo>
                    <a:cubicBezTo>
                      <a:pt x="133" y="134"/>
                      <a:pt x="126" y="147"/>
                      <a:pt x="118" y="153"/>
                    </a:cubicBezTo>
                    <a:cubicBezTo>
                      <a:pt x="72" y="174"/>
                      <a:pt x="54" y="118"/>
                      <a:pt x="78" y="92"/>
                    </a:cubicBezTo>
                    <a:cubicBezTo>
                      <a:pt x="85" y="85"/>
                      <a:pt x="100" y="74"/>
                      <a:pt x="115" y="73"/>
                    </a:cubicBezTo>
                    <a:cubicBezTo>
                      <a:pt x="130" y="73"/>
                      <a:pt x="145" y="82"/>
                      <a:pt x="151" y="93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9" name="Freeform 16"/>
              <p:cNvSpPr>
                <a:spLocks noEditPoints="1"/>
              </p:cNvSpPr>
              <p:nvPr/>
            </p:nvSpPr>
            <p:spPr bwMode="auto">
              <a:xfrm>
                <a:off x="4115" y="1041"/>
                <a:ext cx="118" cy="252"/>
              </a:xfrm>
              <a:custGeom>
                <a:avLst/>
                <a:gdLst>
                  <a:gd name="T0" fmla="*/ 99 w 69"/>
                  <a:gd name="T1" fmla="*/ 178 h 147"/>
                  <a:gd name="T2" fmla="*/ 51 w 69"/>
                  <a:gd name="T3" fmla="*/ 185 h 147"/>
                  <a:gd name="T4" fmla="*/ 79 w 69"/>
                  <a:gd name="T5" fmla="*/ 123 h 147"/>
                  <a:gd name="T6" fmla="*/ 84 w 69"/>
                  <a:gd name="T7" fmla="*/ 125 h 147"/>
                  <a:gd name="T8" fmla="*/ 99 w 69"/>
                  <a:gd name="T9" fmla="*/ 178 h 147"/>
                  <a:gd name="T10" fmla="*/ 62 w 69"/>
                  <a:gd name="T11" fmla="*/ 63 h 147"/>
                  <a:gd name="T12" fmla="*/ 58 w 69"/>
                  <a:gd name="T13" fmla="*/ 81 h 147"/>
                  <a:gd name="T14" fmla="*/ 31 w 69"/>
                  <a:gd name="T15" fmla="*/ 82 h 147"/>
                  <a:gd name="T16" fmla="*/ 43 w 69"/>
                  <a:gd name="T17" fmla="*/ 31 h 147"/>
                  <a:gd name="T18" fmla="*/ 80 w 69"/>
                  <a:gd name="T19" fmla="*/ 113 h 147"/>
                  <a:gd name="T20" fmla="*/ 46 w 69"/>
                  <a:gd name="T21" fmla="*/ 113 h 147"/>
                  <a:gd name="T22" fmla="*/ 0 w 69"/>
                  <a:gd name="T23" fmla="*/ 182 h 147"/>
                  <a:gd name="T24" fmla="*/ 34 w 69"/>
                  <a:gd name="T25" fmla="*/ 252 h 147"/>
                  <a:gd name="T26" fmla="*/ 14 w 69"/>
                  <a:gd name="T27" fmla="*/ 170 h 147"/>
                  <a:gd name="T28" fmla="*/ 75 w 69"/>
                  <a:gd name="T29" fmla="*/ 122 h 147"/>
                  <a:gd name="T30" fmla="*/ 46 w 69"/>
                  <a:gd name="T31" fmla="*/ 197 h 147"/>
                  <a:gd name="T32" fmla="*/ 87 w 69"/>
                  <a:gd name="T33" fmla="*/ 213 h 147"/>
                  <a:gd name="T34" fmla="*/ 87 w 69"/>
                  <a:gd name="T35" fmla="*/ 213 h 147"/>
                  <a:gd name="T36" fmla="*/ 94 w 69"/>
                  <a:gd name="T37" fmla="*/ 209 h 147"/>
                  <a:gd name="T38" fmla="*/ 111 w 69"/>
                  <a:gd name="T39" fmla="*/ 149 h 147"/>
                  <a:gd name="T40" fmla="*/ 82 w 69"/>
                  <a:gd name="T41" fmla="*/ 115 h 147"/>
                  <a:gd name="T42" fmla="*/ 38 w 69"/>
                  <a:gd name="T43" fmla="*/ 31 h 147"/>
                  <a:gd name="T44" fmla="*/ 21 w 69"/>
                  <a:gd name="T45" fmla="*/ 65 h 147"/>
                  <a:gd name="T46" fmla="*/ 44 w 69"/>
                  <a:gd name="T47" fmla="*/ 87 h 147"/>
                  <a:gd name="T48" fmla="*/ 65 w 69"/>
                  <a:gd name="T49" fmla="*/ 72 h 147"/>
                  <a:gd name="T50" fmla="*/ 60 w 69"/>
                  <a:gd name="T51" fmla="*/ 62 h 147"/>
                  <a:gd name="T52" fmla="*/ 53 w 69"/>
                  <a:gd name="T53" fmla="*/ 65 h 147"/>
                  <a:gd name="T54" fmla="*/ 62 w 69"/>
                  <a:gd name="T55" fmla="*/ 63 h 14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69" h="147">
                    <a:moveTo>
                      <a:pt x="58" y="104"/>
                    </a:moveTo>
                    <a:cubicBezTo>
                      <a:pt x="52" y="122"/>
                      <a:pt x="34" y="123"/>
                      <a:pt x="30" y="108"/>
                    </a:cubicBezTo>
                    <a:cubicBezTo>
                      <a:pt x="28" y="99"/>
                      <a:pt x="37" y="87"/>
                      <a:pt x="46" y="72"/>
                    </a:cubicBezTo>
                    <a:cubicBezTo>
                      <a:pt x="47" y="72"/>
                      <a:pt x="48" y="72"/>
                      <a:pt x="49" y="73"/>
                    </a:cubicBezTo>
                    <a:cubicBezTo>
                      <a:pt x="58" y="79"/>
                      <a:pt x="61" y="90"/>
                      <a:pt x="58" y="104"/>
                    </a:cubicBezTo>
                    <a:close/>
                    <a:moveTo>
                      <a:pt x="36" y="37"/>
                    </a:moveTo>
                    <a:cubicBezTo>
                      <a:pt x="39" y="40"/>
                      <a:pt x="37" y="44"/>
                      <a:pt x="34" y="47"/>
                    </a:cubicBezTo>
                    <a:cubicBezTo>
                      <a:pt x="29" y="51"/>
                      <a:pt x="22" y="51"/>
                      <a:pt x="18" y="48"/>
                    </a:cubicBezTo>
                    <a:cubicBezTo>
                      <a:pt x="8" y="40"/>
                      <a:pt x="15" y="23"/>
                      <a:pt x="25" y="18"/>
                    </a:cubicBezTo>
                    <a:cubicBezTo>
                      <a:pt x="54" y="6"/>
                      <a:pt x="57" y="47"/>
                      <a:pt x="47" y="66"/>
                    </a:cubicBezTo>
                    <a:cubicBezTo>
                      <a:pt x="41" y="64"/>
                      <a:pt x="34" y="63"/>
                      <a:pt x="27" y="66"/>
                    </a:cubicBezTo>
                    <a:cubicBezTo>
                      <a:pt x="10" y="72"/>
                      <a:pt x="0" y="96"/>
                      <a:pt x="0" y="106"/>
                    </a:cubicBezTo>
                    <a:cubicBezTo>
                      <a:pt x="0" y="138"/>
                      <a:pt x="14" y="142"/>
                      <a:pt x="20" y="147"/>
                    </a:cubicBezTo>
                    <a:cubicBezTo>
                      <a:pt x="12" y="138"/>
                      <a:pt x="4" y="112"/>
                      <a:pt x="8" y="99"/>
                    </a:cubicBezTo>
                    <a:cubicBezTo>
                      <a:pt x="14" y="80"/>
                      <a:pt x="25" y="63"/>
                      <a:pt x="44" y="71"/>
                    </a:cubicBezTo>
                    <a:cubicBezTo>
                      <a:pt x="37" y="83"/>
                      <a:pt x="21" y="99"/>
                      <a:pt x="27" y="115"/>
                    </a:cubicBezTo>
                    <a:cubicBezTo>
                      <a:pt x="31" y="122"/>
                      <a:pt x="43" y="127"/>
                      <a:pt x="51" y="124"/>
                    </a:cubicBezTo>
                    <a:cubicBezTo>
                      <a:pt x="51" y="124"/>
                      <a:pt x="51" y="124"/>
                      <a:pt x="51" y="124"/>
                    </a:cubicBezTo>
                    <a:cubicBezTo>
                      <a:pt x="53" y="123"/>
                      <a:pt x="54" y="122"/>
                      <a:pt x="55" y="122"/>
                    </a:cubicBezTo>
                    <a:cubicBezTo>
                      <a:pt x="65" y="115"/>
                      <a:pt x="69" y="98"/>
                      <a:pt x="65" y="87"/>
                    </a:cubicBezTo>
                    <a:cubicBezTo>
                      <a:pt x="61" y="78"/>
                      <a:pt x="56" y="71"/>
                      <a:pt x="48" y="67"/>
                    </a:cubicBezTo>
                    <a:cubicBezTo>
                      <a:pt x="61" y="43"/>
                      <a:pt x="51" y="0"/>
                      <a:pt x="22" y="18"/>
                    </a:cubicBezTo>
                    <a:cubicBezTo>
                      <a:pt x="18" y="21"/>
                      <a:pt x="11" y="29"/>
                      <a:pt x="12" y="38"/>
                    </a:cubicBezTo>
                    <a:cubicBezTo>
                      <a:pt x="12" y="46"/>
                      <a:pt x="17" y="52"/>
                      <a:pt x="26" y="51"/>
                    </a:cubicBezTo>
                    <a:cubicBezTo>
                      <a:pt x="31" y="51"/>
                      <a:pt x="37" y="47"/>
                      <a:pt x="38" y="42"/>
                    </a:cubicBezTo>
                    <a:cubicBezTo>
                      <a:pt x="39" y="39"/>
                      <a:pt x="38" y="36"/>
                      <a:pt x="35" y="36"/>
                    </a:cubicBezTo>
                    <a:cubicBezTo>
                      <a:pt x="33" y="35"/>
                      <a:pt x="31" y="36"/>
                      <a:pt x="31" y="38"/>
                    </a:cubicBezTo>
                    <a:cubicBezTo>
                      <a:pt x="32" y="36"/>
                      <a:pt x="35" y="36"/>
                      <a:pt x="36" y="37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0" name="Freeform 17"/>
              <p:cNvSpPr>
                <a:spLocks/>
              </p:cNvSpPr>
              <p:nvPr/>
            </p:nvSpPr>
            <p:spPr bwMode="auto">
              <a:xfrm>
                <a:off x="4717" y="1140"/>
                <a:ext cx="130" cy="227"/>
              </a:xfrm>
              <a:custGeom>
                <a:avLst/>
                <a:gdLst>
                  <a:gd name="T0" fmla="*/ 116 w 76"/>
                  <a:gd name="T1" fmla="*/ 105 h 132"/>
                  <a:gd name="T2" fmla="*/ 80 w 76"/>
                  <a:gd name="T3" fmla="*/ 193 h 132"/>
                  <a:gd name="T4" fmla="*/ 62 w 76"/>
                  <a:gd name="T5" fmla="*/ 227 h 132"/>
                  <a:gd name="T6" fmla="*/ 82 w 76"/>
                  <a:gd name="T7" fmla="*/ 193 h 132"/>
                  <a:gd name="T8" fmla="*/ 120 w 76"/>
                  <a:gd name="T9" fmla="*/ 107 h 132"/>
                  <a:gd name="T10" fmla="*/ 72 w 76"/>
                  <a:gd name="T11" fmla="*/ 5 h 132"/>
                  <a:gd name="T12" fmla="*/ 14 w 76"/>
                  <a:gd name="T13" fmla="*/ 21 h 132"/>
                  <a:gd name="T14" fmla="*/ 9 w 76"/>
                  <a:gd name="T15" fmla="*/ 74 h 132"/>
                  <a:gd name="T16" fmla="*/ 38 w 76"/>
                  <a:gd name="T17" fmla="*/ 98 h 132"/>
                  <a:gd name="T18" fmla="*/ 60 w 76"/>
                  <a:gd name="T19" fmla="*/ 100 h 132"/>
                  <a:gd name="T20" fmla="*/ 70 w 76"/>
                  <a:gd name="T21" fmla="*/ 88 h 132"/>
                  <a:gd name="T22" fmla="*/ 58 w 76"/>
                  <a:gd name="T23" fmla="*/ 86 h 132"/>
                  <a:gd name="T24" fmla="*/ 22 w 76"/>
                  <a:gd name="T25" fmla="*/ 67 h 132"/>
                  <a:gd name="T26" fmla="*/ 24 w 76"/>
                  <a:gd name="T27" fmla="*/ 28 h 132"/>
                  <a:gd name="T28" fmla="*/ 68 w 76"/>
                  <a:gd name="T29" fmla="*/ 14 h 132"/>
                  <a:gd name="T30" fmla="*/ 111 w 76"/>
                  <a:gd name="T31" fmla="*/ 50 h 132"/>
                  <a:gd name="T32" fmla="*/ 116 w 76"/>
                  <a:gd name="T33" fmla="*/ 105 h 13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76" h="132">
                    <a:moveTo>
                      <a:pt x="68" y="61"/>
                    </a:moveTo>
                    <a:cubicBezTo>
                      <a:pt x="64" y="83"/>
                      <a:pt x="54" y="100"/>
                      <a:pt x="47" y="112"/>
                    </a:cubicBezTo>
                    <a:cubicBezTo>
                      <a:pt x="40" y="124"/>
                      <a:pt x="36" y="132"/>
                      <a:pt x="36" y="132"/>
                    </a:cubicBezTo>
                    <a:cubicBezTo>
                      <a:pt x="36" y="132"/>
                      <a:pt x="40" y="124"/>
                      <a:pt x="48" y="112"/>
                    </a:cubicBezTo>
                    <a:cubicBezTo>
                      <a:pt x="55" y="100"/>
                      <a:pt x="65" y="83"/>
                      <a:pt x="70" y="62"/>
                    </a:cubicBezTo>
                    <a:cubicBezTo>
                      <a:pt x="76" y="40"/>
                      <a:pt x="66" y="11"/>
                      <a:pt x="42" y="3"/>
                    </a:cubicBezTo>
                    <a:cubicBezTo>
                      <a:pt x="30" y="0"/>
                      <a:pt x="16" y="3"/>
                      <a:pt x="8" y="12"/>
                    </a:cubicBezTo>
                    <a:cubicBezTo>
                      <a:pt x="0" y="21"/>
                      <a:pt x="1" y="35"/>
                      <a:pt x="5" y="43"/>
                    </a:cubicBezTo>
                    <a:cubicBezTo>
                      <a:pt x="9" y="52"/>
                      <a:pt x="17" y="56"/>
                      <a:pt x="22" y="57"/>
                    </a:cubicBezTo>
                    <a:cubicBezTo>
                      <a:pt x="28" y="59"/>
                      <a:pt x="32" y="59"/>
                      <a:pt x="35" y="58"/>
                    </a:cubicBezTo>
                    <a:cubicBezTo>
                      <a:pt x="42" y="56"/>
                      <a:pt x="42" y="52"/>
                      <a:pt x="41" y="51"/>
                    </a:cubicBezTo>
                    <a:cubicBezTo>
                      <a:pt x="40" y="50"/>
                      <a:pt x="38" y="50"/>
                      <a:pt x="34" y="50"/>
                    </a:cubicBezTo>
                    <a:cubicBezTo>
                      <a:pt x="31" y="49"/>
                      <a:pt x="19" y="48"/>
                      <a:pt x="13" y="39"/>
                    </a:cubicBezTo>
                    <a:cubicBezTo>
                      <a:pt x="10" y="33"/>
                      <a:pt x="8" y="23"/>
                      <a:pt x="14" y="16"/>
                    </a:cubicBezTo>
                    <a:cubicBezTo>
                      <a:pt x="19" y="9"/>
                      <a:pt x="30" y="6"/>
                      <a:pt x="40" y="8"/>
                    </a:cubicBezTo>
                    <a:cubicBezTo>
                      <a:pt x="51" y="10"/>
                      <a:pt x="59" y="19"/>
                      <a:pt x="65" y="29"/>
                    </a:cubicBezTo>
                    <a:cubicBezTo>
                      <a:pt x="70" y="39"/>
                      <a:pt x="70" y="51"/>
                      <a:pt x="68" y="61"/>
                    </a:cubicBezTo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1" name="Freeform 18"/>
              <p:cNvSpPr>
                <a:spLocks/>
              </p:cNvSpPr>
              <p:nvPr/>
            </p:nvSpPr>
            <p:spPr bwMode="auto">
              <a:xfrm>
                <a:off x="3676" y="1063"/>
                <a:ext cx="126" cy="277"/>
              </a:xfrm>
              <a:custGeom>
                <a:avLst/>
                <a:gdLst>
                  <a:gd name="T0" fmla="*/ 31 w 74"/>
                  <a:gd name="T1" fmla="*/ 163 h 161"/>
                  <a:gd name="T2" fmla="*/ 61 w 74"/>
                  <a:gd name="T3" fmla="*/ 277 h 161"/>
                  <a:gd name="T4" fmla="*/ 39 w 74"/>
                  <a:gd name="T5" fmla="*/ 155 h 161"/>
                  <a:gd name="T6" fmla="*/ 12 w 74"/>
                  <a:gd name="T7" fmla="*/ 62 h 161"/>
                  <a:gd name="T8" fmla="*/ 66 w 74"/>
                  <a:gd name="T9" fmla="*/ 17 h 161"/>
                  <a:gd name="T10" fmla="*/ 102 w 74"/>
                  <a:gd name="T11" fmla="*/ 45 h 161"/>
                  <a:gd name="T12" fmla="*/ 89 w 74"/>
                  <a:gd name="T13" fmla="*/ 74 h 161"/>
                  <a:gd name="T14" fmla="*/ 66 w 74"/>
                  <a:gd name="T15" fmla="*/ 71 h 161"/>
                  <a:gd name="T16" fmla="*/ 73 w 74"/>
                  <a:gd name="T17" fmla="*/ 58 h 161"/>
                  <a:gd name="T18" fmla="*/ 56 w 74"/>
                  <a:gd name="T19" fmla="*/ 53 h 161"/>
                  <a:gd name="T20" fmla="*/ 48 w 74"/>
                  <a:gd name="T21" fmla="*/ 81 h 161"/>
                  <a:gd name="T22" fmla="*/ 117 w 74"/>
                  <a:gd name="T23" fmla="*/ 72 h 161"/>
                  <a:gd name="T24" fmla="*/ 82 w 74"/>
                  <a:gd name="T25" fmla="*/ 10 h 161"/>
                  <a:gd name="T26" fmla="*/ 7 w 74"/>
                  <a:gd name="T27" fmla="*/ 50 h 161"/>
                  <a:gd name="T28" fmla="*/ 31 w 74"/>
                  <a:gd name="T29" fmla="*/ 163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4" h="161">
                    <a:moveTo>
                      <a:pt x="18" y="95"/>
                    </a:moveTo>
                    <a:cubicBezTo>
                      <a:pt x="30" y="114"/>
                      <a:pt x="36" y="130"/>
                      <a:pt x="36" y="161"/>
                    </a:cubicBezTo>
                    <a:cubicBezTo>
                      <a:pt x="42" y="132"/>
                      <a:pt x="33" y="109"/>
                      <a:pt x="23" y="90"/>
                    </a:cubicBezTo>
                    <a:cubicBezTo>
                      <a:pt x="14" y="72"/>
                      <a:pt x="5" y="58"/>
                      <a:pt x="7" y="36"/>
                    </a:cubicBezTo>
                    <a:cubicBezTo>
                      <a:pt x="8" y="20"/>
                      <a:pt x="23" y="9"/>
                      <a:pt x="39" y="10"/>
                    </a:cubicBezTo>
                    <a:cubicBezTo>
                      <a:pt x="47" y="11"/>
                      <a:pt x="56" y="14"/>
                      <a:pt x="60" y="26"/>
                    </a:cubicBezTo>
                    <a:cubicBezTo>
                      <a:pt x="63" y="33"/>
                      <a:pt x="61" y="39"/>
                      <a:pt x="52" y="43"/>
                    </a:cubicBezTo>
                    <a:cubicBezTo>
                      <a:pt x="45" y="46"/>
                      <a:pt x="41" y="44"/>
                      <a:pt x="39" y="41"/>
                    </a:cubicBezTo>
                    <a:cubicBezTo>
                      <a:pt x="37" y="38"/>
                      <a:pt x="38" y="32"/>
                      <a:pt x="43" y="34"/>
                    </a:cubicBezTo>
                    <a:cubicBezTo>
                      <a:pt x="42" y="30"/>
                      <a:pt x="37" y="29"/>
                      <a:pt x="33" y="31"/>
                    </a:cubicBezTo>
                    <a:cubicBezTo>
                      <a:pt x="28" y="33"/>
                      <a:pt x="25" y="39"/>
                      <a:pt x="28" y="47"/>
                    </a:cubicBezTo>
                    <a:cubicBezTo>
                      <a:pt x="35" y="65"/>
                      <a:pt x="63" y="62"/>
                      <a:pt x="69" y="42"/>
                    </a:cubicBezTo>
                    <a:cubicBezTo>
                      <a:pt x="74" y="28"/>
                      <a:pt x="62" y="12"/>
                      <a:pt x="48" y="6"/>
                    </a:cubicBezTo>
                    <a:cubicBezTo>
                      <a:pt x="32" y="0"/>
                      <a:pt x="8" y="12"/>
                      <a:pt x="4" y="29"/>
                    </a:cubicBezTo>
                    <a:cubicBezTo>
                      <a:pt x="0" y="43"/>
                      <a:pt x="2" y="66"/>
                      <a:pt x="18" y="95"/>
                    </a:cubicBezTo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2" name="Freeform 19"/>
              <p:cNvSpPr>
                <a:spLocks/>
              </p:cNvSpPr>
              <p:nvPr/>
            </p:nvSpPr>
            <p:spPr bwMode="auto">
              <a:xfrm>
                <a:off x="3872" y="1063"/>
                <a:ext cx="127" cy="277"/>
              </a:xfrm>
              <a:custGeom>
                <a:avLst/>
                <a:gdLst>
                  <a:gd name="T0" fmla="*/ 94 w 74"/>
                  <a:gd name="T1" fmla="*/ 163 h 161"/>
                  <a:gd name="T2" fmla="*/ 65 w 74"/>
                  <a:gd name="T3" fmla="*/ 277 h 161"/>
                  <a:gd name="T4" fmla="*/ 88 w 74"/>
                  <a:gd name="T5" fmla="*/ 155 h 161"/>
                  <a:gd name="T6" fmla="*/ 115 w 74"/>
                  <a:gd name="T7" fmla="*/ 62 h 161"/>
                  <a:gd name="T8" fmla="*/ 60 w 74"/>
                  <a:gd name="T9" fmla="*/ 17 h 161"/>
                  <a:gd name="T10" fmla="*/ 22 w 74"/>
                  <a:gd name="T11" fmla="*/ 45 h 161"/>
                  <a:gd name="T12" fmla="*/ 38 w 74"/>
                  <a:gd name="T13" fmla="*/ 74 h 161"/>
                  <a:gd name="T14" fmla="*/ 60 w 74"/>
                  <a:gd name="T15" fmla="*/ 71 h 161"/>
                  <a:gd name="T16" fmla="*/ 51 w 74"/>
                  <a:gd name="T17" fmla="*/ 58 h 161"/>
                  <a:gd name="T18" fmla="*/ 70 w 74"/>
                  <a:gd name="T19" fmla="*/ 53 h 161"/>
                  <a:gd name="T20" fmla="*/ 79 w 74"/>
                  <a:gd name="T21" fmla="*/ 81 h 161"/>
                  <a:gd name="T22" fmla="*/ 7 w 74"/>
                  <a:gd name="T23" fmla="*/ 72 h 161"/>
                  <a:gd name="T24" fmla="*/ 45 w 74"/>
                  <a:gd name="T25" fmla="*/ 10 h 161"/>
                  <a:gd name="T26" fmla="*/ 120 w 74"/>
                  <a:gd name="T27" fmla="*/ 50 h 161"/>
                  <a:gd name="T28" fmla="*/ 94 w 74"/>
                  <a:gd name="T29" fmla="*/ 163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4" h="161">
                    <a:moveTo>
                      <a:pt x="55" y="95"/>
                    </a:moveTo>
                    <a:cubicBezTo>
                      <a:pt x="44" y="114"/>
                      <a:pt x="38" y="130"/>
                      <a:pt x="38" y="161"/>
                    </a:cubicBezTo>
                    <a:cubicBezTo>
                      <a:pt x="32" y="132"/>
                      <a:pt x="41" y="109"/>
                      <a:pt x="51" y="90"/>
                    </a:cubicBezTo>
                    <a:cubicBezTo>
                      <a:pt x="60" y="72"/>
                      <a:pt x="69" y="58"/>
                      <a:pt x="67" y="36"/>
                    </a:cubicBezTo>
                    <a:cubicBezTo>
                      <a:pt x="66" y="20"/>
                      <a:pt x="51" y="9"/>
                      <a:pt x="35" y="10"/>
                    </a:cubicBezTo>
                    <a:cubicBezTo>
                      <a:pt x="27" y="11"/>
                      <a:pt x="18" y="14"/>
                      <a:pt x="13" y="26"/>
                    </a:cubicBezTo>
                    <a:cubicBezTo>
                      <a:pt x="10" y="33"/>
                      <a:pt x="13" y="39"/>
                      <a:pt x="22" y="43"/>
                    </a:cubicBezTo>
                    <a:cubicBezTo>
                      <a:pt x="29" y="46"/>
                      <a:pt x="32" y="44"/>
                      <a:pt x="35" y="41"/>
                    </a:cubicBezTo>
                    <a:cubicBezTo>
                      <a:pt x="36" y="38"/>
                      <a:pt x="36" y="32"/>
                      <a:pt x="30" y="34"/>
                    </a:cubicBezTo>
                    <a:cubicBezTo>
                      <a:pt x="32" y="30"/>
                      <a:pt x="36" y="29"/>
                      <a:pt x="41" y="31"/>
                    </a:cubicBezTo>
                    <a:cubicBezTo>
                      <a:pt x="45" y="33"/>
                      <a:pt x="49" y="39"/>
                      <a:pt x="46" y="47"/>
                    </a:cubicBezTo>
                    <a:cubicBezTo>
                      <a:pt x="39" y="65"/>
                      <a:pt x="11" y="62"/>
                      <a:pt x="4" y="42"/>
                    </a:cubicBezTo>
                    <a:cubicBezTo>
                      <a:pt x="0" y="28"/>
                      <a:pt x="11" y="12"/>
                      <a:pt x="26" y="6"/>
                    </a:cubicBezTo>
                    <a:cubicBezTo>
                      <a:pt x="42" y="0"/>
                      <a:pt x="65" y="12"/>
                      <a:pt x="70" y="29"/>
                    </a:cubicBezTo>
                    <a:cubicBezTo>
                      <a:pt x="74" y="43"/>
                      <a:pt x="72" y="66"/>
                      <a:pt x="55" y="95"/>
                    </a:cubicBezTo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105" name="Group 22"/>
            <p:cNvGrpSpPr>
              <a:grpSpLocks noChangeAspect="1"/>
            </p:cNvGrpSpPr>
            <p:nvPr/>
          </p:nvGrpSpPr>
          <p:grpSpPr bwMode="auto">
            <a:xfrm>
              <a:off x="5940426" y="1331913"/>
              <a:ext cx="306387" cy="458787"/>
              <a:chOff x="3742" y="839"/>
              <a:chExt cx="193" cy="289"/>
            </a:xfrm>
          </p:grpSpPr>
          <p:sp>
            <p:nvSpPr>
              <p:cNvPr id="3106" name="Freeform 23"/>
              <p:cNvSpPr>
                <a:spLocks/>
              </p:cNvSpPr>
              <p:nvPr/>
            </p:nvSpPr>
            <p:spPr bwMode="auto">
              <a:xfrm>
                <a:off x="3742" y="839"/>
                <a:ext cx="193" cy="289"/>
              </a:xfrm>
              <a:custGeom>
                <a:avLst/>
                <a:gdLst>
                  <a:gd name="T0" fmla="*/ 93 w 110"/>
                  <a:gd name="T1" fmla="*/ 275 h 167"/>
                  <a:gd name="T2" fmla="*/ 100 w 110"/>
                  <a:gd name="T3" fmla="*/ 275 h 167"/>
                  <a:gd name="T4" fmla="*/ 100 w 110"/>
                  <a:gd name="T5" fmla="*/ 152 h 167"/>
                  <a:gd name="T6" fmla="*/ 114 w 110"/>
                  <a:gd name="T7" fmla="*/ 135 h 167"/>
                  <a:gd name="T8" fmla="*/ 186 w 110"/>
                  <a:gd name="T9" fmla="*/ 142 h 167"/>
                  <a:gd name="T10" fmla="*/ 170 w 110"/>
                  <a:gd name="T11" fmla="*/ 132 h 167"/>
                  <a:gd name="T12" fmla="*/ 181 w 110"/>
                  <a:gd name="T13" fmla="*/ 93 h 167"/>
                  <a:gd name="T14" fmla="*/ 158 w 110"/>
                  <a:gd name="T15" fmla="*/ 109 h 167"/>
                  <a:gd name="T16" fmla="*/ 158 w 110"/>
                  <a:gd name="T17" fmla="*/ 93 h 167"/>
                  <a:gd name="T18" fmla="*/ 123 w 110"/>
                  <a:gd name="T19" fmla="*/ 118 h 167"/>
                  <a:gd name="T20" fmla="*/ 105 w 110"/>
                  <a:gd name="T21" fmla="*/ 128 h 167"/>
                  <a:gd name="T22" fmla="*/ 142 w 110"/>
                  <a:gd name="T23" fmla="*/ 50 h 167"/>
                  <a:gd name="T24" fmla="*/ 114 w 110"/>
                  <a:gd name="T25" fmla="*/ 54 h 167"/>
                  <a:gd name="T26" fmla="*/ 97 w 110"/>
                  <a:gd name="T27" fmla="*/ 0 h 167"/>
                  <a:gd name="T28" fmla="*/ 77 w 110"/>
                  <a:gd name="T29" fmla="*/ 54 h 167"/>
                  <a:gd name="T30" fmla="*/ 49 w 110"/>
                  <a:gd name="T31" fmla="*/ 50 h 167"/>
                  <a:gd name="T32" fmla="*/ 86 w 110"/>
                  <a:gd name="T33" fmla="*/ 128 h 167"/>
                  <a:gd name="T34" fmla="*/ 70 w 110"/>
                  <a:gd name="T35" fmla="*/ 118 h 167"/>
                  <a:gd name="T36" fmla="*/ 35 w 110"/>
                  <a:gd name="T37" fmla="*/ 93 h 167"/>
                  <a:gd name="T38" fmla="*/ 35 w 110"/>
                  <a:gd name="T39" fmla="*/ 109 h 167"/>
                  <a:gd name="T40" fmla="*/ 12 w 110"/>
                  <a:gd name="T41" fmla="*/ 93 h 167"/>
                  <a:gd name="T42" fmla="*/ 23 w 110"/>
                  <a:gd name="T43" fmla="*/ 132 h 167"/>
                  <a:gd name="T44" fmla="*/ 7 w 110"/>
                  <a:gd name="T45" fmla="*/ 142 h 167"/>
                  <a:gd name="T46" fmla="*/ 77 w 110"/>
                  <a:gd name="T47" fmla="*/ 135 h 167"/>
                  <a:gd name="T48" fmla="*/ 91 w 110"/>
                  <a:gd name="T49" fmla="*/ 152 h 167"/>
                  <a:gd name="T50" fmla="*/ 93 w 110"/>
                  <a:gd name="T51" fmla="*/ 275 h 1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10" h="167">
                    <a:moveTo>
                      <a:pt x="53" y="159"/>
                    </a:moveTo>
                    <a:cubicBezTo>
                      <a:pt x="53" y="159"/>
                      <a:pt x="56" y="167"/>
                      <a:pt x="57" y="159"/>
                    </a:cubicBezTo>
                    <a:cubicBezTo>
                      <a:pt x="57" y="142"/>
                      <a:pt x="57" y="94"/>
                      <a:pt x="57" y="88"/>
                    </a:cubicBezTo>
                    <a:cubicBezTo>
                      <a:pt x="57" y="79"/>
                      <a:pt x="62" y="77"/>
                      <a:pt x="65" y="78"/>
                    </a:cubicBezTo>
                    <a:cubicBezTo>
                      <a:pt x="81" y="94"/>
                      <a:pt x="94" y="79"/>
                      <a:pt x="106" y="82"/>
                    </a:cubicBezTo>
                    <a:cubicBezTo>
                      <a:pt x="103" y="79"/>
                      <a:pt x="99" y="76"/>
                      <a:pt x="97" y="76"/>
                    </a:cubicBezTo>
                    <a:cubicBezTo>
                      <a:pt x="102" y="72"/>
                      <a:pt x="110" y="63"/>
                      <a:pt x="103" y="54"/>
                    </a:cubicBezTo>
                    <a:cubicBezTo>
                      <a:pt x="101" y="60"/>
                      <a:pt x="97" y="62"/>
                      <a:pt x="90" y="63"/>
                    </a:cubicBezTo>
                    <a:cubicBezTo>
                      <a:pt x="92" y="58"/>
                      <a:pt x="90" y="54"/>
                      <a:pt x="90" y="54"/>
                    </a:cubicBezTo>
                    <a:cubicBezTo>
                      <a:pt x="88" y="62"/>
                      <a:pt x="75" y="60"/>
                      <a:pt x="70" y="68"/>
                    </a:cubicBezTo>
                    <a:cubicBezTo>
                      <a:pt x="65" y="76"/>
                      <a:pt x="58" y="75"/>
                      <a:pt x="60" y="74"/>
                    </a:cubicBezTo>
                    <a:cubicBezTo>
                      <a:pt x="79" y="58"/>
                      <a:pt x="65" y="31"/>
                      <a:pt x="81" y="29"/>
                    </a:cubicBezTo>
                    <a:cubicBezTo>
                      <a:pt x="70" y="27"/>
                      <a:pt x="67" y="29"/>
                      <a:pt x="65" y="31"/>
                    </a:cubicBezTo>
                    <a:cubicBezTo>
                      <a:pt x="65" y="19"/>
                      <a:pt x="62" y="10"/>
                      <a:pt x="55" y="0"/>
                    </a:cubicBezTo>
                    <a:cubicBezTo>
                      <a:pt x="47" y="10"/>
                      <a:pt x="45" y="19"/>
                      <a:pt x="44" y="31"/>
                    </a:cubicBezTo>
                    <a:cubicBezTo>
                      <a:pt x="42" y="29"/>
                      <a:pt x="39" y="27"/>
                      <a:pt x="28" y="29"/>
                    </a:cubicBezTo>
                    <a:cubicBezTo>
                      <a:pt x="44" y="31"/>
                      <a:pt x="30" y="58"/>
                      <a:pt x="49" y="74"/>
                    </a:cubicBezTo>
                    <a:cubicBezTo>
                      <a:pt x="52" y="75"/>
                      <a:pt x="44" y="76"/>
                      <a:pt x="40" y="68"/>
                    </a:cubicBezTo>
                    <a:cubicBezTo>
                      <a:pt x="35" y="60"/>
                      <a:pt x="22" y="62"/>
                      <a:pt x="20" y="54"/>
                    </a:cubicBezTo>
                    <a:cubicBezTo>
                      <a:pt x="20" y="54"/>
                      <a:pt x="18" y="58"/>
                      <a:pt x="20" y="63"/>
                    </a:cubicBezTo>
                    <a:cubicBezTo>
                      <a:pt x="13" y="62"/>
                      <a:pt x="8" y="60"/>
                      <a:pt x="7" y="54"/>
                    </a:cubicBezTo>
                    <a:cubicBezTo>
                      <a:pt x="0" y="63"/>
                      <a:pt x="8" y="72"/>
                      <a:pt x="13" y="76"/>
                    </a:cubicBezTo>
                    <a:cubicBezTo>
                      <a:pt x="10" y="76"/>
                      <a:pt x="7" y="79"/>
                      <a:pt x="4" y="82"/>
                    </a:cubicBezTo>
                    <a:cubicBezTo>
                      <a:pt x="16" y="79"/>
                      <a:pt x="29" y="94"/>
                      <a:pt x="44" y="78"/>
                    </a:cubicBezTo>
                    <a:cubicBezTo>
                      <a:pt x="48" y="77"/>
                      <a:pt x="52" y="79"/>
                      <a:pt x="52" y="88"/>
                    </a:cubicBezTo>
                    <a:cubicBezTo>
                      <a:pt x="52" y="97"/>
                      <a:pt x="53" y="159"/>
                      <a:pt x="53" y="159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7" name="Freeform 24"/>
              <p:cNvSpPr>
                <a:spLocks/>
              </p:cNvSpPr>
              <p:nvPr/>
            </p:nvSpPr>
            <p:spPr bwMode="auto">
              <a:xfrm>
                <a:off x="3798" y="1049"/>
                <a:ext cx="78" cy="45"/>
              </a:xfrm>
              <a:custGeom>
                <a:avLst/>
                <a:gdLst>
                  <a:gd name="T0" fmla="*/ 20 w 44"/>
                  <a:gd name="T1" fmla="*/ 9 h 26"/>
                  <a:gd name="T2" fmla="*/ 41 w 44"/>
                  <a:gd name="T3" fmla="*/ 24 h 26"/>
                  <a:gd name="T4" fmla="*/ 59 w 44"/>
                  <a:gd name="T5" fmla="*/ 7 h 26"/>
                  <a:gd name="T6" fmla="*/ 39 w 44"/>
                  <a:gd name="T7" fmla="*/ 45 h 26"/>
                  <a:gd name="T8" fmla="*/ 20 w 44"/>
                  <a:gd name="T9" fmla="*/ 9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11" y="5"/>
                    </a:moveTo>
                    <a:cubicBezTo>
                      <a:pt x="14" y="6"/>
                      <a:pt x="13" y="14"/>
                      <a:pt x="23" y="14"/>
                    </a:cubicBezTo>
                    <a:cubicBezTo>
                      <a:pt x="33" y="13"/>
                      <a:pt x="30" y="6"/>
                      <a:pt x="33" y="4"/>
                    </a:cubicBezTo>
                    <a:cubicBezTo>
                      <a:pt x="38" y="0"/>
                      <a:pt x="44" y="26"/>
                      <a:pt x="22" y="26"/>
                    </a:cubicBezTo>
                    <a:cubicBezTo>
                      <a:pt x="0" y="26"/>
                      <a:pt x="6" y="3"/>
                      <a:pt x="11" y="5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078" name="组合 65"/>
          <p:cNvGrpSpPr>
            <a:grpSpLocks/>
          </p:cNvGrpSpPr>
          <p:nvPr/>
        </p:nvGrpSpPr>
        <p:grpSpPr bwMode="auto">
          <a:xfrm>
            <a:off x="4041775" y="3744913"/>
            <a:ext cx="4111625" cy="1393825"/>
            <a:chOff x="4041775" y="3744913"/>
            <a:chExt cx="4111625" cy="1393825"/>
          </a:xfrm>
        </p:grpSpPr>
        <p:grpSp>
          <p:nvGrpSpPr>
            <p:cNvPr id="3083" name="Group 27"/>
            <p:cNvGrpSpPr>
              <a:grpSpLocks noChangeAspect="1"/>
            </p:cNvGrpSpPr>
            <p:nvPr/>
          </p:nvGrpSpPr>
          <p:grpSpPr bwMode="auto">
            <a:xfrm>
              <a:off x="4041775" y="3744913"/>
              <a:ext cx="4111625" cy="1393825"/>
              <a:chOff x="2546" y="2359"/>
              <a:chExt cx="2590" cy="878"/>
            </a:xfrm>
          </p:grpSpPr>
          <p:sp>
            <p:nvSpPr>
              <p:cNvPr id="3088" name="Freeform 28"/>
              <p:cNvSpPr>
                <a:spLocks noEditPoints="1"/>
              </p:cNvSpPr>
              <p:nvPr/>
            </p:nvSpPr>
            <p:spPr bwMode="auto">
              <a:xfrm>
                <a:off x="4249" y="2457"/>
                <a:ext cx="753" cy="780"/>
              </a:xfrm>
              <a:custGeom>
                <a:avLst/>
                <a:gdLst>
                  <a:gd name="T0" fmla="*/ 623 w 441"/>
                  <a:gd name="T1" fmla="*/ 151 h 454"/>
                  <a:gd name="T2" fmla="*/ 142 w 441"/>
                  <a:gd name="T3" fmla="*/ 208 h 454"/>
                  <a:gd name="T4" fmla="*/ 65 w 441"/>
                  <a:gd name="T5" fmla="*/ 481 h 454"/>
                  <a:gd name="T6" fmla="*/ 109 w 441"/>
                  <a:gd name="T7" fmla="*/ 484 h 454"/>
                  <a:gd name="T8" fmla="*/ 149 w 441"/>
                  <a:gd name="T9" fmla="*/ 414 h 454"/>
                  <a:gd name="T10" fmla="*/ 241 w 441"/>
                  <a:gd name="T11" fmla="*/ 299 h 454"/>
                  <a:gd name="T12" fmla="*/ 359 w 441"/>
                  <a:gd name="T13" fmla="*/ 502 h 454"/>
                  <a:gd name="T14" fmla="*/ 96 w 441"/>
                  <a:gd name="T15" fmla="*/ 526 h 454"/>
                  <a:gd name="T16" fmla="*/ 253 w 441"/>
                  <a:gd name="T17" fmla="*/ 698 h 454"/>
                  <a:gd name="T18" fmla="*/ 359 w 441"/>
                  <a:gd name="T19" fmla="*/ 533 h 454"/>
                  <a:gd name="T20" fmla="*/ 490 w 441"/>
                  <a:gd name="T21" fmla="*/ 529 h 454"/>
                  <a:gd name="T22" fmla="*/ 528 w 441"/>
                  <a:gd name="T23" fmla="*/ 560 h 454"/>
                  <a:gd name="T24" fmla="*/ 517 w 441"/>
                  <a:gd name="T25" fmla="*/ 656 h 454"/>
                  <a:gd name="T26" fmla="*/ 555 w 441"/>
                  <a:gd name="T27" fmla="*/ 579 h 454"/>
                  <a:gd name="T28" fmla="*/ 492 w 441"/>
                  <a:gd name="T29" fmla="*/ 613 h 454"/>
                  <a:gd name="T30" fmla="*/ 374 w 441"/>
                  <a:gd name="T31" fmla="*/ 644 h 454"/>
                  <a:gd name="T32" fmla="*/ 417 w 441"/>
                  <a:gd name="T33" fmla="*/ 560 h 454"/>
                  <a:gd name="T34" fmla="*/ 458 w 441"/>
                  <a:gd name="T35" fmla="*/ 569 h 454"/>
                  <a:gd name="T36" fmla="*/ 493 w 441"/>
                  <a:gd name="T37" fmla="*/ 557 h 454"/>
                  <a:gd name="T38" fmla="*/ 434 w 441"/>
                  <a:gd name="T39" fmla="*/ 500 h 454"/>
                  <a:gd name="T40" fmla="*/ 343 w 441"/>
                  <a:gd name="T41" fmla="*/ 569 h 454"/>
                  <a:gd name="T42" fmla="*/ 67 w 441"/>
                  <a:gd name="T43" fmla="*/ 588 h 454"/>
                  <a:gd name="T44" fmla="*/ 38 w 441"/>
                  <a:gd name="T45" fmla="*/ 469 h 454"/>
                  <a:gd name="T46" fmla="*/ 178 w 441"/>
                  <a:gd name="T47" fmla="*/ 180 h 454"/>
                  <a:gd name="T48" fmla="*/ 731 w 441"/>
                  <a:gd name="T49" fmla="*/ 57 h 454"/>
                  <a:gd name="T50" fmla="*/ 726 w 441"/>
                  <a:gd name="T51" fmla="*/ 82 h 454"/>
                  <a:gd name="T52" fmla="*/ 184 w 441"/>
                  <a:gd name="T53" fmla="*/ 545 h 454"/>
                  <a:gd name="T54" fmla="*/ 391 w 441"/>
                  <a:gd name="T55" fmla="*/ 387 h 454"/>
                  <a:gd name="T56" fmla="*/ 246 w 441"/>
                  <a:gd name="T57" fmla="*/ 313 h 454"/>
                  <a:gd name="T58" fmla="*/ 169 w 441"/>
                  <a:gd name="T59" fmla="*/ 430 h 454"/>
                  <a:gd name="T60" fmla="*/ 256 w 441"/>
                  <a:gd name="T61" fmla="*/ 414 h 454"/>
                  <a:gd name="T62" fmla="*/ 265 w 441"/>
                  <a:gd name="T63" fmla="*/ 466 h 454"/>
                  <a:gd name="T64" fmla="*/ 162 w 441"/>
                  <a:gd name="T65" fmla="*/ 448 h 454"/>
                  <a:gd name="T66" fmla="*/ 176 w 441"/>
                  <a:gd name="T67" fmla="*/ 440 h 454"/>
                  <a:gd name="T68" fmla="*/ 246 w 441"/>
                  <a:gd name="T69" fmla="*/ 460 h 454"/>
                  <a:gd name="T70" fmla="*/ 231 w 441"/>
                  <a:gd name="T71" fmla="*/ 426 h 454"/>
                  <a:gd name="T72" fmla="*/ 493 w 441"/>
                  <a:gd name="T73" fmla="*/ 560 h 454"/>
                  <a:gd name="T74" fmla="*/ 463 w 441"/>
                  <a:gd name="T75" fmla="*/ 579 h 454"/>
                  <a:gd name="T76" fmla="*/ 435 w 441"/>
                  <a:gd name="T77" fmla="*/ 615 h 454"/>
                  <a:gd name="T78" fmla="*/ 439 w 441"/>
                  <a:gd name="T79" fmla="*/ 586 h 454"/>
                  <a:gd name="T80" fmla="*/ 441 w 441"/>
                  <a:gd name="T81" fmla="*/ 564 h 454"/>
                  <a:gd name="T82" fmla="*/ 381 w 441"/>
                  <a:gd name="T83" fmla="*/ 610 h 454"/>
                  <a:gd name="T84" fmla="*/ 432 w 441"/>
                  <a:gd name="T85" fmla="*/ 649 h 454"/>
                  <a:gd name="T86" fmla="*/ 493 w 441"/>
                  <a:gd name="T87" fmla="*/ 560 h 454"/>
                  <a:gd name="T88" fmla="*/ 441 w 441"/>
                  <a:gd name="T89" fmla="*/ 594 h 454"/>
                  <a:gd name="T90" fmla="*/ 451 w 441"/>
                  <a:gd name="T91" fmla="*/ 605 h 454"/>
                  <a:gd name="T92" fmla="*/ 454 w 441"/>
                  <a:gd name="T93" fmla="*/ 576 h 45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41" h="454">
                    <a:moveTo>
                      <a:pt x="425" y="48"/>
                    </a:moveTo>
                    <a:cubicBezTo>
                      <a:pt x="412" y="69"/>
                      <a:pt x="388" y="82"/>
                      <a:pt x="365" y="88"/>
                    </a:cubicBezTo>
                    <a:cubicBezTo>
                      <a:pt x="295" y="107"/>
                      <a:pt x="232" y="101"/>
                      <a:pt x="161" y="105"/>
                    </a:cubicBezTo>
                    <a:cubicBezTo>
                      <a:pt x="133" y="106"/>
                      <a:pt x="108" y="111"/>
                      <a:pt x="83" y="121"/>
                    </a:cubicBezTo>
                    <a:cubicBezTo>
                      <a:pt x="54" y="133"/>
                      <a:pt x="28" y="153"/>
                      <a:pt x="17" y="183"/>
                    </a:cubicBezTo>
                    <a:cubicBezTo>
                      <a:pt x="5" y="216"/>
                      <a:pt x="15" y="254"/>
                      <a:pt x="38" y="280"/>
                    </a:cubicBezTo>
                    <a:cubicBezTo>
                      <a:pt x="43" y="286"/>
                      <a:pt x="49" y="291"/>
                      <a:pt x="55" y="295"/>
                    </a:cubicBezTo>
                    <a:cubicBezTo>
                      <a:pt x="58" y="291"/>
                      <a:pt x="60" y="286"/>
                      <a:pt x="64" y="282"/>
                    </a:cubicBezTo>
                    <a:cubicBezTo>
                      <a:pt x="71" y="272"/>
                      <a:pt x="81" y="262"/>
                      <a:pt x="92" y="255"/>
                    </a:cubicBezTo>
                    <a:cubicBezTo>
                      <a:pt x="89" y="251"/>
                      <a:pt x="88" y="246"/>
                      <a:pt x="87" y="241"/>
                    </a:cubicBezTo>
                    <a:cubicBezTo>
                      <a:pt x="85" y="225"/>
                      <a:pt x="93" y="208"/>
                      <a:pt x="104" y="197"/>
                    </a:cubicBezTo>
                    <a:cubicBezTo>
                      <a:pt x="115" y="187"/>
                      <a:pt x="127" y="179"/>
                      <a:pt x="141" y="174"/>
                    </a:cubicBezTo>
                    <a:cubicBezTo>
                      <a:pt x="170" y="164"/>
                      <a:pt x="222" y="162"/>
                      <a:pt x="239" y="190"/>
                    </a:cubicBezTo>
                    <a:cubicBezTo>
                      <a:pt x="265" y="232"/>
                      <a:pt x="225" y="276"/>
                      <a:pt x="210" y="292"/>
                    </a:cubicBezTo>
                    <a:cubicBezTo>
                      <a:pt x="189" y="312"/>
                      <a:pt x="159" y="325"/>
                      <a:pt x="130" y="326"/>
                    </a:cubicBezTo>
                    <a:cubicBezTo>
                      <a:pt x="104" y="328"/>
                      <a:pt x="78" y="320"/>
                      <a:pt x="56" y="306"/>
                    </a:cubicBezTo>
                    <a:cubicBezTo>
                      <a:pt x="44" y="331"/>
                      <a:pt x="38" y="357"/>
                      <a:pt x="49" y="383"/>
                    </a:cubicBezTo>
                    <a:cubicBezTo>
                      <a:pt x="65" y="422"/>
                      <a:pt x="118" y="431"/>
                      <a:pt x="148" y="406"/>
                    </a:cubicBezTo>
                    <a:cubicBezTo>
                      <a:pt x="172" y="385"/>
                      <a:pt x="186" y="349"/>
                      <a:pt x="201" y="324"/>
                    </a:cubicBezTo>
                    <a:cubicBezTo>
                      <a:pt x="203" y="319"/>
                      <a:pt x="206" y="314"/>
                      <a:pt x="210" y="310"/>
                    </a:cubicBezTo>
                    <a:cubicBezTo>
                      <a:pt x="223" y="295"/>
                      <a:pt x="241" y="283"/>
                      <a:pt x="261" y="288"/>
                    </a:cubicBezTo>
                    <a:cubicBezTo>
                      <a:pt x="272" y="291"/>
                      <a:pt x="281" y="299"/>
                      <a:pt x="287" y="308"/>
                    </a:cubicBezTo>
                    <a:cubicBezTo>
                      <a:pt x="290" y="313"/>
                      <a:pt x="292" y="318"/>
                      <a:pt x="293" y="324"/>
                    </a:cubicBezTo>
                    <a:cubicBezTo>
                      <a:pt x="298" y="324"/>
                      <a:pt x="304" y="325"/>
                      <a:pt x="309" y="326"/>
                    </a:cubicBezTo>
                    <a:cubicBezTo>
                      <a:pt x="335" y="334"/>
                      <a:pt x="341" y="364"/>
                      <a:pt x="318" y="378"/>
                    </a:cubicBezTo>
                    <a:cubicBezTo>
                      <a:pt x="311" y="382"/>
                      <a:pt x="303" y="382"/>
                      <a:pt x="303" y="382"/>
                    </a:cubicBezTo>
                    <a:cubicBezTo>
                      <a:pt x="313" y="381"/>
                      <a:pt x="317" y="378"/>
                      <a:pt x="321" y="375"/>
                    </a:cubicBezTo>
                    <a:cubicBezTo>
                      <a:pt x="332" y="366"/>
                      <a:pt x="335" y="349"/>
                      <a:pt x="325" y="337"/>
                    </a:cubicBezTo>
                    <a:cubicBezTo>
                      <a:pt x="317" y="329"/>
                      <a:pt x="304" y="326"/>
                      <a:pt x="293" y="326"/>
                    </a:cubicBezTo>
                    <a:cubicBezTo>
                      <a:pt x="295" y="337"/>
                      <a:pt x="293" y="348"/>
                      <a:pt x="288" y="357"/>
                    </a:cubicBezTo>
                    <a:cubicBezTo>
                      <a:pt x="282" y="368"/>
                      <a:pt x="272" y="377"/>
                      <a:pt x="261" y="381"/>
                    </a:cubicBezTo>
                    <a:cubicBezTo>
                      <a:pt x="253" y="384"/>
                      <a:pt x="230" y="391"/>
                      <a:pt x="219" y="375"/>
                    </a:cubicBezTo>
                    <a:cubicBezTo>
                      <a:pt x="211" y="363"/>
                      <a:pt x="221" y="344"/>
                      <a:pt x="229" y="335"/>
                    </a:cubicBezTo>
                    <a:cubicBezTo>
                      <a:pt x="234" y="331"/>
                      <a:pt x="239" y="328"/>
                      <a:pt x="244" y="326"/>
                    </a:cubicBezTo>
                    <a:cubicBezTo>
                      <a:pt x="250" y="323"/>
                      <a:pt x="258" y="323"/>
                      <a:pt x="263" y="327"/>
                    </a:cubicBezTo>
                    <a:cubicBezTo>
                      <a:pt x="265" y="328"/>
                      <a:pt x="267" y="329"/>
                      <a:pt x="268" y="331"/>
                    </a:cubicBezTo>
                    <a:cubicBezTo>
                      <a:pt x="272" y="328"/>
                      <a:pt x="278" y="326"/>
                      <a:pt x="283" y="325"/>
                    </a:cubicBezTo>
                    <a:cubicBezTo>
                      <a:pt x="285" y="325"/>
                      <a:pt x="287" y="324"/>
                      <a:pt x="289" y="324"/>
                    </a:cubicBezTo>
                    <a:cubicBezTo>
                      <a:pt x="288" y="321"/>
                      <a:pt x="288" y="318"/>
                      <a:pt x="286" y="315"/>
                    </a:cubicBezTo>
                    <a:cubicBezTo>
                      <a:pt x="281" y="302"/>
                      <a:pt x="268" y="292"/>
                      <a:pt x="254" y="291"/>
                    </a:cubicBezTo>
                    <a:cubicBezTo>
                      <a:pt x="241" y="290"/>
                      <a:pt x="229" y="296"/>
                      <a:pt x="220" y="305"/>
                    </a:cubicBezTo>
                    <a:cubicBezTo>
                      <a:pt x="212" y="312"/>
                      <a:pt x="206" y="321"/>
                      <a:pt x="201" y="331"/>
                    </a:cubicBezTo>
                    <a:cubicBezTo>
                      <a:pt x="186" y="358"/>
                      <a:pt x="170" y="399"/>
                      <a:pt x="144" y="416"/>
                    </a:cubicBezTo>
                    <a:cubicBezTo>
                      <a:pt x="88" y="454"/>
                      <a:pt x="29" y="407"/>
                      <a:pt x="39" y="342"/>
                    </a:cubicBezTo>
                    <a:cubicBezTo>
                      <a:pt x="42" y="329"/>
                      <a:pt x="45" y="316"/>
                      <a:pt x="51" y="303"/>
                    </a:cubicBezTo>
                    <a:cubicBezTo>
                      <a:pt x="40" y="295"/>
                      <a:pt x="30" y="285"/>
                      <a:pt x="22" y="273"/>
                    </a:cubicBezTo>
                    <a:cubicBezTo>
                      <a:pt x="7" y="251"/>
                      <a:pt x="0" y="223"/>
                      <a:pt x="4" y="196"/>
                    </a:cubicBezTo>
                    <a:cubicBezTo>
                      <a:pt x="13" y="145"/>
                      <a:pt x="58" y="117"/>
                      <a:pt x="104" y="105"/>
                    </a:cubicBezTo>
                    <a:cubicBezTo>
                      <a:pt x="117" y="101"/>
                      <a:pt x="131" y="99"/>
                      <a:pt x="144" y="98"/>
                    </a:cubicBezTo>
                    <a:cubicBezTo>
                      <a:pt x="207" y="91"/>
                      <a:pt x="405" y="113"/>
                      <a:pt x="428" y="33"/>
                    </a:cubicBezTo>
                    <a:cubicBezTo>
                      <a:pt x="433" y="17"/>
                      <a:pt x="419" y="0"/>
                      <a:pt x="420" y="0"/>
                    </a:cubicBezTo>
                    <a:cubicBezTo>
                      <a:pt x="421" y="0"/>
                      <a:pt x="441" y="24"/>
                      <a:pt x="425" y="48"/>
                    </a:cubicBezTo>
                    <a:close/>
                    <a:moveTo>
                      <a:pt x="60" y="298"/>
                    </a:moveTo>
                    <a:cubicBezTo>
                      <a:pt x="74" y="308"/>
                      <a:pt x="91" y="314"/>
                      <a:pt x="108" y="317"/>
                    </a:cubicBezTo>
                    <a:cubicBezTo>
                      <a:pt x="148" y="323"/>
                      <a:pt x="188" y="303"/>
                      <a:pt x="212" y="270"/>
                    </a:cubicBezTo>
                    <a:cubicBezTo>
                      <a:pt x="221" y="257"/>
                      <a:pt x="228" y="241"/>
                      <a:pt x="229" y="225"/>
                    </a:cubicBezTo>
                    <a:cubicBezTo>
                      <a:pt x="230" y="201"/>
                      <a:pt x="214" y="184"/>
                      <a:pt x="192" y="179"/>
                    </a:cubicBezTo>
                    <a:cubicBezTo>
                      <a:pt x="176" y="176"/>
                      <a:pt x="160" y="177"/>
                      <a:pt x="144" y="182"/>
                    </a:cubicBezTo>
                    <a:cubicBezTo>
                      <a:pt x="122" y="190"/>
                      <a:pt x="101" y="206"/>
                      <a:pt x="96" y="229"/>
                    </a:cubicBezTo>
                    <a:cubicBezTo>
                      <a:pt x="95" y="236"/>
                      <a:pt x="96" y="244"/>
                      <a:pt x="99" y="250"/>
                    </a:cubicBezTo>
                    <a:cubicBezTo>
                      <a:pt x="107" y="246"/>
                      <a:pt x="115" y="243"/>
                      <a:pt x="124" y="241"/>
                    </a:cubicBezTo>
                    <a:cubicBezTo>
                      <a:pt x="132" y="240"/>
                      <a:pt x="141" y="240"/>
                      <a:pt x="150" y="241"/>
                    </a:cubicBezTo>
                    <a:cubicBezTo>
                      <a:pt x="157" y="243"/>
                      <a:pt x="164" y="247"/>
                      <a:pt x="164" y="255"/>
                    </a:cubicBezTo>
                    <a:cubicBezTo>
                      <a:pt x="165" y="262"/>
                      <a:pt x="160" y="267"/>
                      <a:pt x="155" y="271"/>
                    </a:cubicBezTo>
                    <a:cubicBezTo>
                      <a:pt x="139" y="282"/>
                      <a:pt x="117" y="279"/>
                      <a:pt x="102" y="268"/>
                    </a:cubicBezTo>
                    <a:cubicBezTo>
                      <a:pt x="100" y="266"/>
                      <a:pt x="97" y="263"/>
                      <a:pt x="95" y="261"/>
                    </a:cubicBezTo>
                    <a:cubicBezTo>
                      <a:pt x="81" y="270"/>
                      <a:pt x="69" y="283"/>
                      <a:pt x="60" y="298"/>
                    </a:cubicBezTo>
                    <a:close/>
                    <a:moveTo>
                      <a:pt x="103" y="256"/>
                    </a:moveTo>
                    <a:cubicBezTo>
                      <a:pt x="103" y="257"/>
                      <a:pt x="104" y="257"/>
                      <a:pt x="104" y="257"/>
                    </a:cubicBezTo>
                    <a:cubicBezTo>
                      <a:pt x="115" y="269"/>
                      <a:pt x="133" y="272"/>
                      <a:pt x="144" y="268"/>
                    </a:cubicBezTo>
                    <a:cubicBezTo>
                      <a:pt x="155" y="264"/>
                      <a:pt x="158" y="253"/>
                      <a:pt x="152" y="251"/>
                    </a:cubicBezTo>
                    <a:cubicBezTo>
                      <a:pt x="147" y="249"/>
                      <a:pt x="141" y="248"/>
                      <a:pt x="135" y="248"/>
                    </a:cubicBezTo>
                    <a:cubicBezTo>
                      <a:pt x="124" y="249"/>
                      <a:pt x="113" y="251"/>
                      <a:pt x="103" y="256"/>
                    </a:cubicBezTo>
                    <a:close/>
                    <a:moveTo>
                      <a:pt x="289" y="326"/>
                    </a:moveTo>
                    <a:cubicBezTo>
                      <a:pt x="282" y="327"/>
                      <a:pt x="275" y="329"/>
                      <a:pt x="269" y="333"/>
                    </a:cubicBezTo>
                    <a:cubicBezTo>
                      <a:pt x="270" y="334"/>
                      <a:pt x="270" y="336"/>
                      <a:pt x="271" y="337"/>
                    </a:cubicBezTo>
                    <a:cubicBezTo>
                      <a:pt x="272" y="344"/>
                      <a:pt x="270" y="353"/>
                      <a:pt x="263" y="357"/>
                    </a:cubicBezTo>
                    <a:cubicBezTo>
                      <a:pt x="261" y="358"/>
                      <a:pt x="258" y="359"/>
                      <a:pt x="255" y="358"/>
                    </a:cubicBezTo>
                    <a:cubicBezTo>
                      <a:pt x="253" y="356"/>
                      <a:pt x="252" y="353"/>
                      <a:pt x="253" y="350"/>
                    </a:cubicBezTo>
                    <a:cubicBezTo>
                      <a:pt x="254" y="347"/>
                      <a:pt x="255" y="343"/>
                      <a:pt x="257" y="341"/>
                    </a:cubicBezTo>
                    <a:cubicBezTo>
                      <a:pt x="259" y="338"/>
                      <a:pt x="262" y="335"/>
                      <a:pt x="265" y="333"/>
                    </a:cubicBezTo>
                    <a:cubicBezTo>
                      <a:pt x="263" y="330"/>
                      <a:pt x="261" y="329"/>
                      <a:pt x="258" y="328"/>
                    </a:cubicBezTo>
                    <a:cubicBezTo>
                      <a:pt x="248" y="326"/>
                      <a:pt x="239" y="331"/>
                      <a:pt x="232" y="338"/>
                    </a:cubicBezTo>
                    <a:cubicBezTo>
                      <a:pt x="227" y="343"/>
                      <a:pt x="224" y="348"/>
                      <a:pt x="223" y="355"/>
                    </a:cubicBezTo>
                    <a:cubicBezTo>
                      <a:pt x="221" y="364"/>
                      <a:pt x="224" y="373"/>
                      <a:pt x="233" y="377"/>
                    </a:cubicBezTo>
                    <a:cubicBezTo>
                      <a:pt x="240" y="379"/>
                      <a:pt x="247" y="379"/>
                      <a:pt x="253" y="378"/>
                    </a:cubicBezTo>
                    <a:cubicBezTo>
                      <a:pt x="269" y="375"/>
                      <a:pt x="283" y="363"/>
                      <a:pt x="288" y="347"/>
                    </a:cubicBezTo>
                    <a:cubicBezTo>
                      <a:pt x="290" y="341"/>
                      <a:pt x="290" y="333"/>
                      <a:pt x="289" y="326"/>
                    </a:cubicBezTo>
                    <a:close/>
                    <a:moveTo>
                      <a:pt x="266" y="335"/>
                    </a:moveTo>
                    <a:cubicBezTo>
                      <a:pt x="263" y="338"/>
                      <a:pt x="260" y="342"/>
                      <a:pt x="258" y="346"/>
                    </a:cubicBezTo>
                    <a:cubicBezTo>
                      <a:pt x="257" y="348"/>
                      <a:pt x="256" y="350"/>
                      <a:pt x="256" y="352"/>
                    </a:cubicBezTo>
                    <a:cubicBezTo>
                      <a:pt x="256" y="355"/>
                      <a:pt x="261" y="356"/>
                      <a:pt x="264" y="352"/>
                    </a:cubicBezTo>
                    <a:cubicBezTo>
                      <a:pt x="267" y="349"/>
                      <a:pt x="269" y="342"/>
                      <a:pt x="267" y="336"/>
                    </a:cubicBezTo>
                    <a:cubicBezTo>
                      <a:pt x="267" y="336"/>
                      <a:pt x="267" y="335"/>
                      <a:pt x="266" y="335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9" name="Freeform 29"/>
              <p:cNvSpPr>
                <a:spLocks/>
              </p:cNvSpPr>
              <p:nvPr/>
            </p:nvSpPr>
            <p:spPr bwMode="auto">
              <a:xfrm>
                <a:off x="4286" y="2359"/>
                <a:ext cx="836" cy="541"/>
              </a:xfrm>
              <a:custGeom>
                <a:avLst/>
                <a:gdLst>
                  <a:gd name="T0" fmla="*/ 833 w 489"/>
                  <a:gd name="T1" fmla="*/ 469 h 315"/>
                  <a:gd name="T2" fmla="*/ 680 w 489"/>
                  <a:gd name="T3" fmla="*/ 515 h 315"/>
                  <a:gd name="T4" fmla="*/ 474 w 489"/>
                  <a:gd name="T5" fmla="*/ 316 h 315"/>
                  <a:gd name="T6" fmla="*/ 0 w 489"/>
                  <a:gd name="T7" fmla="*/ 184 h 315"/>
                  <a:gd name="T8" fmla="*/ 467 w 489"/>
                  <a:gd name="T9" fmla="*/ 318 h 315"/>
                  <a:gd name="T10" fmla="*/ 740 w 489"/>
                  <a:gd name="T11" fmla="*/ 536 h 315"/>
                  <a:gd name="T12" fmla="*/ 836 w 489"/>
                  <a:gd name="T13" fmla="*/ 477 h 315"/>
                  <a:gd name="T14" fmla="*/ 833 w 489"/>
                  <a:gd name="T15" fmla="*/ 469 h 3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89" h="315">
                    <a:moveTo>
                      <a:pt x="487" y="273"/>
                    </a:moveTo>
                    <a:cubicBezTo>
                      <a:pt x="477" y="315"/>
                      <a:pt x="411" y="306"/>
                      <a:pt x="398" y="300"/>
                    </a:cubicBezTo>
                    <a:cubicBezTo>
                      <a:pt x="356" y="280"/>
                      <a:pt x="310" y="236"/>
                      <a:pt x="277" y="184"/>
                    </a:cubicBezTo>
                    <a:cubicBezTo>
                      <a:pt x="221" y="99"/>
                      <a:pt x="128" y="0"/>
                      <a:pt x="0" y="107"/>
                    </a:cubicBezTo>
                    <a:cubicBezTo>
                      <a:pt x="142" y="13"/>
                      <a:pt x="210" y="96"/>
                      <a:pt x="273" y="185"/>
                    </a:cubicBezTo>
                    <a:cubicBezTo>
                      <a:pt x="319" y="252"/>
                      <a:pt x="358" y="309"/>
                      <a:pt x="433" y="312"/>
                    </a:cubicBezTo>
                    <a:cubicBezTo>
                      <a:pt x="447" y="313"/>
                      <a:pt x="486" y="305"/>
                      <a:pt x="489" y="278"/>
                    </a:cubicBezTo>
                    <a:lnTo>
                      <a:pt x="487" y="273"/>
                    </a:ln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0" name="Freeform 30"/>
              <p:cNvSpPr>
                <a:spLocks/>
              </p:cNvSpPr>
              <p:nvPr/>
            </p:nvSpPr>
            <p:spPr bwMode="auto">
              <a:xfrm>
                <a:off x="4888" y="2780"/>
                <a:ext cx="248" cy="225"/>
              </a:xfrm>
              <a:custGeom>
                <a:avLst/>
                <a:gdLst>
                  <a:gd name="T0" fmla="*/ 132 w 145"/>
                  <a:gd name="T1" fmla="*/ 146 h 131"/>
                  <a:gd name="T2" fmla="*/ 162 w 145"/>
                  <a:gd name="T3" fmla="*/ 151 h 131"/>
                  <a:gd name="T4" fmla="*/ 128 w 145"/>
                  <a:gd name="T5" fmla="*/ 206 h 131"/>
                  <a:gd name="T6" fmla="*/ 32 w 145"/>
                  <a:gd name="T7" fmla="*/ 179 h 131"/>
                  <a:gd name="T8" fmla="*/ 67 w 145"/>
                  <a:gd name="T9" fmla="*/ 45 h 131"/>
                  <a:gd name="T10" fmla="*/ 130 w 145"/>
                  <a:gd name="T11" fmla="*/ 14 h 131"/>
                  <a:gd name="T12" fmla="*/ 216 w 145"/>
                  <a:gd name="T13" fmla="*/ 27 h 131"/>
                  <a:gd name="T14" fmla="*/ 226 w 145"/>
                  <a:gd name="T15" fmla="*/ 62 h 131"/>
                  <a:gd name="T16" fmla="*/ 233 w 145"/>
                  <a:gd name="T17" fmla="*/ 64 h 131"/>
                  <a:gd name="T18" fmla="*/ 125 w 145"/>
                  <a:gd name="T19" fmla="*/ 10 h 131"/>
                  <a:gd name="T20" fmla="*/ 14 w 145"/>
                  <a:gd name="T21" fmla="*/ 106 h 131"/>
                  <a:gd name="T22" fmla="*/ 72 w 145"/>
                  <a:gd name="T23" fmla="*/ 216 h 131"/>
                  <a:gd name="T24" fmla="*/ 168 w 145"/>
                  <a:gd name="T25" fmla="*/ 184 h 131"/>
                  <a:gd name="T26" fmla="*/ 159 w 145"/>
                  <a:gd name="T27" fmla="*/ 139 h 131"/>
                  <a:gd name="T28" fmla="*/ 132 w 145"/>
                  <a:gd name="T29" fmla="*/ 146 h 1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45" h="131">
                    <a:moveTo>
                      <a:pt x="77" y="85"/>
                    </a:moveTo>
                    <a:cubicBezTo>
                      <a:pt x="83" y="79"/>
                      <a:pt x="92" y="83"/>
                      <a:pt x="95" y="88"/>
                    </a:cubicBezTo>
                    <a:cubicBezTo>
                      <a:pt x="102" y="101"/>
                      <a:pt x="89" y="115"/>
                      <a:pt x="75" y="120"/>
                    </a:cubicBezTo>
                    <a:cubicBezTo>
                      <a:pt x="52" y="129"/>
                      <a:pt x="30" y="120"/>
                      <a:pt x="19" y="104"/>
                    </a:cubicBezTo>
                    <a:cubicBezTo>
                      <a:pt x="2" y="79"/>
                      <a:pt x="13" y="47"/>
                      <a:pt x="39" y="26"/>
                    </a:cubicBezTo>
                    <a:cubicBezTo>
                      <a:pt x="50" y="17"/>
                      <a:pt x="63" y="11"/>
                      <a:pt x="76" y="8"/>
                    </a:cubicBezTo>
                    <a:cubicBezTo>
                      <a:pt x="84" y="6"/>
                      <a:pt x="111" y="6"/>
                      <a:pt x="126" y="16"/>
                    </a:cubicBezTo>
                    <a:cubicBezTo>
                      <a:pt x="132" y="20"/>
                      <a:pt x="135" y="28"/>
                      <a:pt x="132" y="36"/>
                    </a:cubicBezTo>
                    <a:cubicBezTo>
                      <a:pt x="132" y="38"/>
                      <a:pt x="135" y="37"/>
                      <a:pt x="136" y="37"/>
                    </a:cubicBezTo>
                    <a:cubicBezTo>
                      <a:pt x="145" y="6"/>
                      <a:pt x="97" y="0"/>
                      <a:pt x="73" y="6"/>
                    </a:cubicBezTo>
                    <a:cubicBezTo>
                      <a:pt x="56" y="10"/>
                      <a:pt x="17" y="31"/>
                      <a:pt x="8" y="62"/>
                    </a:cubicBezTo>
                    <a:cubicBezTo>
                      <a:pt x="0" y="89"/>
                      <a:pt x="12" y="117"/>
                      <a:pt x="42" y="126"/>
                    </a:cubicBezTo>
                    <a:cubicBezTo>
                      <a:pt x="62" y="131"/>
                      <a:pt x="87" y="125"/>
                      <a:pt x="98" y="107"/>
                    </a:cubicBezTo>
                    <a:cubicBezTo>
                      <a:pt x="103" y="98"/>
                      <a:pt x="103" y="86"/>
                      <a:pt x="93" y="81"/>
                    </a:cubicBezTo>
                    <a:cubicBezTo>
                      <a:pt x="88" y="78"/>
                      <a:pt x="80" y="79"/>
                      <a:pt x="77" y="85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1" name="Freeform 31"/>
              <p:cNvSpPr>
                <a:spLocks/>
              </p:cNvSpPr>
              <p:nvPr/>
            </p:nvSpPr>
            <p:spPr bwMode="auto">
              <a:xfrm>
                <a:off x="3832" y="2491"/>
                <a:ext cx="895" cy="428"/>
              </a:xfrm>
              <a:custGeom>
                <a:avLst/>
                <a:gdLst>
                  <a:gd name="T0" fmla="*/ 260 w 524"/>
                  <a:gd name="T1" fmla="*/ 268 h 249"/>
                  <a:gd name="T2" fmla="*/ 234 w 524"/>
                  <a:gd name="T3" fmla="*/ 148 h 249"/>
                  <a:gd name="T4" fmla="*/ 73 w 524"/>
                  <a:gd name="T5" fmla="*/ 150 h 249"/>
                  <a:gd name="T6" fmla="*/ 99 w 524"/>
                  <a:gd name="T7" fmla="*/ 359 h 249"/>
                  <a:gd name="T8" fmla="*/ 309 w 524"/>
                  <a:gd name="T9" fmla="*/ 294 h 249"/>
                  <a:gd name="T10" fmla="*/ 422 w 524"/>
                  <a:gd name="T11" fmla="*/ 134 h 249"/>
                  <a:gd name="T12" fmla="*/ 895 w 524"/>
                  <a:gd name="T13" fmla="*/ 268 h 249"/>
                  <a:gd name="T14" fmla="*/ 425 w 524"/>
                  <a:gd name="T15" fmla="*/ 165 h 249"/>
                  <a:gd name="T16" fmla="*/ 357 w 524"/>
                  <a:gd name="T17" fmla="*/ 248 h 249"/>
                  <a:gd name="T18" fmla="*/ 292 w 524"/>
                  <a:gd name="T19" fmla="*/ 323 h 249"/>
                  <a:gd name="T20" fmla="*/ 43 w 524"/>
                  <a:gd name="T21" fmla="*/ 335 h 249"/>
                  <a:gd name="T22" fmla="*/ 15 w 524"/>
                  <a:gd name="T23" fmla="*/ 201 h 249"/>
                  <a:gd name="T24" fmla="*/ 275 w 524"/>
                  <a:gd name="T25" fmla="*/ 206 h 249"/>
                  <a:gd name="T26" fmla="*/ 167 w 524"/>
                  <a:gd name="T27" fmla="*/ 306 h 249"/>
                  <a:gd name="T28" fmla="*/ 94 w 524"/>
                  <a:gd name="T29" fmla="*/ 218 h 249"/>
                  <a:gd name="T30" fmla="*/ 162 w 524"/>
                  <a:gd name="T31" fmla="*/ 150 h 249"/>
                  <a:gd name="T32" fmla="*/ 224 w 524"/>
                  <a:gd name="T33" fmla="*/ 189 h 249"/>
                  <a:gd name="T34" fmla="*/ 208 w 524"/>
                  <a:gd name="T35" fmla="*/ 220 h 249"/>
                  <a:gd name="T36" fmla="*/ 190 w 524"/>
                  <a:gd name="T37" fmla="*/ 210 h 249"/>
                  <a:gd name="T38" fmla="*/ 214 w 524"/>
                  <a:gd name="T39" fmla="*/ 211 h 249"/>
                  <a:gd name="T40" fmla="*/ 202 w 524"/>
                  <a:gd name="T41" fmla="*/ 165 h 249"/>
                  <a:gd name="T42" fmla="*/ 133 w 524"/>
                  <a:gd name="T43" fmla="*/ 270 h 249"/>
                  <a:gd name="T44" fmla="*/ 196 w 524"/>
                  <a:gd name="T45" fmla="*/ 303 h 249"/>
                  <a:gd name="T46" fmla="*/ 260 w 524"/>
                  <a:gd name="T47" fmla="*/ 268 h 24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24" h="249">
                    <a:moveTo>
                      <a:pt x="152" y="156"/>
                    </a:moveTo>
                    <a:cubicBezTo>
                      <a:pt x="164" y="133"/>
                      <a:pt x="155" y="104"/>
                      <a:pt x="137" y="86"/>
                    </a:cubicBezTo>
                    <a:cubicBezTo>
                      <a:pt x="109" y="60"/>
                      <a:pt x="70" y="63"/>
                      <a:pt x="43" y="87"/>
                    </a:cubicBezTo>
                    <a:cubicBezTo>
                      <a:pt x="0" y="136"/>
                      <a:pt x="19" y="189"/>
                      <a:pt x="58" y="209"/>
                    </a:cubicBezTo>
                    <a:cubicBezTo>
                      <a:pt x="104" y="233"/>
                      <a:pt x="147" y="212"/>
                      <a:pt x="181" y="171"/>
                    </a:cubicBezTo>
                    <a:cubicBezTo>
                      <a:pt x="210" y="135"/>
                      <a:pt x="216" y="110"/>
                      <a:pt x="247" y="78"/>
                    </a:cubicBezTo>
                    <a:cubicBezTo>
                      <a:pt x="319" y="0"/>
                      <a:pt x="441" y="42"/>
                      <a:pt x="524" y="156"/>
                    </a:cubicBezTo>
                    <a:cubicBezTo>
                      <a:pt x="420" y="32"/>
                      <a:pt x="324" y="21"/>
                      <a:pt x="249" y="96"/>
                    </a:cubicBezTo>
                    <a:cubicBezTo>
                      <a:pt x="237" y="108"/>
                      <a:pt x="221" y="129"/>
                      <a:pt x="209" y="144"/>
                    </a:cubicBezTo>
                    <a:cubicBezTo>
                      <a:pt x="197" y="157"/>
                      <a:pt x="186" y="175"/>
                      <a:pt x="171" y="188"/>
                    </a:cubicBezTo>
                    <a:cubicBezTo>
                      <a:pt x="130" y="227"/>
                      <a:pt x="76" y="249"/>
                      <a:pt x="25" y="195"/>
                    </a:cubicBezTo>
                    <a:cubicBezTo>
                      <a:pt x="5" y="174"/>
                      <a:pt x="0" y="143"/>
                      <a:pt x="9" y="117"/>
                    </a:cubicBezTo>
                    <a:cubicBezTo>
                      <a:pt x="36" y="47"/>
                      <a:pt x="144" y="39"/>
                      <a:pt x="161" y="120"/>
                    </a:cubicBezTo>
                    <a:cubicBezTo>
                      <a:pt x="168" y="161"/>
                      <a:pt x="138" y="192"/>
                      <a:pt x="98" y="178"/>
                    </a:cubicBezTo>
                    <a:cubicBezTo>
                      <a:pt x="72" y="169"/>
                      <a:pt x="54" y="151"/>
                      <a:pt x="55" y="127"/>
                    </a:cubicBezTo>
                    <a:cubicBezTo>
                      <a:pt x="56" y="106"/>
                      <a:pt x="71" y="88"/>
                      <a:pt x="95" y="87"/>
                    </a:cubicBezTo>
                    <a:cubicBezTo>
                      <a:pt x="111" y="86"/>
                      <a:pt x="128" y="95"/>
                      <a:pt x="131" y="110"/>
                    </a:cubicBezTo>
                    <a:cubicBezTo>
                      <a:pt x="133" y="117"/>
                      <a:pt x="130" y="126"/>
                      <a:pt x="122" y="128"/>
                    </a:cubicBezTo>
                    <a:cubicBezTo>
                      <a:pt x="117" y="128"/>
                      <a:pt x="112" y="127"/>
                      <a:pt x="111" y="122"/>
                    </a:cubicBezTo>
                    <a:cubicBezTo>
                      <a:pt x="114" y="128"/>
                      <a:pt x="121" y="126"/>
                      <a:pt x="125" y="123"/>
                    </a:cubicBezTo>
                    <a:cubicBezTo>
                      <a:pt x="133" y="115"/>
                      <a:pt x="127" y="103"/>
                      <a:pt x="118" y="96"/>
                    </a:cubicBezTo>
                    <a:cubicBezTo>
                      <a:pt x="73" y="75"/>
                      <a:pt x="54" y="131"/>
                      <a:pt x="78" y="157"/>
                    </a:cubicBezTo>
                    <a:cubicBezTo>
                      <a:pt x="85" y="165"/>
                      <a:pt x="100" y="175"/>
                      <a:pt x="115" y="176"/>
                    </a:cubicBezTo>
                    <a:cubicBezTo>
                      <a:pt x="131" y="177"/>
                      <a:pt x="146" y="168"/>
                      <a:pt x="152" y="156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2" name="Freeform 32"/>
              <p:cNvSpPr>
                <a:spLocks noEditPoints="1"/>
              </p:cNvSpPr>
              <p:nvPr/>
            </p:nvSpPr>
            <p:spPr bwMode="auto">
              <a:xfrm>
                <a:off x="4117" y="2785"/>
                <a:ext cx="118" cy="251"/>
              </a:xfrm>
              <a:custGeom>
                <a:avLst/>
                <a:gdLst>
                  <a:gd name="T0" fmla="*/ 99 w 69"/>
                  <a:gd name="T1" fmla="*/ 74 h 146"/>
                  <a:gd name="T2" fmla="*/ 84 w 69"/>
                  <a:gd name="T3" fmla="*/ 126 h 146"/>
                  <a:gd name="T4" fmla="*/ 79 w 69"/>
                  <a:gd name="T5" fmla="*/ 129 h 146"/>
                  <a:gd name="T6" fmla="*/ 51 w 69"/>
                  <a:gd name="T7" fmla="*/ 65 h 146"/>
                  <a:gd name="T8" fmla="*/ 99 w 69"/>
                  <a:gd name="T9" fmla="*/ 74 h 146"/>
                  <a:gd name="T10" fmla="*/ 53 w 69"/>
                  <a:gd name="T11" fmla="*/ 186 h 146"/>
                  <a:gd name="T12" fmla="*/ 60 w 69"/>
                  <a:gd name="T13" fmla="*/ 191 h 146"/>
                  <a:gd name="T14" fmla="*/ 65 w 69"/>
                  <a:gd name="T15" fmla="*/ 181 h 146"/>
                  <a:gd name="T16" fmla="*/ 44 w 69"/>
                  <a:gd name="T17" fmla="*/ 163 h 146"/>
                  <a:gd name="T18" fmla="*/ 21 w 69"/>
                  <a:gd name="T19" fmla="*/ 186 h 146"/>
                  <a:gd name="T20" fmla="*/ 38 w 69"/>
                  <a:gd name="T21" fmla="*/ 220 h 146"/>
                  <a:gd name="T22" fmla="*/ 84 w 69"/>
                  <a:gd name="T23" fmla="*/ 136 h 146"/>
                  <a:gd name="T24" fmla="*/ 111 w 69"/>
                  <a:gd name="T25" fmla="*/ 103 h 146"/>
                  <a:gd name="T26" fmla="*/ 96 w 69"/>
                  <a:gd name="T27" fmla="*/ 41 h 146"/>
                  <a:gd name="T28" fmla="*/ 89 w 69"/>
                  <a:gd name="T29" fmla="*/ 40 h 146"/>
                  <a:gd name="T30" fmla="*/ 89 w 69"/>
                  <a:gd name="T31" fmla="*/ 40 h 146"/>
                  <a:gd name="T32" fmla="*/ 48 w 69"/>
                  <a:gd name="T33" fmla="*/ 55 h 146"/>
                  <a:gd name="T34" fmla="*/ 77 w 69"/>
                  <a:gd name="T35" fmla="*/ 129 h 146"/>
                  <a:gd name="T36" fmla="*/ 14 w 69"/>
                  <a:gd name="T37" fmla="*/ 83 h 146"/>
                  <a:gd name="T38" fmla="*/ 34 w 69"/>
                  <a:gd name="T39" fmla="*/ 0 h 146"/>
                  <a:gd name="T40" fmla="*/ 0 w 69"/>
                  <a:gd name="T41" fmla="*/ 69 h 146"/>
                  <a:gd name="T42" fmla="*/ 48 w 69"/>
                  <a:gd name="T43" fmla="*/ 138 h 146"/>
                  <a:gd name="T44" fmla="*/ 80 w 69"/>
                  <a:gd name="T45" fmla="*/ 138 h 146"/>
                  <a:gd name="T46" fmla="*/ 43 w 69"/>
                  <a:gd name="T47" fmla="*/ 220 h 146"/>
                  <a:gd name="T48" fmla="*/ 31 w 69"/>
                  <a:gd name="T49" fmla="*/ 168 h 146"/>
                  <a:gd name="T50" fmla="*/ 58 w 69"/>
                  <a:gd name="T51" fmla="*/ 170 h 146"/>
                  <a:gd name="T52" fmla="*/ 62 w 69"/>
                  <a:gd name="T53" fmla="*/ 187 h 146"/>
                  <a:gd name="T54" fmla="*/ 53 w 69"/>
                  <a:gd name="T55" fmla="*/ 186 h 14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69" h="146">
                    <a:moveTo>
                      <a:pt x="58" y="43"/>
                    </a:moveTo>
                    <a:cubicBezTo>
                      <a:pt x="62" y="56"/>
                      <a:pt x="59" y="67"/>
                      <a:pt x="49" y="73"/>
                    </a:cubicBezTo>
                    <a:cubicBezTo>
                      <a:pt x="48" y="74"/>
                      <a:pt x="47" y="74"/>
                      <a:pt x="46" y="75"/>
                    </a:cubicBezTo>
                    <a:cubicBezTo>
                      <a:pt x="37" y="60"/>
                      <a:pt x="28" y="47"/>
                      <a:pt x="30" y="38"/>
                    </a:cubicBezTo>
                    <a:cubicBezTo>
                      <a:pt x="34" y="23"/>
                      <a:pt x="52" y="25"/>
                      <a:pt x="58" y="43"/>
                    </a:cubicBezTo>
                    <a:close/>
                    <a:moveTo>
                      <a:pt x="31" y="108"/>
                    </a:moveTo>
                    <a:cubicBezTo>
                      <a:pt x="32" y="110"/>
                      <a:pt x="34" y="111"/>
                      <a:pt x="35" y="111"/>
                    </a:cubicBezTo>
                    <a:cubicBezTo>
                      <a:pt x="38" y="110"/>
                      <a:pt x="39" y="107"/>
                      <a:pt x="38" y="105"/>
                    </a:cubicBezTo>
                    <a:cubicBezTo>
                      <a:pt x="37" y="99"/>
                      <a:pt x="31" y="95"/>
                      <a:pt x="26" y="95"/>
                    </a:cubicBezTo>
                    <a:cubicBezTo>
                      <a:pt x="18" y="95"/>
                      <a:pt x="12" y="101"/>
                      <a:pt x="12" y="108"/>
                    </a:cubicBezTo>
                    <a:cubicBezTo>
                      <a:pt x="12" y="117"/>
                      <a:pt x="18" y="125"/>
                      <a:pt x="22" y="128"/>
                    </a:cubicBezTo>
                    <a:cubicBezTo>
                      <a:pt x="52" y="146"/>
                      <a:pt x="62" y="103"/>
                      <a:pt x="49" y="79"/>
                    </a:cubicBezTo>
                    <a:cubicBezTo>
                      <a:pt x="56" y="75"/>
                      <a:pt x="62" y="69"/>
                      <a:pt x="65" y="60"/>
                    </a:cubicBezTo>
                    <a:cubicBezTo>
                      <a:pt x="69" y="48"/>
                      <a:pt x="66" y="32"/>
                      <a:pt x="56" y="24"/>
                    </a:cubicBezTo>
                    <a:cubicBezTo>
                      <a:pt x="54" y="24"/>
                      <a:pt x="53" y="23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43" y="19"/>
                      <a:pt x="31" y="24"/>
                      <a:pt x="28" y="32"/>
                    </a:cubicBezTo>
                    <a:cubicBezTo>
                      <a:pt x="21" y="48"/>
                      <a:pt x="38" y="63"/>
                      <a:pt x="45" y="75"/>
                    </a:cubicBezTo>
                    <a:cubicBezTo>
                      <a:pt x="25" y="83"/>
                      <a:pt x="14" y="66"/>
                      <a:pt x="8" y="48"/>
                    </a:cubicBezTo>
                    <a:cubicBezTo>
                      <a:pt x="4" y="34"/>
                      <a:pt x="13" y="8"/>
                      <a:pt x="20" y="0"/>
                    </a:cubicBezTo>
                    <a:cubicBezTo>
                      <a:pt x="14" y="5"/>
                      <a:pt x="0" y="9"/>
                      <a:pt x="0" y="40"/>
                    </a:cubicBezTo>
                    <a:cubicBezTo>
                      <a:pt x="0" y="51"/>
                      <a:pt x="10" y="74"/>
                      <a:pt x="28" y="80"/>
                    </a:cubicBezTo>
                    <a:cubicBezTo>
                      <a:pt x="34" y="83"/>
                      <a:pt x="41" y="82"/>
                      <a:pt x="47" y="80"/>
                    </a:cubicBezTo>
                    <a:cubicBezTo>
                      <a:pt x="57" y="99"/>
                      <a:pt x="54" y="141"/>
                      <a:pt x="25" y="128"/>
                    </a:cubicBezTo>
                    <a:cubicBezTo>
                      <a:pt x="15" y="123"/>
                      <a:pt x="8" y="106"/>
                      <a:pt x="18" y="98"/>
                    </a:cubicBezTo>
                    <a:cubicBezTo>
                      <a:pt x="22" y="95"/>
                      <a:pt x="29" y="95"/>
                      <a:pt x="34" y="99"/>
                    </a:cubicBezTo>
                    <a:cubicBezTo>
                      <a:pt x="37" y="102"/>
                      <a:pt x="39" y="106"/>
                      <a:pt x="36" y="109"/>
                    </a:cubicBezTo>
                    <a:cubicBezTo>
                      <a:pt x="35" y="110"/>
                      <a:pt x="32" y="110"/>
                      <a:pt x="31" y="108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3" name="Freeform 33"/>
              <p:cNvSpPr>
                <a:spLocks noEditPoints="1"/>
              </p:cNvSpPr>
              <p:nvPr/>
            </p:nvSpPr>
            <p:spPr bwMode="auto">
              <a:xfrm>
                <a:off x="3761" y="2826"/>
                <a:ext cx="194" cy="249"/>
              </a:xfrm>
              <a:custGeom>
                <a:avLst/>
                <a:gdLst>
                  <a:gd name="T0" fmla="*/ 130 w 113"/>
                  <a:gd name="T1" fmla="*/ 0 h 145"/>
                  <a:gd name="T2" fmla="*/ 137 w 113"/>
                  <a:gd name="T3" fmla="*/ 9 h 145"/>
                  <a:gd name="T4" fmla="*/ 120 w 113"/>
                  <a:gd name="T5" fmla="*/ 48 h 145"/>
                  <a:gd name="T6" fmla="*/ 81 w 113"/>
                  <a:gd name="T7" fmla="*/ 88 h 145"/>
                  <a:gd name="T8" fmla="*/ 26 w 113"/>
                  <a:gd name="T9" fmla="*/ 21 h 145"/>
                  <a:gd name="T10" fmla="*/ 27 w 113"/>
                  <a:gd name="T11" fmla="*/ 9 h 145"/>
                  <a:gd name="T12" fmla="*/ 33 w 113"/>
                  <a:gd name="T13" fmla="*/ 2 h 145"/>
                  <a:gd name="T14" fmla="*/ 22 w 113"/>
                  <a:gd name="T15" fmla="*/ 14 h 145"/>
                  <a:gd name="T16" fmla="*/ 76 w 113"/>
                  <a:gd name="T17" fmla="*/ 93 h 145"/>
                  <a:gd name="T18" fmla="*/ 39 w 113"/>
                  <a:gd name="T19" fmla="*/ 132 h 145"/>
                  <a:gd name="T20" fmla="*/ 19 w 113"/>
                  <a:gd name="T21" fmla="*/ 160 h 145"/>
                  <a:gd name="T22" fmla="*/ 89 w 113"/>
                  <a:gd name="T23" fmla="*/ 240 h 145"/>
                  <a:gd name="T24" fmla="*/ 86 w 113"/>
                  <a:gd name="T25" fmla="*/ 94 h 145"/>
                  <a:gd name="T26" fmla="*/ 142 w 113"/>
                  <a:gd name="T27" fmla="*/ 14 h 145"/>
                  <a:gd name="T28" fmla="*/ 130 w 113"/>
                  <a:gd name="T29" fmla="*/ 0 h 145"/>
                  <a:gd name="T30" fmla="*/ 33 w 113"/>
                  <a:gd name="T31" fmla="*/ 201 h 145"/>
                  <a:gd name="T32" fmla="*/ 48 w 113"/>
                  <a:gd name="T33" fmla="*/ 137 h 145"/>
                  <a:gd name="T34" fmla="*/ 81 w 113"/>
                  <a:gd name="T35" fmla="*/ 100 h 145"/>
                  <a:gd name="T36" fmla="*/ 130 w 113"/>
                  <a:gd name="T37" fmla="*/ 191 h 145"/>
                  <a:gd name="T38" fmla="*/ 81 w 113"/>
                  <a:gd name="T39" fmla="*/ 230 h 145"/>
                  <a:gd name="T40" fmla="*/ 33 w 113"/>
                  <a:gd name="T41" fmla="*/ 201 h 14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13" h="145">
                    <a:moveTo>
                      <a:pt x="76" y="0"/>
                    </a:moveTo>
                    <a:cubicBezTo>
                      <a:pt x="78" y="1"/>
                      <a:pt x="79" y="4"/>
                      <a:pt x="80" y="5"/>
                    </a:cubicBezTo>
                    <a:cubicBezTo>
                      <a:pt x="82" y="14"/>
                      <a:pt x="77" y="21"/>
                      <a:pt x="70" y="28"/>
                    </a:cubicBezTo>
                    <a:cubicBezTo>
                      <a:pt x="63" y="36"/>
                      <a:pt x="55" y="43"/>
                      <a:pt x="47" y="51"/>
                    </a:cubicBezTo>
                    <a:cubicBezTo>
                      <a:pt x="37" y="38"/>
                      <a:pt x="20" y="27"/>
                      <a:pt x="15" y="12"/>
                    </a:cubicBezTo>
                    <a:cubicBezTo>
                      <a:pt x="14" y="10"/>
                      <a:pt x="15" y="8"/>
                      <a:pt x="16" y="5"/>
                    </a:cubicBezTo>
                    <a:cubicBezTo>
                      <a:pt x="16" y="4"/>
                      <a:pt x="17" y="2"/>
                      <a:pt x="19" y="1"/>
                    </a:cubicBezTo>
                    <a:cubicBezTo>
                      <a:pt x="16" y="1"/>
                      <a:pt x="14" y="6"/>
                      <a:pt x="13" y="8"/>
                    </a:cubicBezTo>
                    <a:cubicBezTo>
                      <a:pt x="10" y="24"/>
                      <a:pt x="32" y="39"/>
                      <a:pt x="44" y="54"/>
                    </a:cubicBezTo>
                    <a:cubicBezTo>
                      <a:pt x="38" y="61"/>
                      <a:pt x="30" y="69"/>
                      <a:pt x="23" y="77"/>
                    </a:cubicBezTo>
                    <a:cubicBezTo>
                      <a:pt x="18" y="82"/>
                      <a:pt x="14" y="87"/>
                      <a:pt x="11" y="93"/>
                    </a:cubicBezTo>
                    <a:cubicBezTo>
                      <a:pt x="0" y="126"/>
                      <a:pt x="32" y="145"/>
                      <a:pt x="52" y="140"/>
                    </a:cubicBezTo>
                    <a:cubicBezTo>
                      <a:pt x="113" y="126"/>
                      <a:pt x="69" y="75"/>
                      <a:pt x="50" y="55"/>
                    </a:cubicBezTo>
                    <a:cubicBezTo>
                      <a:pt x="60" y="45"/>
                      <a:pt x="85" y="22"/>
                      <a:pt x="83" y="8"/>
                    </a:cubicBezTo>
                    <a:cubicBezTo>
                      <a:pt x="82" y="5"/>
                      <a:pt x="80" y="0"/>
                      <a:pt x="76" y="0"/>
                    </a:cubicBezTo>
                    <a:close/>
                    <a:moveTo>
                      <a:pt x="19" y="117"/>
                    </a:moveTo>
                    <a:cubicBezTo>
                      <a:pt x="10" y="101"/>
                      <a:pt x="17" y="94"/>
                      <a:pt x="28" y="80"/>
                    </a:cubicBezTo>
                    <a:cubicBezTo>
                      <a:pt x="35" y="72"/>
                      <a:pt x="41" y="65"/>
                      <a:pt x="47" y="58"/>
                    </a:cubicBezTo>
                    <a:cubicBezTo>
                      <a:pt x="66" y="75"/>
                      <a:pt x="78" y="95"/>
                      <a:pt x="76" y="111"/>
                    </a:cubicBezTo>
                    <a:cubicBezTo>
                      <a:pt x="74" y="124"/>
                      <a:pt x="63" y="133"/>
                      <a:pt x="47" y="134"/>
                    </a:cubicBezTo>
                    <a:cubicBezTo>
                      <a:pt x="40" y="135"/>
                      <a:pt x="26" y="129"/>
                      <a:pt x="19" y="117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4" name="Freeform 34"/>
              <p:cNvSpPr>
                <a:spLocks/>
              </p:cNvSpPr>
              <p:nvPr/>
            </p:nvSpPr>
            <p:spPr bwMode="auto">
              <a:xfrm>
                <a:off x="4719" y="2709"/>
                <a:ext cx="130" cy="227"/>
              </a:xfrm>
              <a:custGeom>
                <a:avLst/>
                <a:gdLst>
                  <a:gd name="T0" fmla="*/ 116 w 76"/>
                  <a:gd name="T1" fmla="*/ 122 h 132"/>
                  <a:gd name="T2" fmla="*/ 111 w 76"/>
                  <a:gd name="T3" fmla="*/ 177 h 132"/>
                  <a:gd name="T4" fmla="*/ 70 w 76"/>
                  <a:gd name="T5" fmla="*/ 213 h 132"/>
                  <a:gd name="T6" fmla="*/ 24 w 76"/>
                  <a:gd name="T7" fmla="*/ 199 h 132"/>
                  <a:gd name="T8" fmla="*/ 22 w 76"/>
                  <a:gd name="T9" fmla="*/ 160 h 132"/>
                  <a:gd name="T10" fmla="*/ 58 w 76"/>
                  <a:gd name="T11" fmla="*/ 141 h 132"/>
                  <a:gd name="T12" fmla="*/ 70 w 76"/>
                  <a:gd name="T13" fmla="*/ 139 h 132"/>
                  <a:gd name="T14" fmla="*/ 62 w 76"/>
                  <a:gd name="T15" fmla="*/ 127 h 132"/>
                  <a:gd name="T16" fmla="*/ 38 w 76"/>
                  <a:gd name="T17" fmla="*/ 129 h 132"/>
                  <a:gd name="T18" fmla="*/ 9 w 76"/>
                  <a:gd name="T19" fmla="*/ 153 h 132"/>
                  <a:gd name="T20" fmla="*/ 15 w 76"/>
                  <a:gd name="T21" fmla="*/ 206 h 132"/>
                  <a:gd name="T22" fmla="*/ 72 w 76"/>
                  <a:gd name="T23" fmla="*/ 222 h 132"/>
                  <a:gd name="T24" fmla="*/ 120 w 76"/>
                  <a:gd name="T25" fmla="*/ 122 h 132"/>
                  <a:gd name="T26" fmla="*/ 82 w 76"/>
                  <a:gd name="T27" fmla="*/ 34 h 132"/>
                  <a:gd name="T28" fmla="*/ 62 w 76"/>
                  <a:gd name="T29" fmla="*/ 0 h 132"/>
                  <a:gd name="T30" fmla="*/ 82 w 76"/>
                  <a:gd name="T31" fmla="*/ 34 h 132"/>
                  <a:gd name="T32" fmla="*/ 116 w 76"/>
                  <a:gd name="T33" fmla="*/ 122 h 13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76" h="132">
                    <a:moveTo>
                      <a:pt x="68" y="71"/>
                    </a:moveTo>
                    <a:cubicBezTo>
                      <a:pt x="70" y="81"/>
                      <a:pt x="70" y="93"/>
                      <a:pt x="65" y="103"/>
                    </a:cubicBezTo>
                    <a:cubicBezTo>
                      <a:pt x="60" y="113"/>
                      <a:pt x="51" y="122"/>
                      <a:pt x="41" y="124"/>
                    </a:cubicBezTo>
                    <a:cubicBezTo>
                      <a:pt x="30" y="126"/>
                      <a:pt x="19" y="123"/>
                      <a:pt x="14" y="116"/>
                    </a:cubicBezTo>
                    <a:cubicBezTo>
                      <a:pt x="8" y="109"/>
                      <a:pt x="10" y="99"/>
                      <a:pt x="13" y="93"/>
                    </a:cubicBezTo>
                    <a:cubicBezTo>
                      <a:pt x="20" y="84"/>
                      <a:pt x="31" y="83"/>
                      <a:pt x="34" y="82"/>
                    </a:cubicBezTo>
                    <a:cubicBezTo>
                      <a:pt x="38" y="82"/>
                      <a:pt x="40" y="82"/>
                      <a:pt x="41" y="81"/>
                    </a:cubicBezTo>
                    <a:cubicBezTo>
                      <a:pt x="42" y="80"/>
                      <a:pt x="42" y="76"/>
                      <a:pt x="36" y="74"/>
                    </a:cubicBezTo>
                    <a:cubicBezTo>
                      <a:pt x="33" y="73"/>
                      <a:pt x="28" y="73"/>
                      <a:pt x="22" y="75"/>
                    </a:cubicBezTo>
                    <a:cubicBezTo>
                      <a:pt x="18" y="76"/>
                      <a:pt x="9" y="80"/>
                      <a:pt x="5" y="89"/>
                    </a:cubicBezTo>
                    <a:cubicBezTo>
                      <a:pt x="1" y="98"/>
                      <a:pt x="0" y="111"/>
                      <a:pt x="9" y="120"/>
                    </a:cubicBezTo>
                    <a:cubicBezTo>
                      <a:pt x="17" y="129"/>
                      <a:pt x="30" y="132"/>
                      <a:pt x="42" y="129"/>
                    </a:cubicBezTo>
                    <a:cubicBezTo>
                      <a:pt x="66" y="121"/>
                      <a:pt x="76" y="92"/>
                      <a:pt x="70" y="71"/>
                    </a:cubicBezTo>
                    <a:cubicBezTo>
                      <a:pt x="66" y="49"/>
                      <a:pt x="55" y="32"/>
                      <a:pt x="48" y="20"/>
                    </a:cubicBezTo>
                    <a:cubicBezTo>
                      <a:pt x="41" y="8"/>
                      <a:pt x="36" y="0"/>
                      <a:pt x="36" y="0"/>
                    </a:cubicBezTo>
                    <a:cubicBezTo>
                      <a:pt x="36" y="0"/>
                      <a:pt x="40" y="8"/>
                      <a:pt x="48" y="20"/>
                    </a:cubicBezTo>
                    <a:cubicBezTo>
                      <a:pt x="54" y="32"/>
                      <a:pt x="65" y="50"/>
                      <a:pt x="68" y="71"/>
                    </a:cubicBezTo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5" name="Freeform 35"/>
              <p:cNvSpPr>
                <a:spLocks noEditPoints="1"/>
              </p:cNvSpPr>
              <p:nvPr/>
            </p:nvSpPr>
            <p:spPr bwMode="auto">
              <a:xfrm>
                <a:off x="2679" y="2457"/>
                <a:ext cx="754" cy="780"/>
              </a:xfrm>
              <a:custGeom>
                <a:avLst/>
                <a:gdLst>
                  <a:gd name="T0" fmla="*/ 36 w 441"/>
                  <a:gd name="T1" fmla="*/ 0 h 454"/>
                  <a:gd name="T2" fmla="*/ 508 w 441"/>
                  <a:gd name="T3" fmla="*/ 168 h 454"/>
                  <a:gd name="T4" fmla="*/ 745 w 441"/>
                  <a:gd name="T5" fmla="*/ 337 h 454"/>
                  <a:gd name="T6" fmla="*/ 667 w 441"/>
                  <a:gd name="T7" fmla="*/ 521 h 454"/>
                  <a:gd name="T8" fmla="*/ 508 w 441"/>
                  <a:gd name="T9" fmla="*/ 715 h 454"/>
                  <a:gd name="T10" fmla="*/ 378 w 441"/>
                  <a:gd name="T11" fmla="*/ 524 h 454"/>
                  <a:gd name="T12" fmla="*/ 263 w 441"/>
                  <a:gd name="T13" fmla="*/ 541 h 454"/>
                  <a:gd name="T14" fmla="*/ 270 w 441"/>
                  <a:gd name="T15" fmla="*/ 558 h 454"/>
                  <a:gd name="T16" fmla="*/ 303 w 441"/>
                  <a:gd name="T17" fmla="*/ 562 h 454"/>
                  <a:gd name="T18" fmla="*/ 361 w 441"/>
                  <a:gd name="T19" fmla="*/ 576 h 454"/>
                  <a:gd name="T20" fmla="*/ 306 w 441"/>
                  <a:gd name="T21" fmla="*/ 655 h 454"/>
                  <a:gd name="T22" fmla="*/ 253 w 441"/>
                  <a:gd name="T23" fmla="*/ 560 h 454"/>
                  <a:gd name="T24" fmla="*/ 205 w 441"/>
                  <a:gd name="T25" fmla="*/ 644 h 454"/>
                  <a:gd name="T26" fmla="*/ 210 w 441"/>
                  <a:gd name="T27" fmla="*/ 649 h 454"/>
                  <a:gd name="T28" fmla="*/ 253 w 441"/>
                  <a:gd name="T29" fmla="*/ 557 h 454"/>
                  <a:gd name="T30" fmla="*/ 308 w 441"/>
                  <a:gd name="T31" fmla="*/ 495 h 454"/>
                  <a:gd name="T32" fmla="*/ 410 w 441"/>
                  <a:gd name="T33" fmla="*/ 557 h 454"/>
                  <a:gd name="T34" fmla="*/ 670 w 441"/>
                  <a:gd name="T35" fmla="*/ 658 h 454"/>
                  <a:gd name="T36" fmla="*/ 532 w 441"/>
                  <a:gd name="T37" fmla="*/ 560 h 454"/>
                  <a:gd name="T38" fmla="*/ 345 w 441"/>
                  <a:gd name="T39" fmla="*/ 326 h 454"/>
                  <a:gd name="T40" fmla="*/ 574 w 441"/>
                  <a:gd name="T41" fmla="*/ 338 h 454"/>
                  <a:gd name="T42" fmla="*/ 597 w 441"/>
                  <a:gd name="T43" fmla="*/ 438 h 454"/>
                  <a:gd name="T44" fmla="*/ 660 w 441"/>
                  <a:gd name="T45" fmla="*/ 507 h 454"/>
                  <a:gd name="T46" fmla="*/ 725 w 441"/>
                  <a:gd name="T47" fmla="*/ 314 h 454"/>
                  <a:gd name="T48" fmla="*/ 479 w 441"/>
                  <a:gd name="T49" fmla="*/ 180 h 454"/>
                  <a:gd name="T50" fmla="*/ 27 w 441"/>
                  <a:gd name="T51" fmla="*/ 82 h 454"/>
                  <a:gd name="T52" fmla="*/ 592 w 441"/>
                  <a:gd name="T53" fmla="*/ 448 h 454"/>
                  <a:gd name="T54" fmla="*/ 489 w 441"/>
                  <a:gd name="T55" fmla="*/ 466 h 454"/>
                  <a:gd name="T56" fmla="*/ 498 w 441"/>
                  <a:gd name="T57" fmla="*/ 414 h 454"/>
                  <a:gd name="T58" fmla="*/ 585 w 441"/>
                  <a:gd name="T59" fmla="*/ 430 h 454"/>
                  <a:gd name="T60" fmla="*/ 508 w 441"/>
                  <a:gd name="T61" fmla="*/ 313 h 454"/>
                  <a:gd name="T62" fmla="*/ 362 w 441"/>
                  <a:gd name="T63" fmla="*/ 387 h 454"/>
                  <a:gd name="T64" fmla="*/ 569 w 441"/>
                  <a:gd name="T65" fmla="*/ 545 h 454"/>
                  <a:gd name="T66" fmla="*/ 578 w 441"/>
                  <a:gd name="T67" fmla="*/ 440 h 454"/>
                  <a:gd name="T68" fmla="*/ 494 w 441"/>
                  <a:gd name="T69" fmla="*/ 431 h 454"/>
                  <a:gd name="T70" fmla="*/ 576 w 441"/>
                  <a:gd name="T71" fmla="*/ 442 h 454"/>
                  <a:gd name="T72" fmla="*/ 258 w 441"/>
                  <a:gd name="T73" fmla="*/ 560 h 454"/>
                  <a:gd name="T74" fmla="*/ 321 w 441"/>
                  <a:gd name="T75" fmla="*/ 649 h 454"/>
                  <a:gd name="T76" fmla="*/ 373 w 441"/>
                  <a:gd name="T77" fmla="*/ 610 h 454"/>
                  <a:gd name="T78" fmla="*/ 313 w 441"/>
                  <a:gd name="T79" fmla="*/ 564 h 454"/>
                  <a:gd name="T80" fmla="*/ 315 w 441"/>
                  <a:gd name="T81" fmla="*/ 586 h 454"/>
                  <a:gd name="T82" fmla="*/ 316 w 441"/>
                  <a:gd name="T83" fmla="*/ 615 h 454"/>
                  <a:gd name="T84" fmla="*/ 291 w 441"/>
                  <a:gd name="T85" fmla="*/ 579 h 454"/>
                  <a:gd name="T86" fmla="*/ 258 w 441"/>
                  <a:gd name="T87" fmla="*/ 560 h 454"/>
                  <a:gd name="T88" fmla="*/ 303 w 441"/>
                  <a:gd name="T89" fmla="*/ 605 h 454"/>
                  <a:gd name="T90" fmla="*/ 313 w 441"/>
                  <a:gd name="T91" fmla="*/ 594 h 454"/>
                  <a:gd name="T92" fmla="*/ 297 w 441"/>
                  <a:gd name="T93" fmla="*/ 577 h 45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41" h="454">
                    <a:moveTo>
                      <a:pt x="16" y="48"/>
                    </a:moveTo>
                    <a:cubicBezTo>
                      <a:pt x="0" y="24"/>
                      <a:pt x="20" y="0"/>
                      <a:pt x="21" y="0"/>
                    </a:cubicBezTo>
                    <a:cubicBezTo>
                      <a:pt x="22" y="0"/>
                      <a:pt x="8" y="17"/>
                      <a:pt x="13" y="33"/>
                    </a:cubicBezTo>
                    <a:cubicBezTo>
                      <a:pt x="36" y="113"/>
                      <a:pt x="234" y="91"/>
                      <a:pt x="297" y="98"/>
                    </a:cubicBezTo>
                    <a:cubicBezTo>
                      <a:pt x="310" y="99"/>
                      <a:pt x="324" y="101"/>
                      <a:pt x="337" y="105"/>
                    </a:cubicBezTo>
                    <a:cubicBezTo>
                      <a:pt x="383" y="117"/>
                      <a:pt x="427" y="145"/>
                      <a:pt x="436" y="196"/>
                    </a:cubicBezTo>
                    <a:cubicBezTo>
                      <a:pt x="441" y="223"/>
                      <a:pt x="434" y="251"/>
                      <a:pt x="419" y="273"/>
                    </a:cubicBezTo>
                    <a:cubicBezTo>
                      <a:pt x="411" y="285"/>
                      <a:pt x="401" y="295"/>
                      <a:pt x="390" y="303"/>
                    </a:cubicBezTo>
                    <a:cubicBezTo>
                      <a:pt x="396" y="316"/>
                      <a:pt x="399" y="329"/>
                      <a:pt x="401" y="342"/>
                    </a:cubicBezTo>
                    <a:cubicBezTo>
                      <a:pt x="412" y="407"/>
                      <a:pt x="353" y="454"/>
                      <a:pt x="297" y="416"/>
                    </a:cubicBezTo>
                    <a:cubicBezTo>
                      <a:pt x="271" y="399"/>
                      <a:pt x="254" y="358"/>
                      <a:pt x="240" y="331"/>
                    </a:cubicBezTo>
                    <a:cubicBezTo>
                      <a:pt x="235" y="321"/>
                      <a:pt x="229" y="312"/>
                      <a:pt x="221" y="305"/>
                    </a:cubicBezTo>
                    <a:cubicBezTo>
                      <a:pt x="212" y="296"/>
                      <a:pt x="200" y="290"/>
                      <a:pt x="187" y="291"/>
                    </a:cubicBezTo>
                    <a:cubicBezTo>
                      <a:pt x="172" y="292"/>
                      <a:pt x="160" y="302"/>
                      <a:pt x="154" y="315"/>
                    </a:cubicBezTo>
                    <a:cubicBezTo>
                      <a:pt x="153" y="318"/>
                      <a:pt x="152" y="321"/>
                      <a:pt x="152" y="324"/>
                    </a:cubicBezTo>
                    <a:cubicBezTo>
                      <a:pt x="154" y="324"/>
                      <a:pt x="156" y="325"/>
                      <a:pt x="158" y="325"/>
                    </a:cubicBezTo>
                    <a:cubicBezTo>
                      <a:pt x="163" y="326"/>
                      <a:pt x="168" y="328"/>
                      <a:pt x="173" y="331"/>
                    </a:cubicBezTo>
                    <a:cubicBezTo>
                      <a:pt x="174" y="329"/>
                      <a:pt x="176" y="328"/>
                      <a:pt x="177" y="327"/>
                    </a:cubicBezTo>
                    <a:cubicBezTo>
                      <a:pt x="183" y="323"/>
                      <a:pt x="191" y="323"/>
                      <a:pt x="197" y="326"/>
                    </a:cubicBezTo>
                    <a:cubicBezTo>
                      <a:pt x="202" y="328"/>
                      <a:pt x="207" y="331"/>
                      <a:pt x="211" y="335"/>
                    </a:cubicBezTo>
                    <a:cubicBezTo>
                      <a:pt x="220" y="344"/>
                      <a:pt x="230" y="363"/>
                      <a:pt x="222" y="375"/>
                    </a:cubicBezTo>
                    <a:cubicBezTo>
                      <a:pt x="211" y="391"/>
                      <a:pt x="188" y="384"/>
                      <a:pt x="179" y="381"/>
                    </a:cubicBezTo>
                    <a:cubicBezTo>
                      <a:pt x="169" y="377"/>
                      <a:pt x="159" y="368"/>
                      <a:pt x="153" y="357"/>
                    </a:cubicBezTo>
                    <a:cubicBezTo>
                      <a:pt x="148" y="348"/>
                      <a:pt x="146" y="337"/>
                      <a:pt x="148" y="326"/>
                    </a:cubicBezTo>
                    <a:cubicBezTo>
                      <a:pt x="137" y="326"/>
                      <a:pt x="124" y="329"/>
                      <a:pt x="116" y="337"/>
                    </a:cubicBezTo>
                    <a:cubicBezTo>
                      <a:pt x="106" y="349"/>
                      <a:pt x="109" y="366"/>
                      <a:pt x="120" y="375"/>
                    </a:cubicBezTo>
                    <a:cubicBezTo>
                      <a:pt x="124" y="378"/>
                      <a:pt x="128" y="381"/>
                      <a:pt x="138" y="382"/>
                    </a:cubicBezTo>
                    <a:cubicBezTo>
                      <a:pt x="138" y="382"/>
                      <a:pt x="130" y="382"/>
                      <a:pt x="123" y="378"/>
                    </a:cubicBezTo>
                    <a:cubicBezTo>
                      <a:pt x="100" y="364"/>
                      <a:pt x="106" y="334"/>
                      <a:pt x="132" y="326"/>
                    </a:cubicBezTo>
                    <a:cubicBezTo>
                      <a:pt x="137" y="325"/>
                      <a:pt x="143" y="324"/>
                      <a:pt x="148" y="324"/>
                    </a:cubicBezTo>
                    <a:cubicBezTo>
                      <a:pt x="149" y="318"/>
                      <a:pt x="151" y="313"/>
                      <a:pt x="154" y="308"/>
                    </a:cubicBezTo>
                    <a:cubicBezTo>
                      <a:pt x="160" y="299"/>
                      <a:pt x="169" y="291"/>
                      <a:pt x="180" y="288"/>
                    </a:cubicBezTo>
                    <a:cubicBezTo>
                      <a:pt x="200" y="283"/>
                      <a:pt x="218" y="295"/>
                      <a:pt x="231" y="310"/>
                    </a:cubicBezTo>
                    <a:cubicBezTo>
                      <a:pt x="234" y="314"/>
                      <a:pt x="237" y="319"/>
                      <a:pt x="240" y="324"/>
                    </a:cubicBezTo>
                    <a:cubicBezTo>
                      <a:pt x="255" y="349"/>
                      <a:pt x="269" y="385"/>
                      <a:pt x="293" y="406"/>
                    </a:cubicBezTo>
                    <a:cubicBezTo>
                      <a:pt x="323" y="431"/>
                      <a:pt x="376" y="422"/>
                      <a:pt x="392" y="383"/>
                    </a:cubicBezTo>
                    <a:cubicBezTo>
                      <a:pt x="403" y="357"/>
                      <a:pt x="397" y="331"/>
                      <a:pt x="385" y="306"/>
                    </a:cubicBezTo>
                    <a:cubicBezTo>
                      <a:pt x="363" y="320"/>
                      <a:pt x="337" y="328"/>
                      <a:pt x="311" y="326"/>
                    </a:cubicBezTo>
                    <a:cubicBezTo>
                      <a:pt x="282" y="325"/>
                      <a:pt x="252" y="312"/>
                      <a:pt x="231" y="292"/>
                    </a:cubicBezTo>
                    <a:cubicBezTo>
                      <a:pt x="216" y="276"/>
                      <a:pt x="176" y="232"/>
                      <a:pt x="202" y="190"/>
                    </a:cubicBezTo>
                    <a:cubicBezTo>
                      <a:pt x="219" y="162"/>
                      <a:pt x="271" y="164"/>
                      <a:pt x="300" y="174"/>
                    </a:cubicBezTo>
                    <a:cubicBezTo>
                      <a:pt x="313" y="179"/>
                      <a:pt x="326" y="187"/>
                      <a:pt x="336" y="197"/>
                    </a:cubicBezTo>
                    <a:cubicBezTo>
                      <a:pt x="348" y="208"/>
                      <a:pt x="356" y="225"/>
                      <a:pt x="354" y="241"/>
                    </a:cubicBezTo>
                    <a:cubicBezTo>
                      <a:pt x="353" y="246"/>
                      <a:pt x="352" y="251"/>
                      <a:pt x="349" y="255"/>
                    </a:cubicBezTo>
                    <a:cubicBezTo>
                      <a:pt x="360" y="262"/>
                      <a:pt x="370" y="272"/>
                      <a:pt x="377" y="282"/>
                    </a:cubicBezTo>
                    <a:cubicBezTo>
                      <a:pt x="380" y="286"/>
                      <a:pt x="383" y="291"/>
                      <a:pt x="386" y="295"/>
                    </a:cubicBezTo>
                    <a:cubicBezTo>
                      <a:pt x="392" y="291"/>
                      <a:pt x="397" y="286"/>
                      <a:pt x="402" y="280"/>
                    </a:cubicBezTo>
                    <a:cubicBezTo>
                      <a:pt x="426" y="254"/>
                      <a:pt x="436" y="216"/>
                      <a:pt x="424" y="183"/>
                    </a:cubicBezTo>
                    <a:cubicBezTo>
                      <a:pt x="413" y="153"/>
                      <a:pt x="387" y="133"/>
                      <a:pt x="358" y="121"/>
                    </a:cubicBezTo>
                    <a:cubicBezTo>
                      <a:pt x="333" y="111"/>
                      <a:pt x="307" y="106"/>
                      <a:pt x="280" y="105"/>
                    </a:cubicBezTo>
                    <a:cubicBezTo>
                      <a:pt x="209" y="101"/>
                      <a:pt x="146" y="107"/>
                      <a:pt x="76" y="88"/>
                    </a:cubicBezTo>
                    <a:cubicBezTo>
                      <a:pt x="53" y="82"/>
                      <a:pt x="29" y="69"/>
                      <a:pt x="16" y="48"/>
                    </a:cubicBezTo>
                    <a:close/>
                    <a:moveTo>
                      <a:pt x="381" y="298"/>
                    </a:moveTo>
                    <a:cubicBezTo>
                      <a:pt x="372" y="283"/>
                      <a:pt x="360" y="270"/>
                      <a:pt x="346" y="261"/>
                    </a:cubicBezTo>
                    <a:cubicBezTo>
                      <a:pt x="343" y="263"/>
                      <a:pt x="341" y="266"/>
                      <a:pt x="338" y="268"/>
                    </a:cubicBezTo>
                    <a:cubicBezTo>
                      <a:pt x="324" y="279"/>
                      <a:pt x="302" y="282"/>
                      <a:pt x="286" y="271"/>
                    </a:cubicBezTo>
                    <a:cubicBezTo>
                      <a:pt x="281" y="267"/>
                      <a:pt x="276" y="262"/>
                      <a:pt x="276" y="255"/>
                    </a:cubicBezTo>
                    <a:cubicBezTo>
                      <a:pt x="277" y="247"/>
                      <a:pt x="284" y="243"/>
                      <a:pt x="291" y="241"/>
                    </a:cubicBezTo>
                    <a:cubicBezTo>
                      <a:pt x="299" y="240"/>
                      <a:pt x="308" y="240"/>
                      <a:pt x="317" y="241"/>
                    </a:cubicBezTo>
                    <a:cubicBezTo>
                      <a:pt x="325" y="243"/>
                      <a:pt x="334" y="246"/>
                      <a:pt x="342" y="250"/>
                    </a:cubicBezTo>
                    <a:cubicBezTo>
                      <a:pt x="345" y="244"/>
                      <a:pt x="346" y="236"/>
                      <a:pt x="345" y="229"/>
                    </a:cubicBezTo>
                    <a:cubicBezTo>
                      <a:pt x="340" y="206"/>
                      <a:pt x="319" y="190"/>
                      <a:pt x="297" y="182"/>
                    </a:cubicBezTo>
                    <a:cubicBezTo>
                      <a:pt x="281" y="177"/>
                      <a:pt x="265" y="176"/>
                      <a:pt x="249" y="179"/>
                    </a:cubicBezTo>
                    <a:cubicBezTo>
                      <a:pt x="227" y="184"/>
                      <a:pt x="211" y="201"/>
                      <a:pt x="212" y="225"/>
                    </a:cubicBezTo>
                    <a:cubicBezTo>
                      <a:pt x="212" y="241"/>
                      <a:pt x="220" y="257"/>
                      <a:pt x="229" y="270"/>
                    </a:cubicBezTo>
                    <a:cubicBezTo>
                      <a:pt x="252" y="303"/>
                      <a:pt x="293" y="323"/>
                      <a:pt x="333" y="317"/>
                    </a:cubicBezTo>
                    <a:cubicBezTo>
                      <a:pt x="350" y="314"/>
                      <a:pt x="367" y="308"/>
                      <a:pt x="381" y="298"/>
                    </a:cubicBezTo>
                    <a:close/>
                    <a:moveTo>
                      <a:pt x="338" y="256"/>
                    </a:moveTo>
                    <a:cubicBezTo>
                      <a:pt x="328" y="251"/>
                      <a:pt x="317" y="249"/>
                      <a:pt x="306" y="248"/>
                    </a:cubicBezTo>
                    <a:cubicBezTo>
                      <a:pt x="300" y="248"/>
                      <a:pt x="294" y="249"/>
                      <a:pt x="289" y="251"/>
                    </a:cubicBezTo>
                    <a:cubicBezTo>
                      <a:pt x="283" y="253"/>
                      <a:pt x="286" y="264"/>
                      <a:pt x="297" y="268"/>
                    </a:cubicBezTo>
                    <a:cubicBezTo>
                      <a:pt x="308" y="272"/>
                      <a:pt x="325" y="269"/>
                      <a:pt x="337" y="257"/>
                    </a:cubicBezTo>
                    <a:cubicBezTo>
                      <a:pt x="337" y="257"/>
                      <a:pt x="337" y="257"/>
                      <a:pt x="338" y="256"/>
                    </a:cubicBezTo>
                    <a:close/>
                    <a:moveTo>
                      <a:pt x="151" y="326"/>
                    </a:moveTo>
                    <a:cubicBezTo>
                      <a:pt x="150" y="333"/>
                      <a:pt x="151" y="341"/>
                      <a:pt x="153" y="347"/>
                    </a:cubicBezTo>
                    <a:cubicBezTo>
                      <a:pt x="157" y="363"/>
                      <a:pt x="172" y="375"/>
                      <a:pt x="188" y="378"/>
                    </a:cubicBezTo>
                    <a:cubicBezTo>
                      <a:pt x="194" y="379"/>
                      <a:pt x="201" y="379"/>
                      <a:pt x="208" y="377"/>
                    </a:cubicBezTo>
                    <a:cubicBezTo>
                      <a:pt x="217" y="373"/>
                      <a:pt x="220" y="364"/>
                      <a:pt x="218" y="355"/>
                    </a:cubicBezTo>
                    <a:cubicBezTo>
                      <a:pt x="216" y="348"/>
                      <a:pt x="214" y="343"/>
                      <a:pt x="209" y="338"/>
                    </a:cubicBezTo>
                    <a:cubicBezTo>
                      <a:pt x="202" y="331"/>
                      <a:pt x="193" y="326"/>
                      <a:pt x="183" y="328"/>
                    </a:cubicBezTo>
                    <a:cubicBezTo>
                      <a:pt x="180" y="329"/>
                      <a:pt x="178" y="330"/>
                      <a:pt x="176" y="333"/>
                    </a:cubicBezTo>
                    <a:cubicBezTo>
                      <a:pt x="179" y="335"/>
                      <a:pt x="181" y="338"/>
                      <a:pt x="184" y="341"/>
                    </a:cubicBezTo>
                    <a:cubicBezTo>
                      <a:pt x="185" y="343"/>
                      <a:pt x="187" y="347"/>
                      <a:pt x="188" y="350"/>
                    </a:cubicBezTo>
                    <a:cubicBezTo>
                      <a:pt x="189" y="353"/>
                      <a:pt x="188" y="356"/>
                      <a:pt x="185" y="358"/>
                    </a:cubicBezTo>
                    <a:cubicBezTo>
                      <a:pt x="183" y="359"/>
                      <a:pt x="180" y="358"/>
                      <a:pt x="178" y="357"/>
                    </a:cubicBezTo>
                    <a:cubicBezTo>
                      <a:pt x="171" y="353"/>
                      <a:pt x="169" y="344"/>
                      <a:pt x="170" y="337"/>
                    </a:cubicBezTo>
                    <a:cubicBezTo>
                      <a:pt x="170" y="336"/>
                      <a:pt x="171" y="334"/>
                      <a:pt x="171" y="333"/>
                    </a:cubicBezTo>
                    <a:cubicBezTo>
                      <a:pt x="166" y="329"/>
                      <a:pt x="159" y="327"/>
                      <a:pt x="151" y="326"/>
                    </a:cubicBezTo>
                    <a:close/>
                    <a:moveTo>
                      <a:pt x="174" y="336"/>
                    </a:moveTo>
                    <a:cubicBezTo>
                      <a:pt x="172" y="342"/>
                      <a:pt x="174" y="349"/>
                      <a:pt x="177" y="352"/>
                    </a:cubicBezTo>
                    <a:cubicBezTo>
                      <a:pt x="180" y="356"/>
                      <a:pt x="185" y="355"/>
                      <a:pt x="185" y="352"/>
                    </a:cubicBezTo>
                    <a:cubicBezTo>
                      <a:pt x="185" y="350"/>
                      <a:pt x="184" y="348"/>
                      <a:pt x="183" y="346"/>
                    </a:cubicBezTo>
                    <a:cubicBezTo>
                      <a:pt x="181" y="342"/>
                      <a:pt x="178" y="338"/>
                      <a:pt x="174" y="335"/>
                    </a:cubicBezTo>
                    <a:cubicBezTo>
                      <a:pt x="174" y="335"/>
                      <a:pt x="174" y="336"/>
                      <a:pt x="174" y="336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6" name="Freeform 36"/>
              <p:cNvSpPr>
                <a:spLocks/>
              </p:cNvSpPr>
              <p:nvPr/>
            </p:nvSpPr>
            <p:spPr bwMode="auto">
              <a:xfrm>
                <a:off x="2560" y="2359"/>
                <a:ext cx="836" cy="541"/>
              </a:xfrm>
              <a:custGeom>
                <a:avLst/>
                <a:gdLst>
                  <a:gd name="T0" fmla="*/ 3 w 489"/>
                  <a:gd name="T1" fmla="*/ 469 h 315"/>
                  <a:gd name="T2" fmla="*/ 156 w 489"/>
                  <a:gd name="T3" fmla="*/ 515 h 315"/>
                  <a:gd name="T4" fmla="*/ 362 w 489"/>
                  <a:gd name="T5" fmla="*/ 316 h 315"/>
                  <a:gd name="T6" fmla="*/ 836 w 489"/>
                  <a:gd name="T7" fmla="*/ 184 h 315"/>
                  <a:gd name="T8" fmla="*/ 369 w 489"/>
                  <a:gd name="T9" fmla="*/ 318 h 315"/>
                  <a:gd name="T10" fmla="*/ 94 w 489"/>
                  <a:gd name="T11" fmla="*/ 536 h 315"/>
                  <a:gd name="T12" fmla="*/ 0 w 489"/>
                  <a:gd name="T13" fmla="*/ 477 h 315"/>
                  <a:gd name="T14" fmla="*/ 3 w 489"/>
                  <a:gd name="T15" fmla="*/ 469 h 3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89" h="315">
                    <a:moveTo>
                      <a:pt x="2" y="273"/>
                    </a:moveTo>
                    <a:cubicBezTo>
                      <a:pt x="12" y="315"/>
                      <a:pt x="78" y="306"/>
                      <a:pt x="91" y="300"/>
                    </a:cubicBezTo>
                    <a:cubicBezTo>
                      <a:pt x="133" y="280"/>
                      <a:pt x="179" y="236"/>
                      <a:pt x="212" y="184"/>
                    </a:cubicBezTo>
                    <a:cubicBezTo>
                      <a:pt x="267" y="99"/>
                      <a:pt x="361" y="0"/>
                      <a:pt x="489" y="107"/>
                    </a:cubicBezTo>
                    <a:cubicBezTo>
                      <a:pt x="347" y="13"/>
                      <a:pt x="279" y="96"/>
                      <a:pt x="216" y="185"/>
                    </a:cubicBezTo>
                    <a:cubicBezTo>
                      <a:pt x="170" y="252"/>
                      <a:pt x="131" y="309"/>
                      <a:pt x="55" y="312"/>
                    </a:cubicBezTo>
                    <a:cubicBezTo>
                      <a:pt x="41" y="313"/>
                      <a:pt x="3" y="305"/>
                      <a:pt x="0" y="278"/>
                    </a:cubicBezTo>
                    <a:lnTo>
                      <a:pt x="2" y="273"/>
                    </a:ln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7" name="Freeform 37"/>
              <p:cNvSpPr>
                <a:spLocks/>
              </p:cNvSpPr>
              <p:nvPr/>
            </p:nvSpPr>
            <p:spPr bwMode="auto">
              <a:xfrm>
                <a:off x="2546" y="2780"/>
                <a:ext cx="248" cy="225"/>
              </a:xfrm>
              <a:custGeom>
                <a:avLst/>
                <a:gdLst>
                  <a:gd name="T0" fmla="*/ 116 w 145"/>
                  <a:gd name="T1" fmla="*/ 146 h 131"/>
                  <a:gd name="T2" fmla="*/ 86 w 145"/>
                  <a:gd name="T3" fmla="*/ 151 h 131"/>
                  <a:gd name="T4" fmla="*/ 120 w 145"/>
                  <a:gd name="T5" fmla="*/ 206 h 131"/>
                  <a:gd name="T6" fmla="*/ 216 w 145"/>
                  <a:gd name="T7" fmla="*/ 179 h 131"/>
                  <a:gd name="T8" fmla="*/ 181 w 145"/>
                  <a:gd name="T9" fmla="*/ 45 h 131"/>
                  <a:gd name="T10" fmla="*/ 118 w 145"/>
                  <a:gd name="T11" fmla="*/ 14 h 131"/>
                  <a:gd name="T12" fmla="*/ 32 w 145"/>
                  <a:gd name="T13" fmla="*/ 27 h 131"/>
                  <a:gd name="T14" fmla="*/ 22 w 145"/>
                  <a:gd name="T15" fmla="*/ 62 h 131"/>
                  <a:gd name="T16" fmla="*/ 15 w 145"/>
                  <a:gd name="T17" fmla="*/ 64 h 131"/>
                  <a:gd name="T18" fmla="*/ 123 w 145"/>
                  <a:gd name="T19" fmla="*/ 10 h 131"/>
                  <a:gd name="T20" fmla="*/ 234 w 145"/>
                  <a:gd name="T21" fmla="*/ 106 h 131"/>
                  <a:gd name="T22" fmla="*/ 176 w 145"/>
                  <a:gd name="T23" fmla="*/ 216 h 131"/>
                  <a:gd name="T24" fmla="*/ 80 w 145"/>
                  <a:gd name="T25" fmla="*/ 184 h 131"/>
                  <a:gd name="T26" fmla="*/ 89 w 145"/>
                  <a:gd name="T27" fmla="*/ 139 h 131"/>
                  <a:gd name="T28" fmla="*/ 116 w 145"/>
                  <a:gd name="T29" fmla="*/ 146 h 1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45" h="131">
                    <a:moveTo>
                      <a:pt x="68" y="85"/>
                    </a:moveTo>
                    <a:cubicBezTo>
                      <a:pt x="62" y="79"/>
                      <a:pt x="53" y="83"/>
                      <a:pt x="50" y="88"/>
                    </a:cubicBezTo>
                    <a:cubicBezTo>
                      <a:pt x="43" y="101"/>
                      <a:pt x="56" y="115"/>
                      <a:pt x="70" y="120"/>
                    </a:cubicBezTo>
                    <a:cubicBezTo>
                      <a:pt x="93" y="129"/>
                      <a:pt x="115" y="120"/>
                      <a:pt x="126" y="104"/>
                    </a:cubicBezTo>
                    <a:cubicBezTo>
                      <a:pt x="143" y="79"/>
                      <a:pt x="132" y="47"/>
                      <a:pt x="106" y="26"/>
                    </a:cubicBezTo>
                    <a:cubicBezTo>
                      <a:pt x="94" y="17"/>
                      <a:pt x="82" y="11"/>
                      <a:pt x="69" y="8"/>
                    </a:cubicBezTo>
                    <a:cubicBezTo>
                      <a:pt x="61" y="6"/>
                      <a:pt x="34" y="6"/>
                      <a:pt x="19" y="16"/>
                    </a:cubicBezTo>
                    <a:cubicBezTo>
                      <a:pt x="13" y="20"/>
                      <a:pt x="10" y="28"/>
                      <a:pt x="13" y="36"/>
                    </a:cubicBezTo>
                    <a:cubicBezTo>
                      <a:pt x="13" y="38"/>
                      <a:pt x="10" y="37"/>
                      <a:pt x="9" y="37"/>
                    </a:cubicBezTo>
                    <a:cubicBezTo>
                      <a:pt x="0" y="6"/>
                      <a:pt x="48" y="0"/>
                      <a:pt x="72" y="6"/>
                    </a:cubicBezTo>
                    <a:cubicBezTo>
                      <a:pt x="89" y="10"/>
                      <a:pt x="127" y="31"/>
                      <a:pt x="137" y="62"/>
                    </a:cubicBezTo>
                    <a:cubicBezTo>
                      <a:pt x="145" y="89"/>
                      <a:pt x="133" y="117"/>
                      <a:pt x="103" y="126"/>
                    </a:cubicBezTo>
                    <a:cubicBezTo>
                      <a:pt x="83" y="131"/>
                      <a:pt x="58" y="125"/>
                      <a:pt x="47" y="107"/>
                    </a:cubicBezTo>
                    <a:cubicBezTo>
                      <a:pt x="42" y="98"/>
                      <a:pt x="42" y="86"/>
                      <a:pt x="52" y="81"/>
                    </a:cubicBezTo>
                    <a:cubicBezTo>
                      <a:pt x="57" y="78"/>
                      <a:pt x="65" y="79"/>
                      <a:pt x="68" y="85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8" name="Freeform 38"/>
              <p:cNvSpPr>
                <a:spLocks/>
              </p:cNvSpPr>
              <p:nvPr/>
            </p:nvSpPr>
            <p:spPr bwMode="auto">
              <a:xfrm>
                <a:off x="2955" y="2491"/>
                <a:ext cx="895" cy="428"/>
              </a:xfrm>
              <a:custGeom>
                <a:avLst/>
                <a:gdLst>
                  <a:gd name="T0" fmla="*/ 635 w 524"/>
                  <a:gd name="T1" fmla="*/ 268 h 249"/>
                  <a:gd name="T2" fmla="*/ 661 w 524"/>
                  <a:gd name="T3" fmla="*/ 148 h 249"/>
                  <a:gd name="T4" fmla="*/ 822 w 524"/>
                  <a:gd name="T5" fmla="*/ 150 h 249"/>
                  <a:gd name="T6" fmla="*/ 796 w 524"/>
                  <a:gd name="T7" fmla="*/ 359 h 249"/>
                  <a:gd name="T8" fmla="*/ 586 w 524"/>
                  <a:gd name="T9" fmla="*/ 294 h 249"/>
                  <a:gd name="T10" fmla="*/ 473 w 524"/>
                  <a:gd name="T11" fmla="*/ 134 h 249"/>
                  <a:gd name="T12" fmla="*/ 0 w 524"/>
                  <a:gd name="T13" fmla="*/ 268 h 249"/>
                  <a:gd name="T14" fmla="*/ 470 w 524"/>
                  <a:gd name="T15" fmla="*/ 165 h 249"/>
                  <a:gd name="T16" fmla="*/ 538 w 524"/>
                  <a:gd name="T17" fmla="*/ 248 h 249"/>
                  <a:gd name="T18" fmla="*/ 601 w 524"/>
                  <a:gd name="T19" fmla="*/ 323 h 249"/>
                  <a:gd name="T20" fmla="*/ 852 w 524"/>
                  <a:gd name="T21" fmla="*/ 335 h 249"/>
                  <a:gd name="T22" fmla="*/ 880 w 524"/>
                  <a:gd name="T23" fmla="*/ 201 h 249"/>
                  <a:gd name="T24" fmla="*/ 620 w 524"/>
                  <a:gd name="T25" fmla="*/ 206 h 249"/>
                  <a:gd name="T26" fmla="*/ 728 w 524"/>
                  <a:gd name="T27" fmla="*/ 306 h 249"/>
                  <a:gd name="T28" fmla="*/ 801 w 524"/>
                  <a:gd name="T29" fmla="*/ 218 h 249"/>
                  <a:gd name="T30" fmla="*/ 733 w 524"/>
                  <a:gd name="T31" fmla="*/ 150 h 249"/>
                  <a:gd name="T32" fmla="*/ 670 w 524"/>
                  <a:gd name="T33" fmla="*/ 189 h 249"/>
                  <a:gd name="T34" fmla="*/ 687 w 524"/>
                  <a:gd name="T35" fmla="*/ 220 h 249"/>
                  <a:gd name="T36" fmla="*/ 705 w 524"/>
                  <a:gd name="T37" fmla="*/ 210 h 249"/>
                  <a:gd name="T38" fmla="*/ 681 w 524"/>
                  <a:gd name="T39" fmla="*/ 211 h 249"/>
                  <a:gd name="T40" fmla="*/ 693 w 524"/>
                  <a:gd name="T41" fmla="*/ 165 h 249"/>
                  <a:gd name="T42" fmla="*/ 762 w 524"/>
                  <a:gd name="T43" fmla="*/ 270 h 249"/>
                  <a:gd name="T44" fmla="*/ 699 w 524"/>
                  <a:gd name="T45" fmla="*/ 303 h 249"/>
                  <a:gd name="T46" fmla="*/ 635 w 524"/>
                  <a:gd name="T47" fmla="*/ 268 h 24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24" h="249">
                    <a:moveTo>
                      <a:pt x="372" y="156"/>
                    </a:moveTo>
                    <a:cubicBezTo>
                      <a:pt x="360" y="133"/>
                      <a:pt x="369" y="104"/>
                      <a:pt x="387" y="86"/>
                    </a:cubicBezTo>
                    <a:cubicBezTo>
                      <a:pt x="415" y="60"/>
                      <a:pt x="454" y="63"/>
                      <a:pt x="481" y="87"/>
                    </a:cubicBezTo>
                    <a:cubicBezTo>
                      <a:pt x="524" y="136"/>
                      <a:pt x="505" y="189"/>
                      <a:pt x="466" y="209"/>
                    </a:cubicBezTo>
                    <a:cubicBezTo>
                      <a:pt x="420" y="233"/>
                      <a:pt x="377" y="212"/>
                      <a:pt x="343" y="171"/>
                    </a:cubicBezTo>
                    <a:cubicBezTo>
                      <a:pt x="314" y="135"/>
                      <a:pt x="307" y="110"/>
                      <a:pt x="277" y="78"/>
                    </a:cubicBezTo>
                    <a:cubicBezTo>
                      <a:pt x="205" y="0"/>
                      <a:pt x="83" y="42"/>
                      <a:pt x="0" y="156"/>
                    </a:cubicBezTo>
                    <a:cubicBezTo>
                      <a:pt x="104" y="32"/>
                      <a:pt x="200" y="21"/>
                      <a:pt x="275" y="96"/>
                    </a:cubicBezTo>
                    <a:cubicBezTo>
                      <a:pt x="287" y="108"/>
                      <a:pt x="303" y="129"/>
                      <a:pt x="315" y="144"/>
                    </a:cubicBezTo>
                    <a:cubicBezTo>
                      <a:pt x="326" y="157"/>
                      <a:pt x="338" y="175"/>
                      <a:pt x="352" y="188"/>
                    </a:cubicBezTo>
                    <a:cubicBezTo>
                      <a:pt x="394" y="227"/>
                      <a:pt x="448" y="249"/>
                      <a:pt x="499" y="195"/>
                    </a:cubicBezTo>
                    <a:cubicBezTo>
                      <a:pt x="519" y="174"/>
                      <a:pt x="524" y="143"/>
                      <a:pt x="515" y="117"/>
                    </a:cubicBezTo>
                    <a:cubicBezTo>
                      <a:pt x="488" y="47"/>
                      <a:pt x="380" y="39"/>
                      <a:pt x="363" y="120"/>
                    </a:cubicBezTo>
                    <a:cubicBezTo>
                      <a:pt x="355" y="161"/>
                      <a:pt x="386" y="192"/>
                      <a:pt x="426" y="178"/>
                    </a:cubicBezTo>
                    <a:cubicBezTo>
                      <a:pt x="452" y="169"/>
                      <a:pt x="470" y="151"/>
                      <a:pt x="469" y="127"/>
                    </a:cubicBezTo>
                    <a:cubicBezTo>
                      <a:pt x="468" y="106"/>
                      <a:pt x="453" y="88"/>
                      <a:pt x="429" y="87"/>
                    </a:cubicBezTo>
                    <a:cubicBezTo>
                      <a:pt x="413" y="86"/>
                      <a:pt x="396" y="95"/>
                      <a:pt x="392" y="110"/>
                    </a:cubicBezTo>
                    <a:cubicBezTo>
                      <a:pt x="391" y="117"/>
                      <a:pt x="394" y="126"/>
                      <a:pt x="402" y="128"/>
                    </a:cubicBezTo>
                    <a:cubicBezTo>
                      <a:pt x="407" y="128"/>
                      <a:pt x="412" y="127"/>
                      <a:pt x="413" y="122"/>
                    </a:cubicBezTo>
                    <a:cubicBezTo>
                      <a:pt x="410" y="128"/>
                      <a:pt x="402" y="126"/>
                      <a:pt x="399" y="123"/>
                    </a:cubicBezTo>
                    <a:cubicBezTo>
                      <a:pt x="391" y="115"/>
                      <a:pt x="397" y="103"/>
                      <a:pt x="406" y="96"/>
                    </a:cubicBezTo>
                    <a:cubicBezTo>
                      <a:pt x="451" y="75"/>
                      <a:pt x="470" y="131"/>
                      <a:pt x="446" y="157"/>
                    </a:cubicBezTo>
                    <a:cubicBezTo>
                      <a:pt x="439" y="165"/>
                      <a:pt x="424" y="175"/>
                      <a:pt x="409" y="176"/>
                    </a:cubicBezTo>
                    <a:cubicBezTo>
                      <a:pt x="393" y="177"/>
                      <a:pt x="378" y="168"/>
                      <a:pt x="372" y="156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9" name="Freeform 39"/>
              <p:cNvSpPr>
                <a:spLocks noEditPoints="1"/>
              </p:cNvSpPr>
              <p:nvPr/>
            </p:nvSpPr>
            <p:spPr bwMode="auto">
              <a:xfrm>
                <a:off x="3447" y="2785"/>
                <a:ext cx="118" cy="251"/>
              </a:xfrm>
              <a:custGeom>
                <a:avLst/>
                <a:gdLst>
                  <a:gd name="T0" fmla="*/ 19 w 69"/>
                  <a:gd name="T1" fmla="*/ 74 h 146"/>
                  <a:gd name="T2" fmla="*/ 67 w 69"/>
                  <a:gd name="T3" fmla="*/ 65 h 146"/>
                  <a:gd name="T4" fmla="*/ 39 w 69"/>
                  <a:gd name="T5" fmla="*/ 129 h 146"/>
                  <a:gd name="T6" fmla="*/ 34 w 69"/>
                  <a:gd name="T7" fmla="*/ 126 h 146"/>
                  <a:gd name="T8" fmla="*/ 19 w 69"/>
                  <a:gd name="T9" fmla="*/ 74 h 146"/>
                  <a:gd name="T10" fmla="*/ 56 w 69"/>
                  <a:gd name="T11" fmla="*/ 187 h 146"/>
                  <a:gd name="T12" fmla="*/ 60 w 69"/>
                  <a:gd name="T13" fmla="*/ 170 h 146"/>
                  <a:gd name="T14" fmla="*/ 87 w 69"/>
                  <a:gd name="T15" fmla="*/ 168 h 146"/>
                  <a:gd name="T16" fmla="*/ 75 w 69"/>
                  <a:gd name="T17" fmla="*/ 220 h 146"/>
                  <a:gd name="T18" fmla="*/ 38 w 69"/>
                  <a:gd name="T19" fmla="*/ 138 h 146"/>
                  <a:gd name="T20" fmla="*/ 70 w 69"/>
                  <a:gd name="T21" fmla="*/ 138 h 146"/>
                  <a:gd name="T22" fmla="*/ 118 w 69"/>
                  <a:gd name="T23" fmla="*/ 69 h 146"/>
                  <a:gd name="T24" fmla="*/ 84 w 69"/>
                  <a:gd name="T25" fmla="*/ 0 h 146"/>
                  <a:gd name="T26" fmla="*/ 104 w 69"/>
                  <a:gd name="T27" fmla="*/ 83 h 146"/>
                  <a:gd name="T28" fmla="*/ 41 w 69"/>
                  <a:gd name="T29" fmla="*/ 129 h 146"/>
                  <a:gd name="T30" fmla="*/ 70 w 69"/>
                  <a:gd name="T31" fmla="*/ 55 h 146"/>
                  <a:gd name="T32" fmla="*/ 29 w 69"/>
                  <a:gd name="T33" fmla="*/ 40 h 146"/>
                  <a:gd name="T34" fmla="*/ 29 w 69"/>
                  <a:gd name="T35" fmla="*/ 40 h 146"/>
                  <a:gd name="T36" fmla="*/ 22 w 69"/>
                  <a:gd name="T37" fmla="*/ 41 h 146"/>
                  <a:gd name="T38" fmla="*/ 7 w 69"/>
                  <a:gd name="T39" fmla="*/ 103 h 146"/>
                  <a:gd name="T40" fmla="*/ 34 w 69"/>
                  <a:gd name="T41" fmla="*/ 136 h 146"/>
                  <a:gd name="T42" fmla="*/ 79 w 69"/>
                  <a:gd name="T43" fmla="*/ 220 h 146"/>
                  <a:gd name="T44" fmla="*/ 97 w 69"/>
                  <a:gd name="T45" fmla="*/ 186 h 146"/>
                  <a:gd name="T46" fmla="*/ 74 w 69"/>
                  <a:gd name="T47" fmla="*/ 163 h 146"/>
                  <a:gd name="T48" fmla="*/ 51 w 69"/>
                  <a:gd name="T49" fmla="*/ 181 h 146"/>
                  <a:gd name="T50" fmla="*/ 58 w 69"/>
                  <a:gd name="T51" fmla="*/ 191 h 146"/>
                  <a:gd name="T52" fmla="*/ 63 w 69"/>
                  <a:gd name="T53" fmla="*/ 186 h 146"/>
                  <a:gd name="T54" fmla="*/ 56 w 69"/>
                  <a:gd name="T55" fmla="*/ 187 h 14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69" h="146">
                    <a:moveTo>
                      <a:pt x="11" y="43"/>
                    </a:moveTo>
                    <a:cubicBezTo>
                      <a:pt x="17" y="25"/>
                      <a:pt x="35" y="23"/>
                      <a:pt x="39" y="38"/>
                    </a:cubicBezTo>
                    <a:cubicBezTo>
                      <a:pt x="41" y="47"/>
                      <a:pt x="32" y="60"/>
                      <a:pt x="23" y="75"/>
                    </a:cubicBezTo>
                    <a:cubicBezTo>
                      <a:pt x="22" y="74"/>
                      <a:pt x="21" y="74"/>
                      <a:pt x="20" y="73"/>
                    </a:cubicBezTo>
                    <a:cubicBezTo>
                      <a:pt x="10" y="67"/>
                      <a:pt x="7" y="56"/>
                      <a:pt x="11" y="43"/>
                    </a:cubicBezTo>
                    <a:close/>
                    <a:moveTo>
                      <a:pt x="33" y="109"/>
                    </a:moveTo>
                    <a:cubicBezTo>
                      <a:pt x="30" y="106"/>
                      <a:pt x="32" y="102"/>
                      <a:pt x="35" y="99"/>
                    </a:cubicBezTo>
                    <a:cubicBezTo>
                      <a:pt x="40" y="95"/>
                      <a:pt x="46" y="95"/>
                      <a:pt x="51" y="98"/>
                    </a:cubicBezTo>
                    <a:cubicBezTo>
                      <a:pt x="61" y="106"/>
                      <a:pt x="54" y="123"/>
                      <a:pt x="44" y="128"/>
                    </a:cubicBezTo>
                    <a:cubicBezTo>
                      <a:pt x="15" y="141"/>
                      <a:pt x="12" y="99"/>
                      <a:pt x="22" y="80"/>
                    </a:cubicBezTo>
                    <a:cubicBezTo>
                      <a:pt x="28" y="82"/>
                      <a:pt x="35" y="83"/>
                      <a:pt x="41" y="80"/>
                    </a:cubicBezTo>
                    <a:cubicBezTo>
                      <a:pt x="59" y="74"/>
                      <a:pt x="69" y="51"/>
                      <a:pt x="69" y="40"/>
                    </a:cubicBezTo>
                    <a:cubicBezTo>
                      <a:pt x="69" y="9"/>
                      <a:pt x="55" y="5"/>
                      <a:pt x="49" y="0"/>
                    </a:cubicBezTo>
                    <a:cubicBezTo>
                      <a:pt x="56" y="8"/>
                      <a:pt x="65" y="34"/>
                      <a:pt x="61" y="48"/>
                    </a:cubicBezTo>
                    <a:cubicBezTo>
                      <a:pt x="55" y="66"/>
                      <a:pt x="44" y="83"/>
                      <a:pt x="24" y="75"/>
                    </a:cubicBezTo>
                    <a:cubicBezTo>
                      <a:pt x="31" y="63"/>
                      <a:pt x="48" y="48"/>
                      <a:pt x="41" y="32"/>
                    </a:cubicBezTo>
                    <a:cubicBezTo>
                      <a:pt x="38" y="24"/>
                      <a:pt x="26" y="19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6" y="23"/>
                      <a:pt x="15" y="24"/>
                      <a:pt x="13" y="24"/>
                    </a:cubicBezTo>
                    <a:cubicBezTo>
                      <a:pt x="3" y="32"/>
                      <a:pt x="0" y="48"/>
                      <a:pt x="4" y="60"/>
                    </a:cubicBezTo>
                    <a:cubicBezTo>
                      <a:pt x="7" y="69"/>
                      <a:pt x="13" y="75"/>
                      <a:pt x="20" y="79"/>
                    </a:cubicBezTo>
                    <a:cubicBezTo>
                      <a:pt x="7" y="103"/>
                      <a:pt x="17" y="146"/>
                      <a:pt x="46" y="128"/>
                    </a:cubicBezTo>
                    <a:cubicBezTo>
                      <a:pt x="50" y="125"/>
                      <a:pt x="57" y="117"/>
                      <a:pt x="57" y="108"/>
                    </a:cubicBezTo>
                    <a:cubicBezTo>
                      <a:pt x="57" y="101"/>
                      <a:pt x="51" y="95"/>
                      <a:pt x="43" y="95"/>
                    </a:cubicBezTo>
                    <a:cubicBezTo>
                      <a:pt x="37" y="95"/>
                      <a:pt x="32" y="99"/>
                      <a:pt x="30" y="105"/>
                    </a:cubicBezTo>
                    <a:cubicBezTo>
                      <a:pt x="30" y="107"/>
                      <a:pt x="31" y="110"/>
                      <a:pt x="34" y="111"/>
                    </a:cubicBezTo>
                    <a:cubicBezTo>
                      <a:pt x="35" y="111"/>
                      <a:pt x="37" y="110"/>
                      <a:pt x="37" y="108"/>
                    </a:cubicBezTo>
                    <a:cubicBezTo>
                      <a:pt x="37" y="110"/>
                      <a:pt x="34" y="110"/>
                      <a:pt x="33" y="109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40"/>
              <p:cNvSpPr>
                <a:spLocks/>
              </p:cNvSpPr>
              <p:nvPr/>
            </p:nvSpPr>
            <p:spPr bwMode="auto">
              <a:xfrm>
                <a:off x="2833" y="2709"/>
                <a:ext cx="130" cy="227"/>
              </a:xfrm>
              <a:custGeom>
                <a:avLst/>
                <a:gdLst>
                  <a:gd name="T0" fmla="*/ 12 w 76"/>
                  <a:gd name="T1" fmla="*/ 122 h 132"/>
                  <a:gd name="T2" fmla="*/ 48 w 76"/>
                  <a:gd name="T3" fmla="*/ 34 h 132"/>
                  <a:gd name="T4" fmla="*/ 68 w 76"/>
                  <a:gd name="T5" fmla="*/ 0 h 132"/>
                  <a:gd name="T6" fmla="*/ 48 w 76"/>
                  <a:gd name="T7" fmla="*/ 34 h 132"/>
                  <a:gd name="T8" fmla="*/ 9 w 76"/>
                  <a:gd name="T9" fmla="*/ 122 h 132"/>
                  <a:gd name="T10" fmla="*/ 58 w 76"/>
                  <a:gd name="T11" fmla="*/ 222 h 132"/>
                  <a:gd name="T12" fmla="*/ 115 w 76"/>
                  <a:gd name="T13" fmla="*/ 206 h 132"/>
                  <a:gd name="T14" fmla="*/ 121 w 76"/>
                  <a:gd name="T15" fmla="*/ 153 h 132"/>
                  <a:gd name="T16" fmla="*/ 91 w 76"/>
                  <a:gd name="T17" fmla="*/ 129 h 132"/>
                  <a:gd name="T18" fmla="*/ 68 w 76"/>
                  <a:gd name="T19" fmla="*/ 127 h 132"/>
                  <a:gd name="T20" fmla="*/ 60 w 76"/>
                  <a:gd name="T21" fmla="*/ 139 h 132"/>
                  <a:gd name="T22" fmla="*/ 72 w 76"/>
                  <a:gd name="T23" fmla="*/ 141 h 132"/>
                  <a:gd name="T24" fmla="*/ 106 w 76"/>
                  <a:gd name="T25" fmla="*/ 160 h 132"/>
                  <a:gd name="T26" fmla="*/ 106 w 76"/>
                  <a:gd name="T27" fmla="*/ 199 h 132"/>
                  <a:gd name="T28" fmla="*/ 60 w 76"/>
                  <a:gd name="T29" fmla="*/ 213 h 132"/>
                  <a:gd name="T30" fmla="*/ 19 w 76"/>
                  <a:gd name="T31" fmla="*/ 177 h 132"/>
                  <a:gd name="T32" fmla="*/ 12 w 76"/>
                  <a:gd name="T33" fmla="*/ 122 h 13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76" h="132">
                    <a:moveTo>
                      <a:pt x="7" y="71"/>
                    </a:moveTo>
                    <a:cubicBezTo>
                      <a:pt x="11" y="50"/>
                      <a:pt x="21" y="32"/>
                      <a:pt x="28" y="20"/>
                    </a:cubicBezTo>
                    <a:cubicBezTo>
                      <a:pt x="35" y="8"/>
                      <a:pt x="40" y="0"/>
                      <a:pt x="40" y="0"/>
                    </a:cubicBezTo>
                    <a:cubicBezTo>
                      <a:pt x="40" y="0"/>
                      <a:pt x="35" y="8"/>
                      <a:pt x="28" y="20"/>
                    </a:cubicBezTo>
                    <a:cubicBezTo>
                      <a:pt x="21" y="32"/>
                      <a:pt x="10" y="49"/>
                      <a:pt x="5" y="71"/>
                    </a:cubicBezTo>
                    <a:cubicBezTo>
                      <a:pt x="0" y="92"/>
                      <a:pt x="9" y="121"/>
                      <a:pt x="34" y="129"/>
                    </a:cubicBezTo>
                    <a:cubicBezTo>
                      <a:pt x="46" y="132"/>
                      <a:pt x="59" y="129"/>
                      <a:pt x="67" y="120"/>
                    </a:cubicBezTo>
                    <a:cubicBezTo>
                      <a:pt x="76" y="111"/>
                      <a:pt x="75" y="98"/>
                      <a:pt x="71" y="89"/>
                    </a:cubicBezTo>
                    <a:cubicBezTo>
                      <a:pt x="67" y="80"/>
                      <a:pt x="58" y="76"/>
                      <a:pt x="53" y="75"/>
                    </a:cubicBezTo>
                    <a:cubicBezTo>
                      <a:pt x="48" y="73"/>
                      <a:pt x="43" y="73"/>
                      <a:pt x="40" y="74"/>
                    </a:cubicBezTo>
                    <a:cubicBezTo>
                      <a:pt x="33" y="76"/>
                      <a:pt x="34" y="80"/>
                      <a:pt x="35" y="81"/>
                    </a:cubicBezTo>
                    <a:cubicBezTo>
                      <a:pt x="36" y="82"/>
                      <a:pt x="38" y="82"/>
                      <a:pt x="42" y="82"/>
                    </a:cubicBezTo>
                    <a:cubicBezTo>
                      <a:pt x="45" y="83"/>
                      <a:pt x="56" y="84"/>
                      <a:pt x="62" y="93"/>
                    </a:cubicBezTo>
                    <a:cubicBezTo>
                      <a:pt x="66" y="99"/>
                      <a:pt x="68" y="109"/>
                      <a:pt x="62" y="116"/>
                    </a:cubicBezTo>
                    <a:cubicBezTo>
                      <a:pt x="57" y="123"/>
                      <a:pt x="45" y="126"/>
                      <a:pt x="35" y="124"/>
                    </a:cubicBezTo>
                    <a:cubicBezTo>
                      <a:pt x="25" y="122"/>
                      <a:pt x="16" y="113"/>
                      <a:pt x="11" y="103"/>
                    </a:cubicBezTo>
                    <a:cubicBezTo>
                      <a:pt x="6" y="93"/>
                      <a:pt x="6" y="81"/>
                      <a:pt x="7" y="71"/>
                    </a:cubicBezTo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Freeform 41"/>
              <p:cNvSpPr>
                <a:spLocks/>
              </p:cNvSpPr>
              <p:nvPr/>
            </p:nvSpPr>
            <p:spPr bwMode="auto">
              <a:xfrm>
                <a:off x="3876" y="2737"/>
                <a:ext cx="128" cy="276"/>
              </a:xfrm>
              <a:custGeom>
                <a:avLst/>
                <a:gdLst>
                  <a:gd name="T0" fmla="*/ 96 w 75"/>
                  <a:gd name="T1" fmla="*/ 113 h 161"/>
                  <a:gd name="T2" fmla="*/ 65 w 75"/>
                  <a:gd name="T3" fmla="*/ 0 h 161"/>
                  <a:gd name="T4" fmla="*/ 87 w 75"/>
                  <a:gd name="T5" fmla="*/ 122 h 161"/>
                  <a:gd name="T6" fmla="*/ 116 w 75"/>
                  <a:gd name="T7" fmla="*/ 214 h 161"/>
                  <a:gd name="T8" fmla="*/ 61 w 75"/>
                  <a:gd name="T9" fmla="*/ 259 h 161"/>
                  <a:gd name="T10" fmla="*/ 24 w 75"/>
                  <a:gd name="T11" fmla="*/ 233 h 161"/>
                  <a:gd name="T12" fmla="*/ 38 w 75"/>
                  <a:gd name="T13" fmla="*/ 202 h 161"/>
                  <a:gd name="T14" fmla="*/ 61 w 75"/>
                  <a:gd name="T15" fmla="*/ 207 h 161"/>
                  <a:gd name="T16" fmla="*/ 53 w 75"/>
                  <a:gd name="T17" fmla="*/ 218 h 161"/>
                  <a:gd name="T18" fmla="*/ 70 w 75"/>
                  <a:gd name="T19" fmla="*/ 223 h 161"/>
                  <a:gd name="T20" fmla="*/ 80 w 75"/>
                  <a:gd name="T21" fmla="*/ 195 h 161"/>
                  <a:gd name="T22" fmla="*/ 9 w 75"/>
                  <a:gd name="T23" fmla="*/ 204 h 161"/>
                  <a:gd name="T24" fmla="*/ 46 w 75"/>
                  <a:gd name="T25" fmla="*/ 266 h 161"/>
                  <a:gd name="T26" fmla="*/ 121 w 75"/>
                  <a:gd name="T27" fmla="*/ 226 h 161"/>
                  <a:gd name="T28" fmla="*/ 96 w 75"/>
                  <a:gd name="T29" fmla="*/ 113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5" h="161">
                    <a:moveTo>
                      <a:pt x="56" y="66"/>
                    </a:moveTo>
                    <a:cubicBezTo>
                      <a:pt x="45" y="47"/>
                      <a:pt x="39" y="31"/>
                      <a:pt x="38" y="0"/>
                    </a:cubicBezTo>
                    <a:cubicBezTo>
                      <a:pt x="33" y="29"/>
                      <a:pt x="42" y="53"/>
                      <a:pt x="51" y="71"/>
                    </a:cubicBezTo>
                    <a:cubicBezTo>
                      <a:pt x="61" y="89"/>
                      <a:pt x="70" y="103"/>
                      <a:pt x="68" y="125"/>
                    </a:cubicBezTo>
                    <a:cubicBezTo>
                      <a:pt x="66" y="141"/>
                      <a:pt x="52" y="153"/>
                      <a:pt x="36" y="151"/>
                    </a:cubicBezTo>
                    <a:cubicBezTo>
                      <a:pt x="28" y="151"/>
                      <a:pt x="18" y="147"/>
                      <a:pt x="14" y="136"/>
                    </a:cubicBezTo>
                    <a:cubicBezTo>
                      <a:pt x="11" y="128"/>
                      <a:pt x="14" y="122"/>
                      <a:pt x="22" y="118"/>
                    </a:cubicBezTo>
                    <a:cubicBezTo>
                      <a:pt x="29" y="115"/>
                      <a:pt x="33" y="117"/>
                      <a:pt x="36" y="121"/>
                    </a:cubicBezTo>
                    <a:cubicBezTo>
                      <a:pt x="37" y="123"/>
                      <a:pt x="36" y="129"/>
                      <a:pt x="31" y="127"/>
                    </a:cubicBezTo>
                    <a:cubicBezTo>
                      <a:pt x="33" y="131"/>
                      <a:pt x="37" y="133"/>
                      <a:pt x="41" y="130"/>
                    </a:cubicBezTo>
                    <a:cubicBezTo>
                      <a:pt x="46" y="128"/>
                      <a:pt x="49" y="122"/>
                      <a:pt x="47" y="114"/>
                    </a:cubicBezTo>
                    <a:cubicBezTo>
                      <a:pt x="40" y="96"/>
                      <a:pt x="11" y="99"/>
                      <a:pt x="5" y="119"/>
                    </a:cubicBezTo>
                    <a:cubicBezTo>
                      <a:pt x="0" y="133"/>
                      <a:pt x="12" y="149"/>
                      <a:pt x="27" y="155"/>
                    </a:cubicBezTo>
                    <a:cubicBezTo>
                      <a:pt x="43" y="161"/>
                      <a:pt x="66" y="150"/>
                      <a:pt x="71" y="132"/>
                    </a:cubicBezTo>
                    <a:cubicBezTo>
                      <a:pt x="75" y="118"/>
                      <a:pt x="73" y="95"/>
                      <a:pt x="56" y="66"/>
                    </a:cubicBezTo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Freeform 42"/>
              <p:cNvSpPr>
                <a:spLocks/>
              </p:cNvSpPr>
              <p:nvPr/>
            </p:nvSpPr>
            <p:spPr bwMode="auto">
              <a:xfrm>
                <a:off x="3681" y="2737"/>
                <a:ext cx="127" cy="276"/>
              </a:xfrm>
              <a:custGeom>
                <a:avLst/>
                <a:gdLst>
                  <a:gd name="T0" fmla="*/ 31 w 74"/>
                  <a:gd name="T1" fmla="*/ 113 h 161"/>
                  <a:gd name="T2" fmla="*/ 62 w 74"/>
                  <a:gd name="T3" fmla="*/ 0 h 161"/>
                  <a:gd name="T4" fmla="*/ 39 w 74"/>
                  <a:gd name="T5" fmla="*/ 122 h 161"/>
                  <a:gd name="T6" fmla="*/ 12 w 74"/>
                  <a:gd name="T7" fmla="*/ 214 h 161"/>
                  <a:gd name="T8" fmla="*/ 67 w 74"/>
                  <a:gd name="T9" fmla="*/ 259 h 161"/>
                  <a:gd name="T10" fmla="*/ 103 w 74"/>
                  <a:gd name="T11" fmla="*/ 233 h 161"/>
                  <a:gd name="T12" fmla="*/ 89 w 74"/>
                  <a:gd name="T13" fmla="*/ 202 h 161"/>
                  <a:gd name="T14" fmla="*/ 67 w 74"/>
                  <a:gd name="T15" fmla="*/ 207 h 161"/>
                  <a:gd name="T16" fmla="*/ 74 w 74"/>
                  <a:gd name="T17" fmla="*/ 218 h 161"/>
                  <a:gd name="T18" fmla="*/ 57 w 74"/>
                  <a:gd name="T19" fmla="*/ 223 h 161"/>
                  <a:gd name="T20" fmla="*/ 48 w 74"/>
                  <a:gd name="T21" fmla="*/ 195 h 161"/>
                  <a:gd name="T22" fmla="*/ 118 w 74"/>
                  <a:gd name="T23" fmla="*/ 204 h 161"/>
                  <a:gd name="T24" fmla="*/ 82 w 74"/>
                  <a:gd name="T25" fmla="*/ 266 h 161"/>
                  <a:gd name="T26" fmla="*/ 5 w 74"/>
                  <a:gd name="T27" fmla="*/ 226 h 161"/>
                  <a:gd name="T28" fmla="*/ 31 w 74"/>
                  <a:gd name="T29" fmla="*/ 113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4" h="161">
                    <a:moveTo>
                      <a:pt x="18" y="66"/>
                    </a:moveTo>
                    <a:cubicBezTo>
                      <a:pt x="30" y="47"/>
                      <a:pt x="36" y="31"/>
                      <a:pt x="36" y="0"/>
                    </a:cubicBezTo>
                    <a:cubicBezTo>
                      <a:pt x="42" y="29"/>
                      <a:pt x="32" y="53"/>
                      <a:pt x="23" y="71"/>
                    </a:cubicBezTo>
                    <a:cubicBezTo>
                      <a:pt x="13" y="89"/>
                      <a:pt x="5" y="103"/>
                      <a:pt x="7" y="125"/>
                    </a:cubicBezTo>
                    <a:cubicBezTo>
                      <a:pt x="8" y="141"/>
                      <a:pt x="23" y="153"/>
                      <a:pt x="39" y="151"/>
                    </a:cubicBezTo>
                    <a:cubicBezTo>
                      <a:pt x="47" y="151"/>
                      <a:pt x="56" y="147"/>
                      <a:pt x="60" y="136"/>
                    </a:cubicBezTo>
                    <a:cubicBezTo>
                      <a:pt x="63" y="128"/>
                      <a:pt x="61" y="122"/>
                      <a:pt x="52" y="118"/>
                    </a:cubicBezTo>
                    <a:cubicBezTo>
                      <a:pt x="45" y="115"/>
                      <a:pt x="41" y="117"/>
                      <a:pt x="39" y="121"/>
                    </a:cubicBezTo>
                    <a:cubicBezTo>
                      <a:pt x="37" y="123"/>
                      <a:pt x="38" y="129"/>
                      <a:pt x="43" y="127"/>
                    </a:cubicBezTo>
                    <a:cubicBezTo>
                      <a:pt x="42" y="131"/>
                      <a:pt x="37" y="133"/>
                      <a:pt x="33" y="130"/>
                    </a:cubicBezTo>
                    <a:cubicBezTo>
                      <a:pt x="28" y="128"/>
                      <a:pt x="25" y="122"/>
                      <a:pt x="28" y="114"/>
                    </a:cubicBezTo>
                    <a:cubicBezTo>
                      <a:pt x="35" y="96"/>
                      <a:pt x="63" y="99"/>
                      <a:pt x="69" y="119"/>
                    </a:cubicBezTo>
                    <a:cubicBezTo>
                      <a:pt x="74" y="133"/>
                      <a:pt x="62" y="149"/>
                      <a:pt x="48" y="155"/>
                    </a:cubicBezTo>
                    <a:cubicBezTo>
                      <a:pt x="32" y="161"/>
                      <a:pt x="8" y="150"/>
                      <a:pt x="3" y="132"/>
                    </a:cubicBezTo>
                    <a:cubicBezTo>
                      <a:pt x="0" y="118"/>
                      <a:pt x="2" y="95"/>
                      <a:pt x="18" y="66"/>
                    </a:cubicBezTo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84" name="Group 45"/>
            <p:cNvGrpSpPr>
              <a:grpSpLocks noChangeAspect="1"/>
            </p:cNvGrpSpPr>
            <p:nvPr/>
          </p:nvGrpSpPr>
          <p:grpSpPr bwMode="auto">
            <a:xfrm>
              <a:off x="5837238" y="3873500"/>
              <a:ext cx="514350" cy="161925"/>
              <a:chOff x="3677" y="2440"/>
              <a:chExt cx="324" cy="102"/>
            </a:xfrm>
          </p:grpSpPr>
          <p:sp>
            <p:nvSpPr>
              <p:cNvPr id="3085" name="Freeform 46"/>
              <p:cNvSpPr>
                <a:spLocks/>
              </p:cNvSpPr>
              <p:nvPr/>
            </p:nvSpPr>
            <p:spPr bwMode="auto">
              <a:xfrm>
                <a:off x="3762" y="2474"/>
                <a:ext cx="169" cy="68"/>
              </a:xfrm>
              <a:custGeom>
                <a:avLst/>
                <a:gdLst>
                  <a:gd name="T0" fmla="*/ 2 w 88"/>
                  <a:gd name="T1" fmla="*/ 64 h 34"/>
                  <a:gd name="T2" fmla="*/ 2 w 88"/>
                  <a:gd name="T3" fmla="*/ 62 h 34"/>
                  <a:gd name="T4" fmla="*/ 52 w 88"/>
                  <a:gd name="T5" fmla="*/ 56 h 34"/>
                  <a:gd name="T6" fmla="*/ 65 w 88"/>
                  <a:gd name="T7" fmla="*/ 50 h 34"/>
                  <a:gd name="T8" fmla="*/ 165 w 88"/>
                  <a:gd name="T9" fmla="*/ 0 h 34"/>
                  <a:gd name="T10" fmla="*/ 169 w 88"/>
                  <a:gd name="T11" fmla="*/ 2 h 34"/>
                  <a:gd name="T12" fmla="*/ 169 w 88"/>
                  <a:gd name="T13" fmla="*/ 2 h 34"/>
                  <a:gd name="T14" fmla="*/ 58 w 88"/>
                  <a:gd name="T15" fmla="*/ 62 h 34"/>
                  <a:gd name="T16" fmla="*/ 2 w 88"/>
                  <a:gd name="T17" fmla="*/ 64 h 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" h="34">
                    <a:moveTo>
                      <a:pt x="1" y="32"/>
                    </a:moveTo>
                    <a:cubicBezTo>
                      <a:pt x="1" y="32"/>
                      <a:pt x="0" y="31"/>
                      <a:pt x="1" y="31"/>
                    </a:cubicBezTo>
                    <a:cubicBezTo>
                      <a:pt x="10" y="32"/>
                      <a:pt x="19" y="31"/>
                      <a:pt x="27" y="28"/>
                    </a:cubicBezTo>
                    <a:cubicBezTo>
                      <a:pt x="30" y="27"/>
                      <a:pt x="32" y="26"/>
                      <a:pt x="34" y="25"/>
                    </a:cubicBezTo>
                    <a:cubicBezTo>
                      <a:pt x="51" y="16"/>
                      <a:pt x="67" y="5"/>
                      <a:pt x="86" y="0"/>
                    </a:cubicBezTo>
                    <a:cubicBezTo>
                      <a:pt x="87" y="0"/>
                      <a:pt x="88" y="0"/>
                      <a:pt x="88" y="1"/>
                    </a:cubicBezTo>
                    <a:cubicBezTo>
                      <a:pt x="88" y="1"/>
                      <a:pt x="88" y="1"/>
                      <a:pt x="88" y="1"/>
                    </a:cubicBezTo>
                    <a:cubicBezTo>
                      <a:pt x="66" y="5"/>
                      <a:pt x="51" y="25"/>
                      <a:pt x="30" y="31"/>
                    </a:cubicBezTo>
                    <a:cubicBezTo>
                      <a:pt x="21" y="33"/>
                      <a:pt x="10" y="34"/>
                      <a:pt x="1" y="32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6" name="Freeform 47"/>
              <p:cNvSpPr>
                <a:spLocks/>
              </p:cNvSpPr>
              <p:nvPr/>
            </p:nvSpPr>
            <p:spPr bwMode="auto">
              <a:xfrm>
                <a:off x="3677" y="2442"/>
                <a:ext cx="324" cy="94"/>
              </a:xfrm>
              <a:custGeom>
                <a:avLst/>
                <a:gdLst>
                  <a:gd name="T0" fmla="*/ 204 w 168"/>
                  <a:gd name="T1" fmla="*/ 72 h 47"/>
                  <a:gd name="T2" fmla="*/ 206 w 168"/>
                  <a:gd name="T3" fmla="*/ 70 h 47"/>
                  <a:gd name="T4" fmla="*/ 287 w 168"/>
                  <a:gd name="T5" fmla="*/ 84 h 47"/>
                  <a:gd name="T6" fmla="*/ 287 w 168"/>
                  <a:gd name="T7" fmla="*/ 82 h 47"/>
                  <a:gd name="T8" fmla="*/ 289 w 168"/>
                  <a:gd name="T9" fmla="*/ 82 h 47"/>
                  <a:gd name="T10" fmla="*/ 318 w 168"/>
                  <a:gd name="T11" fmla="*/ 54 h 47"/>
                  <a:gd name="T12" fmla="*/ 303 w 168"/>
                  <a:gd name="T13" fmla="*/ 28 h 47"/>
                  <a:gd name="T14" fmla="*/ 212 w 168"/>
                  <a:gd name="T15" fmla="*/ 30 h 47"/>
                  <a:gd name="T16" fmla="*/ 137 w 168"/>
                  <a:gd name="T17" fmla="*/ 74 h 47"/>
                  <a:gd name="T18" fmla="*/ 44 w 168"/>
                  <a:gd name="T19" fmla="*/ 88 h 47"/>
                  <a:gd name="T20" fmla="*/ 4 w 168"/>
                  <a:gd name="T21" fmla="*/ 58 h 47"/>
                  <a:gd name="T22" fmla="*/ 10 w 168"/>
                  <a:gd name="T23" fmla="*/ 26 h 47"/>
                  <a:gd name="T24" fmla="*/ 68 w 168"/>
                  <a:gd name="T25" fmla="*/ 4 h 47"/>
                  <a:gd name="T26" fmla="*/ 137 w 168"/>
                  <a:gd name="T27" fmla="*/ 22 h 47"/>
                  <a:gd name="T28" fmla="*/ 133 w 168"/>
                  <a:gd name="T29" fmla="*/ 24 h 47"/>
                  <a:gd name="T30" fmla="*/ 23 w 168"/>
                  <a:gd name="T31" fmla="*/ 20 h 47"/>
                  <a:gd name="T32" fmla="*/ 6 w 168"/>
                  <a:gd name="T33" fmla="*/ 50 h 47"/>
                  <a:gd name="T34" fmla="*/ 35 w 168"/>
                  <a:gd name="T35" fmla="*/ 82 h 47"/>
                  <a:gd name="T36" fmla="*/ 137 w 168"/>
                  <a:gd name="T37" fmla="*/ 64 h 47"/>
                  <a:gd name="T38" fmla="*/ 249 w 168"/>
                  <a:gd name="T39" fmla="*/ 14 h 47"/>
                  <a:gd name="T40" fmla="*/ 312 w 168"/>
                  <a:gd name="T41" fmla="*/ 30 h 47"/>
                  <a:gd name="T42" fmla="*/ 320 w 168"/>
                  <a:gd name="T43" fmla="*/ 60 h 47"/>
                  <a:gd name="T44" fmla="*/ 266 w 168"/>
                  <a:gd name="T45" fmla="*/ 90 h 47"/>
                  <a:gd name="T46" fmla="*/ 204 w 168"/>
                  <a:gd name="T47" fmla="*/ 72 h 4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68" h="47">
                    <a:moveTo>
                      <a:pt x="106" y="36"/>
                    </a:moveTo>
                    <a:cubicBezTo>
                      <a:pt x="106" y="36"/>
                      <a:pt x="107" y="35"/>
                      <a:pt x="107" y="35"/>
                    </a:cubicBezTo>
                    <a:cubicBezTo>
                      <a:pt x="119" y="42"/>
                      <a:pt x="135" y="47"/>
                      <a:pt x="149" y="42"/>
                    </a:cubicBezTo>
                    <a:cubicBezTo>
                      <a:pt x="149" y="41"/>
                      <a:pt x="149" y="41"/>
                      <a:pt x="149" y="41"/>
                    </a:cubicBezTo>
                    <a:cubicBezTo>
                      <a:pt x="150" y="41"/>
                      <a:pt x="150" y="41"/>
                      <a:pt x="150" y="41"/>
                    </a:cubicBezTo>
                    <a:cubicBezTo>
                      <a:pt x="156" y="39"/>
                      <a:pt x="164" y="34"/>
                      <a:pt x="165" y="27"/>
                    </a:cubicBezTo>
                    <a:cubicBezTo>
                      <a:pt x="165" y="21"/>
                      <a:pt x="162" y="17"/>
                      <a:pt x="157" y="14"/>
                    </a:cubicBezTo>
                    <a:cubicBezTo>
                      <a:pt x="144" y="6"/>
                      <a:pt x="123" y="8"/>
                      <a:pt x="110" y="15"/>
                    </a:cubicBezTo>
                    <a:cubicBezTo>
                      <a:pt x="97" y="22"/>
                      <a:pt x="85" y="31"/>
                      <a:pt x="71" y="37"/>
                    </a:cubicBezTo>
                    <a:cubicBezTo>
                      <a:pt x="57" y="43"/>
                      <a:pt x="40" y="47"/>
                      <a:pt x="23" y="44"/>
                    </a:cubicBezTo>
                    <a:cubicBezTo>
                      <a:pt x="15" y="42"/>
                      <a:pt x="5" y="38"/>
                      <a:pt x="2" y="29"/>
                    </a:cubicBezTo>
                    <a:cubicBezTo>
                      <a:pt x="0" y="24"/>
                      <a:pt x="1" y="18"/>
                      <a:pt x="5" y="13"/>
                    </a:cubicBezTo>
                    <a:cubicBezTo>
                      <a:pt x="13" y="5"/>
                      <a:pt x="24" y="2"/>
                      <a:pt x="35" y="2"/>
                    </a:cubicBezTo>
                    <a:cubicBezTo>
                      <a:pt x="48" y="1"/>
                      <a:pt x="60" y="5"/>
                      <a:pt x="71" y="11"/>
                    </a:cubicBezTo>
                    <a:cubicBezTo>
                      <a:pt x="70" y="12"/>
                      <a:pt x="70" y="12"/>
                      <a:pt x="69" y="12"/>
                    </a:cubicBezTo>
                    <a:cubicBezTo>
                      <a:pt x="53" y="3"/>
                      <a:pt x="29" y="0"/>
                      <a:pt x="12" y="10"/>
                    </a:cubicBezTo>
                    <a:cubicBezTo>
                      <a:pt x="7" y="13"/>
                      <a:pt x="2" y="18"/>
                      <a:pt x="3" y="25"/>
                    </a:cubicBezTo>
                    <a:cubicBezTo>
                      <a:pt x="3" y="32"/>
                      <a:pt x="11" y="39"/>
                      <a:pt x="18" y="41"/>
                    </a:cubicBezTo>
                    <a:cubicBezTo>
                      <a:pt x="36" y="47"/>
                      <a:pt x="56" y="42"/>
                      <a:pt x="71" y="32"/>
                    </a:cubicBezTo>
                    <a:cubicBezTo>
                      <a:pt x="89" y="21"/>
                      <a:pt x="106" y="8"/>
                      <a:pt x="129" y="7"/>
                    </a:cubicBezTo>
                    <a:cubicBezTo>
                      <a:pt x="141" y="6"/>
                      <a:pt x="152" y="7"/>
                      <a:pt x="162" y="15"/>
                    </a:cubicBezTo>
                    <a:cubicBezTo>
                      <a:pt x="166" y="18"/>
                      <a:pt x="168" y="24"/>
                      <a:pt x="166" y="30"/>
                    </a:cubicBezTo>
                    <a:cubicBezTo>
                      <a:pt x="162" y="41"/>
                      <a:pt x="149" y="44"/>
                      <a:pt x="138" y="45"/>
                    </a:cubicBezTo>
                    <a:cubicBezTo>
                      <a:pt x="126" y="46"/>
                      <a:pt x="116" y="42"/>
                      <a:pt x="106" y="36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7" name="Freeform 48"/>
              <p:cNvSpPr>
                <a:spLocks/>
              </p:cNvSpPr>
              <p:nvPr/>
            </p:nvSpPr>
            <p:spPr bwMode="auto">
              <a:xfrm>
                <a:off x="3729" y="2440"/>
                <a:ext cx="170" cy="68"/>
              </a:xfrm>
              <a:custGeom>
                <a:avLst/>
                <a:gdLst>
                  <a:gd name="T0" fmla="*/ 0 w 88"/>
                  <a:gd name="T1" fmla="*/ 62 h 34"/>
                  <a:gd name="T2" fmla="*/ 0 w 88"/>
                  <a:gd name="T3" fmla="*/ 60 h 34"/>
                  <a:gd name="T4" fmla="*/ 62 w 88"/>
                  <a:gd name="T5" fmla="*/ 50 h 34"/>
                  <a:gd name="T6" fmla="*/ 166 w 88"/>
                  <a:gd name="T7" fmla="*/ 0 h 34"/>
                  <a:gd name="T8" fmla="*/ 170 w 88"/>
                  <a:gd name="T9" fmla="*/ 0 h 34"/>
                  <a:gd name="T10" fmla="*/ 170 w 88"/>
                  <a:gd name="T11" fmla="*/ 2 h 34"/>
                  <a:gd name="T12" fmla="*/ 46 w 88"/>
                  <a:gd name="T13" fmla="*/ 64 h 34"/>
                  <a:gd name="T14" fmla="*/ 0 w 88"/>
                  <a:gd name="T15" fmla="*/ 62 h 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8" h="34">
                    <a:moveTo>
                      <a:pt x="0" y="31"/>
                    </a:moveTo>
                    <a:cubicBezTo>
                      <a:pt x="0" y="31"/>
                      <a:pt x="0" y="30"/>
                      <a:pt x="0" y="30"/>
                    </a:cubicBezTo>
                    <a:cubicBezTo>
                      <a:pt x="12" y="33"/>
                      <a:pt x="23" y="30"/>
                      <a:pt x="32" y="25"/>
                    </a:cubicBezTo>
                    <a:cubicBezTo>
                      <a:pt x="50" y="17"/>
                      <a:pt x="66" y="5"/>
                      <a:pt x="86" y="0"/>
                    </a:cubicBezTo>
                    <a:cubicBezTo>
                      <a:pt x="87" y="0"/>
                      <a:pt x="87" y="0"/>
                      <a:pt x="88" y="0"/>
                    </a:cubicBezTo>
                    <a:cubicBezTo>
                      <a:pt x="88" y="1"/>
                      <a:pt x="88" y="1"/>
                      <a:pt x="88" y="1"/>
                    </a:cubicBezTo>
                    <a:cubicBezTo>
                      <a:pt x="64" y="5"/>
                      <a:pt x="48" y="29"/>
                      <a:pt x="24" y="32"/>
                    </a:cubicBezTo>
                    <a:cubicBezTo>
                      <a:pt x="16" y="34"/>
                      <a:pt x="7" y="33"/>
                      <a:pt x="0" y="31"/>
                    </a:cubicBezTo>
                    <a:close/>
                  </a:path>
                </a:pathLst>
              </a:custGeom>
              <a:solidFill>
                <a:srgbClr val="596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079" name="组合 66"/>
          <p:cNvGrpSpPr>
            <a:grpSpLocks/>
          </p:cNvGrpSpPr>
          <p:nvPr/>
        </p:nvGrpSpPr>
        <p:grpSpPr bwMode="auto">
          <a:xfrm>
            <a:off x="5110163" y="5102225"/>
            <a:ext cx="1960562" cy="474663"/>
            <a:chOff x="5110163" y="5101658"/>
            <a:chExt cx="1960562" cy="475230"/>
          </a:xfrm>
        </p:grpSpPr>
        <p:sp>
          <p:nvSpPr>
            <p:cNvPr id="3080" name="文本框 18"/>
            <p:cNvSpPr txBox="1">
              <a:spLocks noChangeArrowheads="1"/>
            </p:cNvSpPr>
            <p:nvPr/>
          </p:nvSpPr>
          <p:spPr bwMode="auto">
            <a:xfrm>
              <a:off x="5465829" y="5101658"/>
              <a:ext cx="126125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596F00"/>
                  </a:solidFill>
                  <a:latin typeface="Bellevue" pitchFamily="50" charset="0"/>
                </a:rPr>
                <a:t>Your Title</a:t>
              </a:r>
              <a:endParaRPr lang="zh-CN" altLang="en-US" sz="1600" b="1">
                <a:solidFill>
                  <a:srgbClr val="596F00"/>
                </a:solidFill>
                <a:latin typeface="Bellevue" pitchFamily="50" charset="0"/>
              </a:endParaRPr>
            </a:p>
          </p:txBody>
        </p:sp>
        <p:sp>
          <p:nvSpPr>
            <p:cNvPr id="3081" name="AutoShape 50"/>
            <p:cNvSpPr>
              <a:spLocks noChangeAspect="1" noChangeArrowheads="1" noTextEdit="1"/>
            </p:cNvSpPr>
            <p:nvPr/>
          </p:nvSpPr>
          <p:spPr bwMode="auto">
            <a:xfrm>
              <a:off x="5110163" y="5486400"/>
              <a:ext cx="1957387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2" name="Freeform 52"/>
            <p:cNvSpPr>
              <a:spLocks noEditPoints="1"/>
            </p:cNvSpPr>
            <p:nvPr/>
          </p:nvSpPr>
          <p:spPr bwMode="auto">
            <a:xfrm>
              <a:off x="5113338" y="5486400"/>
              <a:ext cx="1957387" cy="85725"/>
            </a:xfrm>
            <a:custGeom>
              <a:avLst/>
              <a:gdLst>
                <a:gd name="T0" fmla="*/ 976808 w 519"/>
                <a:gd name="T1" fmla="*/ 4286 h 20"/>
                <a:gd name="T2" fmla="*/ 946636 w 519"/>
                <a:gd name="T3" fmla="*/ 47149 h 20"/>
                <a:gd name="T4" fmla="*/ 976808 w 519"/>
                <a:gd name="T5" fmla="*/ 85725 h 20"/>
                <a:gd name="T6" fmla="*/ 1006979 w 519"/>
                <a:gd name="T7" fmla="*/ 47149 h 20"/>
                <a:gd name="T8" fmla="*/ 976808 w 519"/>
                <a:gd name="T9" fmla="*/ 4286 h 20"/>
                <a:gd name="T10" fmla="*/ 897607 w 519"/>
                <a:gd name="T11" fmla="*/ 0 h 20"/>
                <a:gd name="T12" fmla="*/ 890064 w 519"/>
                <a:gd name="T13" fmla="*/ 30004 h 20"/>
                <a:gd name="T14" fmla="*/ 833492 w 519"/>
                <a:gd name="T15" fmla="*/ 4286 h 20"/>
                <a:gd name="T16" fmla="*/ 569490 w 519"/>
                <a:gd name="T17" fmla="*/ 34290 h 20"/>
                <a:gd name="T18" fmla="*/ 0 w 519"/>
                <a:gd name="T19" fmla="*/ 34290 h 20"/>
                <a:gd name="T20" fmla="*/ 0 w 519"/>
                <a:gd name="T21" fmla="*/ 51435 h 20"/>
                <a:gd name="T22" fmla="*/ 543090 w 519"/>
                <a:gd name="T23" fmla="*/ 51435 h 20"/>
                <a:gd name="T24" fmla="*/ 833492 w 519"/>
                <a:gd name="T25" fmla="*/ 81439 h 20"/>
                <a:gd name="T26" fmla="*/ 890064 w 519"/>
                <a:gd name="T27" fmla="*/ 51435 h 20"/>
                <a:gd name="T28" fmla="*/ 897607 w 519"/>
                <a:gd name="T29" fmla="*/ 85725 h 20"/>
                <a:gd name="T30" fmla="*/ 905150 w 519"/>
                <a:gd name="T31" fmla="*/ 51435 h 20"/>
                <a:gd name="T32" fmla="*/ 935322 w 519"/>
                <a:gd name="T33" fmla="*/ 51435 h 20"/>
                <a:gd name="T34" fmla="*/ 935322 w 519"/>
                <a:gd name="T35" fmla="*/ 34290 h 20"/>
                <a:gd name="T36" fmla="*/ 905150 w 519"/>
                <a:gd name="T37" fmla="*/ 34290 h 20"/>
                <a:gd name="T38" fmla="*/ 897607 w 519"/>
                <a:gd name="T39" fmla="*/ 0 h 20"/>
                <a:gd name="T40" fmla="*/ 1387897 w 519"/>
                <a:gd name="T41" fmla="*/ 34290 h 20"/>
                <a:gd name="T42" fmla="*/ 1123895 w 519"/>
                <a:gd name="T43" fmla="*/ 4286 h 20"/>
                <a:gd name="T44" fmla="*/ 1067323 w 519"/>
                <a:gd name="T45" fmla="*/ 30004 h 20"/>
                <a:gd name="T46" fmla="*/ 1059780 w 519"/>
                <a:gd name="T47" fmla="*/ 0 h 20"/>
                <a:gd name="T48" fmla="*/ 1048465 w 519"/>
                <a:gd name="T49" fmla="*/ 34290 h 20"/>
                <a:gd name="T50" fmla="*/ 1022065 w 519"/>
                <a:gd name="T51" fmla="*/ 34290 h 20"/>
                <a:gd name="T52" fmla="*/ 1022065 w 519"/>
                <a:gd name="T53" fmla="*/ 51435 h 20"/>
                <a:gd name="T54" fmla="*/ 1048465 w 519"/>
                <a:gd name="T55" fmla="*/ 51435 h 20"/>
                <a:gd name="T56" fmla="*/ 1059780 w 519"/>
                <a:gd name="T57" fmla="*/ 85725 h 20"/>
                <a:gd name="T58" fmla="*/ 1067323 w 519"/>
                <a:gd name="T59" fmla="*/ 51435 h 20"/>
                <a:gd name="T60" fmla="*/ 1123895 w 519"/>
                <a:gd name="T61" fmla="*/ 81439 h 20"/>
                <a:gd name="T62" fmla="*/ 1410526 w 519"/>
                <a:gd name="T63" fmla="*/ 51435 h 20"/>
                <a:gd name="T64" fmla="*/ 1957387 w 519"/>
                <a:gd name="T65" fmla="*/ 51435 h 20"/>
                <a:gd name="T66" fmla="*/ 1957387 w 519"/>
                <a:gd name="T67" fmla="*/ 34290 h 20"/>
                <a:gd name="T68" fmla="*/ 1387897 w 519"/>
                <a:gd name="T69" fmla="*/ 34290 h 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19" h="20">
                  <a:moveTo>
                    <a:pt x="259" y="1"/>
                  </a:moveTo>
                  <a:cubicBezTo>
                    <a:pt x="255" y="1"/>
                    <a:pt x="251" y="5"/>
                    <a:pt x="251" y="11"/>
                  </a:cubicBezTo>
                  <a:cubicBezTo>
                    <a:pt x="251" y="16"/>
                    <a:pt x="255" y="20"/>
                    <a:pt x="259" y="20"/>
                  </a:cubicBezTo>
                  <a:cubicBezTo>
                    <a:pt x="263" y="20"/>
                    <a:pt x="267" y="16"/>
                    <a:pt x="267" y="11"/>
                  </a:cubicBezTo>
                  <a:cubicBezTo>
                    <a:pt x="267" y="5"/>
                    <a:pt x="263" y="1"/>
                    <a:pt x="259" y="1"/>
                  </a:cubicBezTo>
                  <a:close/>
                  <a:moveTo>
                    <a:pt x="238" y="0"/>
                  </a:moveTo>
                  <a:cubicBezTo>
                    <a:pt x="237" y="0"/>
                    <a:pt x="236" y="3"/>
                    <a:pt x="236" y="7"/>
                  </a:cubicBezTo>
                  <a:cubicBezTo>
                    <a:pt x="228" y="4"/>
                    <a:pt x="221" y="1"/>
                    <a:pt x="221" y="1"/>
                  </a:cubicBezTo>
                  <a:cubicBezTo>
                    <a:pt x="221" y="1"/>
                    <a:pt x="193" y="5"/>
                    <a:pt x="15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90" y="15"/>
                    <a:pt x="221" y="19"/>
                    <a:pt x="221" y="19"/>
                  </a:cubicBezTo>
                  <a:cubicBezTo>
                    <a:pt x="221" y="19"/>
                    <a:pt x="228" y="15"/>
                    <a:pt x="236" y="12"/>
                  </a:cubicBezTo>
                  <a:cubicBezTo>
                    <a:pt x="236" y="17"/>
                    <a:pt x="237" y="20"/>
                    <a:pt x="238" y="20"/>
                  </a:cubicBezTo>
                  <a:cubicBezTo>
                    <a:pt x="239" y="20"/>
                    <a:pt x="240" y="16"/>
                    <a:pt x="240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40" y="3"/>
                    <a:pt x="239" y="0"/>
                    <a:pt x="238" y="0"/>
                  </a:cubicBezTo>
                  <a:close/>
                  <a:moveTo>
                    <a:pt x="368" y="8"/>
                  </a:moveTo>
                  <a:cubicBezTo>
                    <a:pt x="325" y="5"/>
                    <a:pt x="298" y="1"/>
                    <a:pt x="298" y="1"/>
                  </a:cubicBezTo>
                  <a:cubicBezTo>
                    <a:pt x="298" y="1"/>
                    <a:pt x="290" y="4"/>
                    <a:pt x="283" y="7"/>
                  </a:cubicBezTo>
                  <a:cubicBezTo>
                    <a:pt x="283" y="3"/>
                    <a:pt x="282" y="0"/>
                    <a:pt x="281" y="0"/>
                  </a:cubicBezTo>
                  <a:cubicBezTo>
                    <a:pt x="280" y="0"/>
                    <a:pt x="279" y="3"/>
                    <a:pt x="278" y="8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8" y="12"/>
                    <a:pt x="278" y="12"/>
                    <a:pt x="278" y="12"/>
                  </a:cubicBezTo>
                  <a:cubicBezTo>
                    <a:pt x="279" y="16"/>
                    <a:pt x="280" y="20"/>
                    <a:pt x="281" y="20"/>
                  </a:cubicBezTo>
                  <a:cubicBezTo>
                    <a:pt x="282" y="20"/>
                    <a:pt x="283" y="17"/>
                    <a:pt x="283" y="12"/>
                  </a:cubicBezTo>
                  <a:cubicBezTo>
                    <a:pt x="290" y="15"/>
                    <a:pt x="298" y="19"/>
                    <a:pt x="298" y="19"/>
                  </a:cubicBezTo>
                  <a:cubicBezTo>
                    <a:pt x="298" y="19"/>
                    <a:pt x="328" y="15"/>
                    <a:pt x="374" y="12"/>
                  </a:cubicBezTo>
                  <a:cubicBezTo>
                    <a:pt x="519" y="12"/>
                    <a:pt x="519" y="12"/>
                    <a:pt x="519" y="12"/>
                  </a:cubicBezTo>
                  <a:cubicBezTo>
                    <a:pt x="519" y="8"/>
                    <a:pt x="519" y="8"/>
                    <a:pt x="519" y="8"/>
                  </a:cubicBezTo>
                  <a:lnTo>
                    <a:pt x="368" y="8"/>
                  </a:lnTo>
                  <a:close/>
                </a:path>
              </a:pathLst>
            </a:custGeom>
            <a:solidFill>
              <a:srgbClr val="59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0"/>
          <p:cNvSpPr/>
          <p:nvPr/>
        </p:nvSpPr>
        <p:spPr>
          <a:xfrm flipH="1">
            <a:off x="4000500" y="3313113"/>
            <a:ext cx="2435225" cy="2095500"/>
          </a:xfrm>
          <a:prstGeom prst="rect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8000" dirty="0">
              <a:solidFill>
                <a:prstClr val="white"/>
              </a:solidFill>
              <a:latin typeface="FontAwesome" pitchFamily="2" charset="0"/>
            </a:endParaRPr>
          </a:p>
        </p:txBody>
      </p:sp>
      <p:sp>
        <p:nvSpPr>
          <p:cNvPr id="4" name="Rectangle 10"/>
          <p:cNvSpPr/>
          <p:nvPr/>
        </p:nvSpPr>
        <p:spPr>
          <a:xfrm>
            <a:off x="8462963" y="1160463"/>
            <a:ext cx="2435225" cy="2095500"/>
          </a:xfrm>
          <a:prstGeom prst="rect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0" dirty="0">
              <a:solidFill>
                <a:prstClr val="white"/>
              </a:solidFill>
              <a:latin typeface="FontAwesome" pitchFamily="2" charset="0"/>
            </a:endParaRPr>
          </a:p>
        </p:txBody>
      </p:sp>
      <p:sp>
        <p:nvSpPr>
          <p:cNvPr id="5" name="Rectangle 52"/>
          <p:cNvSpPr/>
          <p:nvPr/>
        </p:nvSpPr>
        <p:spPr>
          <a:xfrm>
            <a:off x="1293813" y="1160463"/>
            <a:ext cx="2638425" cy="4248150"/>
          </a:xfrm>
          <a:prstGeom prst="rect">
            <a:avLst/>
          </a:prstGeom>
          <a:solidFill>
            <a:srgbClr val="525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6" name="Rectangle 9"/>
          <p:cNvSpPr/>
          <p:nvPr/>
        </p:nvSpPr>
        <p:spPr>
          <a:xfrm>
            <a:off x="4000500" y="1160463"/>
            <a:ext cx="4395788" cy="2095500"/>
          </a:xfrm>
          <a:prstGeom prst="rect">
            <a:avLst/>
          </a:prstGeom>
          <a:solidFill>
            <a:srgbClr val="525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7" name="Rectangle 49"/>
          <p:cNvSpPr/>
          <p:nvPr/>
        </p:nvSpPr>
        <p:spPr>
          <a:xfrm flipH="1">
            <a:off x="6503988" y="3313113"/>
            <a:ext cx="4394200" cy="2095500"/>
          </a:xfrm>
          <a:prstGeom prst="rect">
            <a:avLst/>
          </a:prstGeom>
          <a:solidFill>
            <a:srgbClr val="525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14344" name="TextBox 35"/>
          <p:cNvSpPr txBox="1">
            <a:spLocks noChangeArrowheads="1"/>
          </p:cNvSpPr>
          <p:nvPr/>
        </p:nvSpPr>
        <p:spPr bwMode="auto">
          <a:xfrm>
            <a:off x="4525963" y="1838325"/>
            <a:ext cx="33178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囚心钻研，诚心不贰。不贰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4345" name="TextBox 6"/>
          <p:cNvSpPr txBox="1">
            <a:spLocks noChangeArrowheads="1"/>
          </p:cNvSpPr>
          <p:nvPr/>
        </p:nvSpPr>
        <p:spPr bwMode="auto">
          <a:xfrm>
            <a:off x="1543050" y="2671763"/>
            <a:ext cx="238918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定制美化，打造您的演示专场秀。恼于乏味的排版？急于紧迫的工期？不贰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4346" name="Title 1"/>
          <p:cNvSpPr txBox="1">
            <a:spLocks/>
          </p:cNvSpPr>
          <p:nvPr/>
        </p:nvSpPr>
        <p:spPr bwMode="auto">
          <a:xfrm>
            <a:off x="1546225" y="1862138"/>
            <a:ext cx="251936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囚心钻研</a:t>
            </a:r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  </a:t>
            </a:r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诚心不贰</a:t>
            </a:r>
          </a:p>
        </p:txBody>
      </p:sp>
      <p:sp>
        <p:nvSpPr>
          <p:cNvPr id="14347" name="Title 1"/>
          <p:cNvSpPr txBox="1">
            <a:spLocks/>
          </p:cNvSpPr>
          <p:nvPr/>
        </p:nvSpPr>
        <p:spPr bwMode="auto">
          <a:xfrm>
            <a:off x="6802438" y="3638550"/>
            <a:ext cx="251936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囚心钻研</a:t>
            </a:r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  </a:t>
            </a:r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诚心不贰</a:t>
            </a:r>
          </a:p>
        </p:txBody>
      </p:sp>
      <p:sp>
        <p:nvSpPr>
          <p:cNvPr id="14348" name="TextBox 35"/>
          <p:cNvSpPr txBox="1">
            <a:spLocks noChangeArrowheads="1"/>
          </p:cNvSpPr>
          <p:nvPr/>
        </p:nvSpPr>
        <p:spPr bwMode="auto">
          <a:xfrm>
            <a:off x="6802438" y="4194175"/>
            <a:ext cx="38004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囚心钻研，诚心不贰。不贰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196602" y="1885903"/>
            <a:ext cx="969370" cy="643940"/>
            <a:chOff x="8253509" y="5792191"/>
            <a:chExt cx="201367" cy="133766"/>
          </a:xfrm>
          <a:solidFill>
            <a:schemeClr val="bg1"/>
          </a:solidFill>
        </p:grpSpPr>
        <p:sp>
          <p:nvSpPr>
            <p:cNvPr id="15" name="Freeform 474"/>
            <p:cNvSpPr>
              <a:spLocks/>
            </p:cNvSpPr>
            <p:nvPr/>
          </p:nvSpPr>
          <p:spPr bwMode="auto">
            <a:xfrm>
              <a:off x="8411726" y="5792191"/>
              <a:ext cx="43150" cy="133766"/>
            </a:xfrm>
            <a:custGeom>
              <a:avLst/>
              <a:gdLst>
                <a:gd name="T0" fmla="*/ 14 w 68"/>
                <a:gd name="T1" fmla="*/ 0 h 210"/>
                <a:gd name="T2" fmla="*/ 0 w 68"/>
                <a:gd name="T3" fmla="*/ 14 h 210"/>
                <a:gd name="T4" fmla="*/ 0 w 68"/>
                <a:gd name="T5" fmla="*/ 196 h 210"/>
                <a:gd name="T6" fmla="*/ 14 w 68"/>
                <a:gd name="T7" fmla="*/ 210 h 210"/>
                <a:gd name="T8" fmla="*/ 14 w 68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10">
                  <a:moveTo>
                    <a:pt x="14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46" y="66"/>
                    <a:pt x="46" y="144"/>
                    <a:pt x="0" y="196"/>
                  </a:cubicBezTo>
                  <a:cubicBezTo>
                    <a:pt x="14" y="210"/>
                    <a:pt x="14" y="210"/>
                    <a:pt x="14" y="210"/>
                  </a:cubicBezTo>
                  <a:cubicBezTo>
                    <a:pt x="68" y="155"/>
                    <a:pt x="67" y="55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16" name="Freeform 475"/>
            <p:cNvSpPr>
              <a:spLocks/>
            </p:cNvSpPr>
            <p:nvPr/>
          </p:nvSpPr>
          <p:spPr bwMode="auto">
            <a:xfrm>
              <a:off x="8390151" y="5813767"/>
              <a:ext cx="33081" cy="92054"/>
            </a:xfrm>
            <a:custGeom>
              <a:avLst/>
              <a:gdLst>
                <a:gd name="T0" fmla="*/ 14 w 50"/>
                <a:gd name="T1" fmla="*/ 0 h 144"/>
                <a:gd name="T2" fmla="*/ 0 w 50"/>
                <a:gd name="T3" fmla="*/ 14 h 144"/>
                <a:gd name="T4" fmla="*/ 0 w 50"/>
                <a:gd name="T5" fmla="*/ 130 h 144"/>
                <a:gd name="T6" fmla="*/ 14 w 50"/>
                <a:gd name="T7" fmla="*/ 144 h 144"/>
                <a:gd name="T8" fmla="*/ 14 w 50"/>
                <a:gd name="T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44">
                  <a:moveTo>
                    <a:pt x="14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28" y="47"/>
                    <a:pt x="28" y="97"/>
                    <a:pt x="0" y="130"/>
                  </a:cubicBezTo>
                  <a:cubicBezTo>
                    <a:pt x="14" y="144"/>
                    <a:pt x="14" y="144"/>
                    <a:pt x="14" y="144"/>
                  </a:cubicBezTo>
                  <a:cubicBezTo>
                    <a:pt x="50" y="103"/>
                    <a:pt x="50" y="4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17" name="Freeform 476"/>
            <p:cNvSpPr>
              <a:spLocks/>
            </p:cNvSpPr>
            <p:nvPr/>
          </p:nvSpPr>
          <p:spPr bwMode="auto">
            <a:xfrm>
              <a:off x="8253509" y="5792191"/>
              <a:ext cx="43150" cy="133766"/>
            </a:xfrm>
            <a:custGeom>
              <a:avLst/>
              <a:gdLst>
                <a:gd name="T0" fmla="*/ 67 w 67"/>
                <a:gd name="T1" fmla="*/ 14 h 210"/>
                <a:gd name="T2" fmla="*/ 54 w 67"/>
                <a:gd name="T3" fmla="*/ 0 h 210"/>
                <a:gd name="T4" fmla="*/ 53 w 67"/>
                <a:gd name="T5" fmla="*/ 210 h 210"/>
                <a:gd name="T6" fmla="*/ 67 w 67"/>
                <a:gd name="T7" fmla="*/ 196 h 210"/>
                <a:gd name="T8" fmla="*/ 67 w 67"/>
                <a:gd name="T9" fmla="*/ 1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10">
                  <a:moveTo>
                    <a:pt x="67" y="14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55"/>
                    <a:pt x="0" y="155"/>
                    <a:pt x="53" y="210"/>
                  </a:cubicBezTo>
                  <a:cubicBezTo>
                    <a:pt x="67" y="196"/>
                    <a:pt x="67" y="196"/>
                    <a:pt x="67" y="196"/>
                  </a:cubicBezTo>
                  <a:cubicBezTo>
                    <a:pt x="21" y="144"/>
                    <a:pt x="21" y="66"/>
                    <a:pt x="6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18" name="Freeform 477"/>
            <p:cNvSpPr>
              <a:spLocks/>
            </p:cNvSpPr>
            <p:nvPr/>
          </p:nvSpPr>
          <p:spPr bwMode="auto">
            <a:xfrm>
              <a:off x="8286591" y="5813767"/>
              <a:ext cx="31643" cy="92054"/>
            </a:xfrm>
            <a:custGeom>
              <a:avLst/>
              <a:gdLst>
                <a:gd name="T0" fmla="*/ 36 w 51"/>
                <a:gd name="T1" fmla="*/ 0 h 144"/>
                <a:gd name="T2" fmla="*/ 36 w 51"/>
                <a:gd name="T3" fmla="*/ 144 h 144"/>
                <a:gd name="T4" fmla="*/ 50 w 51"/>
                <a:gd name="T5" fmla="*/ 130 h 144"/>
                <a:gd name="T6" fmla="*/ 51 w 51"/>
                <a:gd name="T7" fmla="*/ 14 h 144"/>
                <a:gd name="T8" fmla="*/ 36 w 51"/>
                <a:gd name="T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44">
                  <a:moveTo>
                    <a:pt x="36" y="0"/>
                  </a:moveTo>
                  <a:cubicBezTo>
                    <a:pt x="0" y="41"/>
                    <a:pt x="0" y="103"/>
                    <a:pt x="36" y="144"/>
                  </a:cubicBezTo>
                  <a:cubicBezTo>
                    <a:pt x="50" y="130"/>
                    <a:pt x="50" y="130"/>
                    <a:pt x="50" y="130"/>
                  </a:cubicBezTo>
                  <a:cubicBezTo>
                    <a:pt x="22" y="97"/>
                    <a:pt x="22" y="47"/>
                    <a:pt x="51" y="14"/>
                  </a:cubicBez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19" name="Oval 478"/>
            <p:cNvSpPr>
              <a:spLocks noChangeArrowheads="1"/>
            </p:cNvSpPr>
            <p:nvPr/>
          </p:nvSpPr>
          <p:spPr bwMode="auto">
            <a:xfrm>
              <a:off x="8323988" y="5829589"/>
              <a:ext cx="60410" cy="6041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968745" y="3990765"/>
            <a:ext cx="498532" cy="740876"/>
            <a:chOff x="7932759" y="5797945"/>
            <a:chExt cx="103560" cy="153902"/>
          </a:xfrm>
          <a:solidFill>
            <a:schemeClr val="bg1"/>
          </a:solidFill>
        </p:grpSpPr>
        <p:sp>
          <p:nvSpPr>
            <p:cNvPr id="21" name="Freeform 628"/>
            <p:cNvSpPr>
              <a:spLocks/>
            </p:cNvSpPr>
            <p:nvPr/>
          </p:nvSpPr>
          <p:spPr bwMode="auto">
            <a:xfrm>
              <a:off x="7932759" y="5797945"/>
              <a:ext cx="103560" cy="89177"/>
            </a:xfrm>
            <a:custGeom>
              <a:avLst/>
              <a:gdLst>
                <a:gd name="T0" fmla="*/ 163 w 163"/>
                <a:gd name="T1" fmla="*/ 81 h 139"/>
                <a:gd name="T2" fmla="*/ 81 w 163"/>
                <a:gd name="T3" fmla="*/ 0 h 139"/>
                <a:gd name="T4" fmla="*/ 0 w 163"/>
                <a:gd name="T5" fmla="*/ 81 h 139"/>
                <a:gd name="T6" fmla="*/ 24 w 163"/>
                <a:gd name="T7" fmla="*/ 139 h 139"/>
                <a:gd name="T8" fmla="*/ 39 w 163"/>
                <a:gd name="T9" fmla="*/ 120 h 139"/>
                <a:gd name="T10" fmla="*/ 24 w 163"/>
                <a:gd name="T11" fmla="*/ 81 h 139"/>
                <a:gd name="T12" fmla="*/ 81 w 163"/>
                <a:gd name="T13" fmla="*/ 24 h 139"/>
                <a:gd name="T14" fmla="*/ 139 w 163"/>
                <a:gd name="T15" fmla="*/ 81 h 139"/>
                <a:gd name="T16" fmla="*/ 123 w 163"/>
                <a:gd name="T17" fmla="*/ 120 h 139"/>
                <a:gd name="T18" fmla="*/ 139 w 163"/>
                <a:gd name="T19" fmla="*/ 139 h 139"/>
                <a:gd name="T20" fmla="*/ 163 w 163"/>
                <a:gd name="T21" fmla="*/ 8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39">
                  <a:moveTo>
                    <a:pt x="163" y="81"/>
                  </a:moveTo>
                  <a:cubicBezTo>
                    <a:pt x="163" y="36"/>
                    <a:pt x="126" y="0"/>
                    <a:pt x="81" y="0"/>
                  </a:cubicBezTo>
                  <a:cubicBezTo>
                    <a:pt x="36" y="0"/>
                    <a:pt x="0" y="36"/>
                    <a:pt x="0" y="81"/>
                  </a:cubicBezTo>
                  <a:cubicBezTo>
                    <a:pt x="0" y="104"/>
                    <a:pt x="9" y="124"/>
                    <a:pt x="24" y="139"/>
                  </a:cubicBezTo>
                  <a:cubicBezTo>
                    <a:pt x="28" y="132"/>
                    <a:pt x="33" y="126"/>
                    <a:pt x="39" y="120"/>
                  </a:cubicBezTo>
                  <a:cubicBezTo>
                    <a:pt x="30" y="110"/>
                    <a:pt x="24" y="96"/>
                    <a:pt x="24" y="81"/>
                  </a:cubicBezTo>
                  <a:cubicBezTo>
                    <a:pt x="24" y="50"/>
                    <a:pt x="49" y="24"/>
                    <a:pt x="81" y="24"/>
                  </a:cubicBezTo>
                  <a:cubicBezTo>
                    <a:pt x="113" y="24"/>
                    <a:pt x="139" y="50"/>
                    <a:pt x="139" y="81"/>
                  </a:cubicBezTo>
                  <a:cubicBezTo>
                    <a:pt x="139" y="96"/>
                    <a:pt x="133" y="110"/>
                    <a:pt x="123" y="120"/>
                  </a:cubicBezTo>
                  <a:cubicBezTo>
                    <a:pt x="129" y="125"/>
                    <a:pt x="135" y="132"/>
                    <a:pt x="139" y="139"/>
                  </a:cubicBezTo>
                  <a:cubicBezTo>
                    <a:pt x="153" y="124"/>
                    <a:pt x="163" y="104"/>
                    <a:pt x="163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22" name="Freeform 630"/>
            <p:cNvSpPr>
              <a:spLocks/>
            </p:cNvSpPr>
            <p:nvPr/>
          </p:nvSpPr>
          <p:spPr bwMode="auto">
            <a:xfrm>
              <a:off x="7957211" y="5879930"/>
              <a:ext cx="54657" cy="71917"/>
            </a:xfrm>
            <a:custGeom>
              <a:avLst/>
              <a:gdLst>
                <a:gd name="T0" fmla="*/ 21 w 84"/>
                <a:gd name="T1" fmla="*/ 113 h 113"/>
                <a:gd name="T2" fmla="*/ 64 w 84"/>
                <a:gd name="T3" fmla="*/ 113 h 113"/>
                <a:gd name="T4" fmla="*/ 84 w 84"/>
                <a:gd name="T5" fmla="*/ 41 h 113"/>
                <a:gd name="T6" fmla="*/ 43 w 84"/>
                <a:gd name="T7" fmla="*/ 0 h 113"/>
                <a:gd name="T8" fmla="*/ 42 w 84"/>
                <a:gd name="T9" fmla="*/ 0 h 113"/>
                <a:gd name="T10" fmla="*/ 42 w 84"/>
                <a:gd name="T11" fmla="*/ 0 h 113"/>
                <a:gd name="T12" fmla="*/ 42 w 84"/>
                <a:gd name="T13" fmla="*/ 0 h 113"/>
                <a:gd name="T14" fmla="*/ 42 w 84"/>
                <a:gd name="T15" fmla="*/ 0 h 113"/>
                <a:gd name="T16" fmla="*/ 0 w 84"/>
                <a:gd name="T17" fmla="*/ 41 h 113"/>
                <a:gd name="T18" fmla="*/ 21 w 84"/>
                <a:gd name="T1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113">
                  <a:moveTo>
                    <a:pt x="21" y="113"/>
                  </a:moveTo>
                  <a:cubicBezTo>
                    <a:pt x="64" y="113"/>
                    <a:pt x="64" y="113"/>
                    <a:pt x="64" y="113"/>
                  </a:cubicBezTo>
                  <a:cubicBezTo>
                    <a:pt x="73" y="90"/>
                    <a:pt x="84" y="52"/>
                    <a:pt x="84" y="41"/>
                  </a:cubicBezTo>
                  <a:cubicBezTo>
                    <a:pt x="84" y="19"/>
                    <a:pt x="66" y="0"/>
                    <a:pt x="43" y="0"/>
                  </a:cubicBezTo>
                  <a:cubicBezTo>
                    <a:pt x="43" y="0"/>
                    <a:pt x="43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52"/>
                    <a:pt x="11" y="90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23" name="Freeform 631"/>
            <p:cNvSpPr>
              <a:spLocks/>
            </p:cNvSpPr>
            <p:nvPr/>
          </p:nvSpPr>
          <p:spPr bwMode="auto">
            <a:xfrm>
              <a:off x="7964403" y="5831026"/>
              <a:ext cx="38835" cy="38835"/>
            </a:xfrm>
            <a:custGeom>
              <a:avLst/>
              <a:gdLst>
                <a:gd name="T0" fmla="*/ 60 w 60"/>
                <a:gd name="T1" fmla="*/ 30 h 61"/>
                <a:gd name="T2" fmla="*/ 30 w 60"/>
                <a:gd name="T3" fmla="*/ 0 h 61"/>
                <a:gd name="T4" fmla="*/ 0 w 60"/>
                <a:gd name="T5" fmla="*/ 30 h 61"/>
                <a:gd name="T6" fmla="*/ 14 w 60"/>
                <a:gd name="T7" fmla="*/ 56 h 61"/>
                <a:gd name="T8" fmla="*/ 30 w 60"/>
                <a:gd name="T9" fmla="*/ 61 h 61"/>
                <a:gd name="T10" fmla="*/ 46 w 60"/>
                <a:gd name="T11" fmla="*/ 56 h 61"/>
                <a:gd name="T12" fmla="*/ 60 w 60"/>
                <a:gd name="T13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1">
                  <a:moveTo>
                    <a:pt x="60" y="30"/>
                  </a:moveTo>
                  <a:cubicBezTo>
                    <a:pt x="60" y="14"/>
                    <a:pt x="47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41"/>
                    <a:pt x="5" y="51"/>
                    <a:pt x="14" y="56"/>
                  </a:cubicBezTo>
                  <a:cubicBezTo>
                    <a:pt x="19" y="59"/>
                    <a:pt x="24" y="61"/>
                    <a:pt x="30" y="61"/>
                  </a:cubicBezTo>
                  <a:cubicBezTo>
                    <a:pt x="36" y="61"/>
                    <a:pt x="41" y="59"/>
                    <a:pt x="46" y="56"/>
                  </a:cubicBezTo>
                  <a:cubicBezTo>
                    <a:pt x="55" y="51"/>
                    <a:pt x="60" y="41"/>
                    <a:pt x="6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</p:grpSp>
      <p:grpSp>
        <p:nvGrpSpPr>
          <p:cNvPr id="14351" name="组合 23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25" name="矩形 24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53" name="文本框 25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3350685" y="1498600"/>
            <a:ext cx="5259916" cy="5359400"/>
            <a:chOff x="-1" y="0"/>
            <a:chExt cx="3944939" cy="4019551"/>
          </a:xfrm>
          <a:solidFill>
            <a:srgbClr val="5DB510"/>
          </a:solidFill>
        </p:grpSpPr>
        <p:sp>
          <p:nvSpPr>
            <p:cNvPr id="4" name="AutoShape 2"/>
            <p:cNvSpPr>
              <a:spLocks/>
            </p:cNvSpPr>
            <p:nvPr/>
          </p:nvSpPr>
          <p:spPr bwMode="auto">
            <a:xfrm>
              <a:off x="656698" y="495094"/>
              <a:ext cx="2629028" cy="3524457"/>
            </a:xfrm>
            <a:custGeom>
              <a:avLst/>
              <a:gdLst>
                <a:gd name="T0" fmla="*/ 1314450 w 20607"/>
                <a:gd name="T1" fmla="*/ 1805588 h 21337"/>
                <a:gd name="T2" fmla="*/ 1314450 w 20607"/>
                <a:gd name="T3" fmla="*/ 1805588 h 21337"/>
                <a:gd name="T4" fmla="*/ 1314450 w 20607"/>
                <a:gd name="T5" fmla="*/ 1805588 h 21337"/>
                <a:gd name="T6" fmla="*/ 1314450 w 20607"/>
                <a:gd name="T7" fmla="*/ 1805588 h 213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607" h="21337">
                  <a:moveTo>
                    <a:pt x="7457" y="21337"/>
                  </a:moveTo>
                  <a:cubicBezTo>
                    <a:pt x="7457" y="21337"/>
                    <a:pt x="10109" y="14324"/>
                    <a:pt x="8063" y="12640"/>
                  </a:cubicBezTo>
                  <a:cubicBezTo>
                    <a:pt x="4425" y="9779"/>
                    <a:pt x="-425" y="9050"/>
                    <a:pt x="29" y="8938"/>
                  </a:cubicBezTo>
                  <a:cubicBezTo>
                    <a:pt x="2909" y="8377"/>
                    <a:pt x="7532" y="11238"/>
                    <a:pt x="8745" y="10452"/>
                  </a:cubicBezTo>
                  <a:cubicBezTo>
                    <a:pt x="9730" y="9835"/>
                    <a:pt x="9882" y="6301"/>
                    <a:pt x="9124" y="4954"/>
                  </a:cubicBezTo>
                  <a:cubicBezTo>
                    <a:pt x="7684" y="2317"/>
                    <a:pt x="4122" y="1364"/>
                    <a:pt x="5334" y="1364"/>
                  </a:cubicBezTo>
                  <a:cubicBezTo>
                    <a:pt x="7002" y="1364"/>
                    <a:pt x="9276" y="3439"/>
                    <a:pt x="9579" y="3159"/>
                  </a:cubicBezTo>
                  <a:cubicBezTo>
                    <a:pt x="9958" y="2934"/>
                    <a:pt x="12004" y="-263"/>
                    <a:pt x="12762" y="17"/>
                  </a:cubicBezTo>
                  <a:cubicBezTo>
                    <a:pt x="12989" y="129"/>
                    <a:pt x="10867" y="1756"/>
                    <a:pt x="10867" y="4169"/>
                  </a:cubicBezTo>
                  <a:cubicBezTo>
                    <a:pt x="10867" y="6525"/>
                    <a:pt x="11246" y="11294"/>
                    <a:pt x="12534" y="10733"/>
                  </a:cubicBezTo>
                  <a:cubicBezTo>
                    <a:pt x="14732" y="9723"/>
                    <a:pt x="19052" y="7984"/>
                    <a:pt x="20568" y="8096"/>
                  </a:cubicBezTo>
                  <a:cubicBezTo>
                    <a:pt x="21175" y="8152"/>
                    <a:pt x="14429" y="10116"/>
                    <a:pt x="12989" y="12528"/>
                  </a:cubicBezTo>
                  <a:cubicBezTo>
                    <a:pt x="11777" y="14548"/>
                    <a:pt x="12459" y="20663"/>
                    <a:pt x="13065" y="21337"/>
                  </a:cubicBezTo>
                  <a:lnTo>
                    <a:pt x="7457" y="21337"/>
                  </a:lnTo>
                  <a:close/>
                </a:path>
              </a:pathLst>
            </a:custGeom>
            <a:solidFill>
              <a:srgbClr val="525D6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5" name="AutoShape 3"/>
            <p:cNvSpPr>
              <a:spLocks/>
            </p:cNvSpPr>
            <p:nvPr/>
          </p:nvSpPr>
          <p:spPr bwMode="auto">
            <a:xfrm>
              <a:off x="2327418" y="1655993"/>
              <a:ext cx="251984" cy="361309"/>
            </a:xfrm>
            <a:custGeom>
              <a:avLst/>
              <a:gdLst>
                <a:gd name="T0" fmla="*/ 125992 w 9894"/>
                <a:gd name="T1" fmla="*/ 180655 h 21600"/>
                <a:gd name="T2" fmla="*/ 125992 w 9894"/>
                <a:gd name="T3" fmla="*/ 180655 h 21600"/>
                <a:gd name="T4" fmla="*/ 125992 w 9894"/>
                <a:gd name="T5" fmla="*/ 180655 h 21600"/>
                <a:gd name="T6" fmla="*/ 125992 w 9894"/>
                <a:gd name="T7" fmla="*/ 1806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894" h="21600">
                  <a:moveTo>
                    <a:pt x="5448" y="21599"/>
                  </a:moveTo>
                  <a:cubicBezTo>
                    <a:pt x="5448" y="21599"/>
                    <a:pt x="-4783" y="19938"/>
                    <a:pt x="2795" y="0"/>
                  </a:cubicBezTo>
                  <a:cubicBezTo>
                    <a:pt x="2795" y="0"/>
                    <a:pt x="16817" y="14399"/>
                    <a:pt x="5448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6" name="AutoShape 4"/>
            <p:cNvSpPr>
              <a:spLocks/>
            </p:cNvSpPr>
            <p:nvPr/>
          </p:nvSpPr>
          <p:spPr bwMode="auto">
            <a:xfrm>
              <a:off x="2754212" y="1455267"/>
              <a:ext cx="237763" cy="371345"/>
            </a:xfrm>
            <a:custGeom>
              <a:avLst/>
              <a:gdLst>
                <a:gd name="T0" fmla="*/ 118869 w 9611"/>
                <a:gd name="T1" fmla="*/ 185673 h 21600"/>
                <a:gd name="T2" fmla="*/ 118869 w 9611"/>
                <a:gd name="T3" fmla="*/ 185673 h 21600"/>
                <a:gd name="T4" fmla="*/ 118869 w 9611"/>
                <a:gd name="T5" fmla="*/ 185673 h 21600"/>
                <a:gd name="T6" fmla="*/ 118869 w 9611"/>
                <a:gd name="T7" fmla="*/ 18567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611" h="21600">
                  <a:moveTo>
                    <a:pt x="3586" y="21599"/>
                  </a:moveTo>
                  <a:cubicBezTo>
                    <a:pt x="3586" y="21599"/>
                    <a:pt x="-5446" y="17280"/>
                    <a:pt x="5157" y="0"/>
                  </a:cubicBezTo>
                  <a:cubicBezTo>
                    <a:pt x="5157" y="0"/>
                    <a:pt x="16153" y="18900"/>
                    <a:pt x="3586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7" name="AutoShape 5"/>
            <p:cNvSpPr>
              <a:spLocks/>
            </p:cNvSpPr>
            <p:nvPr/>
          </p:nvSpPr>
          <p:spPr bwMode="auto">
            <a:xfrm>
              <a:off x="3093566" y="1284649"/>
              <a:ext cx="279851" cy="436583"/>
            </a:xfrm>
            <a:custGeom>
              <a:avLst/>
              <a:gdLst>
                <a:gd name="T0" fmla="*/ 139912 w 10585"/>
                <a:gd name="T1" fmla="*/ 218292 h 21600"/>
                <a:gd name="T2" fmla="*/ 139912 w 10585"/>
                <a:gd name="T3" fmla="*/ 218292 h 21600"/>
                <a:gd name="T4" fmla="*/ 139912 w 10585"/>
                <a:gd name="T5" fmla="*/ 218292 h 21600"/>
                <a:gd name="T6" fmla="*/ 139912 w 10585"/>
                <a:gd name="T7" fmla="*/ 21829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585" h="21600">
                  <a:moveTo>
                    <a:pt x="2210" y="21599"/>
                  </a:moveTo>
                  <a:cubicBezTo>
                    <a:pt x="2210" y="21599"/>
                    <a:pt x="-5844" y="11489"/>
                    <a:pt x="8800" y="0"/>
                  </a:cubicBezTo>
                  <a:cubicBezTo>
                    <a:pt x="8800" y="0"/>
                    <a:pt x="15756" y="19761"/>
                    <a:pt x="221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8" name="AutoShape 6"/>
            <p:cNvSpPr>
              <a:spLocks/>
            </p:cNvSpPr>
            <p:nvPr/>
          </p:nvSpPr>
          <p:spPr bwMode="auto">
            <a:xfrm>
              <a:off x="3490389" y="1475292"/>
              <a:ext cx="454549" cy="245126"/>
            </a:xfrm>
            <a:custGeom>
              <a:avLst/>
              <a:gdLst>
                <a:gd name="T0" fmla="*/ 227263 w 19937"/>
                <a:gd name="T1" fmla="*/ 192776 h 14258"/>
                <a:gd name="T2" fmla="*/ 227263 w 19937"/>
                <a:gd name="T3" fmla="*/ 192776 h 14258"/>
                <a:gd name="T4" fmla="*/ 227263 w 19937"/>
                <a:gd name="T5" fmla="*/ 192776 h 14258"/>
                <a:gd name="T6" fmla="*/ 227263 w 19937"/>
                <a:gd name="T7" fmla="*/ 192776 h 142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7" h="14258">
                  <a:moveTo>
                    <a:pt x="31" y="8876"/>
                  </a:moveTo>
                  <a:cubicBezTo>
                    <a:pt x="31" y="8876"/>
                    <a:pt x="-1663" y="-4084"/>
                    <a:pt x="19936" y="1316"/>
                  </a:cubicBezTo>
                  <a:cubicBezTo>
                    <a:pt x="19936" y="1316"/>
                    <a:pt x="17819" y="4016"/>
                    <a:pt x="14854" y="9416"/>
                  </a:cubicBezTo>
                  <a:cubicBezTo>
                    <a:pt x="11889" y="14276"/>
                    <a:pt x="2995" y="17515"/>
                    <a:pt x="31" y="887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AutoShape 7"/>
            <p:cNvSpPr>
              <a:spLocks/>
            </p:cNvSpPr>
            <p:nvPr/>
          </p:nvSpPr>
          <p:spPr bwMode="auto">
            <a:xfrm>
              <a:off x="3344070" y="1896865"/>
              <a:ext cx="391309" cy="224290"/>
            </a:xfrm>
            <a:custGeom>
              <a:avLst/>
              <a:gdLst>
                <a:gd name="T0" fmla="*/ 195655 w 19438"/>
                <a:gd name="T1" fmla="*/ 112138 h 16645"/>
                <a:gd name="T2" fmla="*/ 195655 w 19438"/>
                <a:gd name="T3" fmla="*/ 112138 h 16645"/>
                <a:gd name="T4" fmla="*/ 195655 w 19438"/>
                <a:gd name="T5" fmla="*/ 112138 h 16645"/>
                <a:gd name="T6" fmla="*/ 195655 w 19438"/>
                <a:gd name="T7" fmla="*/ 112138 h 1664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438" h="16645">
                  <a:moveTo>
                    <a:pt x="4557" y="0"/>
                  </a:moveTo>
                  <a:cubicBezTo>
                    <a:pt x="4557" y="0"/>
                    <a:pt x="17038" y="2090"/>
                    <a:pt x="19438" y="13935"/>
                  </a:cubicBezTo>
                  <a:cubicBezTo>
                    <a:pt x="19438" y="13935"/>
                    <a:pt x="11277" y="21599"/>
                    <a:pt x="2157" y="11148"/>
                  </a:cubicBezTo>
                  <a:cubicBezTo>
                    <a:pt x="-2162" y="5574"/>
                    <a:pt x="717" y="696"/>
                    <a:pt x="455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AutoShape 8"/>
            <p:cNvSpPr>
              <a:spLocks/>
            </p:cNvSpPr>
            <p:nvPr/>
          </p:nvSpPr>
          <p:spPr bwMode="auto">
            <a:xfrm>
              <a:off x="3073907" y="2095393"/>
              <a:ext cx="320938" cy="303289"/>
            </a:xfrm>
            <a:custGeom>
              <a:avLst/>
              <a:gdLst>
                <a:gd name="T0" fmla="*/ 160461 w 20049"/>
                <a:gd name="T1" fmla="*/ 199618 h 18650"/>
                <a:gd name="T2" fmla="*/ 160461 w 20049"/>
                <a:gd name="T3" fmla="*/ 199618 h 18650"/>
                <a:gd name="T4" fmla="*/ 160461 w 20049"/>
                <a:gd name="T5" fmla="*/ 199618 h 18650"/>
                <a:gd name="T6" fmla="*/ 160461 w 20049"/>
                <a:gd name="T7" fmla="*/ 199618 h 18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049" h="18650">
                  <a:moveTo>
                    <a:pt x="2048" y="1597"/>
                  </a:moveTo>
                  <a:cubicBezTo>
                    <a:pt x="2048" y="1597"/>
                    <a:pt x="8649" y="-2950"/>
                    <a:pt x="14648" y="3302"/>
                  </a:cubicBezTo>
                  <a:cubicBezTo>
                    <a:pt x="20049" y="8986"/>
                    <a:pt x="18848" y="15807"/>
                    <a:pt x="20049" y="18649"/>
                  </a:cubicBezTo>
                  <a:cubicBezTo>
                    <a:pt x="20049" y="18649"/>
                    <a:pt x="6848" y="16944"/>
                    <a:pt x="1448" y="10123"/>
                  </a:cubicBezTo>
                  <a:cubicBezTo>
                    <a:pt x="-1551" y="6144"/>
                    <a:pt x="848" y="3302"/>
                    <a:pt x="2048" y="159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AutoShape 9"/>
            <p:cNvSpPr>
              <a:spLocks/>
            </p:cNvSpPr>
            <p:nvPr/>
          </p:nvSpPr>
          <p:spPr bwMode="auto">
            <a:xfrm>
              <a:off x="2793924" y="2294843"/>
              <a:ext cx="338977" cy="287527"/>
            </a:xfrm>
            <a:custGeom>
              <a:avLst/>
              <a:gdLst>
                <a:gd name="T0" fmla="*/ 169489 w 16064"/>
                <a:gd name="T1" fmla="*/ 180436 h 17680"/>
                <a:gd name="T2" fmla="*/ 169489 w 16064"/>
                <a:gd name="T3" fmla="*/ 180436 h 17680"/>
                <a:gd name="T4" fmla="*/ 169489 w 16064"/>
                <a:gd name="T5" fmla="*/ 180436 h 17680"/>
                <a:gd name="T6" fmla="*/ 169489 w 16064"/>
                <a:gd name="T7" fmla="*/ 180436 h 176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064" h="17680">
                  <a:moveTo>
                    <a:pt x="1357" y="587"/>
                  </a:moveTo>
                  <a:cubicBezTo>
                    <a:pt x="1357" y="587"/>
                    <a:pt x="8710" y="-2255"/>
                    <a:pt x="12387" y="4566"/>
                  </a:cubicBezTo>
                  <a:cubicBezTo>
                    <a:pt x="16063" y="10818"/>
                    <a:pt x="14685" y="15366"/>
                    <a:pt x="16063" y="17639"/>
                  </a:cubicBezTo>
                  <a:cubicBezTo>
                    <a:pt x="16063" y="17639"/>
                    <a:pt x="-5536" y="19345"/>
                    <a:pt x="1357" y="58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AutoShape 10"/>
            <p:cNvSpPr>
              <a:spLocks/>
            </p:cNvSpPr>
            <p:nvPr/>
          </p:nvSpPr>
          <p:spPr bwMode="auto">
            <a:xfrm>
              <a:off x="1161198" y="1655993"/>
              <a:ext cx="237511" cy="334195"/>
            </a:xfrm>
            <a:custGeom>
              <a:avLst/>
              <a:gdLst>
                <a:gd name="T0" fmla="*/ 118756 w 12554"/>
                <a:gd name="T1" fmla="*/ 167089 h 19439"/>
                <a:gd name="T2" fmla="*/ 118756 w 12554"/>
                <a:gd name="T3" fmla="*/ 167089 h 19439"/>
                <a:gd name="T4" fmla="*/ 118756 w 12554"/>
                <a:gd name="T5" fmla="*/ 167089 h 19439"/>
                <a:gd name="T6" fmla="*/ 118756 w 12554"/>
                <a:gd name="T7" fmla="*/ 167089 h 194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54" h="19439">
                  <a:moveTo>
                    <a:pt x="3104" y="18900"/>
                  </a:moveTo>
                  <a:cubicBezTo>
                    <a:pt x="3104" y="18900"/>
                    <a:pt x="-8210" y="10260"/>
                    <a:pt x="12361" y="0"/>
                  </a:cubicBezTo>
                  <a:cubicBezTo>
                    <a:pt x="12361" y="0"/>
                    <a:pt x="11847" y="4320"/>
                    <a:pt x="12361" y="9180"/>
                  </a:cubicBezTo>
                  <a:cubicBezTo>
                    <a:pt x="13389" y="13500"/>
                    <a:pt x="10304" y="21599"/>
                    <a:pt x="3104" y="189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AutoShape 11"/>
            <p:cNvSpPr>
              <a:spLocks/>
            </p:cNvSpPr>
            <p:nvPr/>
          </p:nvSpPr>
          <p:spPr bwMode="auto">
            <a:xfrm>
              <a:off x="864495" y="1490395"/>
              <a:ext cx="236626" cy="379186"/>
            </a:xfrm>
            <a:custGeom>
              <a:avLst/>
              <a:gdLst>
                <a:gd name="T0" fmla="*/ 118304 w 13741"/>
                <a:gd name="T1" fmla="*/ 189584 h 20925"/>
                <a:gd name="T2" fmla="*/ 118304 w 13741"/>
                <a:gd name="T3" fmla="*/ 189584 h 20925"/>
                <a:gd name="T4" fmla="*/ 118304 w 13741"/>
                <a:gd name="T5" fmla="*/ 189584 h 20925"/>
                <a:gd name="T6" fmla="*/ 118304 w 13741"/>
                <a:gd name="T7" fmla="*/ 189584 h 209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741" h="20925">
                  <a:moveTo>
                    <a:pt x="1989" y="18514"/>
                  </a:moveTo>
                  <a:cubicBezTo>
                    <a:pt x="1989" y="18514"/>
                    <a:pt x="-4263" y="10800"/>
                    <a:pt x="5400" y="3085"/>
                  </a:cubicBezTo>
                  <a:cubicBezTo>
                    <a:pt x="7673" y="1542"/>
                    <a:pt x="11652" y="0"/>
                    <a:pt x="11652" y="0"/>
                  </a:cubicBezTo>
                  <a:cubicBezTo>
                    <a:pt x="11652" y="0"/>
                    <a:pt x="17337" y="15942"/>
                    <a:pt x="9947" y="20057"/>
                  </a:cubicBezTo>
                  <a:cubicBezTo>
                    <a:pt x="7105" y="21599"/>
                    <a:pt x="3694" y="21085"/>
                    <a:pt x="1989" y="1851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AutoShape 12"/>
            <p:cNvSpPr>
              <a:spLocks/>
            </p:cNvSpPr>
            <p:nvPr/>
          </p:nvSpPr>
          <p:spPr bwMode="auto">
            <a:xfrm>
              <a:off x="476106" y="1435194"/>
              <a:ext cx="246387" cy="387717"/>
            </a:xfrm>
            <a:custGeom>
              <a:avLst/>
              <a:gdLst>
                <a:gd name="T0" fmla="*/ 123193 w 14722"/>
                <a:gd name="T1" fmla="*/ 193849 h 21125"/>
                <a:gd name="T2" fmla="*/ 123193 w 14722"/>
                <a:gd name="T3" fmla="*/ 193849 h 21125"/>
                <a:gd name="T4" fmla="*/ 123193 w 14722"/>
                <a:gd name="T5" fmla="*/ 193849 h 21125"/>
                <a:gd name="T6" fmla="*/ 123193 w 14722"/>
                <a:gd name="T7" fmla="*/ 193849 h 211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722" h="21125">
                  <a:moveTo>
                    <a:pt x="7999" y="21097"/>
                  </a:moveTo>
                  <a:cubicBezTo>
                    <a:pt x="2162" y="21600"/>
                    <a:pt x="-3092" y="15069"/>
                    <a:pt x="2162" y="7534"/>
                  </a:cubicBezTo>
                  <a:cubicBezTo>
                    <a:pt x="6832" y="0"/>
                    <a:pt x="6832" y="0"/>
                    <a:pt x="6832" y="0"/>
                  </a:cubicBezTo>
                  <a:cubicBezTo>
                    <a:pt x="6832" y="0"/>
                    <a:pt x="9167" y="3516"/>
                    <a:pt x="10918" y="5525"/>
                  </a:cubicBezTo>
                  <a:cubicBezTo>
                    <a:pt x="14421" y="10046"/>
                    <a:pt x="18507" y="21097"/>
                    <a:pt x="7999" y="2109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AutoShape 13"/>
            <p:cNvSpPr>
              <a:spLocks/>
            </p:cNvSpPr>
            <p:nvPr/>
          </p:nvSpPr>
          <p:spPr bwMode="auto">
            <a:xfrm>
              <a:off x="-1" y="1791533"/>
              <a:ext cx="472804" cy="229415"/>
            </a:xfrm>
            <a:custGeom>
              <a:avLst/>
              <a:gdLst>
                <a:gd name="T0" fmla="*/ 236391 w 21189"/>
                <a:gd name="T1" fmla="*/ 195048 h 15674"/>
                <a:gd name="T2" fmla="*/ 236391 w 21189"/>
                <a:gd name="T3" fmla="*/ 195048 h 15674"/>
                <a:gd name="T4" fmla="*/ 236391 w 21189"/>
                <a:gd name="T5" fmla="*/ 195048 h 15674"/>
                <a:gd name="T6" fmla="*/ 236391 w 21189"/>
                <a:gd name="T7" fmla="*/ 195048 h 1567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89" h="15674">
                  <a:moveTo>
                    <a:pt x="21168" y="9758"/>
                  </a:moveTo>
                  <a:cubicBezTo>
                    <a:pt x="21168" y="9758"/>
                    <a:pt x="12959" y="-5489"/>
                    <a:pt x="3888" y="2134"/>
                  </a:cubicBezTo>
                  <a:cubicBezTo>
                    <a:pt x="3888" y="2134"/>
                    <a:pt x="1296" y="5311"/>
                    <a:pt x="0" y="6581"/>
                  </a:cubicBezTo>
                  <a:cubicBezTo>
                    <a:pt x="0" y="6581"/>
                    <a:pt x="4320" y="14840"/>
                    <a:pt x="9935" y="15475"/>
                  </a:cubicBezTo>
                  <a:cubicBezTo>
                    <a:pt x="15119" y="16111"/>
                    <a:pt x="21599" y="15475"/>
                    <a:pt x="21168" y="975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AutoShape 14"/>
            <p:cNvSpPr>
              <a:spLocks/>
            </p:cNvSpPr>
            <p:nvPr/>
          </p:nvSpPr>
          <p:spPr bwMode="auto">
            <a:xfrm>
              <a:off x="398160" y="2080516"/>
              <a:ext cx="370449" cy="338242"/>
            </a:xfrm>
            <a:custGeom>
              <a:avLst/>
              <a:gdLst>
                <a:gd name="T0" fmla="*/ 185224 w 20364"/>
                <a:gd name="T1" fmla="*/ 177136 h 21100"/>
                <a:gd name="T2" fmla="*/ 185224 w 20364"/>
                <a:gd name="T3" fmla="*/ 177136 h 21100"/>
                <a:gd name="T4" fmla="*/ 185224 w 20364"/>
                <a:gd name="T5" fmla="*/ 177136 h 21100"/>
                <a:gd name="T6" fmla="*/ 185224 w 20364"/>
                <a:gd name="T7" fmla="*/ 177136 h 211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364" h="21100">
                  <a:moveTo>
                    <a:pt x="14751" y="83"/>
                  </a:moveTo>
                  <a:cubicBezTo>
                    <a:pt x="12117" y="83"/>
                    <a:pt x="4214" y="2418"/>
                    <a:pt x="3687" y="10591"/>
                  </a:cubicBezTo>
                  <a:cubicBezTo>
                    <a:pt x="2634" y="18181"/>
                    <a:pt x="0" y="21099"/>
                    <a:pt x="0" y="21099"/>
                  </a:cubicBezTo>
                  <a:cubicBezTo>
                    <a:pt x="0" y="21099"/>
                    <a:pt x="18439" y="19932"/>
                    <a:pt x="20019" y="11175"/>
                  </a:cubicBezTo>
                  <a:cubicBezTo>
                    <a:pt x="21599" y="1835"/>
                    <a:pt x="17385" y="-500"/>
                    <a:pt x="14751" y="8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AutoShape 15"/>
            <p:cNvSpPr>
              <a:spLocks/>
            </p:cNvSpPr>
            <p:nvPr/>
          </p:nvSpPr>
          <p:spPr bwMode="auto">
            <a:xfrm>
              <a:off x="823190" y="2259866"/>
              <a:ext cx="319384" cy="359619"/>
            </a:xfrm>
            <a:custGeom>
              <a:avLst/>
              <a:gdLst>
                <a:gd name="T0" fmla="*/ 159678 w 11653"/>
                <a:gd name="T1" fmla="*/ 226667 h 19110"/>
                <a:gd name="T2" fmla="*/ 159678 w 11653"/>
                <a:gd name="T3" fmla="*/ 226667 h 19110"/>
                <a:gd name="T4" fmla="*/ 159678 w 11653"/>
                <a:gd name="T5" fmla="*/ 226667 h 19110"/>
                <a:gd name="T6" fmla="*/ 159678 w 11653"/>
                <a:gd name="T7" fmla="*/ 226667 h 19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653" h="19110">
                  <a:moveTo>
                    <a:pt x="8112" y="946"/>
                  </a:moveTo>
                  <a:cubicBezTo>
                    <a:pt x="3863" y="-2490"/>
                    <a:pt x="-2510" y="3400"/>
                    <a:pt x="1030" y="19110"/>
                  </a:cubicBezTo>
                  <a:cubicBezTo>
                    <a:pt x="1030" y="19110"/>
                    <a:pt x="19090" y="10273"/>
                    <a:pt x="8112" y="94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AutoShape 16"/>
            <p:cNvSpPr>
              <a:spLocks/>
            </p:cNvSpPr>
            <p:nvPr/>
          </p:nvSpPr>
          <p:spPr bwMode="auto">
            <a:xfrm>
              <a:off x="2241968" y="0"/>
              <a:ext cx="285356" cy="425078"/>
            </a:xfrm>
            <a:custGeom>
              <a:avLst/>
              <a:gdLst>
                <a:gd name="T0" fmla="*/ 142667 w 13523"/>
                <a:gd name="T1" fmla="*/ 212539 h 18670"/>
                <a:gd name="T2" fmla="*/ 142667 w 13523"/>
                <a:gd name="T3" fmla="*/ 212539 h 18670"/>
                <a:gd name="T4" fmla="*/ 142667 w 13523"/>
                <a:gd name="T5" fmla="*/ 212539 h 18670"/>
                <a:gd name="T6" fmla="*/ 142667 w 13523"/>
                <a:gd name="T7" fmla="*/ 212539 h 1867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523" h="18670">
                  <a:moveTo>
                    <a:pt x="2888" y="17932"/>
                  </a:moveTo>
                  <a:cubicBezTo>
                    <a:pt x="2888" y="17932"/>
                    <a:pt x="-7682" y="8558"/>
                    <a:pt x="11620" y="0"/>
                  </a:cubicBezTo>
                  <a:cubicBezTo>
                    <a:pt x="11620" y="0"/>
                    <a:pt x="12998" y="3260"/>
                    <a:pt x="13458" y="6928"/>
                  </a:cubicBezTo>
                  <a:cubicBezTo>
                    <a:pt x="13917" y="10596"/>
                    <a:pt x="12079" y="21599"/>
                    <a:pt x="2888" y="1793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AutoShape 17"/>
            <p:cNvSpPr>
              <a:spLocks/>
            </p:cNvSpPr>
            <p:nvPr/>
          </p:nvSpPr>
          <p:spPr bwMode="auto">
            <a:xfrm>
              <a:off x="1891430" y="140508"/>
              <a:ext cx="256120" cy="402820"/>
            </a:xfrm>
            <a:custGeom>
              <a:avLst/>
              <a:gdLst>
                <a:gd name="T0" fmla="*/ 128060 w 16246"/>
                <a:gd name="T1" fmla="*/ 201400 h 20641"/>
                <a:gd name="T2" fmla="*/ 128060 w 16246"/>
                <a:gd name="T3" fmla="*/ 201400 h 20641"/>
                <a:gd name="T4" fmla="*/ 128060 w 16246"/>
                <a:gd name="T5" fmla="*/ 201400 h 20641"/>
                <a:gd name="T6" fmla="*/ 128060 w 16246"/>
                <a:gd name="T7" fmla="*/ 201400 h 206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246" h="20641">
                  <a:moveTo>
                    <a:pt x="14468" y="19252"/>
                  </a:moveTo>
                  <a:cubicBezTo>
                    <a:pt x="14468" y="19252"/>
                    <a:pt x="21257" y="11739"/>
                    <a:pt x="8296" y="5165"/>
                  </a:cubicBezTo>
                  <a:cubicBezTo>
                    <a:pt x="1508" y="1408"/>
                    <a:pt x="274" y="0"/>
                    <a:pt x="274" y="0"/>
                  </a:cubicBezTo>
                  <a:cubicBezTo>
                    <a:pt x="274" y="0"/>
                    <a:pt x="-343" y="6573"/>
                    <a:pt x="274" y="8921"/>
                  </a:cubicBezTo>
                  <a:cubicBezTo>
                    <a:pt x="274" y="11269"/>
                    <a:pt x="-343" y="17843"/>
                    <a:pt x="5828" y="20191"/>
                  </a:cubicBezTo>
                  <a:cubicBezTo>
                    <a:pt x="10148" y="21600"/>
                    <a:pt x="14468" y="19252"/>
                    <a:pt x="14468" y="1925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AutoShape 18"/>
            <p:cNvSpPr>
              <a:spLocks/>
            </p:cNvSpPr>
            <p:nvPr/>
          </p:nvSpPr>
          <p:spPr bwMode="auto">
            <a:xfrm>
              <a:off x="2349568" y="506353"/>
              <a:ext cx="416606" cy="227810"/>
            </a:xfrm>
            <a:custGeom>
              <a:avLst/>
              <a:gdLst>
                <a:gd name="T0" fmla="*/ 208292 w 19743"/>
                <a:gd name="T1" fmla="*/ 248925 h 11814"/>
                <a:gd name="T2" fmla="*/ 208292 w 19743"/>
                <a:gd name="T3" fmla="*/ 248925 h 11814"/>
                <a:gd name="T4" fmla="*/ 208292 w 19743"/>
                <a:gd name="T5" fmla="*/ 248925 h 11814"/>
                <a:gd name="T6" fmla="*/ 208292 w 19743"/>
                <a:gd name="T7" fmla="*/ 248925 h 118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43" h="11814">
                  <a:moveTo>
                    <a:pt x="900" y="3077"/>
                  </a:moveTo>
                  <a:cubicBezTo>
                    <a:pt x="900" y="3077"/>
                    <a:pt x="12389" y="-7002"/>
                    <a:pt x="19742" y="9318"/>
                  </a:cubicBezTo>
                  <a:cubicBezTo>
                    <a:pt x="19742" y="9318"/>
                    <a:pt x="11011" y="14598"/>
                    <a:pt x="2279" y="9798"/>
                  </a:cubicBezTo>
                  <a:cubicBezTo>
                    <a:pt x="-1857" y="7878"/>
                    <a:pt x="900" y="4038"/>
                    <a:pt x="900" y="307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AutoShape 19"/>
            <p:cNvSpPr>
              <a:spLocks/>
            </p:cNvSpPr>
            <p:nvPr/>
          </p:nvSpPr>
          <p:spPr bwMode="auto">
            <a:xfrm>
              <a:off x="2146486" y="863760"/>
              <a:ext cx="446800" cy="214027"/>
            </a:xfrm>
            <a:custGeom>
              <a:avLst/>
              <a:gdLst>
                <a:gd name="T0" fmla="*/ 223400 w 21174"/>
                <a:gd name="T1" fmla="*/ 182909 h 12449"/>
                <a:gd name="T2" fmla="*/ 223400 w 21174"/>
                <a:gd name="T3" fmla="*/ 182909 h 12449"/>
                <a:gd name="T4" fmla="*/ 223400 w 21174"/>
                <a:gd name="T5" fmla="*/ 182909 h 12449"/>
                <a:gd name="T6" fmla="*/ 223400 w 21174"/>
                <a:gd name="T7" fmla="*/ 182909 h 124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74" h="12449">
                  <a:moveTo>
                    <a:pt x="33" y="6385"/>
                  </a:moveTo>
                  <a:cubicBezTo>
                    <a:pt x="-426" y="3685"/>
                    <a:pt x="3710" y="-4415"/>
                    <a:pt x="21173" y="3144"/>
                  </a:cubicBezTo>
                  <a:cubicBezTo>
                    <a:pt x="21173" y="3144"/>
                    <a:pt x="17037" y="6925"/>
                    <a:pt x="14739" y="8544"/>
                  </a:cubicBezTo>
                  <a:cubicBezTo>
                    <a:pt x="12442" y="10704"/>
                    <a:pt x="493" y="17184"/>
                    <a:pt x="33" y="638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AutoShape 20"/>
            <p:cNvSpPr>
              <a:spLocks/>
            </p:cNvSpPr>
            <p:nvPr/>
          </p:nvSpPr>
          <p:spPr bwMode="auto">
            <a:xfrm>
              <a:off x="2166289" y="1204359"/>
              <a:ext cx="395564" cy="307183"/>
            </a:xfrm>
            <a:custGeom>
              <a:avLst/>
              <a:gdLst>
                <a:gd name="T0" fmla="*/ 197782 w 21180"/>
                <a:gd name="T1" fmla="*/ 153583 h 18889"/>
                <a:gd name="T2" fmla="*/ 197782 w 21180"/>
                <a:gd name="T3" fmla="*/ 153583 h 18889"/>
                <a:gd name="T4" fmla="*/ 197782 w 21180"/>
                <a:gd name="T5" fmla="*/ 153583 h 18889"/>
                <a:gd name="T6" fmla="*/ 197782 w 21180"/>
                <a:gd name="T7" fmla="*/ 153583 h 18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80" h="18889">
                  <a:moveTo>
                    <a:pt x="94" y="10800"/>
                  </a:moveTo>
                  <a:cubicBezTo>
                    <a:pt x="-420" y="7957"/>
                    <a:pt x="608" y="0"/>
                    <a:pt x="17580" y="0"/>
                  </a:cubicBezTo>
                  <a:cubicBezTo>
                    <a:pt x="17580" y="0"/>
                    <a:pt x="20151" y="568"/>
                    <a:pt x="21179" y="0"/>
                  </a:cubicBezTo>
                  <a:cubicBezTo>
                    <a:pt x="21179" y="0"/>
                    <a:pt x="18094" y="13073"/>
                    <a:pt x="11922" y="17621"/>
                  </a:cubicBezTo>
                  <a:cubicBezTo>
                    <a:pt x="5751" y="21599"/>
                    <a:pt x="608" y="15347"/>
                    <a:pt x="94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AutoShape 21"/>
            <p:cNvSpPr>
              <a:spLocks/>
            </p:cNvSpPr>
            <p:nvPr/>
          </p:nvSpPr>
          <p:spPr bwMode="auto">
            <a:xfrm>
              <a:off x="1335935" y="1369503"/>
              <a:ext cx="444268" cy="256984"/>
            </a:xfrm>
            <a:custGeom>
              <a:avLst/>
              <a:gdLst>
                <a:gd name="T0" fmla="*/ 222123 w 20815"/>
                <a:gd name="T1" fmla="*/ 153124 h 18748"/>
                <a:gd name="T2" fmla="*/ 222123 w 20815"/>
                <a:gd name="T3" fmla="*/ 153124 h 18748"/>
                <a:gd name="T4" fmla="*/ 222123 w 20815"/>
                <a:gd name="T5" fmla="*/ 153124 h 18748"/>
                <a:gd name="T6" fmla="*/ 222123 w 20815"/>
                <a:gd name="T7" fmla="*/ 153124 h 187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15" h="18748">
                  <a:moveTo>
                    <a:pt x="20699" y="10353"/>
                  </a:moveTo>
                  <a:cubicBezTo>
                    <a:pt x="20699" y="10353"/>
                    <a:pt x="19799" y="-1797"/>
                    <a:pt x="6749" y="227"/>
                  </a:cubicBezTo>
                  <a:cubicBezTo>
                    <a:pt x="6749" y="227"/>
                    <a:pt x="899" y="2252"/>
                    <a:pt x="0" y="1577"/>
                  </a:cubicBezTo>
                  <a:cubicBezTo>
                    <a:pt x="0" y="1577"/>
                    <a:pt x="4499" y="16428"/>
                    <a:pt x="10800" y="18453"/>
                  </a:cubicBezTo>
                  <a:cubicBezTo>
                    <a:pt x="17099" y="19803"/>
                    <a:pt x="21600" y="16428"/>
                    <a:pt x="20699" y="1035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AutoShape 22"/>
            <p:cNvSpPr>
              <a:spLocks/>
            </p:cNvSpPr>
            <p:nvPr/>
          </p:nvSpPr>
          <p:spPr bwMode="auto">
            <a:xfrm>
              <a:off x="1131614" y="998918"/>
              <a:ext cx="403300" cy="200351"/>
            </a:xfrm>
            <a:custGeom>
              <a:avLst/>
              <a:gdLst>
                <a:gd name="T0" fmla="*/ 201640 w 20033"/>
                <a:gd name="T1" fmla="*/ 135607 h 15680"/>
                <a:gd name="T2" fmla="*/ 201640 w 20033"/>
                <a:gd name="T3" fmla="*/ 135607 h 15680"/>
                <a:gd name="T4" fmla="*/ 201640 w 20033"/>
                <a:gd name="T5" fmla="*/ 135607 h 15680"/>
                <a:gd name="T6" fmla="*/ 201640 w 20033"/>
                <a:gd name="T7" fmla="*/ 135607 h 156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033" h="15680">
                  <a:moveTo>
                    <a:pt x="19679" y="5146"/>
                  </a:moveTo>
                  <a:cubicBezTo>
                    <a:pt x="17760" y="826"/>
                    <a:pt x="10559" y="-2773"/>
                    <a:pt x="3359" y="2986"/>
                  </a:cubicBezTo>
                  <a:cubicBezTo>
                    <a:pt x="479" y="5866"/>
                    <a:pt x="0" y="10187"/>
                    <a:pt x="0" y="10187"/>
                  </a:cubicBezTo>
                  <a:cubicBezTo>
                    <a:pt x="0" y="10187"/>
                    <a:pt x="6239" y="12346"/>
                    <a:pt x="9119" y="14507"/>
                  </a:cubicBezTo>
                  <a:cubicBezTo>
                    <a:pt x="15360" y="18827"/>
                    <a:pt x="21600" y="10187"/>
                    <a:pt x="19679" y="514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AutoShape 23"/>
            <p:cNvSpPr>
              <a:spLocks/>
            </p:cNvSpPr>
            <p:nvPr/>
          </p:nvSpPr>
          <p:spPr bwMode="auto">
            <a:xfrm>
              <a:off x="1020314" y="371344"/>
              <a:ext cx="277784" cy="328365"/>
            </a:xfrm>
            <a:custGeom>
              <a:avLst/>
              <a:gdLst>
                <a:gd name="T0" fmla="*/ 138892 w 15070"/>
                <a:gd name="T1" fmla="*/ 164174 h 19631"/>
                <a:gd name="T2" fmla="*/ 138892 w 15070"/>
                <a:gd name="T3" fmla="*/ 164174 h 19631"/>
                <a:gd name="T4" fmla="*/ 138892 w 15070"/>
                <a:gd name="T5" fmla="*/ 164174 h 19631"/>
                <a:gd name="T6" fmla="*/ 138892 w 15070"/>
                <a:gd name="T7" fmla="*/ 164174 h 196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070" h="19631">
                  <a:moveTo>
                    <a:pt x="13316" y="18830"/>
                  </a:moveTo>
                  <a:cubicBezTo>
                    <a:pt x="13316" y="18830"/>
                    <a:pt x="19111" y="9415"/>
                    <a:pt x="9629" y="4984"/>
                  </a:cubicBezTo>
                  <a:cubicBezTo>
                    <a:pt x="2780" y="1661"/>
                    <a:pt x="1726" y="0"/>
                    <a:pt x="1726" y="0"/>
                  </a:cubicBezTo>
                  <a:cubicBezTo>
                    <a:pt x="1726" y="0"/>
                    <a:pt x="-2488" y="8307"/>
                    <a:pt x="2253" y="14953"/>
                  </a:cubicBezTo>
                  <a:cubicBezTo>
                    <a:pt x="6994" y="21599"/>
                    <a:pt x="11736" y="19384"/>
                    <a:pt x="13316" y="1883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AutoShape 24"/>
            <p:cNvSpPr>
              <a:spLocks/>
            </p:cNvSpPr>
            <p:nvPr/>
          </p:nvSpPr>
          <p:spPr bwMode="auto">
            <a:xfrm>
              <a:off x="1451808" y="331198"/>
              <a:ext cx="294625" cy="404604"/>
            </a:xfrm>
            <a:custGeom>
              <a:avLst/>
              <a:gdLst>
                <a:gd name="T0" fmla="*/ 147313 w 15376"/>
                <a:gd name="T1" fmla="*/ 202292 h 20489"/>
                <a:gd name="T2" fmla="*/ 147313 w 15376"/>
                <a:gd name="T3" fmla="*/ 202292 h 20489"/>
                <a:gd name="T4" fmla="*/ 147313 w 15376"/>
                <a:gd name="T5" fmla="*/ 202292 h 20489"/>
                <a:gd name="T6" fmla="*/ 147313 w 15376"/>
                <a:gd name="T7" fmla="*/ 202292 h 204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376" h="20489">
                  <a:moveTo>
                    <a:pt x="3445" y="19252"/>
                  </a:moveTo>
                  <a:cubicBezTo>
                    <a:pt x="3445" y="19252"/>
                    <a:pt x="-3587" y="13147"/>
                    <a:pt x="2440" y="7982"/>
                  </a:cubicBezTo>
                  <a:cubicBezTo>
                    <a:pt x="8468" y="2347"/>
                    <a:pt x="11985" y="1878"/>
                    <a:pt x="11985" y="0"/>
                  </a:cubicBezTo>
                  <a:cubicBezTo>
                    <a:pt x="11985" y="0"/>
                    <a:pt x="18013" y="14086"/>
                    <a:pt x="13994" y="17843"/>
                  </a:cubicBezTo>
                  <a:cubicBezTo>
                    <a:pt x="10478" y="21599"/>
                    <a:pt x="5957" y="20660"/>
                    <a:pt x="3445" y="1925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AutoShape 25"/>
            <p:cNvSpPr>
              <a:spLocks/>
            </p:cNvSpPr>
            <p:nvPr/>
          </p:nvSpPr>
          <p:spPr bwMode="auto">
            <a:xfrm>
              <a:off x="2787365" y="843051"/>
              <a:ext cx="327520" cy="405683"/>
            </a:xfrm>
            <a:custGeom>
              <a:avLst/>
              <a:gdLst>
                <a:gd name="T0" fmla="*/ 163750 w 16671"/>
                <a:gd name="T1" fmla="*/ 202832 h 20543"/>
                <a:gd name="T2" fmla="*/ 163750 w 16671"/>
                <a:gd name="T3" fmla="*/ 202832 h 20543"/>
                <a:gd name="T4" fmla="*/ 163750 w 16671"/>
                <a:gd name="T5" fmla="*/ 202832 h 20543"/>
                <a:gd name="T6" fmla="*/ 163750 w 16671"/>
                <a:gd name="T7" fmla="*/ 202832 h 205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671" h="20543">
                  <a:moveTo>
                    <a:pt x="982" y="17843"/>
                  </a:moveTo>
                  <a:cubicBezTo>
                    <a:pt x="982" y="17843"/>
                    <a:pt x="-2945" y="8921"/>
                    <a:pt x="4909" y="5634"/>
                  </a:cubicBezTo>
                  <a:cubicBezTo>
                    <a:pt x="13255" y="2347"/>
                    <a:pt x="15709" y="0"/>
                    <a:pt x="15709" y="0"/>
                  </a:cubicBezTo>
                  <a:cubicBezTo>
                    <a:pt x="15709" y="0"/>
                    <a:pt x="18654" y="15026"/>
                    <a:pt x="14236" y="18313"/>
                  </a:cubicBezTo>
                  <a:cubicBezTo>
                    <a:pt x="9327" y="21130"/>
                    <a:pt x="3436" y="21599"/>
                    <a:pt x="982" y="1784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AutoShape 26"/>
            <p:cNvSpPr>
              <a:spLocks/>
            </p:cNvSpPr>
            <p:nvPr/>
          </p:nvSpPr>
          <p:spPr bwMode="auto">
            <a:xfrm>
              <a:off x="2793924" y="265964"/>
              <a:ext cx="247618" cy="381381"/>
            </a:xfrm>
            <a:custGeom>
              <a:avLst/>
              <a:gdLst>
                <a:gd name="T0" fmla="*/ 123809 w 19262"/>
                <a:gd name="T1" fmla="*/ 190691 h 21600"/>
                <a:gd name="T2" fmla="*/ 123809 w 19262"/>
                <a:gd name="T3" fmla="*/ 190691 h 21600"/>
                <a:gd name="T4" fmla="*/ 123809 w 19262"/>
                <a:gd name="T5" fmla="*/ 190691 h 21600"/>
                <a:gd name="T6" fmla="*/ 123809 w 19262"/>
                <a:gd name="T7" fmla="*/ 19069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262" h="21600">
                  <a:moveTo>
                    <a:pt x="9083" y="21600"/>
                  </a:moveTo>
                  <a:cubicBezTo>
                    <a:pt x="9083" y="21600"/>
                    <a:pt x="-1344" y="16331"/>
                    <a:pt x="145" y="11063"/>
                  </a:cubicBezTo>
                  <a:cubicBezTo>
                    <a:pt x="1635" y="5795"/>
                    <a:pt x="9828" y="1580"/>
                    <a:pt x="9828" y="0"/>
                  </a:cubicBezTo>
                  <a:cubicBezTo>
                    <a:pt x="9828" y="0"/>
                    <a:pt x="18021" y="6848"/>
                    <a:pt x="18766" y="10536"/>
                  </a:cubicBezTo>
                  <a:cubicBezTo>
                    <a:pt x="20256" y="13697"/>
                    <a:pt x="18766" y="21073"/>
                    <a:pt x="9083" y="216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AutoShape 27"/>
            <p:cNvSpPr>
              <a:spLocks/>
            </p:cNvSpPr>
            <p:nvPr/>
          </p:nvSpPr>
          <p:spPr bwMode="auto">
            <a:xfrm>
              <a:off x="633379" y="983559"/>
              <a:ext cx="262803" cy="386402"/>
            </a:xfrm>
            <a:custGeom>
              <a:avLst/>
              <a:gdLst>
                <a:gd name="T0" fmla="*/ 131402 w 12174"/>
                <a:gd name="T1" fmla="*/ 193201 h 21600"/>
                <a:gd name="T2" fmla="*/ 131402 w 12174"/>
                <a:gd name="T3" fmla="*/ 193201 h 21600"/>
                <a:gd name="T4" fmla="*/ 131402 w 12174"/>
                <a:gd name="T5" fmla="*/ 193201 h 21600"/>
                <a:gd name="T6" fmla="*/ 131402 w 12174"/>
                <a:gd name="T7" fmla="*/ 19320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174" h="21600">
                  <a:moveTo>
                    <a:pt x="7422" y="21599"/>
                  </a:moveTo>
                  <a:cubicBezTo>
                    <a:pt x="7422" y="21599"/>
                    <a:pt x="-6528" y="17485"/>
                    <a:pt x="3821" y="0"/>
                  </a:cubicBezTo>
                  <a:cubicBezTo>
                    <a:pt x="3821" y="0"/>
                    <a:pt x="5622" y="3085"/>
                    <a:pt x="8772" y="5657"/>
                  </a:cubicBezTo>
                  <a:cubicBezTo>
                    <a:pt x="11921" y="8228"/>
                    <a:pt x="15071" y="21599"/>
                    <a:pt x="7422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AutoShape 28"/>
            <p:cNvSpPr>
              <a:spLocks/>
            </p:cNvSpPr>
            <p:nvPr/>
          </p:nvSpPr>
          <p:spPr bwMode="auto">
            <a:xfrm>
              <a:off x="130693" y="1063850"/>
              <a:ext cx="308108" cy="406474"/>
            </a:xfrm>
            <a:custGeom>
              <a:avLst/>
              <a:gdLst>
                <a:gd name="T0" fmla="*/ 154054 w 11872"/>
                <a:gd name="T1" fmla="*/ 203237 h 21600"/>
                <a:gd name="T2" fmla="*/ 154054 w 11872"/>
                <a:gd name="T3" fmla="*/ 203237 h 21600"/>
                <a:gd name="T4" fmla="*/ 154054 w 11872"/>
                <a:gd name="T5" fmla="*/ 203237 h 21600"/>
                <a:gd name="T6" fmla="*/ 154054 w 11872"/>
                <a:gd name="T7" fmla="*/ 20323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872" h="21600">
                  <a:moveTo>
                    <a:pt x="5050" y="21599"/>
                  </a:moveTo>
                  <a:cubicBezTo>
                    <a:pt x="5050" y="21599"/>
                    <a:pt x="-4632" y="15218"/>
                    <a:pt x="2816" y="0"/>
                  </a:cubicBezTo>
                  <a:cubicBezTo>
                    <a:pt x="2816" y="0"/>
                    <a:pt x="4305" y="2454"/>
                    <a:pt x="5795" y="3436"/>
                  </a:cubicBezTo>
                  <a:cubicBezTo>
                    <a:pt x="10636" y="7363"/>
                    <a:pt x="16968" y="17181"/>
                    <a:pt x="505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AutoShape 29"/>
            <p:cNvSpPr>
              <a:spLocks/>
            </p:cNvSpPr>
            <p:nvPr/>
          </p:nvSpPr>
          <p:spPr bwMode="auto">
            <a:xfrm>
              <a:off x="678641" y="501816"/>
              <a:ext cx="255444" cy="351272"/>
            </a:xfrm>
            <a:custGeom>
              <a:avLst/>
              <a:gdLst>
                <a:gd name="T0" fmla="*/ 127722 w 11448"/>
                <a:gd name="T1" fmla="*/ 175636 h 21600"/>
                <a:gd name="T2" fmla="*/ 127722 w 11448"/>
                <a:gd name="T3" fmla="*/ 175636 h 21600"/>
                <a:gd name="T4" fmla="*/ 127722 w 11448"/>
                <a:gd name="T5" fmla="*/ 175636 h 21600"/>
                <a:gd name="T6" fmla="*/ 127722 w 11448"/>
                <a:gd name="T7" fmla="*/ 1756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448" h="21600">
                  <a:moveTo>
                    <a:pt x="7668" y="21599"/>
                  </a:moveTo>
                  <a:cubicBezTo>
                    <a:pt x="7668" y="21599"/>
                    <a:pt x="-5291" y="21599"/>
                    <a:pt x="2485" y="0"/>
                  </a:cubicBezTo>
                  <a:cubicBezTo>
                    <a:pt x="2485" y="0"/>
                    <a:pt x="4212" y="3978"/>
                    <a:pt x="5940" y="5115"/>
                  </a:cubicBezTo>
                  <a:cubicBezTo>
                    <a:pt x="7668" y="6252"/>
                    <a:pt x="16308" y="17621"/>
                    <a:pt x="7668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5364" name="组合 32"/>
          <p:cNvGrpSpPr>
            <a:grpSpLocks/>
          </p:cNvGrpSpPr>
          <p:nvPr/>
        </p:nvGrpSpPr>
        <p:grpSpPr bwMode="auto">
          <a:xfrm>
            <a:off x="8823325" y="1668463"/>
            <a:ext cx="2579688" cy="793750"/>
            <a:chOff x="8030739" y="2125723"/>
            <a:chExt cx="2579637" cy="793373"/>
          </a:xfrm>
        </p:grpSpPr>
        <p:sp>
          <p:nvSpPr>
            <p:cNvPr id="15383" name="Text Placeholder 3"/>
            <p:cNvSpPr txBox="1">
              <a:spLocks/>
            </p:cNvSpPr>
            <p:nvPr/>
          </p:nvSpPr>
          <p:spPr bwMode="auto">
            <a:xfrm>
              <a:off x="8030739" y="2488209"/>
              <a:ext cx="2579637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忧你所忧，思你所思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——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：囚心钻研，诚心不贰！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15384" name="Text Placeholder 3"/>
            <p:cNvSpPr txBox="1">
              <a:spLocks/>
            </p:cNvSpPr>
            <p:nvPr/>
          </p:nvSpPr>
          <p:spPr bwMode="auto">
            <a:xfrm>
              <a:off x="8038267" y="2125723"/>
              <a:ext cx="15388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点击添加标题</a:t>
              </a:r>
              <a:endPara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15365" name="组合 35"/>
          <p:cNvGrpSpPr>
            <a:grpSpLocks/>
          </p:cNvGrpSpPr>
          <p:nvPr/>
        </p:nvGrpSpPr>
        <p:grpSpPr bwMode="auto">
          <a:xfrm>
            <a:off x="8823325" y="2930525"/>
            <a:ext cx="2579688" cy="793750"/>
            <a:chOff x="8030739" y="2125723"/>
            <a:chExt cx="2579637" cy="793373"/>
          </a:xfrm>
        </p:grpSpPr>
        <p:sp>
          <p:nvSpPr>
            <p:cNvPr id="15381" name="Text Placeholder 3"/>
            <p:cNvSpPr txBox="1">
              <a:spLocks/>
            </p:cNvSpPr>
            <p:nvPr/>
          </p:nvSpPr>
          <p:spPr bwMode="auto">
            <a:xfrm>
              <a:off x="8030739" y="2488209"/>
              <a:ext cx="2579637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忧你所忧，思你所思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——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：囚心钻研，诚心不贰！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15382" name="Text Placeholder 3"/>
            <p:cNvSpPr txBox="1">
              <a:spLocks/>
            </p:cNvSpPr>
            <p:nvPr/>
          </p:nvSpPr>
          <p:spPr bwMode="auto">
            <a:xfrm>
              <a:off x="8038267" y="2125723"/>
              <a:ext cx="15388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点击添加标题</a:t>
              </a:r>
              <a:endPara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15366" name="组合 38"/>
          <p:cNvGrpSpPr>
            <a:grpSpLocks/>
          </p:cNvGrpSpPr>
          <p:nvPr/>
        </p:nvGrpSpPr>
        <p:grpSpPr bwMode="auto">
          <a:xfrm>
            <a:off x="8823325" y="4192588"/>
            <a:ext cx="2579688" cy="793750"/>
            <a:chOff x="8030739" y="2125723"/>
            <a:chExt cx="2579637" cy="793373"/>
          </a:xfrm>
        </p:grpSpPr>
        <p:sp>
          <p:nvSpPr>
            <p:cNvPr id="15379" name="Text Placeholder 3"/>
            <p:cNvSpPr txBox="1">
              <a:spLocks/>
            </p:cNvSpPr>
            <p:nvPr/>
          </p:nvSpPr>
          <p:spPr bwMode="auto">
            <a:xfrm>
              <a:off x="8030739" y="2488209"/>
              <a:ext cx="2579637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忧你所忧，思你所思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——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：囚心钻研，诚心不贰！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15380" name="Text Placeholder 3"/>
            <p:cNvSpPr txBox="1">
              <a:spLocks/>
            </p:cNvSpPr>
            <p:nvPr/>
          </p:nvSpPr>
          <p:spPr bwMode="auto">
            <a:xfrm>
              <a:off x="8038267" y="2125723"/>
              <a:ext cx="15388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点击添加标题</a:t>
              </a:r>
              <a:endPara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15367" name="组合 41"/>
          <p:cNvGrpSpPr>
            <a:grpSpLocks/>
          </p:cNvGrpSpPr>
          <p:nvPr/>
        </p:nvGrpSpPr>
        <p:grpSpPr bwMode="auto">
          <a:xfrm>
            <a:off x="476250" y="1685925"/>
            <a:ext cx="2501900" cy="1008063"/>
            <a:chOff x="1486729" y="1389260"/>
            <a:chExt cx="2304991" cy="1008816"/>
          </a:xfrm>
        </p:grpSpPr>
        <p:sp>
          <p:nvSpPr>
            <p:cNvPr id="15377" name="Text Placeholder 3"/>
            <p:cNvSpPr txBox="1">
              <a:spLocks/>
            </p:cNvSpPr>
            <p:nvPr/>
          </p:nvSpPr>
          <p:spPr bwMode="auto">
            <a:xfrm>
              <a:off x="1486729" y="1751746"/>
              <a:ext cx="2297463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r" eaLnBrk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忧你所忧，思你所思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——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：囚心钻研，诚心不贰！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15378" name="Text Placeholder 3"/>
            <p:cNvSpPr txBox="1">
              <a:spLocks/>
            </p:cNvSpPr>
            <p:nvPr/>
          </p:nvSpPr>
          <p:spPr bwMode="auto">
            <a:xfrm>
              <a:off x="2252837" y="1389260"/>
              <a:ext cx="15388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点击添加标题</a:t>
              </a:r>
              <a:endPara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15368" name="组合 44"/>
          <p:cNvGrpSpPr>
            <a:grpSpLocks/>
          </p:cNvGrpSpPr>
          <p:nvPr/>
        </p:nvGrpSpPr>
        <p:grpSpPr bwMode="auto">
          <a:xfrm>
            <a:off x="476250" y="2936875"/>
            <a:ext cx="2501900" cy="1008063"/>
            <a:chOff x="1486729" y="1389260"/>
            <a:chExt cx="2304991" cy="1008816"/>
          </a:xfrm>
        </p:grpSpPr>
        <p:sp>
          <p:nvSpPr>
            <p:cNvPr id="15375" name="Text Placeholder 3"/>
            <p:cNvSpPr txBox="1">
              <a:spLocks/>
            </p:cNvSpPr>
            <p:nvPr/>
          </p:nvSpPr>
          <p:spPr bwMode="auto">
            <a:xfrm>
              <a:off x="1486729" y="1751746"/>
              <a:ext cx="2297463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r" eaLnBrk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忧你所忧，思你所思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——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：囚心钻研，诚心不贰！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15376" name="Text Placeholder 3"/>
            <p:cNvSpPr txBox="1">
              <a:spLocks/>
            </p:cNvSpPr>
            <p:nvPr/>
          </p:nvSpPr>
          <p:spPr bwMode="auto">
            <a:xfrm>
              <a:off x="2252837" y="1389260"/>
              <a:ext cx="15388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点击添加标题</a:t>
              </a:r>
              <a:endPara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15369" name="组合 47"/>
          <p:cNvGrpSpPr>
            <a:grpSpLocks/>
          </p:cNvGrpSpPr>
          <p:nvPr/>
        </p:nvGrpSpPr>
        <p:grpSpPr bwMode="auto">
          <a:xfrm>
            <a:off x="476250" y="4187825"/>
            <a:ext cx="2501900" cy="1008063"/>
            <a:chOff x="1486729" y="1389260"/>
            <a:chExt cx="2304991" cy="1008816"/>
          </a:xfrm>
        </p:grpSpPr>
        <p:sp>
          <p:nvSpPr>
            <p:cNvPr id="15373" name="Text Placeholder 3"/>
            <p:cNvSpPr txBox="1">
              <a:spLocks/>
            </p:cNvSpPr>
            <p:nvPr/>
          </p:nvSpPr>
          <p:spPr bwMode="auto">
            <a:xfrm>
              <a:off x="1486729" y="1751746"/>
              <a:ext cx="2297463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r" eaLnBrk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忧你所忧，思你所思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——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：囚心钻研，诚心不贰！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15374" name="Text Placeholder 3"/>
            <p:cNvSpPr txBox="1">
              <a:spLocks/>
            </p:cNvSpPr>
            <p:nvPr/>
          </p:nvSpPr>
          <p:spPr bwMode="auto">
            <a:xfrm>
              <a:off x="2252837" y="1389260"/>
              <a:ext cx="15388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点击添加标题</a:t>
              </a:r>
              <a:endPara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15370" name="组合 50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52" name="矩形 51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72" name="文本框 52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5"/>
          <p:cNvSpPr>
            <a:spLocks/>
          </p:cNvSpPr>
          <p:nvPr/>
        </p:nvSpPr>
        <p:spPr bwMode="auto">
          <a:xfrm>
            <a:off x="7480300" y="1495425"/>
            <a:ext cx="369888" cy="3867150"/>
          </a:xfrm>
          <a:custGeom>
            <a:avLst/>
            <a:gdLst>
              <a:gd name="T0" fmla="*/ 1558 w 330557"/>
              <a:gd name="T1" fmla="*/ 217442 h 3867150"/>
              <a:gd name="T2" fmla="*/ 413897 w 330557"/>
              <a:gd name="T3" fmla="*/ 0 h 3867150"/>
              <a:gd name="T4" fmla="*/ 413897 w 330557"/>
              <a:gd name="T5" fmla="*/ 3867150 h 3867150"/>
              <a:gd name="T6" fmla="*/ 1314 w 330557"/>
              <a:gd name="T7" fmla="*/ 3641725 h 3867150"/>
              <a:gd name="T8" fmla="*/ 1558 w 330557"/>
              <a:gd name="T9" fmla="*/ 217442 h 3867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0557" h="3867150">
                <a:moveTo>
                  <a:pt x="1244" y="217442"/>
                </a:moveTo>
                <a:lnTo>
                  <a:pt x="330557" y="0"/>
                </a:lnTo>
                <a:lnTo>
                  <a:pt x="330557" y="3867150"/>
                </a:lnTo>
                <a:lnTo>
                  <a:pt x="1049" y="3641725"/>
                </a:lnTo>
                <a:cubicBezTo>
                  <a:pt x="5282" y="2422525"/>
                  <a:pt x="-2989" y="1436642"/>
                  <a:pt x="1244" y="217442"/>
                </a:cubicBezTo>
                <a:close/>
              </a:path>
            </a:pathLst>
          </a:custGeom>
          <a:solidFill>
            <a:srgbClr val="525D6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6388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9" r="-60"/>
          <a:stretch>
            <a:fillRect/>
          </a:stretch>
        </p:blipFill>
        <p:spPr bwMode="auto">
          <a:xfrm>
            <a:off x="2592388" y="1712913"/>
            <a:ext cx="4887912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850188" y="1495425"/>
            <a:ext cx="2971800" cy="3867150"/>
          </a:xfrm>
          <a:prstGeom prst="rect">
            <a:avLst/>
          </a:prstGeom>
          <a:solidFill>
            <a:srgbClr val="5DB51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709738" y="1495425"/>
            <a:ext cx="533400" cy="3867150"/>
          </a:xfrm>
          <a:prstGeom prst="rect">
            <a:avLst/>
          </a:prstGeom>
          <a:solidFill>
            <a:srgbClr val="5DB51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prstClr val="white"/>
              </a:solidFill>
            </a:endParaRPr>
          </a:p>
        </p:txBody>
      </p:sp>
      <p:sp>
        <p:nvSpPr>
          <p:cNvPr id="7" name="矩形 5"/>
          <p:cNvSpPr>
            <a:spLocks/>
          </p:cNvSpPr>
          <p:nvPr/>
        </p:nvSpPr>
        <p:spPr bwMode="auto">
          <a:xfrm flipH="1">
            <a:off x="2243138" y="1495425"/>
            <a:ext cx="349250" cy="3867150"/>
          </a:xfrm>
          <a:custGeom>
            <a:avLst/>
            <a:gdLst>
              <a:gd name="T0" fmla="*/ 1341 w 312222"/>
              <a:gd name="T1" fmla="*/ 219075 h 3867150"/>
              <a:gd name="T2" fmla="*/ 390669 w 312222"/>
              <a:gd name="T3" fmla="*/ 0 h 3867150"/>
              <a:gd name="T4" fmla="*/ 390669 w 312222"/>
              <a:gd name="T5" fmla="*/ 3867150 h 3867150"/>
              <a:gd name="T6" fmla="*/ 3224 w 312222"/>
              <a:gd name="T7" fmla="*/ 3641725 h 3867150"/>
              <a:gd name="T8" fmla="*/ 1341 w 312222"/>
              <a:gd name="T9" fmla="*/ 219075 h 3867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222" h="3867150">
                <a:moveTo>
                  <a:pt x="1072" y="219075"/>
                </a:moveTo>
                <a:lnTo>
                  <a:pt x="312222" y="0"/>
                </a:lnTo>
                <a:lnTo>
                  <a:pt x="312222" y="3867150"/>
                </a:lnTo>
                <a:lnTo>
                  <a:pt x="2576" y="3641725"/>
                </a:lnTo>
                <a:cubicBezTo>
                  <a:pt x="6809" y="2422525"/>
                  <a:pt x="-3161" y="1438275"/>
                  <a:pt x="1072" y="219075"/>
                </a:cubicBezTo>
                <a:close/>
              </a:path>
            </a:pathLst>
          </a:custGeom>
          <a:solidFill>
            <a:srgbClr val="525D6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392" name="文本框 7"/>
          <p:cNvSpPr txBox="1">
            <a:spLocks noChangeArrowheads="1"/>
          </p:cNvSpPr>
          <p:nvPr/>
        </p:nvSpPr>
        <p:spPr bwMode="auto">
          <a:xfrm>
            <a:off x="8397875" y="1943100"/>
            <a:ext cx="1876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93" name="文本框 9"/>
          <p:cNvSpPr txBox="1">
            <a:spLocks noChangeArrowheads="1"/>
          </p:cNvSpPr>
          <p:nvPr/>
        </p:nvSpPr>
        <p:spPr bwMode="auto">
          <a:xfrm>
            <a:off x="8088313" y="2746375"/>
            <a:ext cx="24955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     恼于乏味的排版？苦于单调的配色？羞于乏味的设计？急于紧迫的工期？不贰</a:t>
            </a:r>
            <a:r>
              <a:rPr lang="en-US" altLang="zh-CN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：囚心钻研，诚心不贰！</a:t>
            </a:r>
          </a:p>
        </p:txBody>
      </p:sp>
      <p:grpSp>
        <p:nvGrpSpPr>
          <p:cNvPr id="16394" name="组合 10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12" name="矩形 11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396" name="文本框 12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1136"/>
          <p:cNvCxnSpPr/>
          <p:nvPr/>
        </p:nvCxnSpPr>
        <p:spPr>
          <a:xfrm flipV="1">
            <a:off x="6083300" y="1485900"/>
            <a:ext cx="0" cy="108267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1137"/>
          <p:cNvCxnSpPr/>
          <p:nvPr/>
        </p:nvCxnSpPr>
        <p:spPr>
          <a:xfrm flipV="1">
            <a:off x="6643688" y="2387600"/>
            <a:ext cx="963612" cy="5572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138"/>
          <p:cNvCxnSpPr/>
          <p:nvPr/>
        </p:nvCxnSpPr>
        <p:spPr>
          <a:xfrm>
            <a:off x="6643688" y="3575050"/>
            <a:ext cx="963612" cy="5572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139"/>
          <p:cNvCxnSpPr/>
          <p:nvPr/>
        </p:nvCxnSpPr>
        <p:spPr>
          <a:xfrm>
            <a:off x="6096000" y="3762375"/>
            <a:ext cx="0" cy="124142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150"/>
          <p:cNvCxnSpPr/>
          <p:nvPr/>
        </p:nvCxnSpPr>
        <p:spPr>
          <a:xfrm flipH="1" flipV="1">
            <a:off x="4584700" y="2387600"/>
            <a:ext cx="963613" cy="5572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157"/>
          <p:cNvCxnSpPr/>
          <p:nvPr/>
        </p:nvCxnSpPr>
        <p:spPr>
          <a:xfrm flipH="1">
            <a:off x="4584700" y="3575050"/>
            <a:ext cx="963613" cy="55721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5"/>
          <p:cNvSpPr>
            <a:spLocks/>
          </p:cNvSpPr>
          <p:nvPr/>
        </p:nvSpPr>
        <p:spPr bwMode="auto">
          <a:xfrm flipH="1">
            <a:off x="5270500" y="2306638"/>
            <a:ext cx="1651000" cy="1905000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144"/>
          <p:cNvSpPr/>
          <p:nvPr/>
        </p:nvSpPr>
        <p:spPr>
          <a:xfrm>
            <a:off x="5692775" y="1112838"/>
            <a:ext cx="806450" cy="804862"/>
          </a:xfrm>
          <a:prstGeom prst="ellipse">
            <a:avLst/>
          </a:prstGeom>
          <a:solidFill>
            <a:srgbClr val="637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2" name="Oval 1145"/>
          <p:cNvSpPr/>
          <p:nvPr/>
        </p:nvSpPr>
        <p:spPr>
          <a:xfrm>
            <a:off x="5692775" y="4602163"/>
            <a:ext cx="806450" cy="804862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3" name="Oval 1146"/>
          <p:cNvSpPr/>
          <p:nvPr/>
        </p:nvSpPr>
        <p:spPr>
          <a:xfrm>
            <a:off x="7204075" y="1984375"/>
            <a:ext cx="804863" cy="804863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4" name="Oval 1147"/>
          <p:cNvSpPr/>
          <p:nvPr/>
        </p:nvSpPr>
        <p:spPr>
          <a:xfrm>
            <a:off x="4183063" y="3729038"/>
            <a:ext cx="804862" cy="804862"/>
          </a:xfrm>
          <a:prstGeom prst="ellipse">
            <a:avLst/>
          </a:prstGeom>
          <a:solidFill>
            <a:srgbClr val="637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5" name="Oval 1148"/>
          <p:cNvSpPr/>
          <p:nvPr/>
        </p:nvSpPr>
        <p:spPr>
          <a:xfrm>
            <a:off x="7204075" y="3729038"/>
            <a:ext cx="804863" cy="804862"/>
          </a:xfrm>
          <a:prstGeom prst="ellipse">
            <a:avLst/>
          </a:prstGeom>
          <a:solidFill>
            <a:srgbClr val="637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6" name="Oval 1149"/>
          <p:cNvSpPr/>
          <p:nvPr/>
        </p:nvSpPr>
        <p:spPr>
          <a:xfrm>
            <a:off x="4183063" y="1984375"/>
            <a:ext cx="804862" cy="804863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7" name="Oval 1158"/>
          <p:cNvSpPr/>
          <p:nvPr/>
        </p:nvSpPr>
        <p:spPr>
          <a:xfrm>
            <a:off x="8345488" y="1682750"/>
            <a:ext cx="585787" cy="585788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18" name="Oval 1161"/>
          <p:cNvSpPr/>
          <p:nvPr/>
        </p:nvSpPr>
        <p:spPr>
          <a:xfrm>
            <a:off x="8345488" y="2936875"/>
            <a:ext cx="585787" cy="585788"/>
          </a:xfrm>
          <a:prstGeom prst="ellipse">
            <a:avLst/>
          </a:prstGeom>
          <a:solidFill>
            <a:srgbClr val="637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</a:p>
        </p:txBody>
      </p:sp>
      <p:sp>
        <p:nvSpPr>
          <p:cNvPr id="19" name="Oval 1164"/>
          <p:cNvSpPr/>
          <p:nvPr/>
        </p:nvSpPr>
        <p:spPr>
          <a:xfrm>
            <a:off x="8345488" y="4192588"/>
            <a:ext cx="585787" cy="585787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</a:p>
        </p:txBody>
      </p:sp>
      <p:sp>
        <p:nvSpPr>
          <p:cNvPr id="20" name="Oval 1172"/>
          <p:cNvSpPr/>
          <p:nvPr/>
        </p:nvSpPr>
        <p:spPr>
          <a:xfrm flipH="1">
            <a:off x="3311525" y="1682750"/>
            <a:ext cx="585788" cy="585788"/>
          </a:xfrm>
          <a:prstGeom prst="ellipse">
            <a:avLst/>
          </a:prstGeom>
          <a:solidFill>
            <a:srgbClr val="637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21" name="Oval 1175"/>
          <p:cNvSpPr/>
          <p:nvPr/>
        </p:nvSpPr>
        <p:spPr>
          <a:xfrm flipH="1">
            <a:off x="3311525" y="2936875"/>
            <a:ext cx="585788" cy="585788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22" name="Oval 2271"/>
          <p:cNvSpPr/>
          <p:nvPr/>
        </p:nvSpPr>
        <p:spPr>
          <a:xfrm flipH="1">
            <a:off x="3311525" y="4192588"/>
            <a:ext cx="585788" cy="585787"/>
          </a:xfrm>
          <a:prstGeom prst="ellipse">
            <a:avLst/>
          </a:prstGeom>
          <a:solidFill>
            <a:srgbClr val="637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23" name="Freeform 277"/>
          <p:cNvSpPr>
            <a:spLocks noEditPoints="1"/>
          </p:cNvSpPr>
          <p:nvPr/>
        </p:nvSpPr>
        <p:spPr bwMode="auto">
          <a:xfrm>
            <a:off x="5681663" y="2981325"/>
            <a:ext cx="804862" cy="555625"/>
          </a:xfrm>
          <a:custGeom>
            <a:avLst/>
            <a:gdLst>
              <a:gd name="T0" fmla="*/ 254 w 289"/>
              <a:gd name="T1" fmla="*/ 90 h 201"/>
              <a:gd name="T2" fmla="*/ 254 w 289"/>
              <a:gd name="T3" fmla="*/ 86 h 201"/>
              <a:gd name="T4" fmla="*/ 168 w 289"/>
              <a:gd name="T5" fmla="*/ 0 h 201"/>
              <a:gd name="T6" fmla="*/ 91 w 289"/>
              <a:gd name="T7" fmla="*/ 47 h 201"/>
              <a:gd name="T8" fmla="*/ 67 w 289"/>
              <a:gd name="T9" fmla="*/ 40 h 201"/>
              <a:gd name="T10" fmla="*/ 26 w 289"/>
              <a:gd name="T11" fmla="*/ 81 h 201"/>
              <a:gd name="T12" fmla="*/ 28 w 289"/>
              <a:gd name="T13" fmla="*/ 91 h 201"/>
              <a:gd name="T14" fmla="*/ 0 w 289"/>
              <a:gd name="T15" fmla="*/ 142 h 201"/>
              <a:gd name="T16" fmla="*/ 56 w 289"/>
              <a:gd name="T17" fmla="*/ 201 h 201"/>
              <a:gd name="T18" fmla="*/ 56 w 289"/>
              <a:gd name="T19" fmla="*/ 201 h 201"/>
              <a:gd name="T20" fmla="*/ 59 w 289"/>
              <a:gd name="T21" fmla="*/ 201 h 201"/>
              <a:gd name="T22" fmla="*/ 59 w 289"/>
              <a:gd name="T23" fmla="*/ 201 h 201"/>
              <a:gd name="T24" fmla="*/ 60 w 289"/>
              <a:gd name="T25" fmla="*/ 201 h 201"/>
              <a:gd name="T26" fmla="*/ 228 w 289"/>
              <a:gd name="T27" fmla="*/ 201 h 201"/>
              <a:gd name="T28" fmla="*/ 231 w 289"/>
              <a:gd name="T29" fmla="*/ 201 h 201"/>
              <a:gd name="T30" fmla="*/ 289 w 289"/>
              <a:gd name="T31" fmla="*/ 143 h 201"/>
              <a:gd name="T32" fmla="*/ 254 w 289"/>
              <a:gd name="T33" fmla="*/ 90 h 201"/>
              <a:gd name="T34" fmla="*/ 231 w 289"/>
              <a:gd name="T35" fmla="*/ 181 h 201"/>
              <a:gd name="T36" fmla="*/ 230 w 289"/>
              <a:gd name="T37" fmla="*/ 181 h 201"/>
              <a:gd name="T38" fmla="*/ 228 w 289"/>
              <a:gd name="T39" fmla="*/ 181 h 201"/>
              <a:gd name="T40" fmla="*/ 228 w 289"/>
              <a:gd name="T41" fmla="*/ 181 h 201"/>
              <a:gd name="T42" fmla="*/ 228 w 289"/>
              <a:gd name="T43" fmla="*/ 181 h 201"/>
              <a:gd name="T44" fmla="*/ 60 w 289"/>
              <a:gd name="T45" fmla="*/ 181 h 201"/>
              <a:gd name="T46" fmla="*/ 59 w 289"/>
              <a:gd name="T47" fmla="*/ 181 h 201"/>
              <a:gd name="T48" fmla="*/ 59 w 289"/>
              <a:gd name="T49" fmla="*/ 181 h 201"/>
              <a:gd name="T50" fmla="*/ 59 w 289"/>
              <a:gd name="T51" fmla="*/ 181 h 201"/>
              <a:gd name="T52" fmla="*/ 20 w 289"/>
              <a:gd name="T53" fmla="*/ 142 h 201"/>
              <a:gd name="T54" fmla="*/ 39 w 289"/>
              <a:gd name="T55" fmla="*/ 108 h 201"/>
              <a:gd name="T56" fmla="*/ 51 w 289"/>
              <a:gd name="T57" fmla="*/ 100 h 201"/>
              <a:gd name="T58" fmla="*/ 47 w 289"/>
              <a:gd name="T59" fmla="*/ 87 h 201"/>
              <a:gd name="T60" fmla="*/ 46 w 289"/>
              <a:gd name="T61" fmla="*/ 81 h 201"/>
              <a:gd name="T62" fmla="*/ 67 w 289"/>
              <a:gd name="T63" fmla="*/ 59 h 201"/>
              <a:gd name="T64" fmla="*/ 80 w 289"/>
              <a:gd name="T65" fmla="*/ 64 h 201"/>
              <a:gd name="T66" fmla="*/ 98 w 289"/>
              <a:gd name="T67" fmla="*/ 77 h 201"/>
              <a:gd name="T68" fmla="*/ 107 w 289"/>
              <a:gd name="T69" fmla="*/ 58 h 201"/>
              <a:gd name="T70" fmla="*/ 168 w 289"/>
              <a:gd name="T71" fmla="*/ 19 h 201"/>
              <a:gd name="T72" fmla="*/ 235 w 289"/>
              <a:gd name="T73" fmla="*/ 86 h 201"/>
              <a:gd name="T74" fmla="*/ 234 w 289"/>
              <a:gd name="T75" fmla="*/ 89 h 201"/>
              <a:gd name="T76" fmla="*/ 234 w 289"/>
              <a:gd name="T77" fmla="*/ 90 h 201"/>
              <a:gd name="T78" fmla="*/ 234 w 289"/>
              <a:gd name="T79" fmla="*/ 103 h 201"/>
              <a:gd name="T80" fmla="*/ 245 w 289"/>
              <a:gd name="T81" fmla="*/ 108 h 201"/>
              <a:gd name="T82" fmla="*/ 269 w 289"/>
              <a:gd name="T83" fmla="*/ 143 h 201"/>
              <a:gd name="T84" fmla="*/ 231 w 289"/>
              <a:gd name="T85" fmla="*/ 18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9" h="201">
                <a:moveTo>
                  <a:pt x="254" y="90"/>
                </a:moveTo>
                <a:cubicBezTo>
                  <a:pt x="254" y="89"/>
                  <a:pt x="254" y="88"/>
                  <a:pt x="254" y="86"/>
                </a:cubicBezTo>
                <a:cubicBezTo>
                  <a:pt x="254" y="38"/>
                  <a:pt x="216" y="0"/>
                  <a:pt x="168" y="0"/>
                </a:cubicBezTo>
                <a:cubicBezTo>
                  <a:pt x="134" y="0"/>
                  <a:pt x="105" y="19"/>
                  <a:pt x="91" y="47"/>
                </a:cubicBezTo>
                <a:cubicBezTo>
                  <a:pt x="84" y="42"/>
                  <a:pt x="76" y="40"/>
                  <a:pt x="67" y="40"/>
                </a:cubicBezTo>
                <a:cubicBezTo>
                  <a:pt x="45" y="40"/>
                  <a:pt x="26" y="58"/>
                  <a:pt x="26" y="81"/>
                </a:cubicBezTo>
                <a:cubicBezTo>
                  <a:pt x="26" y="84"/>
                  <a:pt x="27" y="88"/>
                  <a:pt x="28" y="91"/>
                </a:cubicBezTo>
                <a:cubicBezTo>
                  <a:pt x="11" y="102"/>
                  <a:pt x="0" y="120"/>
                  <a:pt x="0" y="142"/>
                </a:cubicBezTo>
                <a:cubicBezTo>
                  <a:pt x="0" y="173"/>
                  <a:pt x="25" y="199"/>
                  <a:pt x="56" y="201"/>
                </a:cubicBezTo>
                <a:cubicBezTo>
                  <a:pt x="56" y="201"/>
                  <a:pt x="56" y="201"/>
                  <a:pt x="56" y="201"/>
                </a:cubicBezTo>
                <a:cubicBezTo>
                  <a:pt x="59" y="201"/>
                  <a:pt x="59" y="201"/>
                  <a:pt x="59" y="201"/>
                </a:cubicBezTo>
                <a:cubicBezTo>
                  <a:pt x="59" y="201"/>
                  <a:pt x="59" y="201"/>
                  <a:pt x="59" y="201"/>
                </a:cubicBezTo>
                <a:cubicBezTo>
                  <a:pt x="60" y="201"/>
                  <a:pt x="60" y="201"/>
                  <a:pt x="60" y="201"/>
                </a:cubicBezTo>
                <a:cubicBezTo>
                  <a:pt x="228" y="201"/>
                  <a:pt x="228" y="201"/>
                  <a:pt x="228" y="201"/>
                </a:cubicBezTo>
                <a:cubicBezTo>
                  <a:pt x="228" y="201"/>
                  <a:pt x="229" y="201"/>
                  <a:pt x="231" y="201"/>
                </a:cubicBezTo>
                <a:cubicBezTo>
                  <a:pt x="263" y="201"/>
                  <a:pt x="289" y="175"/>
                  <a:pt x="289" y="143"/>
                </a:cubicBezTo>
                <a:cubicBezTo>
                  <a:pt x="289" y="119"/>
                  <a:pt x="274" y="99"/>
                  <a:pt x="254" y="90"/>
                </a:cubicBezTo>
                <a:close/>
                <a:moveTo>
                  <a:pt x="231" y="181"/>
                </a:moveTo>
                <a:cubicBezTo>
                  <a:pt x="230" y="181"/>
                  <a:pt x="230" y="181"/>
                  <a:pt x="230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60" y="181"/>
                  <a:pt x="60" y="181"/>
                  <a:pt x="60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37" y="181"/>
                  <a:pt x="20" y="163"/>
                  <a:pt x="20" y="142"/>
                </a:cubicBezTo>
                <a:cubicBezTo>
                  <a:pt x="20" y="128"/>
                  <a:pt x="27" y="115"/>
                  <a:pt x="39" y="108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47" y="87"/>
                  <a:pt x="47" y="87"/>
                  <a:pt x="47" y="87"/>
                </a:cubicBezTo>
                <a:cubicBezTo>
                  <a:pt x="46" y="85"/>
                  <a:pt x="46" y="83"/>
                  <a:pt x="46" y="81"/>
                </a:cubicBezTo>
                <a:cubicBezTo>
                  <a:pt x="46" y="69"/>
                  <a:pt x="56" y="59"/>
                  <a:pt x="67" y="59"/>
                </a:cubicBezTo>
                <a:cubicBezTo>
                  <a:pt x="72" y="59"/>
                  <a:pt x="77" y="61"/>
                  <a:pt x="80" y="64"/>
                </a:cubicBezTo>
                <a:cubicBezTo>
                  <a:pt x="98" y="77"/>
                  <a:pt x="98" y="77"/>
                  <a:pt x="98" y="77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18" y="34"/>
                  <a:pt x="142" y="19"/>
                  <a:pt x="168" y="19"/>
                </a:cubicBezTo>
                <a:cubicBezTo>
                  <a:pt x="205" y="19"/>
                  <a:pt x="234" y="49"/>
                  <a:pt x="235" y="86"/>
                </a:cubicBezTo>
                <a:cubicBezTo>
                  <a:pt x="235" y="87"/>
                  <a:pt x="234" y="88"/>
                  <a:pt x="234" y="89"/>
                </a:cubicBezTo>
                <a:cubicBezTo>
                  <a:pt x="234" y="90"/>
                  <a:pt x="234" y="90"/>
                  <a:pt x="234" y="90"/>
                </a:cubicBezTo>
                <a:cubicBezTo>
                  <a:pt x="234" y="103"/>
                  <a:pt x="234" y="103"/>
                  <a:pt x="234" y="103"/>
                </a:cubicBezTo>
                <a:cubicBezTo>
                  <a:pt x="245" y="108"/>
                  <a:pt x="245" y="108"/>
                  <a:pt x="245" y="108"/>
                </a:cubicBezTo>
                <a:cubicBezTo>
                  <a:pt x="260" y="114"/>
                  <a:pt x="269" y="128"/>
                  <a:pt x="269" y="143"/>
                </a:cubicBezTo>
                <a:cubicBezTo>
                  <a:pt x="269" y="164"/>
                  <a:pt x="252" y="181"/>
                  <a:pt x="231" y="1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2848" tIns="41424" rIns="82848" bIns="41424"/>
          <a:lstStyle/>
          <a:p>
            <a:pPr>
              <a:defRPr/>
            </a:pPr>
            <a:endParaRPr kumimoji="1" lang="zh-CN" altLang="en-US" sz="906">
              <a:solidFill>
                <a:prstClr val="black"/>
              </a:solidFill>
              <a:latin typeface="Times New Roman" panose="02020603050405020304" pitchFamily="18" charset="0"/>
              <a:ea typeface="+mn-ea"/>
            </a:endParaRPr>
          </a:p>
        </p:txBody>
      </p:sp>
      <p:grpSp>
        <p:nvGrpSpPr>
          <p:cNvPr id="17431" name="Group 38"/>
          <p:cNvGrpSpPr>
            <a:grpSpLocks/>
          </p:cNvGrpSpPr>
          <p:nvPr/>
        </p:nvGrpSpPr>
        <p:grpSpPr bwMode="auto">
          <a:xfrm>
            <a:off x="614363" y="2886075"/>
            <a:ext cx="2578100" cy="1095375"/>
            <a:chOff x="1452377" y="3175469"/>
            <a:chExt cx="2438937" cy="1095369"/>
          </a:xfrm>
        </p:grpSpPr>
        <p:sp>
          <p:nvSpPr>
            <p:cNvPr id="17450" name="TextBox 15"/>
            <p:cNvSpPr txBox="1">
              <a:spLocks noChangeArrowheads="1"/>
            </p:cNvSpPr>
            <p:nvPr/>
          </p:nvSpPr>
          <p:spPr bwMode="auto">
            <a:xfrm>
              <a:off x="2130704" y="3175469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17451" name="TextBox 16"/>
            <p:cNvSpPr txBox="1">
              <a:spLocks noChangeArrowheads="1"/>
            </p:cNvSpPr>
            <p:nvPr/>
          </p:nvSpPr>
          <p:spPr bwMode="auto">
            <a:xfrm>
              <a:off x="1452377" y="3532174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7432" name="Group 38"/>
          <p:cNvGrpSpPr>
            <a:grpSpLocks/>
          </p:cNvGrpSpPr>
          <p:nvPr/>
        </p:nvGrpSpPr>
        <p:grpSpPr bwMode="auto">
          <a:xfrm>
            <a:off x="614363" y="1608138"/>
            <a:ext cx="2578100" cy="1095375"/>
            <a:chOff x="1452377" y="3175469"/>
            <a:chExt cx="2438937" cy="1095369"/>
          </a:xfrm>
        </p:grpSpPr>
        <p:sp>
          <p:nvSpPr>
            <p:cNvPr id="17448" name="TextBox 15"/>
            <p:cNvSpPr txBox="1">
              <a:spLocks noChangeArrowheads="1"/>
            </p:cNvSpPr>
            <p:nvPr/>
          </p:nvSpPr>
          <p:spPr bwMode="auto">
            <a:xfrm>
              <a:off x="2130704" y="3175469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囚心钻研</a:t>
              </a:r>
            </a:p>
          </p:txBody>
        </p:sp>
        <p:sp>
          <p:nvSpPr>
            <p:cNvPr id="17449" name="TextBox 16"/>
            <p:cNvSpPr txBox="1">
              <a:spLocks noChangeArrowheads="1"/>
            </p:cNvSpPr>
            <p:nvPr/>
          </p:nvSpPr>
          <p:spPr bwMode="auto">
            <a:xfrm>
              <a:off x="1452377" y="3532174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7433" name="组合 29"/>
          <p:cNvGrpSpPr>
            <a:grpSpLocks/>
          </p:cNvGrpSpPr>
          <p:nvPr/>
        </p:nvGrpSpPr>
        <p:grpSpPr bwMode="auto">
          <a:xfrm>
            <a:off x="9026525" y="1554163"/>
            <a:ext cx="2532063" cy="1095375"/>
            <a:chOff x="8651345" y="1812869"/>
            <a:chExt cx="2444641" cy="1095369"/>
          </a:xfrm>
        </p:grpSpPr>
        <p:sp>
          <p:nvSpPr>
            <p:cNvPr id="17446" name="TextBox 15"/>
            <p:cNvSpPr txBox="1">
              <a:spLocks noChangeArrowheads="1"/>
            </p:cNvSpPr>
            <p:nvPr/>
          </p:nvSpPr>
          <p:spPr bwMode="auto">
            <a:xfrm>
              <a:off x="8651345" y="1812869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囚心钻研</a:t>
              </a:r>
            </a:p>
          </p:txBody>
        </p:sp>
        <p:sp>
          <p:nvSpPr>
            <p:cNvPr id="17447" name="TextBox 16"/>
            <p:cNvSpPr txBox="1">
              <a:spLocks noChangeArrowheads="1"/>
            </p:cNvSpPr>
            <p:nvPr/>
          </p:nvSpPr>
          <p:spPr bwMode="auto">
            <a:xfrm>
              <a:off x="8657049" y="2169574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7434" name="组合 32"/>
          <p:cNvGrpSpPr>
            <a:grpSpLocks/>
          </p:cNvGrpSpPr>
          <p:nvPr/>
        </p:nvGrpSpPr>
        <p:grpSpPr bwMode="auto">
          <a:xfrm>
            <a:off x="9026525" y="2859088"/>
            <a:ext cx="2532063" cy="1095375"/>
            <a:chOff x="8651345" y="3118110"/>
            <a:chExt cx="2444641" cy="1095369"/>
          </a:xfrm>
        </p:grpSpPr>
        <p:sp>
          <p:nvSpPr>
            <p:cNvPr id="17444" name="TextBox 15"/>
            <p:cNvSpPr txBox="1">
              <a:spLocks noChangeArrowheads="1"/>
            </p:cNvSpPr>
            <p:nvPr/>
          </p:nvSpPr>
          <p:spPr bwMode="auto">
            <a:xfrm>
              <a:off x="8651345" y="311811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17445" name="TextBox 16"/>
            <p:cNvSpPr txBox="1">
              <a:spLocks noChangeArrowheads="1"/>
            </p:cNvSpPr>
            <p:nvPr/>
          </p:nvSpPr>
          <p:spPr bwMode="auto">
            <a:xfrm>
              <a:off x="8657049" y="3474815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7435" name="Group 38"/>
          <p:cNvGrpSpPr>
            <a:grpSpLocks/>
          </p:cNvGrpSpPr>
          <p:nvPr/>
        </p:nvGrpSpPr>
        <p:grpSpPr bwMode="auto">
          <a:xfrm>
            <a:off x="614363" y="4146550"/>
            <a:ext cx="2578100" cy="1095375"/>
            <a:chOff x="1452377" y="3175469"/>
            <a:chExt cx="2438937" cy="1095369"/>
          </a:xfrm>
        </p:grpSpPr>
        <p:sp>
          <p:nvSpPr>
            <p:cNvPr id="17442" name="TextBox 15"/>
            <p:cNvSpPr txBox="1">
              <a:spLocks noChangeArrowheads="1"/>
            </p:cNvSpPr>
            <p:nvPr/>
          </p:nvSpPr>
          <p:spPr bwMode="auto">
            <a:xfrm>
              <a:off x="2130704" y="3175469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囚心钻研</a:t>
              </a:r>
            </a:p>
          </p:txBody>
        </p:sp>
        <p:sp>
          <p:nvSpPr>
            <p:cNvPr id="17443" name="TextBox 16"/>
            <p:cNvSpPr txBox="1">
              <a:spLocks noChangeArrowheads="1"/>
            </p:cNvSpPr>
            <p:nvPr/>
          </p:nvSpPr>
          <p:spPr bwMode="auto">
            <a:xfrm>
              <a:off x="1452377" y="3532174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7436" name="组合 38"/>
          <p:cNvGrpSpPr>
            <a:grpSpLocks/>
          </p:cNvGrpSpPr>
          <p:nvPr/>
        </p:nvGrpSpPr>
        <p:grpSpPr bwMode="auto">
          <a:xfrm>
            <a:off x="9026525" y="4092575"/>
            <a:ext cx="2532063" cy="1095375"/>
            <a:chOff x="8651345" y="1812869"/>
            <a:chExt cx="2444641" cy="1095369"/>
          </a:xfrm>
        </p:grpSpPr>
        <p:sp>
          <p:nvSpPr>
            <p:cNvPr id="17440" name="TextBox 15"/>
            <p:cNvSpPr txBox="1">
              <a:spLocks noChangeArrowheads="1"/>
            </p:cNvSpPr>
            <p:nvPr/>
          </p:nvSpPr>
          <p:spPr bwMode="auto">
            <a:xfrm>
              <a:off x="8651345" y="1812869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囚心钻研</a:t>
              </a:r>
            </a:p>
          </p:txBody>
        </p:sp>
        <p:sp>
          <p:nvSpPr>
            <p:cNvPr id="17441" name="TextBox 16"/>
            <p:cNvSpPr txBox="1">
              <a:spLocks noChangeArrowheads="1"/>
            </p:cNvSpPr>
            <p:nvPr/>
          </p:nvSpPr>
          <p:spPr bwMode="auto">
            <a:xfrm>
              <a:off x="8657049" y="2169574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7437" name="组合 41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43" name="矩形 42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439" name="文本框 43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9"/>
          <p:cNvSpPr/>
          <p:nvPr/>
        </p:nvSpPr>
        <p:spPr>
          <a:xfrm>
            <a:off x="8310563" y="3451225"/>
            <a:ext cx="2185987" cy="2160588"/>
          </a:xfrm>
          <a:prstGeom prst="rect">
            <a:avLst/>
          </a:prstGeom>
          <a:solidFill>
            <a:srgbClr val="525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4" name="Rectangle 13"/>
          <p:cNvSpPr/>
          <p:nvPr/>
        </p:nvSpPr>
        <p:spPr>
          <a:xfrm>
            <a:off x="8310563" y="1223963"/>
            <a:ext cx="2185987" cy="2159000"/>
          </a:xfrm>
          <a:prstGeom prst="rect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8000" dirty="0">
              <a:solidFill>
                <a:prstClr val="white"/>
              </a:solidFill>
            </a:endParaRPr>
          </a:p>
        </p:txBody>
      </p:sp>
      <p:pic>
        <p:nvPicPr>
          <p:cNvPr id="18437" name="图片占位符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313" y="1223963"/>
            <a:ext cx="2185987" cy="438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8" name="组合 5"/>
          <p:cNvGrpSpPr>
            <a:grpSpLocks/>
          </p:cNvGrpSpPr>
          <p:nvPr/>
        </p:nvGrpSpPr>
        <p:grpSpPr bwMode="auto">
          <a:xfrm>
            <a:off x="1335088" y="1350963"/>
            <a:ext cx="3749675" cy="879475"/>
            <a:chOff x="8651345" y="1812869"/>
            <a:chExt cx="3183123" cy="879925"/>
          </a:xfrm>
        </p:grpSpPr>
        <p:sp>
          <p:nvSpPr>
            <p:cNvPr id="18467" name="TextBox 15"/>
            <p:cNvSpPr txBox="1">
              <a:spLocks noChangeArrowheads="1"/>
            </p:cNvSpPr>
            <p:nvPr/>
          </p:nvSpPr>
          <p:spPr bwMode="auto">
            <a:xfrm>
              <a:off x="8651345" y="1812869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囚心钻研</a:t>
              </a:r>
            </a:p>
          </p:txBody>
        </p:sp>
        <p:sp>
          <p:nvSpPr>
            <p:cNvPr id="18468" name="TextBox 16"/>
            <p:cNvSpPr txBox="1">
              <a:spLocks noChangeArrowheads="1"/>
            </p:cNvSpPr>
            <p:nvPr/>
          </p:nvSpPr>
          <p:spPr bwMode="auto">
            <a:xfrm>
              <a:off x="8657049" y="2169574"/>
              <a:ext cx="317741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sp>
        <p:nvSpPr>
          <p:cNvPr id="18439" name="TextBox 16"/>
          <p:cNvSpPr txBox="1">
            <a:spLocks noChangeArrowheads="1"/>
          </p:cNvSpPr>
          <p:nvPr/>
        </p:nvSpPr>
        <p:spPr bwMode="auto">
          <a:xfrm>
            <a:off x="2043113" y="2438400"/>
            <a:ext cx="37433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8440" name="TextBox 16"/>
          <p:cNvSpPr txBox="1">
            <a:spLocks noChangeArrowheads="1"/>
          </p:cNvSpPr>
          <p:nvPr/>
        </p:nvSpPr>
        <p:spPr bwMode="auto">
          <a:xfrm>
            <a:off x="2043113" y="3292475"/>
            <a:ext cx="37433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8441" name="TextBox 16"/>
          <p:cNvSpPr txBox="1">
            <a:spLocks noChangeArrowheads="1"/>
          </p:cNvSpPr>
          <p:nvPr/>
        </p:nvSpPr>
        <p:spPr bwMode="auto">
          <a:xfrm>
            <a:off x="2043113" y="4146550"/>
            <a:ext cx="3743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8442" name="TextBox 16"/>
          <p:cNvSpPr txBox="1">
            <a:spLocks noChangeArrowheads="1"/>
          </p:cNvSpPr>
          <p:nvPr/>
        </p:nvSpPr>
        <p:spPr bwMode="auto">
          <a:xfrm>
            <a:off x="2043113" y="5000625"/>
            <a:ext cx="3743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18443" name="组合 13"/>
          <p:cNvGrpSpPr>
            <a:grpSpLocks/>
          </p:cNvGrpSpPr>
          <p:nvPr/>
        </p:nvGrpSpPr>
        <p:grpSpPr bwMode="auto">
          <a:xfrm>
            <a:off x="1312863" y="2405063"/>
            <a:ext cx="630237" cy="585787"/>
            <a:chOff x="1313241" y="2405508"/>
            <a:chExt cx="630076" cy="585787"/>
          </a:xfrm>
        </p:grpSpPr>
        <p:sp>
          <p:nvSpPr>
            <p:cNvPr id="15" name="Oval 15"/>
            <p:cNvSpPr/>
            <p:nvPr/>
          </p:nvSpPr>
          <p:spPr>
            <a:xfrm>
              <a:off x="1335460" y="2405508"/>
              <a:ext cx="585637" cy="585787"/>
            </a:xfrm>
            <a:prstGeom prst="ellipse">
              <a:avLst/>
            </a:prstGeom>
            <a:solidFill>
              <a:srgbClr val="525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 sz="1600" dirty="0">
                <a:solidFill>
                  <a:prstClr val="white"/>
                </a:solidFill>
                <a:latin typeface="FontAwesome" pitchFamily="2" charset="0"/>
              </a:endParaRPr>
            </a:p>
          </p:txBody>
        </p:sp>
        <p:sp>
          <p:nvSpPr>
            <p:cNvPr id="18466" name="TextBox 16"/>
            <p:cNvSpPr txBox="1">
              <a:spLocks noChangeArrowheads="1"/>
            </p:cNvSpPr>
            <p:nvPr/>
          </p:nvSpPr>
          <p:spPr bwMode="auto">
            <a:xfrm>
              <a:off x="1313241" y="2513735"/>
              <a:ext cx="6300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01</a:t>
              </a:r>
            </a:p>
          </p:txBody>
        </p:sp>
      </p:grpSp>
      <p:grpSp>
        <p:nvGrpSpPr>
          <p:cNvPr id="18444" name="组合 16"/>
          <p:cNvGrpSpPr>
            <a:grpSpLocks/>
          </p:cNvGrpSpPr>
          <p:nvPr/>
        </p:nvGrpSpPr>
        <p:grpSpPr bwMode="auto">
          <a:xfrm>
            <a:off x="1312863" y="3265488"/>
            <a:ext cx="630237" cy="585787"/>
            <a:chOff x="1313241" y="3265872"/>
            <a:chExt cx="630076" cy="585787"/>
          </a:xfrm>
        </p:grpSpPr>
        <p:sp>
          <p:nvSpPr>
            <p:cNvPr id="18" name="Oval 18"/>
            <p:cNvSpPr/>
            <p:nvPr/>
          </p:nvSpPr>
          <p:spPr>
            <a:xfrm>
              <a:off x="1335460" y="3265872"/>
              <a:ext cx="585637" cy="585787"/>
            </a:xfrm>
            <a:prstGeom prst="ellipse">
              <a:avLst/>
            </a:prstGeom>
            <a:solidFill>
              <a:srgbClr val="525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prstClr val="white"/>
                </a:solidFill>
              </a:endParaRPr>
            </a:p>
          </p:txBody>
        </p:sp>
        <p:sp>
          <p:nvSpPr>
            <p:cNvPr id="18464" name="TextBox 16"/>
            <p:cNvSpPr txBox="1">
              <a:spLocks noChangeArrowheads="1"/>
            </p:cNvSpPr>
            <p:nvPr/>
          </p:nvSpPr>
          <p:spPr bwMode="auto">
            <a:xfrm>
              <a:off x="1313241" y="3368534"/>
              <a:ext cx="6300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02</a:t>
              </a:r>
            </a:p>
          </p:txBody>
        </p:sp>
      </p:grpSp>
      <p:grpSp>
        <p:nvGrpSpPr>
          <p:cNvPr id="18445" name="组合 19"/>
          <p:cNvGrpSpPr>
            <a:grpSpLocks/>
          </p:cNvGrpSpPr>
          <p:nvPr/>
        </p:nvGrpSpPr>
        <p:grpSpPr bwMode="auto">
          <a:xfrm>
            <a:off x="1312863" y="4125913"/>
            <a:ext cx="630237" cy="585787"/>
            <a:chOff x="1313241" y="4126236"/>
            <a:chExt cx="630076" cy="585787"/>
          </a:xfrm>
        </p:grpSpPr>
        <p:sp>
          <p:nvSpPr>
            <p:cNvPr id="21" name="Oval 21"/>
            <p:cNvSpPr/>
            <p:nvPr/>
          </p:nvSpPr>
          <p:spPr>
            <a:xfrm>
              <a:off x="1335460" y="4126236"/>
              <a:ext cx="585637" cy="585787"/>
            </a:xfrm>
            <a:prstGeom prst="ellipse">
              <a:avLst/>
            </a:prstGeom>
            <a:solidFill>
              <a:srgbClr val="525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 sz="1600" dirty="0">
                <a:solidFill>
                  <a:prstClr val="white"/>
                </a:solidFill>
                <a:latin typeface="FontAwesome" pitchFamily="2" charset="0"/>
              </a:endParaRPr>
            </a:p>
          </p:txBody>
        </p:sp>
        <p:sp>
          <p:nvSpPr>
            <p:cNvPr id="18462" name="TextBox 16"/>
            <p:cNvSpPr txBox="1">
              <a:spLocks noChangeArrowheads="1"/>
            </p:cNvSpPr>
            <p:nvPr/>
          </p:nvSpPr>
          <p:spPr bwMode="auto">
            <a:xfrm>
              <a:off x="1313241" y="4223333"/>
              <a:ext cx="6300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03</a:t>
              </a:r>
            </a:p>
          </p:txBody>
        </p:sp>
      </p:grpSp>
      <p:grpSp>
        <p:nvGrpSpPr>
          <p:cNvPr id="18446" name="组合 22"/>
          <p:cNvGrpSpPr>
            <a:grpSpLocks/>
          </p:cNvGrpSpPr>
          <p:nvPr/>
        </p:nvGrpSpPr>
        <p:grpSpPr bwMode="auto">
          <a:xfrm>
            <a:off x="1312863" y="4970463"/>
            <a:ext cx="630237" cy="585787"/>
            <a:chOff x="1313241" y="4969906"/>
            <a:chExt cx="630076" cy="585787"/>
          </a:xfrm>
        </p:grpSpPr>
        <p:sp>
          <p:nvSpPr>
            <p:cNvPr id="24" name="Oval 27"/>
            <p:cNvSpPr/>
            <p:nvPr/>
          </p:nvSpPr>
          <p:spPr>
            <a:xfrm>
              <a:off x="1335460" y="4969906"/>
              <a:ext cx="585637" cy="585787"/>
            </a:xfrm>
            <a:prstGeom prst="ellipse">
              <a:avLst/>
            </a:prstGeom>
            <a:solidFill>
              <a:srgbClr val="525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prstClr val="white"/>
                </a:solidFill>
                <a:latin typeface="FontAwesome" pitchFamily="2" charset="0"/>
              </a:endParaRPr>
            </a:p>
          </p:txBody>
        </p:sp>
        <p:sp>
          <p:nvSpPr>
            <p:cNvPr id="18460" name="TextBox 16"/>
            <p:cNvSpPr txBox="1">
              <a:spLocks noChangeArrowheads="1"/>
            </p:cNvSpPr>
            <p:nvPr/>
          </p:nvSpPr>
          <p:spPr bwMode="auto">
            <a:xfrm>
              <a:off x="1313241" y="5078133"/>
              <a:ext cx="6300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04</a:t>
              </a:r>
            </a:p>
          </p:txBody>
        </p:sp>
      </p:grpSp>
      <p:grpSp>
        <p:nvGrpSpPr>
          <p:cNvPr id="18447" name="组合 25"/>
          <p:cNvGrpSpPr>
            <a:grpSpLocks/>
          </p:cNvGrpSpPr>
          <p:nvPr/>
        </p:nvGrpSpPr>
        <p:grpSpPr bwMode="auto">
          <a:xfrm>
            <a:off x="8948738" y="1852613"/>
            <a:ext cx="900112" cy="900112"/>
            <a:chOff x="7727076" y="3214688"/>
            <a:chExt cx="381160" cy="381160"/>
          </a:xfrm>
        </p:grpSpPr>
        <p:sp>
          <p:nvSpPr>
            <p:cNvPr id="27" name="Rectangle 211"/>
            <p:cNvSpPr>
              <a:spLocks noChangeArrowheads="1"/>
            </p:cNvSpPr>
            <p:nvPr/>
          </p:nvSpPr>
          <p:spPr bwMode="auto">
            <a:xfrm>
              <a:off x="7744554" y="3545430"/>
              <a:ext cx="50418" cy="50418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2751" tIns="36376" rIns="72751" bIns="36376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32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Rectangle 212"/>
            <p:cNvSpPr>
              <a:spLocks noChangeArrowheads="1"/>
            </p:cNvSpPr>
            <p:nvPr/>
          </p:nvSpPr>
          <p:spPr bwMode="auto">
            <a:xfrm>
              <a:off x="7843373" y="3479551"/>
              <a:ext cx="50418" cy="116297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2751" tIns="36376" rIns="72751" bIns="36376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32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Rectangle 213"/>
            <p:cNvSpPr>
              <a:spLocks noChangeArrowheads="1"/>
            </p:cNvSpPr>
            <p:nvPr/>
          </p:nvSpPr>
          <p:spPr bwMode="auto">
            <a:xfrm>
              <a:off x="7942865" y="3397537"/>
              <a:ext cx="49074" cy="198311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2751" tIns="36376" rIns="72751" bIns="36376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32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Rectangle 214"/>
            <p:cNvSpPr>
              <a:spLocks noChangeArrowheads="1"/>
            </p:cNvSpPr>
            <p:nvPr/>
          </p:nvSpPr>
          <p:spPr bwMode="auto">
            <a:xfrm>
              <a:off x="8042356" y="3315524"/>
              <a:ext cx="48401" cy="280324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2751" tIns="36376" rIns="72751" bIns="36376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32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Line 215"/>
            <p:cNvSpPr>
              <a:spLocks noChangeShapeType="1"/>
            </p:cNvSpPr>
            <p:nvPr/>
          </p:nvSpPr>
          <p:spPr bwMode="auto">
            <a:xfrm flipH="1">
              <a:off x="7727076" y="3595848"/>
              <a:ext cx="38116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72751" tIns="36376" rIns="72751" bIns="36376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32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Line 216"/>
            <p:cNvSpPr>
              <a:spLocks noChangeShapeType="1"/>
            </p:cNvSpPr>
            <p:nvPr/>
          </p:nvSpPr>
          <p:spPr bwMode="auto">
            <a:xfrm flipH="1">
              <a:off x="7744554" y="3214688"/>
              <a:ext cx="346204" cy="29780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72751" tIns="36376" rIns="72751" bIns="36376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32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Freeform 217"/>
            <p:cNvSpPr>
              <a:spLocks/>
            </p:cNvSpPr>
            <p:nvPr/>
          </p:nvSpPr>
          <p:spPr bwMode="auto">
            <a:xfrm>
              <a:off x="8042356" y="3214688"/>
              <a:ext cx="48401" cy="50418"/>
            </a:xfrm>
            <a:custGeom>
              <a:avLst/>
              <a:gdLst>
                <a:gd name="T0" fmla="*/ 0 w 57"/>
                <a:gd name="T1" fmla="*/ 0 h 57"/>
                <a:gd name="T2" fmla="*/ 57 w 57"/>
                <a:gd name="T3" fmla="*/ 0 h 57"/>
                <a:gd name="T4" fmla="*/ 57 w 5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0"/>
                  </a:lnTo>
                  <a:lnTo>
                    <a:pt x="57" y="57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2751" tIns="36376" rIns="72751" bIns="36376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32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8448" name="TextBox 6"/>
          <p:cNvSpPr txBox="1">
            <a:spLocks noChangeArrowheads="1"/>
          </p:cNvSpPr>
          <p:nvPr/>
        </p:nvSpPr>
        <p:spPr bwMode="auto">
          <a:xfrm>
            <a:off x="8532813" y="4054475"/>
            <a:ext cx="17954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</a:p>
        </p:txBody>
      </p:sp>
      <p:grpSp>
        <p:nvGrpSpPr>
          <p:cNvPr id="18449" name="组合 34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36" name="矩形 35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51" name="文本框 36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AutoShape 7"/>
          <p:cNvSpPr>
            <a:spLocks/>
          </p:cNvSpPr>
          <p:nvPr/>
        </p:nvSpPr>
        <p:spPr bwMode="auto">
          <a:xfrm>
            <a:off x="1993900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97" y="0"/>
                </a:moveTo>
                <a:cubicBezTo>
                  <a:pt x="19649" y="0"/>
                  <a:pt x="20286" y="264"/>
                  <a:pt x="20812" y="796"/>
                </a:cubicBezTo>
                <a:cubicBezTo>
                  <a:pt x="21335" y="1322"/>
                  <a:pt x="21599" y="1962"/>
                  <a:pt x="21599" y="2711"/>
                </a:cubicBezTo>
                <a:lnTo>
                  <a:pt x="21599" y="18882"/>
                </a:lnTo>
                <a:cubicBezTo>
                  <a:pt x="21599" y="19268"/>
                  <a:pt x="21526" y="19623"/>
                  <a:pt x="21383" y="19951"/>
                </a:cubicBezTo>
                <a:cubicBezTo>
                  <a:pt x="21236" y="20280"/>
                  <a:pt x="21041" y="20563"/>
                  <a:pt x="20804" y="20804"/>
                </a:cubicBezTo>
                <a:cubicBezTo>
                  <a:pt x="20565" y="21041"/>
                  <a:pt x="20278" y="21232"/>
                  <a:pt x="19940" y="21376"/>
                </a:cubicBezTo>
                <a:cubicBezTo>
                  <a:pt x="19602" y="21523"/>
                  <a:pt x="19255" y="21593"/>
                  <a:pt x="18897" y="21593"/>
                </a:cubicBezTo>
                <a:lnTo>
                  <a:pt x="12066" y="21593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4" y="12552"/>
                  <a:pt x="14697" y="12517"/>
                  <a:pt x="14789" y="12441"/>
                </a:cubicBezTo>
                <a:cubicBezTo>
                  <a:pt x="14876" y="12366"/>
                  <a:pt x="14920" y="12266"/>
                  <a:pt x="14920" y="12143"/>
                </a:cubicBezTo>
                <a:lnTo>
                  <a:pt x="15088" y="9778"/>
                </a:lnTo>
                <a:cubicBezTo>
                  <a:pt x="15088" y="9650"/>
                  <a:pt x="15050" y="9538"/>
                  <a:pt x="14976" y="9444"/>
                </a:cubicBezTo>
                <a:cubicBezTo>
                  <a:pt x="14882" y="9349"/>
                  <a:pt x="14773" y="9303"/>
                  <a:pt x="14653" y="9303"/>
                </a:cubicBezTo>
                <a:lnTo>
                  <a:pt x="12066" y="9303"/>
                </a:lnTo>
                <a:lnTo>
                  <a:pt x="12066" y="8262"/>
                </a:lnTo>
                <a:cubicBezTo>
                  <a:pt x="12066" y="7878"/>
                  <a:pt x="12115" y="7622"/>
                  <a:pt x="12216" y="7497"/>
                </a:cubicBezTo>
                <a:cubicBezTo>
                  <a:pt x="12312" y="7370"/>
                  <a:pt x="12565" y="7309"/>
                  <a:pt x="12965" y="7309"/>
                </a:cubicBezTo>
                <a:cubicBezTo>
                  <a:pt x="13203" y="7309"/>
                  <a:pt x="13457" y="7326"/>
                  <a:pt x="13745" y="7367"/>
                </a:cubicBezTo>
                <a:cubicBezTo>
                  <a:pt x="14034" y="7405"/>
                  <a:pt x="14307" y="7456"/>
                  <a:pt x="14568" y="7519"/>
                </a:cubicBezTo>
                <a:cubicBezTo>
                  <a:pt x="14624" y="7519"/>
                  <a:pt x="14685" y="7513"/>
                  <a:pt x="14759" y="7498"/>
                </a:cubicBezTo>
                <a:cubicBezTo>
                  <a:pt x="14829" y="7485"/>
                  <a:pt x="14882" y="7458"/>
                  <a:pt x="14920" y="7423"/>
                </a:cubicBezTo>
                <a:cubicBezTo>
                  <a:pt x="15014" y="7367"/>
                  <a:pt x="15078" y="7263"/>
                  <a:pt x="15117" y="7115"/>
                </a:cubicBezTo>
                <a:lnTo>
                  <a:pt x="15438" y="4838"/>
                </a:lnTo>
                <a:cubicBezTo>
                  <a:pt x="15478" y="4565"/>
                  <a:pt x="15361" y="4403"/>
                  <a:pt x="15088" y="4347"/>
                </a:cubicBezTo>
                <a:cubicBezTo>
                  <a:pt x="14245" y="4112"/>
                  <a:pt x="13363" y="4001"/>
                  <a:pt x="12444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8"/>
                </a:lnTo>
                <a:lnTo>
                  <a:pt x="6764" y="9308"/>
                </a:lnTo>
                <a:cubicBezTo>
                  <a:pt x="6456" y="9308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4"/>
                  <a:pt x="6443" y="12425"/>
                </a:cubicBezTo>
                <a:cubicBezTo>
                  <a:pt x="6526" y="12514"/>
                  <a:pt x="6631" y="12558"/>
                  <a:pt x="6764" y="12558"/>
                </a:cubicBezTo>
                <a:lnTo>
                  <a:pt x="8212" y="12558"/>
                </a:lnTo>
                <a:lnTo>
                  <a:pt x="8212" y="21599"/>
                </a:lnTo>
                <a:lnTo>
                  <a:pt x="2685" y="21599"/>
                </a:lnTo>
                <a:cubicBezTo>
                  <a:pt x="2320" y="21599"/>
                  <a:pt x="1974" y="21529"/>
                  <a:pt x="1648" y="21383"/>
                </a:cubicBezTo>
                <a:cubicBezTo>
                  <a:pt x="1322" y="21238"/>
                  <a:pt x="1034" y="21047"/>
                  <a:pt x="796" y="20810"/>
                </a:cubicBezTo>
                <a:cubicBezTo>
                  <a:pt x="558" y="20569"/>
                  <a:pt x="364" y="20286"/>
                  <a:pt x="220" y="19957"/>
                </a:cubicBezTo>
                <a:cubicBezTo>
                  <a:pt x="76" y="19629"/>
                  <a:pt x="0" y="19274"/>
                  <a:pt x="0" y="18888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7" y="6"/>
                </a:lnTo>
                <a:lnTo>
                  <a:pt x="18897" y="0"/>
                </a:lnTo>
                <a:close/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0" name="AutoShape 8"/>
          <p:cNvSpPr>
            <a:spLocks/>
          </p:cNvSpPr>
          <p:nvPr/>
        </p:nvSpPr>
        <p:spPr bwMode="auto">
          <a:xfrm>
            <a:off x="2349500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86" y="0"/>
                </a:moveTo>
                <a:cubicBezTo>
                  <a:pt x="19635" y="0"/>
                  <a:pt x="20274" y="267"/>
                  <a:pt x="20800" y="796"/>
                </a:cubicBezTo>
                <a:cubicBezTo>
                  <a:pt x="21332" y="1328"/>
                  <a:pt x="21599" y="1965"/>
                  <a:pt x="21599" y="2714"/>
                </a:cubicBezTo>
                <a:lnTo>
                  <a:pt x="21599" y="18886"/>
                </a:lnTo>
                <a:cubicBezTo>
                  <a:pt x="21599" y="19274"/>
                  <a:pt x="21523" y="19629"/>
                  <a:pt x="21383" y="19954"/>
                </a:cubicBezTo>
                <a:cubicBezTo>
                  <a:pt x="21236" y="20284"/>
                  <a:pt x="21041" y="20565"/>
                  <a:pt x="20800" y="20806"/>
                </a:cubicBezTo>
                <a:cubicBezTo>
                  <a:pt x="20563" y="21041"/>
                  <a:pt x="20274" y="21236"/>
                  <a:pt x="19937" y="21383"/>
                </a:cubicBezTo>
                <a:cubicBezTo>
                  <a:pt x="19602" y="21529"/>
                  <a:pt x="19249" y="21599"/>
                  <a:pt x="18886" y="21599"/>
                </a:cubicBezTo>
                <a:lnTo>
                  <a:pt x="2673" y="21599"/>
                </a:lnTo>
                <a:cubicBezTo>
                  <a:pt x="2306" y="21599"/>
                  <a:pt x="1962" y="21529"/>
                  <a:pt x="1639" y="21383"/>
                </a:cubicBezTo>
                <a:cubicBezTo>
                  <a:pt x="1316" y="21236"/>
                  <a:pt x="1034" y="21041"/>
                  <a:pt x="796" y="20806"/>
                </a:cubicBezTo>
                <a:cubicBezTo>
                  <a:pt x="558" y="20565"/>
                  <a:pt x="361" y="20284"/>
                  <a:pt x="220" y="19954"/>
                </a:cubicBezTo>
                <a:cubicBezTo>
                  <a:pt x="73" y="19629"/>
                  <a:pt x="0" y="19274"/>
                  <a:pt x="0" y="18886"/>
                </a:cubicBezTo>
                <a:lnTo>
                  <a:pt x="0" y="2714"/>
                </a:lnTo>
                <a:cubicBezTo>
                  <a:pt x="0" y="2350"/>
                  <a:pt x="73" y="1998"/>
                  <a:pt x="220" y="1663"/>
                </a:cubicBezTo>
                <a:cubicBezTo>
                  <a:pt x="361" y="1325"/>
                  <a:pt x="558" y="1034"/>
                  <a:pt x="796" y="796"/>
                </a:cubicBezTo>
                <a:cubicBezTo>
                  <a:pt x="1034" y="558"/>
                  <a:pt x="1319" y="367"/>
                  <a:pt x="1648" y="221"/>
                </a:cubicBezTo>
                <a:cubicBezTo>
                  <a:pt x="1974" y="74"/>
                  <a:pt x="2314" y="3"/>
                  <a:pt x="2673" y="3"/>
                </a:cubicBezTo>
                <a:lnTo>
                  <a:pt x="18886" y="3"/>
                </a:lnTo>
                <a:lnTo>
                  <a:pt x="18886" y="0"/>
                </a:lnTo>
                <a:close/>
                <a:moveTo>
                  <a:pt x="16930" y="11927"/>
                </a:moveTo>
                <a:cubicBezTo>
                  <a:pt x="17699" y="11867"/>
                  <a:pt x="18302" y="11603"/>
                  <a:pt x="18741" y="11124"/>
                </a:cubicBezTo>
                <a:cubicBezTo>
                  <a:pt x="18874" y="10994"/>
                  <a:pt x="18892" y="10840"/>
                  <a:pt x="18800" y="10663"/>
                </a:cubicBezTo>
                <a:cubicBezTo>
                  <a:pt x="18724" y="10492"/>
                  <a:pt x="18583" y="10425"/>
                  <a:pt x="18378" y="10451"/>
                </a:cubicBezTo>
                <a:lnTo>
                  <a:pt x="18322" y="10451"/>
                </a:lnTo>
                <a:cubicBezTo>
                  <a:pt x="18537" y="10237"/>
                  <a:pt x="18679" y="10025"/>
                  <a:pt x="18741" y="9819"/>
                </a:cubicBezTo>
                <a:cubicBezTo>
                  <a:pt x="18818" y="9634"/>
                  <a:pt x="18782" y="9482"/>
                  <a:pt x="18630" y="9371"/>
                </a:cubicBezTo>
                <a:cubicBezTo>
                  <a:pt x="18500" y="9238"/>
                  <a:pt x="18346" y="9230"/>
                  <a:pt x="18169" y="9340"/>
                </a:cubicBezTo>
                <a:cubicBezTo>
                  <a:pt x="18093" y="9380"/>
                  <a:pt x="17954" y="9427"/>
                  <a:pt x="17749" y="9482"/>
                </a:cubicBezTo>
                <a:cubicBezTo>
                  <a:pt x="17549" y="9540"/>
                  <a:pt x="17337" y="9564"/>
                  <a:pt x="17115" y="9564"/>
                </a:cubicBezTo>
                <a:cubicBezTo>
                  <a:pt x="17073" y="9564"/>
                  <a:pt x="17039" y="9561"/>
                  <a:pt x="17006" y="9552"/>
                </a:cubicBezTo>
                <a:cubicBezTo>
                  <a:pt x="16976" y="9538"/>
                  <a:pt x="16938" y="9538"/>
                  <a:pt x="16900" y="9538"/>
                </a:cubicBezTo>
                <a:cubicBezTo>
                  <a:pt x="16900" y="9517"/>
                  <a:pt x="16894" y="9500"/>
                  <a:pt x="16886" y="9479"/>
                </a:cubicBezTo>
                <a:cubicBezTo>
                  <a:pt x="16876" y="9462"/>
                  <a:pt x="16870" y="9440"/>
                  <a:pt x="16870" y="9422"/>
                </a:cubicBezTo>
                <a:cubicBezTo>
                  <a:pt x="16723" y="8850"/>
                  <a:pt x="16456" y="8333"/>
                  <a:pt x="16072" y="7869"/>
                </a:cubicBezTo>
                <a:cubicBezTo>
                  <a:pt x="15687" y="7405"/>
                  <a:pt x="15249" y="7068"/>
                  <a:pt x="14751" y="6846"/>
                </a:cubicBezTo>
                <a:cubicBezTo>
                  <a:pt x="14789" y="6811"/>
                  <a:pt x="14815" y="6773"/>
                  <a:pt x="14835" y="6735"/>
                </a:cubicBezTo>
                <a:cubicBezTo>
                  <a:pt x="14853" y="6697"/>
                  <a:pt x="14882" y="6662"/>
                  <a:pt x="14918" y="6624"/>
                </a:cubicBezTo>
                <a:cubicBezTo>
                  <a:pt x="14974" y="6473"/>
                  <a:pt x="14974" y="6318"/>
                  <a:pt x="14918" y="6160"/>
                </a:cubicBezTo>
                <a:cubicBezTo>
                  <a:pt x="14899" y="6100"/>
                  <a:pt x="14842" y="6027"/>
                  <a:pt x="14745" y="5936"/>
                </a:cubicBezTo>
                <a:cubicBezTo>
                  <a:pt x="14647" y="5841"/>
                  <a:pt x="14482" y="5803"/>
                  <a:pt x="14257" y="5822"/>
                </a:cubicBezTo>
                <a:cubicBezTo>
                  <a:pt x="14239" y="5786"/>
                  <a:pt x="14209" y="5748"/>
                  <a:pt x="14175" y="5710"/>
                </a:cubicBezTo>
                <a:cubicBezTo>
                  <a:pt x="14060" y="5598"/>
                  <a:pt x="13942" y="5557"/>
                  <a:pt x="13819" y="5584"/>
                </a:cubicBezTo>
                <a:cubicBezTo>
                  <a:pt x="13586" y="5622"/>
                  <a:pt x="13357" y="5684"/>
                  <a:pt x="13131" y="5765"/>
                </a:cubicBezTo>
                <a:lnTo>
                  <a:pt x="13102" y="5736"/>
                </a:lnTo>
                <a:cubicBezTo>
                  <a:pt x="12974" y="5663"/>
                  <a:pt x="12829" y="5671"/>
                  <a:pt x="12667" y="5765"/>
                </a:cubicBezTo>
                <a:cubicBezTo>
                  <a:pt x="12115" y="6111"/>
                  <a:pt x="11657" y="6578"/>
                  <a:pt x="11291" y="7173"/>
                </a:cubicBezTo>
                <a:cubicBezTo>
                  <a:pt x="10923" y="7766"/>
                  <a:pt x="10609" y="8398"/>
                  <a:pt x="10336" y="9070"/>
                </a:cubicBezTo>
                <a:cubicBezTo>
                  <a:pt x="10006" y="8780"/>
                  <a:pt x="9742" y="8589"/>
                  <a:pt x="9533" y="8494"/>
                </a:cubicBezTo>
                <a:cubicBezTo>
                  <a:pt x="8961" y="8168"/>
                  <a:pt x="8355" y="7869"/>
                  <a:pt x="7719" y="7602"/>
                </a:cubicBezTo>
                <a:cubicBezTo>
                  <a:pt x="7081" y="7332"/>
                  <a:pt x="6359" y="7046"/>
                  <a:pt x="5554" y="6735"/>
                </a:cubicBezTo>
                <a:cubicBezTo>
                  <a:pt x="5422" y="6697"/>
                  <a:pt x="5311" y="6718"/>
                  <a:pt x="5217" y="6793"/>
                </a:cubicBezTo>
                <a:cubicBezTo>
                  <a:pt x="5122" y="6849"/>
                  <a:pt x="5052" y="6950"/>
                  <a:pt x="5005" y="7091"/>
                </a:cubicBezTo>
                <a:cubicBezTo>
                  <a:pt x="4987" y="7342"/>
                  <a:pt x="5025" y="7620"/>
                  <a:pt x="5122" y="7910"/>
                </a:cubicBezTo>
                <a:cubicBezTo>
                  <a:pt x="5225" y="8209"/>
                  <a:pt x="5405" y="8501"/>
                  <a:pt x="5668" y="8792"/>
                </a:cubicBezTo>
                <a:cubicBezTo>
                  <a:pt x="5433" y="8847"/>
                  <a:pt x="5340" y="8996"/>
                  <a:pt x="5387" y="9240"/>
                </a:cubicBezTo>
                <a:cubicBezTo>
                  <a:pt x="5495" y="9879"/>
                  <a:pt x="5819" y="10351"/>
                  <a:pt x="6341" y="10660"/>
                </a:cubicBezTo>
                <a:lnTo>
                  <a:pt x="6159" y="10829"/>
                </a:lnTo>
                <a:cubicBezTo>
                  <a:pt x="6027" y="10961"/>
                  <a:pt x="6006" y="11117"/>
                  <a:pt x="6103" y="11293"/>
                </a:cubicBezTo>
                <a:cubicBezTo>
                  <a:pt x="6138" y="11406"/>
                  <a:pt x="6265" y="11581"/>
                  <a:pt x="6473" y="11819"/>
                </a:cubicBezTo>
                <a:cubicBezTo>
                  <a:pt x="6684" y="12057"/>
                  <a:pt x="6993" y="12242"/>
                  <a:pt x="7396" y="12363"/>
                </a:cubicBezTo>
                <a:cubicBezTo>
                  <a:pt x="7336" y="12474"/>
                  <a:pt x="7313" y="12581"/>
                  <a:pt x="7313" y="12671"/>
                </a:cubicBezTo>
                <a:cubicBezTo>
                  <a:pt x="7313" y="12765"/>
                  <a:pt x="7323" y="12833"/>
                  <a:pt x="7336" y="12866"/>
                </a:cubicBezTo>
                <a:cubicBezTo>
                  <a:pt x="7396" y="13173"/>
                  <a:pt x="7577" y="13412"/>
                  <a:pt x="7888" y="13571"/>
                </a:cubicBezTo>
                <a:cubicBezTo>
                  <a:pt x="7542" y="13806"/>
                  <a:pt x="7173" y="13964"/>
                  <a:pt x="6776" y="14047"/>
                </a:cubicBezTo>
                <a:cubicBezTo>
                  <a:pt x="6386" y="14131"/>
                  <a:pt x="5983" y="14157"/>
                  <a:pt x="5584" y="14123"/>
                </a:cubicBezTo>
                <a:cubicBezTo>
                  <a:pt x="5181" y="14091"/>
                  <a:pt x="4790" y="13993"/>
                  <a:pt x="4415" y="13834"/>
                </a:cubicBezTo>
                <a:cubicBezTo>
                  <a:pt x="4039" y="13673"/>
                  <a:pt x="3712" y="13458"/>
                  <a:pt x="3431" y="13185"/>
                </a:cubicBezTo>
                <a:cubicBezTo>
                  <a:pt x="3357" y="13111"/>
                  <a:pt x="3266" y="13073"/>
                  <a:pt x="3158" y="13073"/>
                </a:cubicBezTo>
                <a:cubicBezTo>
                  <a:pt x="3046" y="13073"/>
                  <a:pt x="2958" y="13111"/>
                  <a:pt x="2882" y="13185"/>
                </a:cubicBezTo>
                <a:cubicBezTo>
                  <a:pt x="2670" y="13356"/>
                  <a:pt x="2650" y="13538"/>
                  <a:pt x="2826" y="13735"/>
                </a:cubicBezTo>
                <a:cubicBezTo>
                  <a:pt x="3575" y="14774"/>
                  <a:pt x="4509" y="15571"/>
                  <a:pt x="5616" y="16114"/>
                </a:cubicBezTo>
                <a:cubicBezTo>
                  <a:pt x="6729" y="16658"/>
                  <a:pt x="7945" y="16927"/>
                  <a:pt x="9266" y="16927"/>
                </a:cubicBezTo>
                <a:cubicBezTo>
                  <a:pt x="10165" y="16927"/>
                  <a:pt x="11031" y="16804"/>
                  <a:pt x="11857" y="16555"/>
                </a:cubicBezTo>
                <a:cubicBezTo>
                  <a:pt x="12692" y="16309"/>
                  <a:pt x="13440" y="15965"/>
                  <a:pt x="14110" y="15521"/>
                </a:cubicBezTo>
                <a:cubicBezTo>
                  <a:pt x="14779" y="15083"/>
                  <a:pt x="15364" y="14555"/>
                  <a:pt x="15854" y="13943"/>
                </a:cubicBezTo>
                <a:cubicBezTo>
                  <a:pt x="16345" y="13330"/>
                  <a:pt x="16707" y="12657"/>
                  <a:pt x="16930" y="11927"/>
                </a:cubicBezTo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1" name="AutoShape 9"/>
          <p:cNvSpPr>
            <a:spLocks/>
          </p:cNvSpPr>
          <p:nvPr/>
        </p:nvSpPr>
        <p:spPr bwMode="auto">
          <a:xfrm>
            <a:off x="2705100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86" y="0"/>
                </a:moveTo>
                <a:cubicBezTo>
                  <a:pt x="19635" y="0"/>
                  <a:pt x="20274" y="264"/>
                  <a:pt x="20804" y="796"/>
                </a:cubicBezTo>
                <a:cubicBezTo>
                  <a:pt x="21332" y="1322"/>
                  <a:pt x="21599" y="1962"/>
                  <a:pt x="21599" y="2711"/>
                </a:cubicBezTo>
                <a:lnTo>
                  <a:pt x="21599" y="18881"/>
                </a:lnTo>
                <a:cubicBezTo>
                  <a:pt x="21599" y="19267"/>
                  <a:pt x="21526" y="19623"/>
                  <a:pt x="21383" y="19951"/>
                </a:cubicBezTo>
                <a:cubicBezTo>
                  <a:pt x="21236" y="20280"/>
                  <a:pt x="21045" y="20563"/>
                  <a:pt x="20806" y="20802"/>
                </a:cubicBezTo>
                <a:cubicBezTo>
                  <a:pt x="20565" y="21040"/>
                  <a:pt x="20278" y="21231"/>
                  <a:pt x="19941" y="21376"/>
                </a:cubicBezTo>
                <a:cubicBezTo>
                  <a:pt x="19605" y="21522"/>
                  <a:pt x="19252" y="21593"/>
                  <a:pt x="18888" y="21593"/>
                </a:cubicBezTo>
                <a:lnTo>
                  <a:pt x="7233" y="21593"/>
                </a:lnTo>
                <a:cubicBezTo>
                  <a:pt x="7485" y="21231"/>
                  <a:pt x="7764" y="20782"/>
                  <a:pt x="8069" y="20253"/>
                </a:cubicBezTo>
                <a:cubicBezTo>
                  <a:pt x="8376" y="19721"/>
                  <a:pt x="8608" y="19173"/>
                  <a:pt x="8762" y="18600"/>
                </a:cubicBezTo>
                <a:lnTo>
                  <a:pt x="8904" y="18024"/>
                </a:lnTo>
                <a:cubicBezTo>
                  <a:pt x="8962" y="17793"/>
                  <a:pt x="9041" y="17471"/>
                  <a:pt x="9151" y="17072"/>
                </a:cubicBezTo>
                <a:cubicBezTo>
                  <a:pt x="9259" y="16667"/>
                  <a:pt x="9397" y="16142"/>
                  <a:pt x="9567" y="15495"/>
                </a:cubicBezTo>
                <a:cubicBezTo>
                  <a:pt x="9752" y="15879"/>
                  <a:pt x="10107" y="16208"/>
                  <a:pt x="10625" y="16485"/>
                </a:cubicBezTo>
                <a:cubicBezTo>
                  <a:pt x="11148" y="16763"/>
                  <a:pt x="11717" y="16902"/>
                  <a:pt x="12333" y="16902"/>
                </a:cubicBezTo>
                <a:cubicBezTo>
                  <a:pt x="13235" y="16902"/>
                  <a:pt x="14061" y="16709"/>
                  <a:pt x="14810" y="16311"/>
                </a:cubicBezTo>
                <a:cubicBezTo>
                  <a:pt x="15559" y="15918"/>
                  <a:pt x="16201" y="15377"/>
                  <a:pt x="16736" y="14688"/>
                </a:cubicBezTo>
                <a:cubicBezTo>
                  <a:pt x="17270" y="13999"/>
                  <a:pt x="17685" y="13178"/>
                  <a:pt x="17987" y="12225"/>
                </a:cubicBezTo>
                <a:cubicBezTo>
                  <a:pt x="18290" y="11276"/>
                  <a:pt x="18436" y="10240"/>
                  <a:pt x="18436" y="9123"/>
                </a:cubicBezTo>
                <a:cubicBezTo>
                  <a:pt x="18436" y="8281"/>
                  <a:pt x="18260" y="7472"/>
                  <a:pt x="17914" y="6691"/>
                </a:cubicBezTo>
                <a:cubicBezTo>
                  <a:pt x="17571" y="5913"/>
                  <a:pt x="17083" y="5222"/>
                  <a:pt x="16461" y="4617"/>
                </a:cubicBezTo>
                <a:cubicBezTo>
                  <a:pt x="15838" y="4012"/>
                  <a:pt x="15083" y="3534"/>
                  <a:pt x="14195" y="3175"/>
                </a:cubicBezTo>
                <a:cubicBezTo>
                  <a:pt x="13309" y="2820"/>
                  <a:pt x="12330" y="2641"/>
                  <a:pt x="11264" y="2641"/>
                </a:cubicBezTo>
                <a:cubicBezTo>
                  <a:pt x="9923" y="2641"/>
                  <a:pt x="8748" y="2858"/>
                  <a:pt x="7735" y="3296"/>
                </a:cubicBezTo>
                <a:cubicBezTo>
                  <a:pt x="6722" y="3734"/>
                  <a:pt x="5876" y="4295"/>
                  <a:pt x="5198" y="4982"/>
                </a:cubicBezTo>
                <a:cubicBezTo>
                  <a:pt x="4523" y="5671"/>
                  <a:pt x="4012" y="6433"/>
                  <a:pt x="3677" y="7266"/>
                </a:cubicBezTo>
                <a:cubicBezTo>
                  <a:pt x="3339" y="8101"/>
                  <a:pt x="3169" y="8920"/>
                  <a:pt x="3169" y="9732"/>
                </a:cubicBezTo>
                <a:cubicBezTo>
                  <a:pt x="3169" y="10707"/>
                  <a:pt x="3353" y="11588"/>
                  <a:pt x="3730" y="12378"/>
                </a:cubicBezTo>
                <a:cubicBezTo>
                  <a:pt x="4103" y="13174"/>
                  <a:pt x="4687" y="13726"/>
                  <a:pt x="5471" y="14043"/>
                </a:cubicBezTo>
                <a:cubicBezTo>
                  <a:pt x="5603" y="14103"/>
                  <a:pt x="5721" y="14105"/>
                  <a:pt x="5829" y="14059"/>
                </a:cubicBezTo>
                <a:cubicBezTo>
                  <a:pt x="5938" y="14011"/>
                  <a:pt x="6011" y="13911"/>
                  <a:pt x="6046" y="13764"/>
                </a:cubicBezTo>
                <a:cubicBezTo>
                  <a:pt x="6084" y="13671"/>
                  <a:pt x="6119" y="13521"/>
                  <a:pt x="6157" y="13322"/>
                </a:cubicBezTo>
                <a:cubicBezTo>
                  <a:pt x="6195" y="13118"/>
                  <a:pt x="6232" y="12956"/>
                  <a:pt x="6273" y="12833"/>
                </a:cubicBezTo>
                <a:cubicBezTo>
                  <a:pt x="6346" y="12619"/>
                  <a:pt x="6289" y="12419"/>
                  <a:pt x="6103" y="12232"/>
                </a:cubicBezTo>
                <a:cubicBezTo>
                  <a:pt x="5884" y="11958"/>
                  <a:pt x="5711" y="11641"/>
                  <a:pt x="5579" y="11282"/>
                </a:cubicBezTo>
                <a:cubicBezTo>
                  <a:pt x="5451" y="10921"/>
                  <a:pt x="5386" y="10492"/>
                  <a:pt x="5386" y="9996"/>
                </a:cubicBezTo>
                <a:cubicBezTo>
                  <a:pt x="5386" y="9285"/>
                  <a:pt x="5514" y="8600"/>
                  <a:pt x="5771" y="7951"/>
                </a:cubicBezTo>
                <a:cubicBezTo>
                  <a:pt x="6029" y="7300"/>
                  <a:pt x="6399" y="6723"/>
                  <a:pt x="6884" y="6222"/>
                </a:cubicBezTo>
                <a:cubicBezTo>
                  <a:pt x="7364" y="5719"/>
                  <a:pt x="7947" y="5322"/>
                  <a:pt x="8628" y="5025"/>
                </a:cubicBezTo>
                <a:cubicBezTo>
                  <a:pt x="9307" y="4730"/>
                  <a:pt x="10076" y="4585"/>
                  <a:pt x="10939" y="4585"/>
                </a:cubicBezTo>
                <a:cubicBezTo>
                  <a:pt x="11708" y="4585"/>
                  <a:pt x="12384" y="4697"/>
                  <a:pt x="12968" y="4914"/>
                </a:cubicBezTo>
                <a:cubicBezTo>
                  <a:pt x="13555" y="5135"/>
                  <a:pt x="14048" y="5436"/>
                  <a:pt x="14454" y="5822"/>
                </a:cubicBezTo>
                <a:cubicBezTo>
                  <a:pt x="14856" y="6206"/>
                  <a:pt x="15156" y="6662"/>
                  <a:pt x="15362" y="7188"/>
                </a:cubicBezTo>
                <a:cubicBezTo>
                  <a:pt x="15561" y="7713"/>
                  <a:pt x="15664" y="8295"/>
                  <a:pt x="15664" y="8932"/>
                </a:cubicBezTo>
                <a:cubicBezTo>
                  <a:pt x="15664" y="9738"/>
                  <a:pt x="15579" y="10504"/>
                  <a:pt x="15402" y="11238"/>
                </a:cubicBezTo>
                <a:cubicBezTo>
                  <a:pt x="15229" y="11968"/>
                  <a:pt x="14986" y="12607"/>
                  <a:pt x="14675" y="13149"/>
                </a:cubicBezTo>
                <a:cubicBezTo>
                  <a:pt x="14360" y="13694"/>
                  <a:pt x="13981" y="14130"/>
                  <a:pt x="13533" y="14455"/>
                </a:cubicBezTo>
                <a:cubicBezTo>
                  <a:pt x="13089" y="14784"/>
                  <a:pt x="12598" y="14949"/>
                  <a:pt x="12063" y="14949"/>
                </a:cubicBezTo>
                <a:cubicBezTo>
                  <a:pt x="11774" y="14949"/>
                  <a:pt x="11505" y="14891"/>
                  <a:pt x="11257" y="14770"/>
                </a:cubicBezTo>
                <a:cubicBezTo>
                  <a:pt x="11009" y="14656"/>
                  <a:pt x="10797" y="14493"/>
                  <a:pt x="10622" y="14294"/>
                </a:cubicBezTo>
                <a:cubicBezTo>
                  <a:pt x="10448" y="14094"/>
                  <a:pt x="10332" y="13865"/>
                  <a:pt x="10266" y="13606"/>
                </a:cubicBezTo>
                <a:cubicBezTo>
                  <a:pt x="10202" y="13348"/>
                  <a:pt x="10205" y="13063"/>
                  <a:pt x="10282" y="12755"/>
                </a:cubicBezTo>
                <a:cubicBezTo>
                  <a:pt x="10448" y="12023"/>
                  <a:pt x="10660" y="11301"/>
                  <a:pt x="10913" y="10584"/>
                </a:cubicBezTo>
                <a:cubicBezTo>
                  <a:pt x="11165" y="9867"/>
                  <a:pt x="11295" y="9250"/>
                  <a:pt x="11295" y="8733"/>
                </a:cubicBezTo>
                <a:cubicBezTo>
                  <a:pt x="11295" y="8275"/>
                  <a:pt x="11168" y="7875"/>
                  <a:pt x="10921" y="7538"/>
                </a:cubicBezTo>
                <a:cubicBezTo>
                  <a:pt x="10672" y="7199"/>
                  <a:pt x="10285" y="7033"/>
                  <a:pt x="9758" y="7033"/>
                </a:cubicBezTo>
                <a:cubicBezTo>
                  <a:pt x="9142" y="7033"/>
                  <a:pt x="8621" y="7309"/>
                  <a:pt x="8208" y="7860"/>
                </a:cubicBezTo>
                <a:cubicBezTo>
                  <a:pt x="7787" y="8412"/>
                  <a:pt x="7580" y="9120"/>
                  <a:pt x="7580" y="9970"/>
                </a:cubicBezTo>
                <a:cubicBezTo>
                  <a:pt x="7561" y="10187"/>
                  <a:pt x="7570" y="10399"/>
                  <a:pt x="7608" y="10605"/>
                </a:cubicBezTo>
                <a:cubicBezTo>
                  <a:pt x="7646" y="11009"/>
                  <a:pt x="7749" y="11400"/>
                  <a:pt x="7917" y="11785"/>
                </a:cubicBezTo>
                <a:cubicBezTo>
                  <a:pt x="7592" y="13108"/>
                  <a:pt x="7335" y="14168"/>
                  <a:pt x="7151" y="14961"/>
                </a:cubicBezTo>
                <a:cubicBezTo>
                  <a:pt x="6969" y="15756"/>
                  <a:pt x="6830" y="16377"/>
                  <a:pt x="6734" y="16820"/>
                </a:cubicBezTo>
                <a:cubicBezTo>
                  <a:pt x="6621" y="17337"/>
                  <a:pt x="6540" y="17711"/>
                  <a:pt x="6481" y="17946"/>
                </a:cubicBezTo>
                <a:cubicBezTo>
                  <a:pt x="6332" y="18603"/>
                  <a:pt x="6267" y="19269"/>
                  <a:pt x="6284" y="19948"/>
                </a:cubicBezTo>
                <a:cubicBezTo>
                  <a:pt x="6305" y="20630"/>
                  <a:pt x="6335" y="21180"/>
                  <a:pt x="6370" y="21599"/>
                </a:cubicBezTo>
                <a:lnTo>
                  <a:pt x="2714" y="21599"/>
                </a:lnTo>
                <a:cubicBezTo>
                  <a:pt x="1965" y="21599"/>
                  <a:pt x="1322" y="21335"/>
                  <a:pt x="796" y="20806"/>
                </a:cubicBezTo>
                <a:cubicBezTo>
                  <a:pt x="264" y="20274"/>
                  <a:pt x="0" y="19637"/>
                  <a:pt x="0" y="18886"/>
                </a:cubicBezTo>
                <a:lnTo>
                  <a:pt x="0" y="2715"/>
                </a:lnTo>
                <a:cubicBezTo>
                  <a:pt x="0" y="2350"/>
                  <a:pt x="70" y="1998"/>
                  <a:pt x="217" y="1660"/>
                </a:cubicBezTo>
                <a:cubicBezTo>
                  <a:pt x="364" y="1325"/>
                  <a:pt x="555" y="1034"/>
                  <a:pt x="793" y="799"/>
                </a:cubicBezTo>
                <a:cubicBezTo>
                  <a:pt x="1031" y="555"/>
                  <a:pt x="1316" y="368"/>
                  <a:pt x="1645" y="221"/>
                </a:cubicBezTo>
                <a:cubicBezTo>
                  <a:pt x="1971" y="74"/>
                  <a:pt x="2326" y="3"/>
                  <a:pt x="2711" y="3"/>
                </a:cubicBezTo>
                <a:lnTo>
                  <a:pt x="18886" y="3"/>
                </a:lnTo>
                <a:lnTo>
                  <a:pt x="18886" y="0"/>
                </a:lnTo>
                <a:close/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2" name="AutoShape 19"/>
          <p:cNvSpPr>
            <a:spLocks/>
          </p:cNvSpPr>
          <p:nvPr/>
        </p:nvSpPr>
        <p:spPr bwMode="auto">
          <a:xfrm>
            <a:off x="4445000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97" y="0"/>
                </a:moveTo>
                <a:cubicBezTo>
                  <a:pt x="19649" y="0"/>
                  <a:pt x="20286" y="264"/>
                  <a:pt x="20812" y="796"/>
                </a:cubicBezTo>
                <a:cubicBezTo>
                  <a:pt x="21335" y="1322"/>
                  <a:pt x="21599" y="1962"/>
                  <a:pt x="21599" y="2711"/>
                </a:cubicBezTo>
                <a:lnTo>
                  <a:pt x="21599" y="18882"/>
                </a:lnTo>
                <a:cubicBezTo>
                  <a:pt x="21599" y="19268"/>
                  <a:pt x="21526" y="19623"/>
                  <a:pt x="21383" y="19951"/>
                </a:cubicBezTo>
                <a:cubicBezTo>
                  <a:pt x="21236" y="20280"/>
                  <a:pt x="21041" y="20563"/>
                  <a:pt x="20804" y="20804"/>
                </a:cubicBezTo>
                <a:cubicBezTo>
                  <a:pt x="20565" y="21041"/>
                  <a:pt x="20278" y="21232"/>
                  <a:pt x="19940" y="21376"/>
                </a:cubicBezTo>
                <a:cubicBezTo>
                  <a:pt x="19602" y="21523"/>
                  <a:pt x="19255" y="21593"/>
                  <a:pt x="18897" y="21593"/>
                </a:cubicBezTo>
                <a:lnTo>
                  <a:pt x="12066" y="21593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4" y="12552"/>
                  <a:pt x="14697" y="12517"/>
                  <a:pt x="14789" y="12441"/>
                </a:cubicBezTo>
                <a:cubicBezTo>
                  <a:pt x="14876" y="12366"/>
                  <a:pt x="14920" y="12266"/>
                  <a:pt x="14920" y="12143"/>
                </a:cubicBezTo>
                <a:lnTo>
                  <a:pt x="15088" y="9778"/>
                </a:lnTo>
                <a:cubicBezTo>
                  <a:pt x="15088" y="9650"/>
                  <a:pt x="15050" y="9538"/>
                  <a:pt x="14976" y="9444"/>
                </a:cubicBezTo>
                <a:cubicBezTo>
                  <a:pt x="14882" y="9349"/>
                  <a:pt x="14773" y="9303"/>
                  <a:pt x="14653" y="9303"/>
                </a:cubicBezTo>
                <a:lnTo>
                  <a:pt x="12066" y="9303"/>
                </a:lnTo>
                <a:lnTo>
                  <a:pt x="12066" y="8262"/>
                </a:lnTo>
                <a:cubicBezTo>
                  <a:pt x="12066" y="7878"/>
                  <a:pt x="12115" y="7622"/>
                  <a:pt x="12216" y="7497"/>
                </a:cubicBezTo>
                <a:cubicBezTo>
                  <a:pt x="12312" y="7370"/>
                  <a:pt x="12565" y="7309"/>
                  <a:pt x="12965" y="7309"/>
                </a:cubicBezTo>
                <a:cubicBezTo>
                  <a:pt x="13203" y="7309"/>
                  <a:pt x="13457" y="7326"/>
                  <a:pt x="13745" y="7367"/>
                </a:cubicBezTo>
                <a:cubicBezTo>
                  <a:pt x="14034" y="7405"/>
                  <a:pt x="14307" y="7456"/>
                  <a:pt x="14568" y="7519"/>
                </a:cubicBezTo>
                <a:cubicBezTo>
                  <a:pt x="14624" y="7519"/>
                  <a:pt x="14685" y="7513"/>
                  <a:pt x="14759" y="7498"/>
                </a:cubicBezTo>
                <a:cubicBezTo>
                  <a:pt x="14829" y="7485"/>
                  <a:pt x="14882" y="7458"/>
                  <a:pt x="14920" y="7423"/>
                </a:cubicBezTo>
                <a:cubicBezTo>
                  <a:pt x="15014" y="7367"/>
                  <a:pt x="15078" y="7263"/>
                  <a:pt x="15117" y="7115"/>
                </a:cubicBezTo>
                <a:lnTo>
                  <a:pt x="15438" y="4838"/>
                </a:lnTo>
                <a:cubicBezTo>
                  <a:pt x="15478" y="4565"/>
                  <a:pt x="15361" y="4403"/>
                  <a:pt x="15088" y="4347"/>
                </a:cubicBezTo>
                <a:cubicBezTo>
                  <a:pt x="14245" y="4112"/>
                  <a:pt x="13363" y="4001"/>
                  <a:pt x="12444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8"/>
                </a:lnTo>
                <a:lnTo>
                  <a:pt x="6764" y="9308"/>
                </a:lnTo>
                <a:cubicBezTo>
                  <a:pt x="6456" y="9308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4"/>
                  <a:pt x="6443" y="12425"/>
                </a:cubicBezTo>
                <a:cubicBezTo>
                  <a:pt x="6526" y="12514"/>
                  <a:pt x="6631" y="12558"/>
                  <a:pt x="6764" y="12558"/>
                </a:cubicBezTo>
                <a:lnTo>
                  <a:pt x="8212" y="12558"/>
                </a:lnTo>
                <a:lnTo>
                  <a:pt x="8212" y="21599"/>
                </a:lnTo>
                <a:lnTo>
                  <a:pt x="2685" y="21599"/>
                </a:lnTo>
                <a:cubicBezTo>
                  <a:pt x="2320" y="21599"/>
                  <a:pt x="1974" y="21529"/>
                  <a:pt x="1648" y="21383"/>
                </a:cubicBezTo>
                <a:cubicBezTo>
                  <a:pt x="1322" y="21238"/>
                  <a:pt x="1034" y="21047"/>
                  <a:pt x="796" y="20810"/>
                </a:cubicBezTo>
                <a:cubicBezTo>
                  <a:pt x="558" y="20569"/>
                  <a:pt x="364" y="20286"/>
                  <a:pt x="220" y="19957"/>
                </a:cubicBezTo>
                <a:cubicBezTo>
                  <a:pt x="76" y="19629"/>
                  <a:pt x="0" y="19274"/>
                  <a:pt x="0" y="18888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7" y="6"/>
                </a:lnTo>
                <a:lnTo>
                  <a:pt x="18897" y="0"/>
                </a:lnTo>
                <a:close/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3" name="AutoShape 20"/>
          <p:cNvSpPr>
            <a:spLocks/>
          </p:cNvSpPr>
          <p:nvPr/>
        </p:nvSpPr>
        <p:spPr bwMode="auto">
          <a:xfrm>
            <a:off x="4800600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86" y="0"/>
                </a:moveTo>
                <a:cubicBezTo>
                  <a:pt x="19635" y="0"/>
                  <a:pt x="20274" y="267"/>
                  <a:pt x="20800" y="796"/>
                </a:cubicBezTo>
                <a:cubicBezTo>
                  <a:pt x="21332" y="1328"/>
                  <a:pt x="21599" y="1965"/>
                  <a:pt x="21599" y="2714"/>
                </a:cubicBezTo>
                <a:lnTo>
                  <a:pt x="21599" y="18886"/>
                </a:lnTo>
                <a:cubicBezTo>
                  <a:pt x="21599" y="19274"/>
                  <a:pt x="21523" y="19629"/>
                  <a:pt x="21383" y="19954"/>
                </a:cubicBezTo>
                <a:cubicBezTo>
                  <a:pt x="21236" y="20284"/>
                  <a:pt x="21041" y="20565"/>
                  <a:pt x="20800" y="20806"/>
                </a:cubicBezTo>
                <a:cubicBezTo>
                  <a:pt x="20563" y="21041"/>
                  <a:pt x="20274" y="21236"/>
                  <a:pt x="19937" y="21383"/>
                </a:cubicBezTo>
                <a:cubicBezTo>
                  <a:pt x="19602" y="21529"/>
                  <a:pt x="19249" y="21599"/>
                  <a:pt x="18886" y="21599"/>
                </a:cubicBezTo>
                <a:lnTo>
                  <a:pt x="2673" y="21599"/>
                </a:lnTo>
                <a:cubicBezTo>
                  <a:pt x="2306" y="21599"/>
                  <a:pt x="1962" y="21529"/>
                  <a:pt x="1639" y="21383"/>
                </a:cubicBezTo>
                <a:cubicBezTo>
                  <a:pt x="1316" y="21236"/>
                  <a:pt x="1034" y="21041"/>
                  <a:pt x="796" y="20806"/>
                </a:cubicBezTo>
                <a:cubicBezTo>
                  <a:pt x="558" y="20565"/>
                  <a:pt x="361" y="20284"/>
                  <a:pt x="220" y="19954"/>
                </a:cubicBezTo>
                <a:cubicBezTo>
                  <a:pt x="73" y="19629"/>
                  <a:pt x="0" y="19274"/>
                  <a:pt x="0" y="18886"/>
                </a:cubicBezTo>
                <a:lnTo>
                  <a:pt x="0" y="2714"/>
                </a:lnTo>
                <a:cubicBezTo>
                  <a:pt x="0" y="2350"/>
                  <a:pt x="73" y="1998"/>
                  <a:pt x="220" y="1663"/>
                </a:cubicBezTo>
                <a:cubicBezTo>
                  <a:pt x="361" y="1325"/>
                  <a:pt x="558" y="1034"/>
                  <a:pt x="796" y="796"/>
                </a:cubicBezTo>
                <a:cubicBezTo>
                  <a:pt x="1034" y="558"/>
                  <a:pt x="1319" y="367"/>
                  <a:pt x="1648" y="221"/>
                </a:cubicBezTo>
                <a:cubicBezTo>
                  <a:pt x="1974" y="74"/>
                  <a:pt x="2314" y="3"/>
                  <a:pt x="2673" y="3"/>
                </a:cubicBezTo>
                <a:lnTo>
                  <a:pt x="18886" y="3"/>
                </a:lnTo>
                <a:lnTo>
                  <a:pt x="18886" y="0"/>
                </a:lnTo>
                <a:close/>
                <a:moveTo>
                  <a:pt x="16930" y="11927"/>
                </a:moveTo>
                <a:cubicBezTo>
                  <a:pt x="17699" y="11867"/>
                  <a:pt x="18302" y="11603"/>
                  <a:pt x="18741" y="11124"/>
                </a:cubicBezTo>
                <a:cubicBezTo>
                  <a:pt x="18874" y="10994"/>
                  <a:pt x="18892" y="10840"/>
                  <a:pt x="18800" y="10663"/>
                </a:cubicBezTo>
                <a:cubicBezTo>
                  <a:pt x="18724" y="10492"/>
                  <a:pt x="18583" y="10425"/>
                  <a:pt x="18378" y="10451"/>
                </a:cubicBezTo>
                <a:lnTo>
                  <a:pt x="18322" y="10451"/>
                </a:lnTo>
                <a:cubicBezTo>
                  <a:pt x="18537" y="10237"/>
                  <a:pt x="18679" y="10025"/>
                  <a:pt x="18741" y="9819"/>
                </a:cubicBezTo>
                <a:cubicBezTo>
                  <a:pt x="18818" y="9634"/>
                  <a:pt x="18782" y="9482"/>
                  <a:pt x="18630" y="9371"/>
                </a:cubicBezTo>
                <a:cubicBezTo>
                  <a:pt x="18500" y="9238"/>
                  <a:pt x="18346" y="9230"/>
                  <a:pt x="18169" y="9340"/>
                </a:cubicBezTo>
                <a:cubicBezTo>
                  <a:pt x="18093" y="9380"/>
                  <a:pt x="17954" y="9427"/>
                  <a:pt x="17749" y="9482"/>
                </a:cubicBezTo>
                <a:cubicBezTo>
                  <a:pt x="17549" y="9540"/>
                  <a:pt x="17337" y="9564"/>
                  <a:pt x="17115" y="9564"/>
                </a:cubicBezTo>
                <a:cubicBezTo>
                  <a:pt x="17073" y="9564"/>
                  <a:pt x="17039" y="9561"/>
                  <a:pt x="17006" y="9552"/>
                </a:cubicBezTo>
                <a:cubicBezTo>
                  <a:pt x="16976" y="9538"/>
                  <a:pt x="16938" y="9538"/>
                  <a:pt x="16900" y="9538"/>
                </a:cubicBezTo>
                <a:cubicBezTo>
                  <a:pt x="16900" y="9517"/>
                  <a:pt x="16894" y="9500"/>
                  <a:pt x="16886" y="9479"/>
                </a:cubicBezTo>
                <a:cubicBezTo>
                  <a:pt x="16876" y="9462"/>
                  <a:pt x="16870" y="9440"/>
                  <a:pt x="16870" y="9422"/>
                </a:cubicBezTo>
                <a:cubicBezTo>
                  <a:pt x="16723" y="8850"/>
                  <a:pt x="16456" y="8333"/>
                  <a:pt x="16072" y="7869"/>
                </a:cubicBezTo>
                <a:cubicBezTo>
                  <a:pt x="15687" y="7405"/>
                  <a:pt x="15249" y="7068"/>
                  <a:pt x="14751" y="6846"/>
                </a:cubicBezTo>
                <a:cubicBezTo>
                  <a:pt x="14789" y="6811"/>
                  <a:pt x="14815" y="6773"/>
                  <a:pt x="14835" y="6735"/>
                </a:cubicBezTo>
                <a:cubicBezTo>
                  <a:pt x="14853" y="6697"/>
                  <a:pt x="14882" y="6662"/>
                  <a:pt x="14918" y="6624"/>
                </a:cubicBezTo>
                <a:cubicBezTo>
                  <a:pt x="14974" y="6473"/>
                  <a:pt x="14974" y="6318"/>
                  <a:pt x="14918" y="6160"/>
                </a:cubicBezTo>
                <a:cubicBezTo>
                  <a:pt x="14899" y="6100"/>
                  <a:pt x="14842" y="6027"/>
                  <a:pt x="14745" y="5936"/>
                </a:cubicBezTo>
                <a:cubicBezTo>
                  <a:pt x="14647" y="5841"/>
                  <a:pt x="14482" y="5803"/>
                  <a:pt x="14257" y="5822"/>
                </a:cubicBezTo>
                <a:cubicBezTo>
                  <a:pt x="14239" y="5786"/>
                  <a:pt x="14209" y="5748"/>
                  <a:pt x="14175" y="5710"/>
                </a:cubicBezTo>
                <a:cubicBezTo>
                  <a:pt x="14060" y="5598"/>
                  <a:pt x="13942" y="5557"/>
                  <a:pt x="13819" y="5584"/>
                </a:cubicBezTo>
                <a:cubicBezTo>
                  <a:pt x="13586" y="5622"/>
                  <a:pt x="13357" y="5684"/>
                  <a:pt x="13131" y="5765"/>
                </a:cubicBezTo>
                <a:lnTo>
                  <a:pt x="13102" y="5736"/>
                </a:lnTo>
                <a:cubicBezTo>
                  <a:pt x="12974" y="5663"/>
                  <a:pt x="12829" y="5671"/>
                  <a:pt x="12667" y="5765"/>
                </a:cubicBezTo>
                <a:cubicBezTo>
                  <a:pt x="12115" y="6111"/>
                  <a:pt x="11657" y="6578"/>
                  <a:pt x="11291" y="7173"/>
                </a:cubicBezTo>
                <a:cubicBezTo>
                  <a:pt x="10923" y="7766"/>
                  <a:pt x="10609" y="8398"/>
                  <a:pt x="10336" y="9070"/>
                </a:cubicBezTo>
                <a:cubicBezTo>
                  <a:pt x="10006" y="8780"/>
                  <a:pt x="9742" y="8589"/>
                  <a:pt x="9533" y="8494"/>
                </a:cubicBezTo>
                <a:cubicBezTo>
                  <a:pt x="8961" y="8168"/>
                  <a:pt x="8355" y="7869"/>
                  <a:pt x="7719" y="7602"/>
                </a:cubicBezTo>
                <a:cubicBezTo>
                  <a:pt x="7081" y="7332"/>
                  <a:pt x="6359" y="7046"/>
                  <a:pt x="5554" y="6735"/>
                </a:cubicBezTo>
                <a:cubicBezTo>
                  <a:pt x="5422" y="6697"/>
                  <a:pt x="5311" y="6718"/>
                  <a:pt x="5217" y="6793"/>
                </a:cubicBezTo>
                <a:cubicBezTo>
                  <a:pt x="5122" y="6849"/>
                  <a:pt x="5052" y="6950"/>
                  <a:pt x="5005" y="7091"/>
                </a:cubicBezTo>
                <a:cubicBezTo>
                  <a:pt x="4987" y="7342"/>
                  <a:pt x="5025" y="7620"/>
                  <a:pt x="5122" y="7910"/>
                </a:cubicBezTo>
                <a:cubicBezTo>
                  <a:pt x="5225" y="8209"/>
                  <a:pt x="5405" y="8501"/>
                  <a:pt x="5668" y="8792"/>
                </a:cubicBezTo>
                <a:cubicBezTo>
                  <a:pt x="5433" y="8847"/>
                  <a:pt x="5340" y="8996"/>
                  <a:pt x="5387" y="9240"/>
                </a:cubicBezTo>
                <a:cubicBezTo>
                  <a:pt x="5495" y="9879"/>
                  <a:pt x="5819" y="10351"/>
                  <a:pt x="6341" y="10660"/>
                </a:cubicBezTo>
                <a:lnTo>
                  <a:pt x="6159" y="10829"/>
                </a:lnTo>
                <a:cubicBezTo>
                  <a:pt x="6027" y="10961"/>
                  <a:pt x="6006" y="11117"/>
                  <a:pt x="6103" y="11293"/>
                </a:cubicBezTo>
                <a:cubicBezTo>
                  <a:pt x="6138" y="11406"/>
                  <a:pt x="6265" y="11581"/>
                  <a:pt x="6473" y="11819"/>
                </a:cubicBezTo>
                <a:cubicBezTo>
                  <a:pt x="6684" y="12057"/>
                  <a:pt x="6993" y="12242"/>
                  <a:pt x="7396" y="12363"/>
                </a:cubicBezTo>
                <a:cubicBezTo>
                  <a:pt x="7336" y="12474"/>
                  <a:pt x="7313" y="12581"/>
                  <a:pt x="7313" y="12671"/>
                </a:cubicBezTo>
                <a:cubicBezTo>
                  <a:pt x="7313" y="12765"/>
                  <a:pt x="7323" y="12833"/>
                  <a:pt x="7336" y="12866"/>
                </a:cubicBezTo>
                <a:cubicBezTo>
                  <a:pt x="7396" y="13173"/>
                  <a:pt x="7577" y="13412"/>
                  <a:pt x="7888" y="13571"/>
                </a:cubicBezTo>
                <a:cubicBezTo>
                  <a:pt x="7542" y="13806"/>
                  <a:pt x="7173" y="13964"/>
                  <a:pt x="6776" y="14047"/>
                </a:cubicBezTo>
                <a:cubicBezTo>
                  <a:pt x="6386" y="14131"/>
                  <a:pt x="5983" y="14157"/>
                  <a:pt x="5584" y="14123"/>
                </a:cubicBezTo>
                <a:cubicBezTo>
                  <a:pt x="5181" y="14091"/>
                  <a:pt x="4790" y="13993"/>
                  <a:pt x="4415" y="13834"/>
                </a:cubicBezTo>
                <a:cubicBezTo>
                  <a:pt x="4039" y="13673"/>
                  <a:pt x="3712" y="13458"/>
                  <a:pt x="3431" y="13185"/>
                </a:cubicBezTo>
                <a:cubicBezTo>
                  <a:pt x="3357" y="13111"/>
                  <a:pt x="3266" y="13073"/>
                  <a:pt x="3158" y="13073"/>
                </a:cubicBezTo>
                <a:cubicBezTo>
                  <a:pt x="3046" y="13073"/>
                  <a:pt x="2958" y="13111"/>
                  <a:pt x="2882" y="13185"/>
                </a:cubicBezTo>
                <a:cubicBezTo>
                  <a:pt x="2670" y="13356"/>
                  <a:pt x="2650" y="13538"/>
                  <a:pt x="2826" y="13735"/>
                </a:cubicBezTo>
                <a:cubicBezTo>
                  <a:pt x="3575" y="14774"/>
                  <a:pt x="4509" y="15571"/>
                  <a:pt x="5616" y="16114"/>
                </a:cubicBezTo>
                <a:cubicBezTo>
                  <a:pt x="6729" y="16658"/>
                  <a:pt x="7945" y="16927"/>
                  <a:pt x="9266" y="16927"/>
                </a:cubicBezTo>
                <a:cubicBezTo>
                  <a:pt x="10165" y="16927"/>
                  <a:pt x="11031" y="16804"/>
                  <a:pt x="11857" y="16555"/>
                </a:cubicBezTo>
                <a:cubicBezTo>
                  <a:pt x="12692" y="16309"/>
                  <a:pt x="13440" y="15965"/>
                  <a:pt x="14110" y="15521"/>
                </a:cubicBezTo>
                <a:cubicBezTo>
                  <a:pt x="14779" y="15083"/>
                  <a:pt x="15364" y="14555"/>
                  <a:pt x="15854" y="13943"/>
                </a:cubicBezTo>
                <a:cubicBezTo>
                  <a:pt x="16345" y="13330"/>
                  <a:pt x="16707" y="12657"/>
                  <a:pt x="16930" y="11927"/>
                </a:cubicBezTo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4" name="AutoShape 21"/>
          <p:cNvSpPr>
            <a:spLocks/>
          </p:cNvSpPr>
          <p:nvPr/>
        </p:nvSpPr>
        <p:spPr bwMode="auto">
          <a:xfrm>
            <a:off x="5156200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86" y="0"/>
                </a:moveTo>
                <a:cubicBezTo>
                  <a:pt x="19635" y="0"/>
                  <a:pt x="20274" y="264"/>
                  <a:pt x="20804" y="796"/>
                </a:cubicBezTo>
                <a:cubicBezTo>
                  <a:pt x="21332" y="1322"/>
                  <a:pt x="21599" y="1962"/>
                  <a:pt x="21599" y="2711"/>
                </a:cubicBezTo>
                <a:lnTo>
                  <a:pt x="21599" y="18881"/>
                </a:lnTo>
                <a:cubicBezTo>
                  <a:pt x="21599" y="19267"/>
                  <a:pt x="21526" y="19623"/>
                  <a:pt x="21383" y="19951"/>
                </a:cubicBezTo>
                <a:cubicBezTo>
                  <a:pt x="21236" y="20280"/>
                  <a:pt x="21045" y="20563"/>
                  <a:pt x="20806" y="20802"/>
                </a:cubicBezTo>
                <a:cubicBezTo>
                  <a:pt x="20565" y="21040"/>
                  <a:pt x="20278" y="21231"/>
                  <a:pt x="19941" y="21376"/>
                </a:cubicBezTo>
                <a:cubicBezTo>
                  <a:pt x="19605" y="21522"/>
                  <a:pt x="19252" y="21593"/>
                  <a:pt x="18888" y="21593"/>
                </a:cubicBezTo>
                <a:lnTo>
                  <a:pt x="7233" y="21593"/>
                </a:lnTo>
                <a:cubicBezTo>
                  <a:pt x="7485" y="21231"/>
                  <a:pt x="7764" y="20782"/>
                  <a:pt x="8069" y="20253"/>
                </a:cubicBezTo>
                <a:cubicBezTo>
                  <a:pt x="8376" y="19721"/>
                  <a:pt x="8608" y="19173"/>
                  <a:pt x="8762" y="18600"/>
                </a:cubicBezTo>
                <a:lnTo>
                  <a:pt x="8904" y="18024"/>
                </a:lnTo>
                <a:cubicBezTo>
                  <a:pt x="8962" y="17793"/>
                  <a:pt x="9041" y="17471"/>
                  <a:pt x="9151" y="17072"/>
                </a:cubicBezTo>
                <a:cubicBezTo>
                  <a:pt x="9259" y="16667"/>
                  <a:pt x="9397" y="16142"/>
                  <a:pt x="9567" y="15495"/>
                </a:cubicBezTo>
                <a:cubicBezTo>
                  <a:pt x="9752" y="15879"/>
                  <a:pt x="10107" y="16208"/>
                  <a:pt x="10625" y="16485"/>
                </a:cubicBezTo>
                <a:cubicBezTo>
                  <a:pt x="11148" y="16763"/>
                  <a:pt x="11717" y="16902"/>
                  <a:pt x="12333" y="16902"/>
                </a:cubicBezTo>
                <a:cubicBezTo>
                  <a:pt x="13235" y="16902"/>
                  <a:pt x="14061" y="16709"/>
                  <a:pt x="14810" y="16311"/>
                </a:cubicBezTo>
                <a:cubicBezTo>
                  <a:pt x="15559" y="15918"/>
                  <a:pt x="16201" y="15377"/>
                  <a:pt x="16736" y="14688"/>
                </a:cubicBezTo>
                <a:cubicBezTo>
                  <a:pt x="17270" y="13999"/>
                  <a:pt x="17685" y="13178"/>
                  <a:pt x="17987" y="12225"/>
                </a:cubicBezTo>
                <a:cubicBezTo>
                  <a:pt x="18290" y="11276"/>
                  <a:pt x="18436" y="10240"/>
                  <a:pt x="18436" y="9123"/>
                </a:cubicBezTo>
                <a:cubicBezTo>
                  <a:pt x="18436" y="8281"/>
                  <a:pt x="18260" y="7472"/>
                  <a:pt x="17914" y="6691"/>
                </a:cubicBezTo>
                <a:cubicBezTo>
                  <a:pt x="17571" y="5913"/>
                  <a:pt x="17083" y="5222"/>
                  <a:pt x="16461" y="4617"/>
                </a:cubicBezTo>
                <a:cubicBezTo>
                  <a:pt x="15838" y="4012"/>
                  <a:pt x="15083" y="3534"/>
                  <a:pt x="14195" y="3175"/>
                </a:cubicBezTo>
                <a:cubicBezTo>
                  <a:pt x="13309" y="2820"/>
                  <a:pt x="12330" y="2641"/>
                  <a:pt x="11264" y="2641"/>
                </a:cubicBezTo>
                <a:cubicBezTo>
                  <a:pt x="9923" y="2641"/>
                  <a:pt x="8748" y="2858"/>
                  <a:pt x="7735" y="3296"/>
                </a:cubicBezTo>
                <a:cubicBezTo>
                  <a:pt x="6722" y="3734"/>
                  <a:pt x="5876" y="4295"/>
                  <a:pt x="5198" y="4982"/>
                </a:cubicBezTo>
                <a:cubicBezTo>
                  <a:pt x="4523" y="5671"/>
                  <a:pt x="4012" y="6433"/>
                  <a:pt x="3677" y="7266"/>
                </a:cubicBezTo>
                <a:cubicBezTo>
                  <a:pt x="3339" y="8101"/>
                  <a:pt x="3169" y="8920"/>
                  <a:pt x="3169" y="9732"/>
                </a:cubicBezTo>
                <a:cubicBezTo>
                  <a:pt x="3169" y="10707"/>
                  <a:pt x="3353" y="11588"/>
                  <a:pt x="3730" y="12378"/>
                </a:cubicBezTo>
                <a:cubicBezTo>
                  <a:pt x="4103" y="13174"/>
                  <a:pt x="4687" y="13726"/>
                  <a:pt x="5471" y="14043"/>
                </a:cubicBezTo>
                <a:cubicBezTo>
                  <a:pt x="5603" y="14103"/>
                  <a:pt x="5721" y="14105"/>
                  <a:pt x="5829" y="14059"/>
                </a:cubicBezTo>
                <a:cubicBezTo>
                  <a:pt x="5938" y="14011"/>
                  <a:pt x="6011" y="13911"/>
                  <a:pt x="6046" y="13764"/>
                </a:cubicBezTo>
                <a:cubicBezTo>
                  <a:pt x="6084" y="13671"/>
                  <a:pt x="6119" y="13521"/>
                  <a:pt x="6157" y="13322"/>
                </a:cubicBezTo>
                <a:cubicBezTo>
                  <a:pt x="6195" y="13118"/>
                  <a:pt x="6232" y="12956"/>
                  <a:pt x="6273" y="12833"/>
                </a:cubicBezTo>
                <a:cubicBezTo>
                  <a:pt x="6346" y="12619"/>
                  <a:pt x="6289" y="12419"/>
                  <a:pt x="6103" y="12232"/>
                </a:cubicBezTo>
                <a:cubicBezTo>
                  <a:pt x="5884" y="11958"/>
                  <a:pt x="5711" y="11641"/>
                  <a:pt x="5579" y="11282"/>
                </a:cubicBezTo>
                <a:cubicBezTo>
                  <a:pt x="5451" y="10921"/>
                  <a:pt x="5386" y="10492"/>
                  <a:pt x="5386" y="9996"/>
                </a:cubicBezTo>
                <a:cubicBezTo>
                  <a:pt x="5386" y="9285"/>
                  <a:pt x="5514" y="8600"/>
                  <a:pt x="5771" y="7951"/>
                </a:cubicBezTo>
                <a:cubicBezTo>
                  <a:pt x="6029" y="7300"/>
                  <a:pt x="6399" y="6723"/>
                  <a:pt x="6884" y="6222"/>
                </a:cubicBezTo>
                <a:cubicBezTo>
                  <a:pt x="7364" y="5719"/>
                  <a:pt x="7947" y="5322"/>
                  <a:pt x="8628" y="5025"/>
                </a:cubicBezTo>
                <a:cubicBezTo>
                  <a:pt x="9307" y="4730"/>
                  <a:pt x="10076" y="4585"/>
                  <a:pt x="10939" y="4585"/>
                </a:cubicBezTo>
                <a:cubicBezTo>
                  <a:pt x="11708" y="4585"/>
                  <a:pt x="12384" y="4697"/>
                  <a:pt x="12968" y="4914"/>
                </a:cubicBezTo>
                <a:cubicBezTo>
                  <a:pt x="13555" y="5135"/>
                  <a:pt x="14048" y="5436"/>
                  <a:pt x="14454" y="5822"/>
                </a:cubicBezTo>
                <a:cubicBezTo>
                  <a:pt x="14856" y="6206"/>
                  <a:pt x="15156" y="6662"/>
                  <a:pt x="15362" y="7188"/>
                </a:cubicBezTo>
                <a:cubicBezTo>
                  <a:pt x="15561" y="7713"/>
                  <a:pt x="15664" y="8295"/>
                  <a:pt x="15664" y="8932"/>
                </a:cubicBezTo>
                <a:cubicBezTo>
                  <a:pt x="15664" y="9738"/>
                  <a:pt x="15579" y="10504"/>
                  <a:pt x="15402" y="11238"/>
                </a:cubicBezTo>
                <a:cubicBezTo>
                  <a:pt x="15229" y="11968"/>
                  <a:pt x="14986" y="12607"/>
                  <a:pt x="14675" y="13149"/>
                </a:cubicBezTo>
                <a:cubicBezTo>
                  <a:pt x="14360" y="13694"/>
                  <a:pt x="13981" y="14130"/>
                  <a:pt x="13533" y="14455"/>
                </a:cubicBezTo>
                <a:cubicBezTo>
                  <a:pt x="13089" y="14784"/>
                  <a:pt x="12598" y="14949"/>
                  <a:pt x="12063" y="14949"/>
                </a:cubicBezTo>
                <a:cubicBezTo>
                  <a:pt x="11774" y="14949"/>
                  <a:pt x="11505" y="14891"/>
                  <a:pt x="11257" y="14770"/>
                </a:cubicBezTo>
                <a:cubicBezTo>
                  <a:pt x="11009" y="14656"/>
                  <a:pt x="10797" y="14493"/>
                  <a:pt x="10622" y="14294"/>
                </a:cubicBezTo>
                <a:cubicBezTo>
                  <a:pt x="10448" y="14094"/>
                  <a:pt x="10332" y="13865"/>
                  <a:pt x="10266" y="13606"/>
                </a:cubicBezTo>
                <a:cubicBezTo>
                  <a:pt x="10202" y="13348"/>
                  <a:pt x="10205" y="13063"/>
                  <a:pt x="10282" y="12755"/>
                </a:cubicBezTo>
                <a:cubicBezTo>
                  <a:pt x="10448" y="12023"/>
                  <a:pt x="10660" y="11301"/>
                  <a:pt x="10913" y="10584"/>
                </a:cubicBezTo>
                <a:cubicBezTo>
                  <a:pt x="11165" y="9867"/>
                  <a:pt x="11295" y="9250"/>
                  <a:pt x="11295" y="8733"/>
                </a:cubicBezTo>
                <a:cubicBezTo>
                  <a:pt x="11295" y="8275"/>
                  <a:pt x="11168" y="7875"/>
                  <a:pt x="10921" y="7538"/>
                </a:cubicBezTo>
                <a:cubicBezTo>
                  <a:pt x="10672" y="7199"/>
                  <a:pt x="10285" y="7033"/>
                  <a:pt x="9758" y="7033"/>
                </a:cubicBezTo>
                <a:cubicBezTo>
                  <a:pt x="9142" y="7033"/>
                  <a:pt x="8621" y="7309"/>
                  <a:pt x="8208" y="7860"/>
                </a:cubicBezTo>
                <a:cubicBezTo>
                  <a:pt x="7787" y="8412"/>
                  <a:pt x="7580" y="9120"/>
                  <a:pt x="7580" y="9970"/>
                </a:cubicBezTo>
                <a:cubicBezTo>
                  <a:pt x="7561" y="10187"/>
                  <a:pt x="7570" y="10399"/>
                  <a:pt x="7608" y="10605"/>
                </a:cubicBezTo>
                <a:cubicBezTo>
                  <a:pt x="7646" y="11009"/>
                  <a:pt x="7749" y="11400"/>
                  <a:pt x="7917" y="11785"/>
                </a:cubicBezTo>
                <a:cubicBezTo>
                  <a:pt x="7592" y="13108"/>
                  <a:pt x="7335" y="14168"/>
                  <a:pt x="7151" y="14961"/>
                </a:cubicBezTo>
                <a:cubicBezTo>
                  <a:pt x="6969" y="15756"/>
                  <a:pt x="6830" y="16377"/>
                  <a:pt x="6734" y="16820"/>
                </a:cubicBezTo>
                <a:cubicBezTo>
                  <a:pt x="6621" y="17337"/>
                  <a:pt x="6540" y="17711"/>
                  <a:pt x="6481" y="17946"/>
                </a:cubicBezTo>
                <a:cubicBezTo>
                  <a:pt x="6332" y="18603"/>
                  <a:pt x="6267" y="19269"/>
                  <a:pt x="6284" y="19948"/>
                </a:cubicBezTo>
                <a:cubicBezTo>
                  <a:pt x="6305" y="20630"/>
                  <a:pt x="6335" y="21180"/>
                  <a:pt x="6370" y="21599"/>
                </a:cubicBezTo>
                <a:lnTo>
                  <a:pt x="2714" y="21599"/>
                </a:lnTo>
                <a:cubicBezTo>
                  <a:pt x="1965" y="21599"/>
                  <a:pt x="1322" y="21335"/>
                  <a:pt x="796" y="20806"/>
                </a:cubicBezTo>
                <a:cubicBezTo>
                  <a:pt x="264" y="20274"/>
                  <a:pt x="0" y="19637"/>
                  <a:pt x="0" y="18886"/>
                </a:cubicBezTo>
                <a:lnTo>
                  <a:pt x="0" y="2715"/>
                </a:lnTo>
                <a:cubicBezTo>
                  <a:pt x="0" y="2350"/>
                  <a:pt x="70" y="1998"/>
                  <a:pt x="217" y="1660"/>
                </a:cubicBezTo>
                <a:cubicBezTo>
                  <a:pt x="364" y="1325"/>
                  <a:pt x="555" y="1034"/>
                  <a:pt x="793" y="799"/>
                </a:cubicBezTo>
                <a:cubicBezTo>
                  <a:pt x="1031" y="555"/>
                  <a:pt x="1316" y="368"/>
                  <a:pt x="1645" y="221"/>
                </a:cubicBezTo>
                <a:cubicBezTo>
                  <a:pt x="1971" y="74"/>
                  <a:pt x="2326" y="3"/>
                  <a:pt x="2711" y="3"/>
                </a:cubicBezTo>
                <a:lnTo>
                  <a:pt x="18886" y="3"/>
                </a:lnTo>
                <a:lnTo>
                  <a:pt x="18886" y="0"/>
                </a:lnTo>
                <a:close/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5" name="AutoShape 23"/>
          <p:cNvSpPr>
            <a:spLocks/>
          </p:cNvSpPr>
          <p:nvPr/>
        </p:nvSpPr>
        <p:spPr bwMode="auto">
          <a:xfrm>
            <a:off x="6807200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97" y="0"/>
                </a:moveTo>
                <a:cubicBezTo>
                  <a:pt x="19649" y="0"/>
                  <a:pt x="20286" y="264"/>
                  <a:pt x="20812" y="796"/>
                </a:cubicBezTo>
                <a:cubicBezTo>
                  <a:pt x="21335" y="1322"/>
                  <a:pt x="21599" y="1962"/>
                  <a:pt x="21599" y="2711"/>
                </a:cubicBezTo>
                <a:lnTo>
                  <a:pt x="21599" y="18882"/>
                </a:lnTo>
                <a:cubicBezTo>
                  <a:pt x="21599" y="19268"/>
                  <a:pt x="21526" y="19623"/>
                  <a:pt x="21383" y="19951"/>
                </a:cubicBezTo>
                <a:cubicBezTo>
                  <a:pt x="21236" y="20280"/>
                  <a:pt x="21041" y="20563"/>
                  <a:pt x="20804" y="20804"/>
                </a:cubicBezTo>
                <a:cubicBezTo>
                  <a:pt x="20565" y="21041"/>
                  <a:pt x="20278" y="21232"/>
                  <a:pt x="19940" y="21376"/>
                </a:cubicBezTo>
                <a:cubicBezTo>
                  <a:pt x="19602" y="21523"/>
                  <a:pt x="19255" y="21593"/>
                  <a:pt x="18897" y="21593"/>
                </a:cubicBezTo>
                <a:lnTo>
                  <a:pt x="12066" y="21593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4" y="12552"/>
                  <a:pt x="14697" y="12517"/>
                  <a:pt x="14789" y="12441"/>
                </a:cubicBezTo>
                <a:cubicBezTo>
                  <a:pt x="14876" y="12366"/>
                  <a:pt x="14920" y="12266"/>
                  <a:pt x="14920" y="12143"/>
                </a:cubicBezTo>
                <a:lnTo>
                  <a:pt x="15088" y="9778"/>
                </a:lnTo>
                <a:cubicBezTo>
                  <a:pt x="15088" y="9650"/>
                  <a:pt x="15050" y="9538"/>
                  <a:pt x="14976" y="9444"/>
                </a:cubicBezTo>
                <a:cubicBezTo>
                  <a:pt x="14882" y="9349"/>
                  <a:pt x="14773" y="9303"/>
                  <a:pt x="14653" y="9303"/>
                </a:cubicBezTo>
                <a:lnTo>
                  <a:pt x="12066" y="9303"/>
                </a:lnTo>
                <a:lnTo>
                  <a:pt x="12066" y="8262"/>
                </a:lnTo>
                <a:cubicBezTo>
                  <a:pt x="12066" y="7878"/>
                  <a:pt x="12115" y="7622"/>
                  <a:pt x="12216" y="7497"/>
                </a:cubicBezTo>
                <a:cubicBezTo>
                  <a:pt x="12312" y="7370"/>
                  <a:pt x="12565" y="7309"/>
                  <a:pt x="12965" y="7309"/>
                </a:cubicBezTo>
                <a:cubicBezTo>
                  <a:pt x="13203" y="7309"/>
                  <a:pt x="13457" y="7326"/>
                  <a:pt x="13745" y="7367"/>
                </a:cubicBezTo>
                <a:cubicBezTo>
                  <a:pt x="14034" y="7405"/>
                  <a:pt x="14307" y="7456"/>
                  <a:pt x="14568" y="7519"/>
                </a:cubicBezTo>
                <a:cubicBezTo>
                  <a:pt x="14624" y="7519"/>
                  <a:pt x="14685" y="7513"/>
                  <a:pt x="14759" y="7498"/>
                </a:cubicBezTo>
                <a:cubicBezTo>
                  <a:pt x="14829" y="7485"/>
                  <a:pt x="14882" y="7458"/>
                  <a:pt x="14920" y="7423"/>
                </a:cubicBezTo>
                <a:cubicBezTo>
                  <a:pt x="15014" y="7367"/>
                  <a:pt x="15078" y="7263"/>
                  <a:pt x="15117" y="7115"/>
                </a:cubicBezTo>
                <a:lnTo>
                  <a:pt x="15438" y="4838"/>
                </a:lnTo>
                <a:cubicBezTo>
                  <a:pt x="15478" y="4565"/>
                  <a:pt x="15361" y="4403"/>
                  <a:pt x="15088" y="4347"/>
                </a:cubicBezTo>
                <a:cubicBezTo>
                  <a:pt x="14245" y="4112"/>
                  <a:pt x="13363" y="4001"/>
                  <a:pt x="12444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8"/>
                </a:lnTo>
                <a:lnTo>
                  <a:pt x="6764" y="9308"/>
                </a:lnTo>
                <a:cubicBezTo>
                  <a:pt x="6456" y="9308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4"/>
                  <a:pt x="6443" y="12425"/>
                </a:cubicBezTo>
                <a:cubicBezTo>
                  <a:pt x="6526" y="12514"/>
                  <a:pt x="6631" y="12558"/>
                  <a:pt x="6764" y="12558"/>
                </a:cubicBezTo>
                <a:lnTo>
                  <a:pt x="8212" y="12558"/>
                </a:lnTo>
                <a:lnTo>
                  <a:pt x="8212" y="21599"/>
                </a:lnTo>
                <a:lnTo>
                  <a:pt x="2685" y="21599"/>
                </a:lnTo>
                <a:cubicBezTo>
                  <a:pt x="2320" y="21599"/>
                  <a:pt x="1974" y="21529"/>
                  <a:pt x="1648" y="21383"/>
                </a:cubicBezTo>
                <a:cubicBezTo>
                  <a:pt x="1322" y="21238"/>
                  <a:pt x="1034" y="21047"/>
                  <a:pt x="796" y="20810"/>
                </a:cubicBezTo>
                <a:cubicBezTo>
                  <a:pt x="558" y="20569"/>
                  <a:pt x="364" y="20286"/>
                  <a:pt x="220" y="19957"/>
                </a:cubicBezTo>
                <a:cubicBezTo>
                  <a:pt x="76" y="19629"/>
                  <a:pt x="0" y="19274"/>
                  <a:pt x="0" y="18888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7" y="6"/>
                </a:lnTo>
                <a:lnTo>
                  <a:pt x="18897" y="0"/>
                </a:lnTo>
                <a:close/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6" name="AutoShape 24"/>
          <p:cNvSpPr>
            <a:spLocks/>
          </p:cNvSpPr>
          <p:nvPr/>
        </p:nvSpPr>
        <p:spPr bwMode="auto">
          <a:xfrm>
            <a:off x="7162800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86" y="0"/>
                </a:moveTo>
                <a:cubicBezTo>
                  <a:pt x="19635" y="0"/>
                  <a:pt x="20274" y="267"/>
                  <a:pt x="20800" y="796"/>
                </a:cubicBezTo>
                <a:cubicBezTo>
                  <a:pt x="21332" y="1328"/>
                  <a:pt x="21599" y="1965"/>
                  <a:pt x="21599" y="2714"/>
                </a:cubicBezTo>
                <a:lnTo>
                  <a:pt x="21599" y="18886"/>
                </a:lnTo>
                <a:cubicBezTo>
                  <a:pt x="21599" y="19274"/>
                  <a:pt x="21523" y="19629"/>
                  <a:pt x="21383" y="19954"/>
                </a:cubicBezTo>
                <a:cubicBezTo>
                  <a:pt x="21236" y="20284"/>
                  <a:pt x="21041" y="20565"/>
                  <a:pt x="20800" y="20806"/>
                </a:cubicBezTo>
                <a:cubicBezTo>
                  <a:pt x="20563" y="21041"/>
                  <a:pt x="20274" y="21236"/>
                  <a:pt x="19937" y="21383"/>
                </a:cubicBezTo>
                <a:cubicBezTo>
                  <a:pt x="19602" y="21529"/>
                  <a:pt x="19249" y="21599"/>
                  <a:pt x="18886" y="21599"/>
                </a:cubicBezTo>
                <a:lnTo>
                  <a:pt x="2673" y="21599"/>
                </a:lnTo>
                <a:cubicBezTo>
                  <a:pt x="2306" y="21599"/>
                  <a:pt x="1962" y="21529"/>
                  <a:pt x="1639" y="21383"/>
                </a:cubicBezTo>
                <a:cubicBezTo>
                  <a:pt x="1316" y="21236"/>
                  <a:pt x="1034" y="21041"/>
                  <a:pt x="796" y="20806"/>
                </a:cubicBezTo>
                <a:cubicBezTo>
                  <a:pt x="558" y="20565"/>
                  <a:pt x="361" y="20284"/>
                  <a:pt x="220" y="19954"/>
                </a:cubicBezTo>
                <a:cubicBezTo>
                  <a:pt x="73" y="19629"/>
                  <a:pt x="0" y="19274"/>
                  <a:pt x="0" y="18886"/>
                </a:cubicBezTo>
                <a:lnTo>
                  <a:pt x="0" y="2714"/>
                </a:lnTo>
                <a:cubicBezTo>
                  <a:pt x="0" y="2350"/>
                  <a:pt x="73" y="1998"/>
                  <a:pt x="220" y="1663"/>
                </a:cubicBezTo>
                <a:cubicBezTo>
                  <a:pt x="361" y="1325"/>
                  <a:pt x="558" y="1034"/>
                  <a:pt x="796" y="796"/>
                </a:cubicBezTo>
                <a:cubicBezTo>
                  <a:pt x="1034" y="558"/>
                  <a:pt x="1319" y="367"/>
                  <a:pt x="1648" y="221"/>
                </a:cubicBezTo>
                <a:cubicBezTo>
                  <a:pt x="1974" y="74"/>
                  <a:pt x="2314" y="3"/>
                  <a:pt x="2673" y="3"/>
                </a:cubicBezTo>
                <a:lnTo>
                  <a:pt x="18886" y="3"/>
                </a:lnTo>
                <a:lnTo>
                  <a:pt x="18886" y="0"/>
                </a:lnTo>
                <a:close/>
                <a:moveTo>
                  <a:pt x="16930" y="11927"/>
                </a:moveTo>
                <a:cubicBezTo>
                  <a:pt x="17699" y="11867"/>
                  <a:pt x="18302" y="11603"/>
                  <a:pt x="18741" y="11124"/>
                </a:cubicBezTo>
                <a:cubicBezTo>
                  <a:pt x="18874" y="10994"/>
                  <a:pt x="18892" y="10840"/>
                  <a:pt x="18800" y="10663"/>
                </a:cubicBezTo>
                <a:cubicBezTo>
                  <a:pt x="18724" y="10492"/>
                  <a:pt x="18583" y="10425"/>
                  <a:pt x="18378" y="10451"/>
                </a:cubicBezTo>
                <a:lnTo>
                  <a:pt x="18322" y="10451"/>
                </a:lnTo>
                <a:cubicBezTo>
                  <a:pt x="18537" y="10237"/>
                  <a:pt x="18679" y="10025"/>
                  <a:pt x="18741" y="9819"/>
                </a:cubicBezTo>
                <a:cubicBezTo>
                  <a:pt x="18818" y="9634"/>
                  <a:pt x="18782" y="9482"/>
                  <a:pt x="18630" y="9371"/>
                </a:cubicBezTo>
                <a:cubicBezTo>
                  <a:pt x="18500" y="9238"/>
                  <a:pt x="18346" y="9230"/>
                  <a:pt x="18169" y="9340"/>
                </a:cubicBezTo>
                <a:cubicBezTo>
                  <a:pt x="18093" y="9380"/>
                  <a:pt x="17954" y="9427"/>
                  <a:pt x="17749" y="9482"/>
                </a:cubicBezTo>
                <a:cubicBezTo>
                  <a:pt x="17549" y="9540"/>
                  <a:pt x="17337" y="9564"/>
                  <a:pt x="17115" y="9564"/>
                </a:cubicBezTo>
                <a:cubicBezTo>
                  <a:pt x="17073" y="9564"/>
                  <a:pt x="17039" y="9561"/>
                  <a:pt x="17006" y="9552"/>
                </a:cubicBezTo>
                <a:cubicBezTo>
                  <a:pt x="16976" y="9538"/>
                  <a:pt x="16938" y="9538"/>
                  <a:pt x="16900" y="9538"/>
                </a:cubicBezTo>
                <a:cubicBezTo>
                  <a:pt x="16900" y="9517"/>
                  <a:pt x="16894" y="9500"/>
                  <a:pt x="16886" y="9479"/>
                </a:cubicBezTo>
                <a:cubicBezTo>
                  <a:pt x="16876" y="9462"/>
                  <a:pt x="16870" y="9440"/>
                  <a:pt x="16870" y="9422"/>
                </a:cubicBezTo>
                <a:cubicBezTo>
                  <a:pt x="16723" y="8850"/>
                  <a:pt x="16456" y="8333"/>
                  <a:pt x="16072" y="7869"/>
                </a:cubicBezTo>
                <a:cubicBezTo>
                  <a:pt x="15687" y="7405"/>
                  <a:pt x="15249" y="7068"/>
                  <a:pt x="14751" y="6846"/>
                </a:cubicBezTo>
                <a:cubicBezTo>
                  <a:pt x="14789" y="6811"/>
                  <a:pt x="14815" y="6773"/>
                  <a:pt x="14835" y="6735"/>
                </a:cubicBezTo>
                <a:cubicBezTo>
                  <a:pt x="14853" y="6697"/>
                  <a:pt x="14882" y="6662"/>
                  <a:pt x="14918" y="6624"/>
                </a:cubicBezTo>
                <a:cubicBezTo>
                  <a:pt x="14974" y="6473"/>
                  <a:pt x="14974" y="6318"/>
                  <a:pt x="14918" y="6160"/>
                </a:cubicBezTo>
                <a:cubicBezTo>
                  <a:pt x="14899" y="6100"/>
                  <a:pt x="14842" y="6027"/>
                  <a:pt x="14745" y="5936"/>
                </a:cubicBezTo>
                <a:cubicBezTo>
                  <a:pt x="14647" y="5841"/>
                  <a:pt x="14482" y="5803"/>
                  <a:pt x="14257" y="5822"/>
                </a:cubicBezTo>
                <a:cubicBezTo>
                  <a:pt x="14239" y="5786"/>
                  <a:pt x="14209" y="5748"/>
                  <a:pt x="14175" y="5710"/>
                </a:cubicBezTo>
                <a:cubicBezTo>
                  <a:pt x="14060" y="5598"/>
                  <a:pt x="13942" y="5557"/>
                  <a:pt x="13819" y="5584"/>
                </a:cubicBezTo>
                <a:cubicBezTo>
                  <a:pt x="13586" y="5622"/>
                  <a:pt x="13357" y="5684"/>
                  <a:pt x="13131" y="5765"/>
                </a:cubicBezTo>
                <a:lnTo>
                  <a:pt x="13102" y="5736"/>
                </a:lnTo>
                <a:cubicBezTo>
                  <a:pt x="12974" y="5663"/>
                  <a:pt x="12829" y="5671"/>
                  <a:pt x="12667" y="5765"/>
                </a:cubicBezTo>
                <a:cubicBezTo>
                  <a:pt x="12115" y="6111"/>
                  <a:pt x="11657" y="6578"/>
                  <a:pt x="11291" y="7173"/>
                </a:cubicBezTo>
                <a:cubicBezTo>
                  <a:pt x="10923" y="7766"/>
                  <a:pt x="10609" y="8398"/>
                  <a:pt x="10336" y="9070"/>
                </a:cubicBezTo>
                <a:cubicBezTo>
                  <a:pt x="10006" y="8780"/>
                  <a:pt x="9742" y="8589"/>
                  <a:pt x="9533" y="8494"/>
                </a:cubicBezTo>
                <a:cubicBezTo>
                  <a:pt x="8961" y="8168"/>
                  <a:pt x="8355" y="7869"/>
                  <a:pt x="7719" y="7602"/>
                </a:cubicBezTo>
                <a:cubicBezTo>
                  <a:pt x="7081" y="7332"/>
                  <a:pt x="6359" y="7046"/>
                  <a:pt x="5554" y="6735"/>
                </a:cubicBezTo>
                <a:cubicBezTo>
                  <a:pt x="5422" y="6697"/>
                  <a:pt x="5311" y="6718"/>
                  <a:pt x="5217" y="6793"/>
                </a:cubicBezTo>
                <a:cubicBezTo>
                  <a:pt x="5122" y="6849"/>
                  <a:pt x="5052" y="6950"/>
                  <a:pt x="5005" y="7091"/>
                </a:cubicBezTo>
                <a:cubicBezTo>
                  <a:pt x="4987" y="7342"/>
                  <a:pt x="5025" y="7620"/>
                  <a:pt x="5122" y="7910"/>
                </a:cubicBezTo>
                <a:cubicBezTo>
                  <a:pt x="5225" y="8209"/>
                  <a:pt x="5405" y="8501"/>
                  <a:pt x="5668" y="8792"/>
                </a:cubicBezTo>
                <a:cubicBezTo>
                  <a:pt x="5433" y="8847"/>
                  <a:pt x="5340" y="8996"/>
                  <a:pt x="5387" y="9240"/>
                </a:cubicBezTo>
                <a:cubicBezTo>
                  <a:pt x="5495" y="9879"/>
                  <a:pt x="5819" y="10351"/>
                  <a:pt x="6341" y="10660"/>
                </a:cubicBezTo>
                <a:lnTo>
                  <a:pt x="6159" y="10829"/>
                </a:lnTo>
                <a:cubicBezTo>
                  <a:pt x="6027" y="10961"/>
                  <a:pt x="6006" y="11117"/>
                  <a:pt x="6103" y="11293"/>
                </a:cubicBezTo>
                <a:cubicBezTo>
                  <a:pt x="6138" y="11406"/>
                  <a:pt x="6265" y="11581"/>
                  <a:pt x="6473" y="11819"/>
                </a:cubicBezTo>
                <a:cubicBezTo>
                  <a:pt x="6684" y="12057"/>
                  <a:pt x="6993" y="12242"/>
                  <a:pt x="7396" y="12363"/>
                </a:cubicBezTo>
                <a:cubicBezTo>
                  <a:pt x="7336" y="12474"/>
                  <a:pt x="7313" y="12581"/>
                  <a:pt x="7313" y="12671"/>
                </a:cubicBezTo>
                <a:cubicBezTo>
                  <a:pt x="7313" y="12765"/>
                  <a:pt x="7323" y="12833"/>
                  <a:pt x="7336" y="12866"/>
                </a:cubicBezTo>
                <a:cubicBezTo>
                  <a:pt x="7396" y="13173"/>
                  <a:pt x="7577" y="13412"/>
                  <a:pt x="7888" y="13571"/>
                </a:cubicBezTo>
                <a:cubicBezTo>
                  <a:pt x="7542" y="13806"/>
                  <a:pt x="7173" y="13964"/>
                  <a:pt x="6776" y="14047"/>
                </a:cubicBezTo>
                <a:cubicBezTo>
                  <a:pt x="6386" y="14131"/>
                  <a:pt x="5983" y="14157"/>
                  <a:pt x="5584" y="14123"/>
                </a:cubicBezTo>
                <a:cubicBezTo>
                  <a:pt x="5181" y="14091"/>
                  <a:pt x="4790" y="13993"/>
                  <a:pt x="4415" y="13834"/>
                </a:cubicBezTo>
                <a:cubicBezTo>
                  <a:pt x="4039" y="13673"/>
                  <a:pt x="3712" y="13458"/>
                  <a:pt x="3431" y="13185"/>
                </a:cubicBezTo>
                <a:cubicBezTo>
                  <a:pt x="3357" y="13111"/>
                  <a:pt x="3266" y="13073"/>
                  <a:pt x="3158" y="13073"/>
                </a:cubicBezTo>
                <a:cubicBezTo>
                  <a:pt x="3046" y="13073"/>
                  <a:pt x="2958" y="13111"/>
                  <a:pt x="2882" y="13185"/>
                </a:cubicBezTo>
                <a:cubicBezTo>
                  <a:pt x="2670" y="13356"/>
                  <a:pt x="2650" y="13538"/>
                  <a:pt x="2826" y="13735"/>
                </a:cubicBezTo>
                <a:cubicBezTo>
                  <a:pt x="3575" y="14774"/>
                  <a:pt x="4509" y="15571"/>
                  <a:pt x="5616" y="16114"/>
                </a:cubicBezTo>
                <a:cubicBezTo>
                  <a:pt x="6729" y="16658"/>
                  <a:pt x="7945" y="16927"/>
                  <a:pt x="9266" y="16927"/>
                </a:cubicBezTo>
                <a:cubicBezTo>
                  <a:pt x="10165" y="16927"/>
                  <a:pt x="11031" y="16804"/>
                  <a:pt x="11857" y="16555"/>
                </a:cubicBezTo>
                <a:cubicBezTo>
                  <a:pt x="12692" y="16309"/>
                  <a:pt x="13440" y="15965"/>
                  <a:pt x="14110" y="15521"/>
                </a:cubicBezTo>
                <a:cubicBezTo>
                  <a:pt x="14779" y="15083"/>
                  <a:pt x="15364" y="14555"/>
                  <a:pt x="15854" y="13943"/>
                </a:cubicBezTo>
                <a:cubicBezTo>
                  <a:pt x="16345" y="13330"/>
                  <a:pt x="16707" y="12657"/>
                  <a:pt x="16930" y="11927"/>
                </a:cubicBezTo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7" name="AutoShape 25"/>
          <p:cNvSpPr>
            <a:spLocks/>
          </p:cNvSpPr>
          <p:nvPr/>
        </p:nvSpPr>
        <p:spPr bwMode="auto">
          <a:xfrm>
            <a:off x="7518400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86" y="0"/>
                </a:moveTo>
                <a:cubicBezTo>
                  <a:pt x="19635" y="0"/>
                  <a:pt x="20274" y="264"/>
                  <a:pt x="20804" y="796"/>
                </a:cubicBezTo>
                <a:cubicBezTo>
                  <a:pt x="21332" y="1322"/>
                  <a:pt x="21599" y="1962"/>
                  <a:pt x="21599" y="2711"/>
                </a:cubicBezTo>
                <a:lnTo>
                  <a:pt x="21599" y="18881"/>
                </a:lnTo>
                <a:cubicBezTo>
                  <a:pt x="21599" y="19267"/>
                  <a:pt x="21526" y="19623"/>
                  <a:pt x="21383" y="19951"/>
                </a:cubicBezTo>
                <a:cubicBezTo>
                  <a:pt x="21236" y="20280"/>
                  <a:pt x="21045" y="20563"/>
                  <a:pt x="20806" y="20802"/>
                </a:cubicBezTo>
                <a:cubicBezTo>
                  <a:pt x="20565" y="21040"/>
                  <a:pt x="20278" y="21231"/>
                  <a:pt x="19941" y="21376"/>
                </a:cubicBezTo>
                <a:cubicBezTo>
                  <a:pt x="19605" y="21522"/>
                  <a:pt x="19252" y="21593"/>
                  <a:pt x="18888" y="21593"/>
                </a:cubicBezTo>
                <a:lnTo>
                  <a:pt x="7233" y="21593"/>
                </a:lnTo>
                <a:cubicBezTo>
                  <a:pt x="7485" y="21231"/>
                  <a:pt x="7764" y="20782"/>
                  <a:pt x="8069" y="20253"/>
                </a:cubicBezTo>
                <a:cubicBezTo>
                  <a:pt x="8376" y="19721"/>
                  <a:pt x="8608" y="19173"/>
                  <a:pt x="8762" y="18600"/>
                </a:cubicBezTo>
                <a:lnTo>
                  <a:pt x="8904" y="18024"/>
                </a:lnTo>
                <a:cubicBezTo>
                  <a:pt x="8962" y="17793"/>
                  <a:pt x="9041" y="17471"/>
                  <a:pt x="9151" y="17072"/>
                </a:cubicBezTo>
                <a:cubicBezTo>
                  <a:pt x="9259" y="16667"/>
                  <a:pt x="9397" y="16142"/>
                  <a:pt x="9567" y="15495"/>
                </a:cubicBezTo>
                <a:cubicBezTo>
                  <a:pt x="9752" y="15879"/>
                  <a:pt x="10107" y="16208"/>
                  <a:pt x="10625" y="16485"/>
                </a:cubicBezTo>
                <a:cubicBezTo>
                  <a:pt x="11148" y="16763"/>
                  <a:pt x="11717" y="16902"/>
                  <a:pt x="12333" y="16902"/>
                </a:cubicBezTo>
                <a:cubicBezTo>
                  <a:pt x="13235" y="16902"/>
                  <a:pt x="14061" y="16709"/>
                  <a:pt x="14810" y="16311"/>
                </a:cubicBezTo>
                <a:cubicBezTo>
                  <a:pt x="15559" y="15918"/>
                  <a:pt x="16201" y="15377"/>
                  <a:pt x="16736" y="14688"/>
                </a:cubicBezTo>
                <a:cubicBezTo>
                  <a:pt x="17270" y="13999"/>
                  <a:pt x="17685" y="13178"/>
                  <a:pt x="17987" y="12225"/>
                </a:cubicBezTo>
                <a:cubicBezTo>
                  <a:pt x="18290" y="11276"/>
                  <a:pt x="18436" y="10240"/>
                  <a:pt x="18436" y="9123"/>
                </a:cubicBezTo>
                <a:cubicBezTo>
                  <a:pt x="18436" y="8281"/>
                  <a:pt x="18260" y="7472"/>
                  <a:pt x="17914" y="6691"/>
                </a:cubicBezTo>
                <a:cubicBezTo>
                  <a:pt x="17571" y="5913"/>
                  <a:pt x="17083" y="5222"/>
                  <a:pt x="16461" y="4617"/>
                </a:cubicBezTo>
                <a:cubicBezTo>
                  <a:pt x="15838" y="4012"/>
                  <a:pt x="15083" y="3534"/>
                  <a:pt x="14195" y="3175"/>
                </a:cubicBezTo>
                <a:cubicBezTo>
                  <a:pt x="13309" y="2820"/>
                  <a:pt x="12330" y="2641"/>
                  <a:pt x="11264" y="2641"/>
                </a:cubicBezTo>
                <a:cubicBezTo>
                  <a:pt x="9923" y="2641"/>
                  <a:pt x="8748" y="2858"/>
                  <a:pt x="7735" y="3296"/>
                </a:cubicBezTo>
                <a:cubicBezTo>
                  <a:pt x="6722" y="3734"/>
                  <a:pt x="5876" y="4295"/>
                  <a:pt x="5198" y="4982"/>
                </a:cubicBezTo>
                <a:cubicBezTo>
                  <a:pt x="4523" y="5671"/>
                  <a:pt x="4012" y="6433"/>
                  <a:pt x="3677" y="7266"/>
                </a:cubicBezTo>
                <a:cubicBezTo>
                  <a:pt x="3339" y="8101"/>
                  <a:pt x="3169" y="8920"/>
                  <a:pt x="3169" y="9732"/>
                </a:cubicBezTo>
                <a:cubicBezTo>
                  <a:pt x="3169" y="10707"/>
                  <a:pt x="3353" y="11588"/>
                  <a:pt x="3730" y="12378"/>
                </a:cubicBezTo>
                <a:cubicBezTo>
                  <a:pt x="4103" y="13174"/>
                  <a:pt x="4687" y="13726"/>
                  <a:pt x="5471" y="14043"/>
                </a:cubicBezTo>
                <a:cubicBezTo>
                  <a:pt x="5603" y="14103"/>
                  <a:pt x="5721" y="14105"/>
                  <a:pt x="5829" y="14059"/>
                </a:cubicBezTo>
                <a:cubicBezTo>
                  <a:pt x="5938" y="14011"/>
                  <a:pt x="6011" y="13911"/>
                  <a:pt x="6046" y="13764"/>
                </a:cubicBezTo>
                <a:cubicBezTo>
                  <a:pt x="6084" y="13671"/>
                  <a:pt x="6119" y="13521"/>
                  <a:pt x="6157" y="13322"/>
                </a:cubicBezTo>
                <a:cubicBezTo>
                  <a:pt x="6195" y="13118"/>
                  <a:pt x="6232" y="12956"/>
                  <a:pt x="6273" y="12833"/>
                </a:cubicBezTo>
                <a:cubicBezTo>
                  <a:pt x="6346" y="12619"/>
                  <a:pt x="6289" y="12419"/>
                  <a:pt x="6103" y="12232"/>
                </a:cubicBezTo>
                <a:cubicBezTo>
                  <a:pt x="5884" y="11958"/>
                  <a:pt x="5711" y="11641"/>
                  <a:pt x="5579" y="11282"/>
                </a:cubicBezTo>
                <a:cubicBezTo>
                  <a:pt x="5451" y="10921"/>
                  <a:pt x="5386" y="10492"/>
                  <a:pt x="5386" y="9996"/>
                </a:cubicBezTo>
                <a:cubicBezTo>
                  <a:pt x="5386" y="9285"/>
                  <a:pt x="5514" y="8600"/>
                  <a:pt x="5771" y="7951"/>
                </a:cubicBezTo>
                <a:cubicBezTo>
                  <a:pt x="6029" y="7300"/>
                  <a:pt x="6399" y="6723"/>
                  <a:pt x="6884" y="6222"/>
                </a:cubicBezTo>
                <a:cubicBezTo>
                  <a:pt x="7364" y="5719"/>
                  <a:pt x="7947" y="5322"/>
                  <a:pt x="8628" y="5025"/>
                </a:cubicBezTo>
                <a:cubicBezTo>
                  <a:pt x="9307" y="4730"/>
                  <a:pt x="10076" y="4585"/>
                  <a:pt x="10939" y="4585"/>
                </a:cubicBezTo>
                <a:cubicBezTo>
                  <a:pt x="11708" y="4585"/>
                  <a:pt x="12384" y="4697"/>
                  <a:pt x="12968" y="4914"/>
                </a:cubicBezTo>
                <a:cubicBezTo>
                  <a:pt x="13555" y="5135"/>
                  <a:pt x="14048" y="5436"/>
                  <a:pt x="14454" y="5822"/>
                </a:cubicBezTo>
                <a:cubicBezTo>
                  <a:pt x="14856" y="6206"/>
                  <a:pt x="15156" y="6662"/>
                  <a:pt x="15362" y="7188"/>
                </a:cubicBezTo>
                <a:cubicBezTo>
                  <a:pt x="15561" y="7713"/>
                  <a:pt x="15664" y="8295"/>
                  <a:pt x="15664" y="8932"/>
                </a:cubicBezTo>
                <a:cubicBezTo>
                  <a:pt x="15664" y="9738"/>
                  <a:pt x="15579" y="10504"/>
                  <a:pt x="15402" y="11238"/>
                </a:cubicBezTo>
                <a:cubicBezTo>
                  <a:pt x="15229" y="11968"/>
                  <a:pt x="14986" y="12607"/>
                  <a:pt x="14675" y="13149"/>
                </a:cubicBezTo>
                <a:cubicBezTo>
                  <a:pt x="14360" y="13694"/>
                  <a:pt x="13981" y="14130"/>
                  <a:pt x="13533" y="14455"/>
                </a:cubicBezTo>
                <a:cubicBezTo>
                  <a:pt x="13089" y="14784"/>
                  <a:pt x="12598" y="14949"/>
                  <a:pt x="12063" y="14949"/>
                </a:cubicBezTo>
                <a:cubicBezTo>
                  <a:pt x="11774" y="14949"/>
                  <a:pt x="11505" y="14891"/>
                  <a:pt x="11257" y="14770"/>
                </a:cubicBezTo>
                <a:cubicBezTo>
                  <a:pt x="11009" y="14656"/>
                  <a:pt x="10797" y="14493"/>
                  <a:pt x="10622" y="14294"/>
                </a:cubicBezTo>
                <a:cubicBezTo>
                  <a:pt x="10448" y="14094"/>
                  <a:pt x="10332" y="13865"/>
                  <a:pt x="10266" y="13606"/>
                </a:cubicBezTo>
                <a:cubicBezTo>
                  <a:pt x="10202" y="13348"/>
                  <a:pt x="10205" y="13063"/>
                  <a:pt x="10282" y="12755"/>
                </a:cubicBezTo>
                <a:cubicBezTo>
                  <a:pt x="10448" y="12023"/>
                  <a:pt x="10660" y="11301"/>
                  <a:pt x="10913" y="10584"/>
                </a:cubicBezTo>
                <a:cubicBezTo>
                  <a:pt x="11165" y="9867"/>
                  <a:pt x="11295" y="9250"/>
                  <a:pt x="11295" y="8733"/>
                </a:cubicBezTo>
                <a:cubicBezTo>
                  <a:pt x="11295" y="8275"/>
                  <a:pt x="11168" y="7875"/>
                  <a:pt x="10921" y="7538"/>
                </a:cubicBezTo>
                <a:cubicBezTo>
                  <a:pt x="10672" y="7199"/>
                  <a:pt x="10285" y="7033"/>
                  <a:pt x="9758" y="7033"/>
                </a:cubicBezTo>
                <a:cubicBezTo>
                  <a:pt x="9142" y="7033"/>
                  <a:pt x="8621" y="7309"/>
                  <a:pt x="8208" y="7860"/>
                </a:cubicBezTo>
                <a:cubicBezTo>
                  <a:pt x="7787" y="8412"/>
                  <a:pt x="7580" y="9120"/>
                  <a:pt x="7580" y="9970"/>
                </a:cubicBezTo>
                <a:cubicBezTo>
                  <a:pt x="7561" y="10187"/>
                  <a:pt x="7570" y="10399"/>
                  <a:pt x="7608" y="10605"/>
                </a:cubicBezTo>
                <a:cubicBezTo>
                  <a:pt x="7646" y="11009"/>
                  <a:pt x="7749" y="11400"/>
                  <a:pt x="7917" y="11785"/>
                </a:cubicBezTo>
                <a:cubicBezTo>
                  <a:pt x="7592" y="13108"/>
                  <a:pt x="7335" y="14168"/>
                  <a:pt x="7151" y="14961"/>
                </a:cubicBezTo>
                <a:cubicBezTo>
                  <a:pt x="6969" y="15756"/>
                  <a:pt x="6830" y="16377"/>
                  <a:pt x="6734" y="16820"/>
                </a:cubicBezTo>
                <a:cubicBezTo>
                  <a:pt x="6621" y="17337"/>
                  <a:pt x="6540" y="17711"/>
                  <a:pt x="6481" y="17946"/>
                </a:cubicBezTo>
                <a:cubicBezTo>
                  <a:pt x="6332" y="18603"/>
                  <a:pt x="6267" y="19269"/>
                  <a:pt x="6284" y="19948"/>
                </a:cubicBezTo>
                <a:cubicBezTo>
                  <a:pt x="6305" y="20630"/>
                  <a:pt x="6335" y="21180"/>
                  <a:pt x="6370" y="21599"/>
                </a:cubicBezTo>
                <a:lnTo>
                  <a:pt x="2714" y="21599"/>
                </a:lnTo>
                <a:cubicBezTo>
                  <a:pt x="1965" y="21599"/>
                  <a:pt x="1322" y="21335"/>
                  <a:pt x="796" y="20806"/>
                </a:cubicBezTo>
                <a:cubicBezTo>
                  <a:pt x="264" y="20274"/>
                  <a:pt x="0" y="19637"/>
                  <a:pt x="0" y="18886"/>
                </a:cubicBezTo>
                <a:lnTo>
                  <a:pt x="0" y="2715"/>
                </a:lnTo>
                <a:cubicBezTo>
                  <a:pt x="0" y="2350"/>
                  <a:pt x="70" y="1998"/>
                  <a:pt x="217" y="1660"/>
                </a:cubicBezTo>
                <a:cubicBezTo>
                  <a:pt x="364" y="1325"/>
                  <a:pt x="555" y="1034"/>
                  <a:pt x="793" y="799"/>
                </a:cubicBezTo>
                <a:cubicBezTo>
                  <a:pt x="1031" y="555"/>
                  <a:pt x="1316" y="368"/>
                  <a:pt x="1645" y="221"/>
                </a:cubicBezTo>
                <a:cubicBezTo>
                  <a:pt x="1971" y="74"/>
                  <a:pt x="2326" y="3"/>
                  <a:pt x="2711" y="3"/>
                </a:cubicBezTo>
                <a:lnTo>
                  <a:pt x="18886" y="3"/>
                </a:lnTo>
                <a:lnTo>
                  <a:pt x="18886" y="0"/>
                </a:lnTo>
                <a:close/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8" name="AutoShape 27"/>
          <p:cNvSpPr>
            <a:spLocks/>
          </p:cNvSpPr>
          <p:nvPr/>
        </p:nvSpPr>
        <p:spPr bwMode="auto">
          <a:xfrm>
            <a:off x="9174163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97" y="0"/>
                </a:moveTo>
                <a:cubicBezTo>
                  <a:pt x="19649" y="0"/>
                  <a:pt x="20286" y="264"/>
                  <a:pt x="20812" y="796"/>
                </a:cubicBezTo>
                <a:cubicBezTo>
                  <a:pt x="21335" y="1322"/>
                  <a:pt x="21599" y="1962"/>
                  <a:pt x="21599" y="2711"/>
                </a:cubicBezTo>
                <a:lnTo>
                  <a:pt x="21599" y="18882"/>
                </a:lnTo>
                <a:cubicBezTo>
                  <a:pt x="21599" y="19268"/>
                  <a:pt x="21526" y="19623"/>
                  <a:pt x="21383" y="19951"/>
                </a:cubicBezTo>
                <a:cubicBezTo>
                  <a:pt x="21236" y="20280"/>
                  <a:pt x="21041" y="20563"/>
                  <a:pt x="20804" y="20804"/>
                </a:cubicBezTo>
                <a:cubicBezTo>
                  <a:pt x="20565" y="21041"/>
                  <a:pt x="20278" y="21232"/>
                  <a:pt x="19940" y="21376"/>
                </a:cubicBezTo>
                <a:cubicBezTo>
                  <a:pt x="19602" y="21523"/>
                  <a:pt x="19255" y="21593"/>
                  <a:pt x="18897" y="21593"/>
                </a:cubicBezTo>
                <a:lnTo>
                  <a:pt x="12066" y="21593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4" y="12552"/>
                  <a:pt x="14697" y="12517"/>
                  <a:pt x="14789" y="12441"/>
                </a:cubicBezTo>
                <a:cubicBezTo>
                  <a:pt x="14876" y="12366"/>
                  <a:pt x="14920" y="12266"/>
                  <a:pt x="14920" y="12143"/>
                </a:cubicBezTo>
                <a:lnTo>
                  <a:pt x="15088" y="9778"/>
                </a:lnTo>
                <a:cubicBezTo>
                  <a:pt x="15088" y="9650"/>
                  <a:pt x="15050" y="9538"/>
                  <a:pt x="14976" y="9444"/>
                </a:cubicBezTo>
                <a:cubicBezTo>
                  <a:pt x="14882" y="9349"/>
                  <a:pt x="14773" y="9303"/>
                  <a:pt x="14653" y="9303"/>
                </a:cubicBezTo>
                <a:lnTo>
                  <a:pt x="12066" y="9303"/>
                </a:lnTo>
                <a:lnTo>
                  <a:pt x="12066" y="8262"/>
                </a:lnTo>
                <a:cubicBezTo>
                  <a:pt x="12066" y="7878"/>
                  <a:pt x="12115" y="7622"/>
                  <a:pt x="12216" y="7497"/>
                </a:cubicBezTo>
                <a:cubicBezTo>
                  <a:pt x="12312" y="7370"/>
                  <a:pt x="12565" y="7309"/>
                  <a:pt x="12965" y="7309"/>
                </a:cubicBezTo>
                <a:cubicBezTo>
                  <a:pt x="13203" y="7309"/>
                  <a:pt x="13457" y="7326"/>
                  <a:pt x="13745" y="7367"/>
                </a:cubicBezTo>
                <a:cubicBezTo>
                  <a:pt x="14034" y="7405"/>
                  <a:pt x="14307" y="7456"/>
                  <a:pt x="14568" y="7519"/>
                </a:cubicBezTo>
                <a:cubicBezTo>
                  <a:pt x="14624" y="7519"/>
                  <a:pt x="14685" y="7513"/>
                  <a:pt x="14759" y="7498"/>
                </a:cubicBezTo>
                <a:cubicBezTo>
                  <a:pt x="14829" y="7485"/>
                  <a:pt x="14882" y="7458"/>
                  <a:pt x="14920" y="7423"/>
                </a:cubicBezTo>
                <a:cubicBezTo>
                  <a:pt x="15014" y="7367"/>
                  <a:pt x="15078" y="7263"/>
                  <a:pt x="15117" y="7115"/>
                </a:cubicBezTo>
                <a:lnTo>
                  <a:pt x="15438" y="4838"/>
                </a:lnTo>
                <a:cubicBezTo>
                  <a:pt x="15478" y="4565"/>
                  <a:pt x="15361" y="4403"/>
                  <a:pt x="15088" y="4347"/>
                </a:cubicBezTo>
                <a:cubicBezTo>
                  <a:pt x="14245" y="4112"/>
                  <a:pt x="13363" y="4001"/>
                  <a:pt x="12444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8"/>
                </a:lnTo>
                <a:lnTo>
                  <a:pt x="6764" y="9308"/>
                </a:lnTo>
                <a:cubicBezTo>
                  <a:pt x="6456" y="9308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4"/>
                  <a:pt x="6443" y="12425"/>
                </a:cubicBezTo>
                <a:cubicBezTo>
                  <a:pt x="6526" y="12514"/>
                  <a:pt x="6631" y="12558"/>
                  <a:pt x="6764" y="12558"/>
                </a:cubicBezTo>
                <a:lnTo>
                  <a:pt x="8212" y="12558"/>
                </a:lnTo>
                <a:lnTo>
                  <a:pt x="8212" y="21599"/>
                </a:lnTo>
                <a:lnTo>
                  <a:pt x="2685" y="21599"/>
                </a:lnTo>
                <a:cubicBezTo>
                  <a:pt x="2320" y="21599"/>
                  <a:pt x="1974" y="21529"/>
                  <a:pt x="1648" y="21383"/>
                </a:cubicBezTo>
                <a:cubicBezTo>
                  <a:pt x="1322" y="21238"/>
                  <a:pt x="1034" y="21047"/>
                  <a:pt x="796" y="20810"/>
                </a:cubicBezTo>
                <a:cubicBezTo>
                  <a:pt x="558" y="20569"/>
                  <a:pt x="364" y="20286"/>
                  <a:pt x="220" y="19957"/>
                </a:cubicBezTo>
                <a:cubicBezTo>
                  <a:pt x="76" y="19629"/>
                  <a:pt x="0" y="19274"/>
                  <a:pt x="0" y="18888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7" y="6"/>
                </a:lnTo>
                <a:lnTo>
                  <a:pt x="18897" y="0"/>
                </a:lnTo>
                <a:close/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9" name="AutoShape 28"/>
          <p:cNvSpPr>
            <a:spLocks/>
          </p:cNvSpPr>
          <p:nvPr/>
        </p:nvSpPr>
        <p:spPr bwMode="auto">
          <a:xfrm>
            <a:off x="9529763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86" y="0"/>
                </a:moveTo>
                <a:cubicBezTo>
                  <a:pt x="19635" y="0"/>
                  <a:pt x="20274" y="267"/>
                  <a:pt x="20800" y="796"/>
                </a:cubicBezTo>
                <a:cubicBezTo>
                  <a:pt x="21332" y="1328"/>
                  <a:pt x="21599" y="1965"/>
                  <a:pt x="21599" y="2714"/>
                </a:cubicBezTo>
                <a:lnTo>
                  <a:pt x="21599" y="18886"/>
                </a:lnTo>
                <a:cubicBezTo>
                  <a:pt x="21599" y="19274"/>
                  <a:pt x="21523" y="19629"/>
                  <a:pt x="21383" y="19954"/>
                </a:cubicBezTo>
                <a:cubicBezTo>
                  <a:pt x="21236" y="20284"/>
                  <a:pt x="21041" y="20565"/>
                  <a:pt x="20800" y="20806"/>
                </a:cubicBezTo>
                <a:cubicBezTo>
                  <a:pt x="20563" y="21041"/>
                  <a:pt x="20274" y="21236"/>
                  <a:pt x="19937" y="21383"/>
                </a:cubicBezTo>
                <a:cubicBezTo>
                  <a:pt x="19602" y="21529"/>
                  <a:pt x="19249" y="21599"/>
                  <a:pt x="18886" y="21599"/>
                </a:cubicBezTo>
                <a:lnTo>
                  <a:pt x="2673" y="21599"/>
                </a:lnTo>
                <a:cubicBezTo>
                  <a:pt x="2306" y="21599"/>
                  <a:pt x="1962" y="21529"/>
                  <a:pt x="1639" y="21383"/>
                </a:cubicBezTo>
                <a:cubicBezTo>
                  <a:pt x="1316" y="21236"/>
                  <a:pt x="1034" y="21041"/>
                  <a:pt x="796" y="20806"/>
                </a:cubicBezTo>
                <a:cubicBezTo>
                  <a:pt x="558" y="20565"/>
                  <a:pt x="361" y="20284"/>
                  <a:pt x="220" y="19954"/>
                </a:cubicBezTo>
                <a:cubicBezTo>
                  <a:pt x="73" y="19629"/>
                  <a:pt x="0" y="19274"/>
                  <a:pt x="0" y="18886"/>
                </a:cubicBezTo>
                <a:lnTo>
                  <a:pt x="0" y="2714"/>
                </a:lnTo>
                <a:cubicBezTo>
                  <a:pt x="0" y="2350"/>
                  <a:pt x="73" y="1998"/>
                  <a:pt x="220" y="1663"/>
                </a:cubicBezTo>
                <a:cubicBezTo>
                  <a:pt x="361" y="1325"/>
                  <a:pt x="558" y="1034"/>
                  <a:pt x="796" y="796"/>
                </a:cubicBezTo>
                <a:cubicBezTo>
                  <a:pt x="1034" y="558"/>
                  <a:pt x="1319" y="367"/>
                  <a:pt x="1648" y="221"/>
                </a:cubicBezTo>
                <a:cubicBezTo>
                  <a:pt x="1974" y="74"/>
                  <a:pt x="2314" y="3"/>
                  <a:pt x="2673" y="3"/>
                </a:cubicBezTo>
                <a:lnTo>
                  <a:pt x="18886" y="3"/>
                </a:lnTo>
                <a:lnTo>
                  <a:pt x="18886" y="0"/>
                </a:lnTo>
                <a:close/>
                <a:moveTo>
                  <a:pt x="16930" y="11927"/>
                </a:moveTo>
                <a:cubicBezTo>
                  <a:pt x="17699" y="11867"/>
                  <a:pt x="18302" y="11603"/>
                  <a:pt x="18741" y="11124"/>
                </a:cubicBezTo>
                <a:cubicBezTo>
                  <a:pt x="18874" y="10994"/>
                  <a:pt x="18892" y="10840"/>
                  <a:pt x="18800" y="10663"/>
                </a:cubicBezTo>
                <a:cubicBezTo>
                  <a:pt x="18724" y="10492"/>
                  <a:pt x="18583" y="10425"/>
                  <a:pt x="18378" y="10451"/>
                </a:cubicBezTo>
                <a:lnTo>
                  <a:pt x="18322" y="10451"/>
                </a:lnTo>
                <a:cubicBezTo>
                  <a:pt x="18537" y="10237"/>
                  <a:pt x="18679" y="10025"/>
                  <a:pt x="18741" y="9819"/>
                </a:cubicBezTo>
                <a:cubicBezTo>
                  <a:pt x="18818" y="9634"/>
                  <a:pt x="18782" y="9482"/>
                  <a:pt x="18630" y="9371"/>
                </a:cubicBezTo>
                <a:cubicBezTo>
                  <a:pt x="18500" y="9238"/>
                  <a:pt x="18346" y="9230"/>
                  <a:pt x="18169" y="9340"/>
                </a:cubicBezTo>
                <a:cubicBezTo>
                  <a:pt x="18093" y="9380"/>
                  <a:pt x="17954" y="9427"/>
                  <a:pt x="17749" y="9482"/>
                </a:cubicBezTo>
                <a:cubicBezTo>
                  <a:pt x="17549" y="9540"/>
                  <a:pt x="17337" y="9564"/>
                  <a:pt x="17115" y="9564"/>
                </a:cubicBezTo>
                <a:cubicBezTo>
                  <a:pt x="17073" y="9564"/>
                  <a:pt x="17039" y="9561"/>
                  <a:pt x="17006" y="9552"/>
                </a:cubicBezTo>
                <a:cubicBezTo>
                  <a:pt x="16976" y="9538"/>
                  <a:pt x="16938" y="9538"/>
                  <a:pt x="16900" y="9538"/>
                </a:cubicBezTo>
                <a:cubicBezTo>
                  <a:pt x="16900" y="9517"/>
                  <a:pt x="16894" y="9500"/>
                  <a:pt x="16886" y="9479"/>
                </a:cubicBezTo>
                <a:cubicBezTo>
                  <a:pt x="16876" y="9462"/>
                  <a:pt x="16870" y="9440"/>
                  <a:pt x="16870" y="9422"/>
                </a:cubicBezTo>
                <a:cubicBezTo>
                  <a:pt x="16723" y="8850"/>
                  <a:pt x="16456" y="8333"/>
                  <a:pt x="16072" y="7869"/>
                </a:cubicBezTo>
                <a:cubicBezTo>
                  <a:pt x="15687" y="7405"/>
                  <a:pt x="15249" y="7068"/>
                  <a:pt x="14751" y="6846"/>
                </a:cubicBezTo>
                <a:cubicBezTo>
                  <a:pt x="14789" y="6811"/>
                  <a:pt x="14815" y="6773"/>
                  <a:pt x="14835" y="6735"/>
                </a:cubicBezTo>
                <a:cubicBezTo>
                  <a:pt x="14853" y="6697"/>
                  <a:pt x="14882" y="6662"/>
                  <a:pt x="14918" y="6624"/>
                </a:cubicBezTo>
                <a:cubicBezTo>
                  <a:pt x="14974" y="6473"/>
                  <a:pt x="14974" y="6318"/>
                  <a:pt x="14918" y="6160"/>
                </a:cubicBezTo>
                <a:cubicBezTo>
                  <a:pt x="14899" y="6100"/>
                  <a:pt x="14842" y="6027"/>
                  <a:pt x="14745" y="5936"/>
                </a:cubicBezTo>
                <a:cubicBezTo>
                  <a:pt x="14647" y="5841"/>
                  <a:pt x="14482" y="5803"/>
                  <a:pt x="14257" y="5822"/>
                </a:cubicBezTo>
                <a:cubicBezTo>
                  <a:pt x="14239" y="5786"/>
                  <a:pt x="14209" y="5748"/>
                  <a:pt x="14175" y="5710"/>
                </a:cubicBezTo>
                <a:cubicBezTo>
                  <a:pt x="14060" y="5598"/>
                  <a:pt x="13942" y="5557"/>
                  <a:pt x="13819" y="5584"/>
                </a:cubicBezTo>
                <a:cubicBezTo>
                  <a:pt x="13586" y="5622"/>
                  <a:pt x="13357" y="5684"/>
                  <a:pt x="13131" y="5765"/>
                </a:cubicBezTo>
                <a:lnTo>
                  <a:pt x="13102" y="5736"/>
                </a:lnTo>
                <a:cubicBezTo>
                  <a:pt x="12974" y="5663"/>
                  <a:pt x="12829" y="5671"/>
                  <a:pt x="12667" y="5765"/>
                </a:cubicBezTo>
                <a:cubicBezTo>
                  <a:pt x="12115" y="6111"/>
                  <a:pt x="11657" y="6578"/>
                  <a:pt x="11291" y="7173"/>
                </a:cubicBezTo>
                <a:cubicBezTo>
                  <a:pt x="10923" y="7766"/>
                  <a:pt x="10609" y="8398"/>
                  <a:pt x="10336" y="9070"/>
                </a:cubicBezTo>
                <a:cubicBezTo>
                  <a:pt x="10006" y="8780"/>
                  <a:pt x="9742" y="8589"/>
                  <a:pt x="9533" y="8494"/>
                </a:cubicBezTo>
                <a:cubicBezTo>
                  <a:pt x="8961" y="8168"/>
                  <a:pt x="8355" y="7869"/>
                  <a:pt x="7719" y="7602"/>
                </a:cubicBezTo>
                <a:cubicBezTo>
                  <a:pt x="7081" y="7332"/>
                  <a:pt x="6359" y="7046"/>
                  <a:pt x="5554" y="6735"/>
                </a:cubicBezTo>
                <a:cubicBezTo>
                  <a:pt x="5422" y="6697"/>
                  <a:pt x="5311" y="6718"/>
                  <a:pt x="5217" y="6793"/>
                </a:cubicBezTo>
                <a:cubicBezTo>
                  <a:pt x="5122" y="6849"/>
                  <a:pt x="5052" y="6950"/>
                  <a:pt x="5005" y="7091"/>
                </a:cubicBezTo>
                <a:cubicBezTo>
                  <a:pt x="4987" y="7342"/>
                  <a:pt x="5025" y="7620"/>
                  <a:pt x="5122" y="7910"/>
                </a:cubicBezTo>
                <a:cubicBezTo>
                  <a:pt x="5225" y="8209"/>
                  <a:pt x="5405" y="8501"/>
                  <a:pt x="5668" y="8792"/>
                </a:cubicBezTo>
                <a:cubicBezTo>
                  <a:pt x="5433" y="8847"/>
                  <a:pt x="5340" y="8996"/>
                  <a:pt x="5387" y="9240"/>
                </a:cubicBezTo>
                <a:cubicBezTo>
                  <a:pt x="5495" y="9879"/>
                  <a:pt x="5819" y="10351"/>
                  <a:pt x="6341" y="10660"/>
                </a:cubicBezTo>
                <a:lnTo>
                  <a:pt x="6159" y="10829"/>
                </a:lnTo>
                <a:cubicBezTo>
                  <a:pt x="6027" y="10961"/>
                  <a:pt x="6006" y="11117"/>
                  <a:pt x="6103" y="11293"/>
                </a:cubicBezTo>
                <a:cubicBezTo>
                  <a:pt x="6138" y="11406"/>
                  <a:pt x="6265" y="11581"/>
                  <a:pt x="6473" y="11819"/>
                </a:cubicBezTo>
                <a:cubicBezTo>
                  <a:pt x="6684" y="12057"/>
                  <a:pt x="6993" y="12242"/>
                  <a:pt x="7396" y="12363"/>
                </a:cubicBezTo>
                <a:cubicBezTo>
                  <a:pt x="7336" y="12474"/>
                  <a:pt x="7313" y="12581"/>
                  <a:pt x="7313" y="12671"/>
                </a:cubicBezTo>
                <a:cubicBezTo>
                  <a:pt x="7313" y="12765"/>
                  <a:pt x="7323" y="12833"/>
                  <a:pt x="7336" y="12866"/>
                </a:cubicBezTo>
                <a:cubicBezTo>
                  <a:pt x="7396" y="13173"/>
                  <a:pt x="7577" y="13412"/>
                  <a:pt x="7888" y="13571"/>
                </a:cubicBezTo>
                <a:cubicBezTo>
                  <a:pt x="7542" y="13806"/>
                  <a:pt x="7173" y="13964"/>
                  <a:pt x="6776" y="14047"/>
                </a:cubicBezTo>
                <a:cubicBezTo>
                  <a:pt x="6386" y="14131"/>
                  <a:pt x="5983" y="14157"/>
                  <a:pt x="5584" y="14123"/>
                </a:cubicBezTo>
                <a:cubicBezTo>
                  <a:pt x="5181" y="14091"/>
                  <a:pt x="4790" y="13993"/>
                  <a:pt x="4415" y="13834"/>
                </a:cubicBezTo>
                <a:cubicBezTo>
                  <a:pt x="4039" y="13673"/>
                  <a:pt x="3712" y="13458"/>
                  <a:pt x="3431" y="13185"/>
                </a:cubicBezTo>
                <a:cubicBezTo>
                  <a:pt x="3357" y="13111"/>
                  <a:pt x="3266" y="13073"/>
                  <a:pt x="3158" y="13073"/>
                </a:cubicBezTo>
                <a:cubicBezTo>
                  <a:pt x="3046" y="13073"/>
                  <a:pt x="2958" y="13111"/>
                  <a:pt x="2882" y="13185"/>
                </a:cubicBezTo>
                <a:cubicBezTo>
                  <a:pt x="2670" y="13356"/>
                  <a:pt x="2650" y="13538"/>
                  <a:pt x="2826" y="13735"/>
                </a:cubicBezTo>
                <a:cubicBezTo>
                  <a:pt x="3575" y="14774"/>
                  <a:pt x="4509" y="15571"/>
                  <a:pt x="5616" y="16114"/>
                </a:cubicBezTo>
                <a:cubicBezTo>
                  <a:pt x="6729" y="16658"/>
                  <a:pt x="7945" y="16927"/>
                  <a:pt x="9266" y="16927"/>
                </a:cubicBezTo>
                <a:cubicBezTo>
                  <a:pt x="10165" y="16927"/>
                  <a:pt x="11031" y="16804"/>
                  <a:pt x="11857" y="16555"/>
                </a:cubicBezTo>
                <a:cubicBezTo>
                  <a:pt x="12692" y="16309"/>
                  <a:pt x="13440" y="15965"/>
                  <a:pt x="14110" y="15521"/>
                </a:cubicBezTo>
                <a:cubicBezTo>
                  <a:pt x="14779" y="15083"/>
                  <a:pt x="15364" y="14555"/>
                  <a:pt x="15854" y="13943"/>
                </a:cubicBezTo>
                <a:cubicBezTo>
                  <a:pt x="16345" y="13330"/>
                  <a:pt x="16707" y="12657"/>
                  <a:pt x="16930" y="11927"/>
                </a:cubicBezTo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70" name="AutoShape 29"/>
          <p:cNvSpPr>
            <a:spLocks/>
          </p:cNvSpPr>
          <p:nvPr/>
        </p:nvSpPr>
        <p:spPr bwMode="auto">
          <a:xfrm>
            <a:off x="9885363" y="5080000"/>
            <a:ext cx="222250" cy="223838"/>
          </a:xfrm>
          <a:custGeom>
            <a:avLst/>
            <a:gdLst>
              <a:gd name="T0" fmla="*/ 857560 w 21600"/>
              <a:gd name="T1" fmla="*/ 873972 h 21600"/>
              <a:gd name="T2" fmla="*/ 857560 w 21600"/>
              <a:gd name="T3" fmla="*/ 873972 h 21600"/>
              <a:gd name="T4" fmla="*/ 857560 w 21600"/>
              <a:gd name="T5" fmla="*/ 873972 h 21600"/>
              <a:gd name="T6" fmla="*/ 857560 w 21600"/>
              <a:gd name="T7" fmla="*/ 87397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886" y="0"/>
                </a:moveTo>
                <a:cubicBezTo>
                  <a:pt x="19635" y="0"/>
                  <a:pt x="20274" y="264"/>
                  <a:pt x="20804" y="796"/>
                </a:cubicBezTo>
                <a:cubicBezTo>
                  <a:pt x="21332" y="1322"/>
                  <a:pt x="21599" y="1962"/>
                  <a:pt x="21599" y="2711"/>
                </a:cubicBezTo>
                <a:lnTo>
                  <a:pt x="21599" y="18881"/>
                </a:lnTo>
                <a:cubicBezTo>
                  <a:pt x="21599" y="19267"/>
                  <a:pt x="21526" y="19623"/>
                  <a:pt x="21383" y="19951"/>
                </a:cubicBezTo>
                <a:cubicBezTo>
                  <a:pt x="21236" y="20280"/>
                  <a:pt x="21045" y="20563"/>
                  <a:pt x="20806" y="20802"/>
                </a:cubicBezTo>
                <a:cubicBezTo>
                  <a:pt x="20565" y="21040"/>
                  <a:pt x="20278" y="21231"/>
                  <a:pt x="19941" y="21376"/>
                </a:cubicBezTo>
                <a:cubicBezTo>
                  <a:pt x="19605" y="21522"/>
                  <a:pt x="19252" y="21593"/>
                  <a:pt x="18888" y="21593"/>
                </a:cubicBezTo>
                <a:lnTo>
                  <a:pt x="7233" y="21593"/>
                </a:lnTo>
                <a:cubicBezTo>
                  <a:pt x="7485" y="21231"/>
                  <a:pt x="7764" y="20782"/>
                  <a:pt x="8069" y="20253"/>
                </a:cubicBezTo>
                <a:cubicBezTo>
                  <a:pt x="8376" y="19721"/>
                  <a:pt x="8608" y="19173"/>
                  <a:pt x="8762" y="18600"/>
                </a:cubicBezTo>
                <a:lnTo>
                  <a:pt x="8904" y="18024"/>
                </a:lnTo>
                <a:cubicBezTo>
                  <a:pt x="8962" y="17793"/>
                  <a:pt x="9041" y="17471"/>
                  <a:pt x="9151" y="17072"/>
                </a:cubicBezTo>
                <a:cubicBezTo>
                  <a:pt x="9259" y="16667"/>
                  <a:pt x="9397" y="16142"/>
                  <a:pt x="9567" y="15495"/>
                </a:cubicBezTo>
                <a:cubicBezTo>
                  <a:pt x="9752" y="15879"/>
                  <a:pt x="10107" y="16208"/>
                  <a:pt x="10625" y="16485"/>
                </a:cubicBezTo>
                <a:cubicBezTo>
                  <a:pt x="11148" y="16763"/>
                  <a:pt x="11717" y="16902"/>
                  <a:pt x="12333" y="16902"/>
                </a:cubicBezTo>
                <a:cubicBezTo>
                  <a:pt x="13235" y="16902"/>
                  <a:pt x="14061" y="16709"/>
                  <a:pt x="14810" y="16311"/>
                </a:cubicBezTo>
                <a:cubicBezTo>
                  <a:pt x="15559" y="15918"/>
                  <a:pt x="16201" y="15377"/>
                  <a:pt x="16736" y="14688"/>
                </a:cubicBezTo>
                <a:cubicBezTo>
                  <a:pt x="17270" y="13999"/>
                  <a:pt x="17685" y="13178"/>
                  <a:pt x="17987" y="12225"/>
                </a:cubicBezTo>
                <a:cubicBezTo>
                  <a:pt x="18290" y="11276"/>
                  <a:pt x="18436" y="10240"/>
                  <a:pt x="18436" y="9123"/>
                </a:cubicBezTo>
                <a:cubicBezTo>
                  <a:pt x="18436" y="8281"/>
                  <a:pt x="18260" y="7472"/>
                  <a:pt x="17914" y="6691"/>
                </a:cubicBezTo>
                <a:cubicBezTo>
                  <a:pt x="17571" y="5913"/>
                  <a:pt x="17083" y="5222"/>
                  <a:pt x="16461" y="4617"/>
                </a:cubicBezTo>
                <a:cubicBezTo>
                  <a:pt x="15838" y="4012"/>
                  <a:pt x="15083" y="3534"/>
                  <a:pt x="14195" y="3175"/>
                </a:cubicBezTo>
                <a:cubicBezTo>
                  <a:pt x="13309" y="2820"/>
                  <a:pt x="12330" y="2641"/>
                  <a:pt x="11264" y="2641"/>
                </a:cubicBezTo>
                <a:cubicBezTo>
                  <a:pt x="9923" y="2641"/>
                  <a:pt x="8748" y="2858"/>
                  <a:pt x="7735" y="3296"/>
                </a:cubicBezTo>
                <a:cubicBezTo>
                  <a:pt x="6722" y="3734"/>
                  <a:pt x="5876" y="4295"/>
                  <a:pt x="5198" y="4982"/>
                </a:cubicBezTo>
                <a:cubicBezTo>
                  <a:pt x="4523" y="5671"/>
                  <a:pt x="4012" y="6433"/>
                  <a:pt x="3677" y="7266"/>
                </a:cubicBezTo>
                <a:cubicBezTo>
                  <a:pt x="3339" y="8101"/>
                  <a:pt x="3169" y="8920"/>
                  <a:pt x="3169" y="9732"/>
                </a:cubicBezTo>
                <a:cubicBezTo>
                  <a:pt x="3169" y="10707"/>
                  <a:pt x="3353" y="11588"/>
                  <a:pt x="3730" y="12378"/>
                </a:cubicBezTo>
                <a:cubicBezTo>
                  <a:pt x="4103" y="13174"/>
                  <a:pt x="4687" y="13726"/>
                  <a:pt x="5471" y="14043"/>
                </a:cubicBezTo>
                <a:cubicBezTo>
                  <a:pt x="5603" y="14103"/>
                  <a:pt x="5721" y="14105"/>
                  <a:pt x="5829" y="14059"/>
                </a:cubicBezTo>
                <a:cubicBezTo>
                  <a:pt x="5938" y="14011"/>
                  <a:pt x="6011" y="13911"/>
                  <a:pt x="6046" y="13764"/>
                </a:cubicBezTo>
                <a:cubicBezTo>
                  <a:pt x="6084" y="13671"/>
                  <a:pt x="6119" y="13521"/>
                  <a:pt x="6157" y="13322"/>
                </a:cubicBezTo>
                <a:cubicBezTo>
                  <a:pt x="6195" y="13118"/>
                  <a:pt x="6232" y="12956"/>
                  <a:pt x="6273" y="12833"/>
                </a:cubicBezTo>
                <a:cubicBezTo>
                  <a:pt x="6346" y="12619"/>
                  <a:pt x="6289" y="12419"/>
                  <a:pt x="6103" y="12232"/>
                </a:cubicBezTo>
                <a:cubicBezTo>
                  <a:pt x="5884" y="11958"/>
                  <a:pt x="5711" y="11641"/>
                  <a:pt x="5579" y="11282"/>
                </a:cubicBezTo>
                <a:cubicBezTo>
                  <a:pt x="5451" y="10921"/>
                  <a:pt x="5386" y="10492"/>
                  <a:pt x="5386" y="9996"/>
                </a:cubicBezTo>
                <a:cubicBezTo>
                  <a:pt x="5386" y="9285"/>
                  <a:pt x="5514" y="8600"/>
                  <a:pt x="5771" y="7951"/>
                </a:cubicBezTo>
                <a:cubicBezTo>
                  <a:pt x="6029" y="7300"/>
                  <a:pt x="6399" y="6723"/>
                  <a:pt x="6884" y="6222"/>
                </a:cubicBezTo>
                <a:cubicBezTo>
                  <a:pt x="7364" y="5719"/>
                  <a:pt x="7947" y="5322"/>
                  <a:pt x="8628" y="5025"/>
                </a:cubicBezTo>
                <a:cubicBezTo>
                  <a:pt x="9307" y="4730"/>
                  <a:pt x="10076" y="4585"/>
                  <a:pt x="10939" y="4585"/>
                </a:cubicBezTo>
                <a:cubicBezTo>
                  <a:pt x="11708" y="4585"/>
                  <a:pt x="12384" y="4697"/>
                  <a:pt x="12968" y="4914"/>
                </a:cubicBezTo>
                <a:cubicBezTo>
                  <a:pt x="13555" y="5135"/>
                  <a:pt x="14048" y="5436"/>
                  <a:pt x="14454" y="5822"/>
                </a:cubicBezTo>
                <a:cubicBezTo>
                  <a:pt x="14856" y="6206"/>
                  <a:pt x="15156" y="6662"/>
                  <a:pt x="15362" y="7188"/>
                </a:cubicBezTo>
                <a:cubicBezTo>
                  <a:pt x="15561" y="7713"/>
                  <a:pt x="15664" y="8295"/>
                  <a:pt x="15664" y="8932"/>
                </a:cubicBezTo>
                <a:cubicBezTo>
                  <a:pt x="15664" y="9738"/>
                  <a:pt x="15579" y="10504"/>
                  <a:pt x="15402" y="11238"/>
                </a:cubicBezTo>
                <a:cubicBezTo>
                  <a:pt x="15229" y="11968"/>
                  <a:pt x="14986" y="12607"/>
                  <a:pt x="14675" y="13149"/>
                </a:cubicBezTo>
                <a:cubicBezTo>
                  <a:pt x="14360" y="13694"/>
                  <a:pt x="13981" y="14130"/>
                  <a:pt x="13533" y="14455"/>
                </a:cubicBezTo>
                <a:cubicBezTo>
                  <a:pt x="13089" y="14784"/>
                  <a:pt x="12598" y="14949"/>
                  <a:pt x="12063" y="14949"/>
                </a:cubicBezTo>
                <a:cubicBezTo>
                  <a:pt x="11774" y="14949"/>
                  <a:pt x="11505" y="14891"/>
                  <a:pt x="11257" y="14770"/>
                </a:cubicBezTo>
                <a:cubicBezTo>
                  <a:pt x="11009" y="14656"/>
                  <a:pt x="10797" y="14493"/>
                  <a:pt x="10622" y="14294"/>
                </a:cubicBezTo>
                <a:cubicBezTo>
                  <a:pt x="10448" y="14094"/>
                  <a:pt x="10332" y="13865"/>
                  <a:pt x="10266" y="13606"/>
                </a:cubicBezTo>
                <a:cubicBezTo>
                  <a:pt x="10202" y="13348"/>
                  <a:pt x="10205" y="13063"/>
                  <a:pt x="10282" y="12755"/>
                </a:cubicBezTo>
                <a:cubicBezTo>
                  <a:pt x="10448" y="12023"/>
                  <a:pt x="10660" y="11301"/>
                  <a:pt x="10913" y="10584"/>
                </a:cubicBezTo>
                <a:cubicBezTo>
                  <a:pt x="11165" y="9867"/>
                  <a:pt x="11295" y="9250"/>
                  <a:pt x="11295" y="8733"/>
                </a:cubicBezTo>
                <a:cubicBezTo>
                  <a:pt x="11295" y="8275"/>
                  <a:pt x="11168" y="7875"/>
                  <a:pt x="10921" y="7538"/>
                </a:cubicBezTo>
                <a:cubicBezTo>
                  <a:pt x="10672" y="7199"/>
                  <a:pt x="10285" y="7033"/>
                  <a:pt x="9758" y="7033"/>
                </a:cubicBezTo>
                <a:cubicBezTo>
                  <a:pt x="9142" y="7033"/>
                  <a:pt x="8621" y="7309"/>
                  <a:pt x="8208" y="7860"/>
                </a:cubicBezTo>
                <a:cubicBezTo>
                  <a:pt x="7787" y="8412"/>
                  <a:pt x="7580" y="9120"/>
                  <a:pt x="7580" y="9970"/>
                </a:cubicBezTo>
                <a:cubicBezTo>
                  <a:pt x="7561" y="10187"/>
                  <a:pt x="7570" y="10399"/>
                  <a:pt x="7608" y="10605"/>
                </a:cubicBezTo>
                <a:cubicBezTo>
                  <a:pt x="7646" y="11009"/>
                  <a:pt x="7749" y="11400"/>
                  <a:pt x="7917" y="11785"/>
                </a:cubicBezTo>
                <a:cubicBezTo>
                  <a:pt x="7592" y="13108"/>
                  <a:pt x="7335" y="14168"/>
                  <a:pt x="7151" y="14961"/>
                </a:cubicBezTo>
                <a:cubicBezTo>
                  <a:pt x="6969" y="15756"/>
                  <a:pt x="6830" y="16377"/>
                  <a:pt x="6734" y="16820"/>
                </a:cubicBezTo>
                <a:cubicBezTo>
                  <a:pt x="6621" y="17337"/>
                  <a:pt x="6540" y="17711"/>
                  <a:pt x="6481" y="17946"/>
                </a:cubicBezTo>
                <a:cubicBezTo>
                  <a:pt x="6332" y="18603"/>
                  <a:pt x="6267" y="19269"/>
                  <a:pt x="6284" y="19948"/>
                </a:cubicBezTo>
                <a:cubicBezTo>
                  <a:pt x="6305" y="20630"/>
                  <a:pt x="6335" y="21180"/>
                  <a:pt x="6370" y="21599"/>
                </a:cubicBezTo>
                <a:lnTo>
                  <a:pt x="2714" y="21599"/>
                </a:lnTo>
                <a:cubicBezTo>
                  <a:pt x="1965" y="21599"/>
                  <a:pt x="1322" y="21335"/>
                  <a:pt x="796" y="20806"/>
                </a:cubicBezTo>
                <a:cubicBezTo>
                  <a:pt x="264" y="20274"/>
                  <a:pt x="0" y="19637"/>
                  <a:pt x="0" y="18886"/>
                </a:cubicBezTo>
                <a:lnTo>
                  <a:pt x="0" y="2715"/>
                </a:lnTo>
                <a:cubicBezTo>
                  <a:pt x="0" y="2350"/>
                  <a:pt x="70" y="1998"/>
                  <a:pt x="217" y="1660"/>
                </a:cubicBezTo>
                <a:cubicBezTo>
                  <a:pt x="364" y="1325"/>
                  <a:pt x="555" y="1034"/>
                  <a:pt x="793" y="799"/>
                </a:cubicBezTo>
                <a:cubicBezTo>
                  <a:pt x="1031" y="555"/>
                  <a:pt x="1316" y="368"/>
                  <a:pt x="1645" y="221"/>
                </a:cubicBezTo>
                <a:cubicBezTo>
                  <a:pt x="1971" y="74"/>
                  <a:pt x="2326" y="3"/>
                  <a:pt x="2711" y="3"/>
                </a:cubicBezTo>
                <a:lnTo>
                  <a:pt x="18886" y="3"/>
                </a:lnTo>
                <a:lnTo>
                  <a:pt x="18886" y="0"/>
                </a:lnTo>
                <a:close/>
              </a:path>
            </a:pathLst>
          </a:custGeom>
          <a:solidFill>
            <a:srgbClr val="525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19471" name="组合 15"/>
          <p:cNvGrpSpPr>
            <a:grpSpLocks/>
          </p:cNvGrpSpPr>
          <p:nvPr/>
        </p:nvGrpSpPr>
        <p:grpSpPr bwMode="auto">
          <a:xfrm>
            <a:off x="1473200" y="3994150"/>
            <a:ext cx="2070100" cy="974725"/>
            <a:chOff x="951460" y="1989195"/>
            <a:chExt cx="1384995" cy="975005"/>
          </a:xfrm>
        </p:grpSpPr>
        <p:sp>
          <p:nvSpPr>
            <p:cNvPr id="19504" name="Text Placeholder 3"/>
            <p:cNvSpPr txBox="1">
              <a:spLocks/>
            </p:cNvSpPr>
            <p:nvPr/>
          </p:nvSpPr>
          <p:spPr bwMode="auto">
            <a:xfrm>
              <a:off x="981475" y="2317870"/>
              <a:ext cx="1324961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：囚心钻研，诚心不贰！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9505" name="Text Placeholder 3"/>
            <p:cNvSpPr txBox="1">
              <a:spLocks/>
            </p:cNvSpPr>
            <p:nvPr/>
          </p:nvSpPr>
          <p:spPr bwMode="auto">
            <a:xfrm>
              <a:off x="951460" y="1989195"/>
              <a:ext cx="13849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点击添加标题</a:t>
              </a:r>
              <a:endParaRPr lang="en-US" altLang="zh-CN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19472" name="组合 18"/>
          <p:cNvGrpSpPr>
            <a:grpSpLocks/>
          </p:cNvGrpSpPr>
          <p:nvPr/>
        </p:nvGrpSpPr>
        <p:grpSpPr bwMode="auto">
          <a:xfrm>
            <a:off x="3851275" y="3994150"/>
            <a:ext cx="2070100" cy="974725"/>
            <a:chOff x="951460" y="1989195"/>
            <a:chExt cx="1384995" cy="975005"/>
          </a:xfrm>
        </p:grpSpPr>
        <p:sp>
          <p:nvSpPr>
            <p:cNvPr id="19502" name="Text Placeholder 3"/>
            <p:cNvSpPr txBox="1">
              <a:spLocks/>
            </p:cNvSpPr>
            <p:nvPr/>
          </p:nvSpPr>
          <p:spPr bwMode="auto">
            <a:xfrm>
              <a:off x="981475" y="2317870"/>
              <a:ext cx="1324961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：囚心钻研，诚心不贰！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9503" name="Text Placeholder 3"/>
            <p:cNvSpPr txBox="1">
              <a:spLocks/>
            </p:cNvSpPr>
            <p:nvPr/>
          </p:nvSpPr>
          <p:spPr bwMode="auto">
            <a:xfrm>
              <a:off x="951460" y="1989195"/>
              <a:ext cx="13849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点击添加标题</a:t>
              </a:r>
              <a:endParaRPr lang="en-US" altLang="zh-CN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19473" name="组合 21"/>
          <p:cNvGrpSpPr>
            <a:grpSpLocks/>
          </p:cNvGrpSpPr>
          <p:nvPr/>
        </p:nvGrpSpPr>
        <p:grpSpPr bwMode="auto">
          <a:xfrm>
            <a:off x="6227763" y="3994150"/>
            <a:ext cx="2070100" cy="974725"/>
            <a:chOff x="951460" y="1989195"/>
            <a:chExt cx="1384995" cy="975005"/>
          </a:xfrm>
        </p:grpSpPr>
        <p:sp>
          <p:nvSpPr>
            <p:cNvPr id="19500" name="Text Placeholder 3"/>
            <p:cNvSpPr txBox="1">
              <a:spLocks/>
            </p:cNvSpPr>
            <p:nvPr/>
          </p:nvSpPr>
          <p:spPr bwMode="auto">
            <a:xfrm>
              <a:off x="981475" y="2317870"/>
              <a:ext cx="1324961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：囚心钻研，诚心不贰！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9501" name="Text Placeholder 3"/>
            <p:cNvSpPr txBox="1">
              <a:spLocks/>
            </p:cNvSpPr>
            <p:nvPr/>
          </p:nvSpPr>
          <p:spPr bwMode="auto">
            <a:xfrm>
              <a:off x="951460" y="1989195"/>
              <a:ext cx="13849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点击添加标题</a:t>
              </a:r>
              <a:endParaRPr lang="en-US" altLang="zh-CN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19474" name="组合 24"/>
          <p:cNvGrpSpPr>
            <a:grpSpLocks/>
          </p:cNvGrpSpPr>
          <p:nvPr/>
        </p:nvGrpSpPr>
        <p:grpSpPr bwMode="auto">
          <a:xfrm>
            <a:off x="8605838" y="3994150"/>
            <a:ext cx="2070100" cy="974725"/>
            <a:chOff x="951460" y="1989195"/>
            <a:chExt cx="1384995" cy="975005"/>
          </a:xfrm>
        </p:grpSpPr>
        <p:sp>
          <p:nvSpPr>
            <p:cNvPr id="19498" name="Text Placeholder 3"/>
            <p:cNvSpPr txBox="1">
              <a:spLocks/>
            </p:cNvSpPr>
            <p:nvPr/>
          </p:nvSpPr>
          <p:spPr bwMode="auto">
            <a:xfrm>
              <a:off x="981475" y="2317870"/>
              <a:ext cx="1324961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：囚心钻研，诚心不贰！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19499" name="Text Placeholder 3"/>
            <p:cNvSpPr txBox="1">
              <a:spLocks/>
            </p:cNvSpPr>
            <p:nvPr/>
          </p:nvSpPr>
          <p:spPr bwMode="auto">
            <a:xfrm>
              <a:off x="951460" y="1989195"/>
              <a:ext cx="13849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点击添加标题</a:t>
              </a:r>
              <a:endParaRPr lang="en-US" altLang="zh-CN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19475" name="组合 27"/>
          <p:cNvGrpSpPr>
            <a:grpSpLocks/>
          </p:cNvGrpSpPr>
          <p:nvPr/>
        </p:nvGrpSpPr>
        <p:grpSpPr bwMode="auto">
          <a:xfrm>
            <a:off x="1563688" y="1828800"/>
            <a:ext cx="1889125" cy="1887538"/>
            <a:chOff x="1655233" y="1828184"/>
            <a:chExt cx="1888067" cy="1888067"/>
          </a:xfrm>
        </p:grpSpPr>
        <p:sp>
          <p:nvSpPr>
            <p:cNvPr id="29" name="AutoShape 4"/>
            <p:cNvSpPr>
              <a:spLocks/>
            </p:cNvSpPr>
            <p:nvPr/>
          </p:nvSpPr>
          <p:spPr bwMode="auto">
            <a:xfrm>
              <a:off x="1655233" y="1828184"/>
              <a:ext cx="1888067" cy="1888067"/>
            </a:xfrm>
            <a:custGeom>
              <a:avLst/>
              <a:gdLst>
                <a:gd name="T0" fmla="*/ 707989 w 19679"/>
                <a:gd name="T1" fmla="*/ 777140 h 19679"/>
                <a:gd name="T2" fmla="*/ 707989 w 19679"/>
                <a:gd name="T3" fmla="*/ 777140 h 19679"/>
                <a:gd name="T4" fmla="*/ 707989 w 19679"/>
                <a:gd name="T5" fmla="*/ 777140 h 19679"/>
                <a:gd name="T6" fmla="*/ 707989 w 19679"/>
                <a:gd name="T7" fmla="*/ 777140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/>
            </a:solidFill>
            <a:ln w="50800" cap="flat" cmpd="sng">
              <a:solidFill>
                <a:srgbClr val="5DB51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>
                <a:defRPr/>
              </a:pPr>
              <a:endParaRPr lang="zh-CN" altLang="en-US">
                <a:solidFill>
                  <a:srgbClr val="000000"/>
                </a:solidFill>
                <a:ea typeface="+mn-ea"/>
                <a:sym typeface="Calibri" panose="020F0502020204030204" pitchFamily="34" charset="0"/>
              </a:endParaRPr>
            </a:p>
          </p:txBody>
        </p:sp>
        <p:sp>
          <p:nvSpPr>
            <p:cNvPr id="30" name="AutoShape 33"/>
            <p:cNvSpPr>
              <a:spLocks/>
            </p:cNvSpPr>
            <p:nvPr/>
          </p:nvSpPr>
          <p:spPr bwMode="auto">
            <a:xfrm>
              <a:off x="1777402" y="1950456"/>
              <a:ext cx="1656422" cy="1656226"/>
            </a:xfrm>
            <a:custGeom>
              <a:avLst/>
              <a:gdLst>
                <a:gd name="T0" fmla="*/ 621376 w 19678"/>
                <a:gd name="T1" fmla="*/ 621411 h 20595"/>
                <a:gd name="T2" fmla="*/ 621376 w 19678"/>
                <a:gd name="T3" fmla="*/ 621411 h 20595"/>
                <a:gd name="T4" fmla="*/ 621376 w 19678"/>
                <a:gd name="T5" fmla="*/ 621411 h 20595"/>
                <a:gd name="T6" fmla="*/ 621376 w 19678"/>
                <a:gd name="T7" fmla="*/ 621411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8" h="20595">
                  <a:moveTo>
                    <a:pt x="9838" y="0"/>
                  </a:moveTo>
                  <a:cubicBezTo>
                    <a:pt x="7320" y="0"/>
                    <a:pt x="4803" y="1007"/>
                    <a:pt x="2882" y="3018"/>
                  </a:cubicBezTo>
                  <a:cubicBezTo>
                    <a:pt x="-961" y="7040"/>
                    <a:pt x="-961" y="13556"/>
                    <a:pt x="2882" y="17578"/>
                  </a:cubicBezTo>
                  <a:cubicBezTo>
                    <a:pt x="6725" y="21599"/>
                    <a:pt x="12952" y="21599"/>
                    <a:pt x="16795" y="17578"/>
                  </a:cubicBezTo>
                  <a:cubicBezTo>
                    <a:pt x="20638" y="13556"/>
                    <a:pt x="20638" y="7040"/>
                    <a:pt x="16795" y="3018"/>
                  </a:cubicBezTo>
                  <a:cubicBezTo>
                    <a:pt x="14874" y="1007"/>
                    <a:pt x="12357" y="0"/>
                    <a:pt x="9838" y="0"/>
                  </a:cubicBezTo>
                  <a:close/>
                </a:path>
              </a:pathLst>
            </a:custGeom>
            <a:noFill/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>
                <a:defRPr/>
              </a:pPr>
              <a:endParaRPr lang="zh-CN" altLang="en-US">
                <a:solidFill>
                  <a:srgbClr val="000000"/>
                </a:solidFill>
                <a:ea typeface="+mn-ea"/>
                <a:sym typeface="Calibri" panose="020F0502020204030204" pitchFamily="34" charset="0"/>
              </a:endParaRPr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1769469" y="1936164"/>
              <a:ext cx="1672288" cy="1672106"/>
            </a:xfrm>
            <a:prstGeom prst="ellipse">
              <a:avLst/>
            </a:prstGeom>
            <a:solidFill>
              <a:srgbClr val="5DB51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rgbClr val="000000">
                  <a:alpha val="34999"/>
                </a:srgbClr>
              </a:outerShdw>
            </a:effectLst>
          </p:spPr>
          <p:txBody>
            <a:bodyPr lIns="45719" tIns="45719" rIns="45719" bIns="45719" anchor="ctr"/>
            <a:lstStyle/>
            <a:p>
              <a:pPr marL="457200" eaLnBrk="1">
                <a:defRPr/>
              </a:pPr>
              <a:endParaRPr lang="zh-CN" altLang="en-US" dirty="0">
                <a:solidFill>
                  <a:srgbClr val="000000"/>
                </a:solidFill>
                <a:latin typeface="Calibri" charset="0"/>
                <a:ea typeface="+mn-ea"/>
                <a:cs typeface="Calibri" charset="0"/>
                <a:sym typeface="Calibri" charset="0"/>
              </a:endParaRPr>
            </a:p>
          </p:txBody>
        </p:sp>
        <p:sp>
          <p:nvSpPr>
            <p:cNvPr id="19497" name="Text Placeholder 3"/>
            <p:cNvSpPr txBox="1">
              <a:spLocks/>
            </p:cNvSpPr>
            <p:nvPr/>
          </p:nvSpPr>
          <p:spPr bwMode="auto">
            <a:xfrm>
              <a:off x="2225705" y="2400681"/>
              <a:ext cx="75982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en-US" altLang="zh-CN" sz="4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01</a:t>
              </a:r>
            </a:p>
          </p:txBody>
        </p:sp>
      </p:grpSp>
      <p:grpSp>
        <p:nvGrpSpPr>
          <p:cNvPr id="19476" name="组合 32"/>
          <p:cNvGrpSpPr>
            <a:grpSpLocks/>
          </p:cNvGrpSpPr>
          <p:nvPr/>
        </p:nvGrpSpPr>
        <p:grpSpPr bwMode="auto">
          <a:xfrm>
            <a:off x="3941763" y="1828800"/>
            <a:ext cx="1887537" cy="1887538"/>
            <a:chOff x="4030133" y="1828184"/>
            <a:chExt cx="1888067" cy="1888067"/>
          </a:xfrm>
        </p:grpSpPr>
        <p:sp>
          <p:nvSpPr>
            <p:cNvPr id="34" name="AutoShape 3"/>
            <p:cNvSpPr>
              <a:spLocks/>
            </p:cNvSpPr>
            <p:nvPr/>
          </p:nvSpPr>
          <p:spPr bwMode="auto">
            <a:xfrm>
              <a:off x="4030133" y="1828184"/>
              <a:ext cx="1888067" cy="1888067"/>
            </a:xfrm>
            <a:custGeom>
              <a:avLst/>
              <a:gdLst>
                <a:gd name="T0" fmla="*/ 707989 w 19679"/>
                <a:gd name="T1" fmla="*/ 777140 h 19679"/>
                <a:gd name="T2" fmla="*/ 707989 w 19679"/>
                <a:gd name="T3" fmla="*/ 777140 h 19679"/>
                <a:gd name="T4" fmla="*/ 707989 w 19679"/>
                <a:gd name="T5" fmla="*/ 777140 h 19679"/>
                <a:gd name="T6" fmla="*/ 707989 w 19679"/>
                <a:gd name="T7" fmla="*/ 777140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noFill/>
            <a:ln w="50800" cap="flat" cmpd="sng">
              <a:solidFill>
                <a:srgbClr val="5DB510"/>
              </a:solidFill>
              <a:prstDash val="solid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>
                <a:defRPr/>
              </a:pPr>
              <a:endParaRPr lang="zh-CN" altLang="en-US">
                <a:solidFill>
                  <a:srgbClr val="000000"/>
                </a:solidFill>
                <a:ea typeface="+mn-ea"/>
                <a:sym typeface="Calibri" panose="020F0502020204030204" pitchFamily="34" charset="0"/>
              </a:endParaRPr>
            </a:p>
          </p:txBody>
        </p:sp>
        <p:sp>
          <p:nvSpPr>
            <p:cNvPr id="35" name="AutoShape 36"/>
            <p:cNvSpPr>
              <a:spLocks/>
            </p:cNvSpPr>
            <p:nvPr/>
          </p:nvSpPr>
          <p:spPr bwMode="auto">
            <a:xfrm>
              <a:off x="4152404" y="1948868"/>
              <a:ext cx="1656228" cy="1657814"/>
            </a:xfrm>
            <a:custGeom>
              <a:avLst/>
              <a:gdLst>
                <a:gd name="T0" fmla="*/ 621376 w 19678"/>
                <a:gd name="T1" fmla="*/ 621411 h 20595"/>
                <a:gd name="T2" fmla="*/ 621376 w 19678"/>
                <a:gd name="T3" fmla="*/ 621411 h 20595"/>
                <a:gd name="T4" fmla="*/ 621376 w 19678"/>
                <a:gd name="T5" fmla="*/ 621411 h 20595"/>
                <a:gd name="T6" fmla="*/ 621376 w 19678"/>
                <a:gd name="T7" fmla="*/ 621411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8" h="20595">
                  <a:moveTo>
                    <a:pt x="9838" y="0"/>
                  </a:moveTo>
                  <a:cubicBezTo>
                    <a:pt x="7320" y="0"/>
                    <a:pt x="4803" y="1007"/>
                    <a:pt x="2882" y="3018"/>
                  </a:cubicBezTo>
                  <a:cubicBezTo>
                    <a:pt x="-961" y="7040"/>
                    <a:pt x="-961" y="13556"/>
                    <a:pt x="2882" y="17578"/>
                  </a:cubicBezTo>
                  <a:cubicBezTo>
                    <a:pt x="6725" y="21599"/>
                    <a:pt x="12952" y="21599"/>
                    <a:pt x="16795" y="17578"/>
                  </a:cubicBezTo>
                  <a:cubicBezTo>
                    <a:pt x="20638" y="13556"/>
                    <a:pt x="20638" y="7040"/>
                    <a:pt x="16795" y="3018"/>
                  </a:cubicBezTo>
                  <a:cubicBezTo>
                    <a:pt x="14874" y="1007"/>
                    <a:pt x="12357" y="0"/>
                    <a:pt x="9838" y="0"/>
                  </a:cubicBezTo>
                  <a:close/>
                </a:path>
              </a:pathLst>
            </a:custGeom>
            <a:noFill/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>
                <a:defRPr/>
              </a:pPr>
              <a:endParaRPr lang="zh-CN" altLang="en-US">
                <a:solidFill>
                  <a:srgbClr val="000000"/>
                </a:solidFill>
                <a:ea typeface="+mn-ea"/>
                <a:sym typeface="Calibri" panose="020F050202020403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 bwMode="auto">
            <a:xfrm>
              <a:off x="4144465" y="1936164"/>
              <a:ext cx="1672106" cy="1672106"/>
            </a:xfrm>
            <a:prstGeom prst="ellipse">
              <a:avLst/>
            </a:prstGeom>
            <a:solidFill>
              <a:srgbClr val="5DB51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rgbClr val="000000">
                  <a:alpha val="34999"/>
                </a:srgbClr>
              </a:outerShdw>
            </a:effectLst>
          </p:spPr>
          <p:txBody>
            <a:bodyPr lIns="45719" tIns="45719" rIns="45719" bIns="45719" anchor="ctr"/>
            <a:lstStyle/>
            <a:p>
              <a:pPr marL="457200" eaLnBrk="1">
                <a:defRPr/>
              </a:pPr>
              <a:endParaRPr lang="zh-CN" altLang="en-US" dirty="0">
                <a:solidFill>
                  <a:srgbClr val="000000"/>
                </a:solidFill>
                <a:latin typeface="Calibri" charset="0"/>
                <a:ea typeface="+mn-ea"/>
                <a:cs typeface="Calibri" charset="0"/>
                <a:sym typeface="Calibri" charset="0"/>
              </a:endParaRPr>
            </a:p>
          </p:txBody>
        </p:sp>
        <p:sp>
          <p:nvSpPr>
            <p:cNvPr id="19493" name="Text Placeholder 3"/>
            <p:cNvSpPr txBox="1">
              <a:spLocks/>
            </p:cNvSpPr>
            <p:nvPr/>
          </p:nvSpPr>
          <p:spPr bwMode="auto">
            <a:xfrm>
              <a:off x="4562857" y="2400681"/>
              <a:ext cx="759824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en-US" altLang="zh-CN" sz="4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02</a:t>
              </a:r>
            </a:p>
          </p:txBody>
        </p:sp>
      </p:grpSp>
      <p:grpSp>
        <p:nvGrpSpPr>
          <p:cNvPr id="19477" name="组合 37"/>
          <p:cNvGrpSpPr>
            <a:grpSpLocks/>
          </p:cNvGrpSpPr>
          <p:nvPr/>
        </p:nvGrpSpPr>
        <p:grpSpPr bwMode="auto">
          <a:xfrm>
            <a:off x="6319838" y="1828800"/>
            <a:ext cx="1887537" cy="1887538"/>
            <a:chOff x="6328833" y="1828184"/>
            <a:chExt cx="1888067" cy="1888067"/>
          </a:xfrm>
        </p:grpSpPr>
        <p:sp>
          <p:nvSpPr>
            <p:cNvPr id="39" name="AutoShape 2"/>
            <p:cNvSpPr>
              <a:spLocks/>
            </p:cNvSpPr>
            <p:nvPr/>
          </p:nvSpPr>
          <p:spPr bwMode="auto">
            <a:xfrm>
              <a:off x="6328833" y="1828184"/>
              <a:ext cx="1888067" cy="1888067"/>
            </a:xfrm>
            <a:custGeom>
              <a:avLst/>
              <a:gdLst>
                <a:gd name="T0" fmla="*/ 707989 w 19679"/>
                <a:gd name="T1" fmla="*/ 777140 h 19679"/>
                <a:gd name="T2" fmla="*/ 707989 w 19679"/>
                <a:gd name="T3" fmla="*/ 777140 h 19679"/>
                <a:gd name="T4" fmla="*/ 707989 w 19679"/>
                <a:gd name="T5" fmla="*/ 777140 h 19679"/>
                <a:gd name="T6" fmla="*/ 707989 w 19679"/>
                <a:gd name="T7" fmla="*/ 777140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noFill/>
            <a:ln w="50800" cap="flat" cmpd="sng">
              <a:solidFill>
                <a:srgbClr val="5DB510"/>
              </a:solidFill>
              <a:prstDash val="solid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>
                <a:defRPr/>
              </a:pPr>
              <a:endParaRPr lang="zh-CN" altLang="en-US">
                <a:solidFill>
                  <a:srgbClr val="000000"/>
                </a:solidFill>
                <a:ea typeface="+mn-ea"/>
                <a:sym typeface="Calibri" panose="020F0502020204030204" pitchFamily="34" charset="0"/>
              </a:endParaRPr>
            </a:p>
          </p:txBody>
        </p:sp>
        <p:sp>
          <p:nvSpPr>
            <p:cNvPr id="40" name="AutoShape 39"/>
            <p:cNvSpPr>
              <a:spLocks/>
            </p:cNvSpPr>
            <p:nvPr/>
          </p:nvSpPr>
          <p:spPr bwMode="auto">
            <a:xfrm>
              <a:off x="6451104" y="1950456"/>
              <a:ext cx="1656228" cy="1656226"/>
            </a:xfrm>
            <a:custGeom>
              <a:avLst/>
              <a:gdLst>
                <a:gd name="T0" fmla="*/ 621376 w 19678"/>
                <a:gd name="T1" fmla="*/ 621411 h 20595"/>
                <a:gd name="T2" fmla="*/ 621376 w 19678"/>
                <a:gd name="T3" fmla="*/ 621411 h 20595"/>
                <a:gd name="T4" fmla="*/ 621376 w 19678"/>
                <a:gd name="T5" fmla="*/ 621411 h 20595"/>
                <a:gd name="T6" fmla="*/ 621376 w 19678"/>
                <a:gd name="T7" fmla="*/ 621411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8" h="20595">
                  <a:moveTo>
                    <a:pt x="9838" y="0"/>
                  </a:moveTo>
                  <a:cubicBezTo>
                    <a:pt x="7320" y="0"/>
                    <a:pt x="4803" y="1007"/>
                    <a:pt x="2882" y="3018"/>
                  </a:cubicBezTo>
                  <a:cubicBezTo>
                    <a:pt x="-961" y="7040"/>
                    <a:pt x="-961" y="13556"/>
                    <a:pt x="2882" y="17578"/>
                  </a:cubicBezTo>
                  <a:cubicBezTo>
                    <a:pt x="6725" y="21599"/>
                    <a:pt x="12952" y="21599"/>
                    <a:pt x="16795" y="17578"/>
                  </a:cubicBezTo>
                  <a:cubicBezTo>
                    <a:pt x="20638" y="13556"/>
                    <a:pt x="20638" y="7040"/>
                    <a:pt x="16795" y="3018"/>
                  </a:cubicBezTo>
                  <a:cubicBezTo>
                    <a:pt x="14874" y="1007"/>
                    <a:pt x="12357" y="0"/>
                    <a:pt x="9838" y="0"/>
                  </a:cubicBezTo>
                  <a:close/>
                </a:path>
              </a:pathLst>
            </a:custGeom>
            <a:noFill/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>
                <a:defRPr/>
              </a:pPr>
              <a:endParaRPr lang="zh-CN" altLang="en-US">
                <a:solidFill>
                  <a:srgbClr val="000000"/>
                </a:solidFill>
                <a:ea typeface="+mn-ea"/>
                <a:sym typeface="Calibri" panose="020F0502020204030204" pitchFamily="34" charset="0"/>
              </a:endParaRPr>
            </a:p>
          </p:txBody>
        </p:sp>
        <p:sp>
          <p:nvSpPr>
            <p:cNvPr id="41" name="椭圆 40"/>
            <p:cNvSpPr/>
            <p:nvPr/>
          </p:nvSpPr>
          <p:spPr bwMode="auto">
            <a:xfrm>
              <a:off x="6446341" y="1936164"/>
              <a:ext cx="1672106" cy="1672106"/>
            </a:xfrm>
            <a:prstGeom prst="ellipse">
              <a:avLst/>
            </a:prstGeom>
            <a:solidFill>
              <a:srgbClr val="5DB51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rgbClr val="000000">
                  <a:alpha val="34999"/>
                </a:srgbClr>
              </a:outerShdw>
            </a:effectLst>
          </p:spPr>
          <p:txBody>
            <a:bodyPr lIns="45719" tIns="45719" rIns="45719" bIns="45719" anchor="ctr"/>
            <a:lstStyle/>
            <a:p>
              <a:pPr marL="457200" eaLnBrk="1">
                <a:defRPr/>
              </a:pPr>
              <a:endParaRPr lang="zh-CN" altLang="en-US" dirty="0">
                <a:solidFill>
                  <a:srgbClr val="000000"/>
                </a:solidFill>
                <a:latin typeface="Calibri" charset="0"/>
                <a:ea typeface="+mn-ea"/>
                <a:cs typeface="Calibri" charset="0"/>
                <a:sym typeface="Calibri" charset="0"/>
              </a:endParaRPr>
            </a:p>
          </p:txBody>
        </p:sp>
        <p:sp>
          <p:nvSpPr>
            <p:cNvPr id="19489" name="Text Placeholder 3"/>
            <p:cNvSpPr txBox="1">
              <a:spLocks/>
            </p:cNvSpPr>
            <p:nvPr/>
          </p:nvSpPr>
          <p:spPr bwMode="auto">
            <a:xfrm>
              <a:off x="6900010" y="2400681"/>
              <a:ext cx="759824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en-US" altLang="zh-CN" sz="4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03</a:t>
              </a:r>
            </a:p>
          </p:txBody>
        </p:sp>
      </p:grpSp>
      <p:grpSp>
        <p:nvGrpSpPr>
          <p:cNvPr id="19478" name="组合 42"/>
          <p:cNvGrpSpPr>
            <a:grpSpLocks/>
          </p:cNvGrpSpPr>
          <p:nvPr/>
        </p:nvGrpSpPr>
        <p:grpSpPr bwMode="auto">
          <a:xfrm>
            <a:off x="8697913" y="1828800"/>
            <a:ext cx="1885950" cy="1887538"/>
            <a:chOff x="8674101" y="1828184"/>
            <a:chExt cx="1885951" cy="1888067"/>
          </a:xfrm>
        </p:grpSpPr>
        <p:sp>
          <p:nvSpPr>
            <p:cNvPr id="44" name="AutoShape 1"/>
            <p:cNvSpPr>
              <a:spLocks/>
            </p:cNvSpPr>
            <p:nvPr/>
          </p:nvSpPr>
          <p:spPr bwMode="auto">
            <a:xfrm>
              <a:off x="8674101" y="1828184"/>
              <a:ext cx="1885951" cy="1888067"/>
            </a:xfrm>
            <a:custGeom>
              <a:avLst/>
              <a:gdLst>
                <a:gd name="T0" fmla="*/ 707196 w 19679"/>
                <a:gd name="T1" fmla="*/ 777140 h 19679"/>
                <a:gd name="T2" fmla="*/ 707196 w 19679"/>
                <a:gd name="T3" fmla="*/ 777140 h 19679"/>
                <a:gd name="T4" fmla="*/ 707196 w 19679"/>
                <a:gd name="T5" fmla="*/ 777140 h 19679"/>
                <a:gd name="T6" fmla="*/ 707196 w 19679"/>
                <a:gd name="T7" fmla="*/ 777140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noFill/>
            <a:ln w="50800" cap="flat" cmpd="sng">
              <a:solidFill>
                <a:srgbClr val="5DB510"/>
              </a:solidFill>
              <a:prstDash val="solid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eaLnBrk="1">
                <a:defRPr/>
              </a:pPr>
              <a:endParaRPr lang="zh-CN" altLang="en-US">
                <a:solidFill>
                  <a:srgbClr val="000000"/>
                </a:solidFill>
                <a:ea typeface="+mn-ea"/>
                <a:sym typeface="Calibri" panose="020F0502020204030204" pitchFamily="34" charset="0"/>
              </a:endParaRPr>
            </a:p>
          </p:txBody>
        </p:sp>
        <p:sp>
          <p:nvSpPr>
            <p:cNvPr id="45" name="AutoShape 42"/>
            <p:cNvSpPr>
              <a:spLocks/>
            </p:cNvSpPr>
            <p:nvPr/>
          </p:nvSpPr>
          <p:spPr bwMode="auto">
            <a:xfrm>
              <a:off x="8794751" y="1950456"/>
              <a:ext cx="1655763" cy="1656226"/>
            </a:xfrm>
            <a:custGeom>
              <a:avLst/>
              <a:gdLst>
                <a:gd name="T0" fmla="*/ 621376 w 19678"/>
                <a:gd name="T1" fmla="*/ 621411 h 20595"/>
                <a:gd name="T2" fmla="*/ 621376 w 19678"/>
                <a:gd name="T3" fmla="*/ 621411 h 20595"/>
                <a:gd name="T4" fmla="*/ 621376 w 19678"/>
                <a:gd name="T5" fmla="*/ 621411 h 20595"/>
                <a:gd name="T6" fmla="*/ 621376 w 19678"/>
                <a:gd name="T7" fmla="*/ 621411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8" h="20595">
                  <a:moveTo>
                    <a:pt x="9838" y="0"/>
                  </a:moveTo>
                  <a:cubicBezTo>
                    <a:pt x="7320" y="0"/>
                    <a:pt x="4803" y="1007"/>
                    <a:pt x="2882" y="3018"/>
                  </a:cubicBezTo>
                  <a:cubicBezTo>
                    <a:pt x="-961" y="7040"/>
                    <a:pt x="-961" y="13556"/>
                    <a:pt x="2882" y="17578"/>
                  </a:cubicBezTo>
                  <a:cubicBezTo>
                    <a:pt x="6725" y="21599"/>
                    <a:pt x="12952" y="21599"/>
                    <a:pt x="16795" y="17578"/>
                  </a:cubicBezTo>
                  <a:cubicBezTo>
                    <a:pt x="20638" y="13556"/>
                    <a:pt x="20638" y="7040"/>
                    <a:pt x="16795" y="3018"/>
                  </a:cubicBezTo>
                  <a:cubicBezTo>
                    <a:pt x="14874" y="1007"/>
                    <a:pt x="12357" y="0"/>
                    <a:pt x="9838" y="0"/>
                  </a:cubicBezTo>
                  <a:close/>
                </a:path>
              </a:pathLst>
            </a:custGeom>
            <a:noFill/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>
                <a:defRPr/>
              </a:pPr>
              <a:endParaRPr lang="zh-CN" altLang="en-US">
                <a:solidFill>
                  <a:srgbClr val="000000"/>
                </a:solidFill>
                <a:ea typeface="+mn-ea"/>
                <a:sym typeface="Calibri" panose="020F0502020204030204" pitchFamily="34" charset="0"/>
              </a:endParaRPr>
            </a:p>
          </p:txBody>
        </p:sp>
        <p:sp>
          <p:nvSpPr>
            <p:cNvPr id="46" name="椭圆 45"/>
            <p:cNvSpPr/>
            <p:nvPr/>
          </p:nvSpPr>
          <p:spPr bwMode="auto">
            <a:xfrm>
              <a:off x="8785226" y="1936164"/>
              <a:ext cx="1673226" cy="1672106"/>
            </a:xfrm>
            <a:prstGeom prst="ellipse">
              <a:avLst/>
            </a:prstGeom>
            <a:solidFill>
              <a:srgbClr val="5DB51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rgbClr val="000000">
                  <a:alpha val="34999"/>
                </a:srgbClr>
              </a:outerShdw>
            </a:effectLst>
          </p:spPr>
          <p:txBody>
            <a:bodyPr lIns="45719" tIns="45719" rIns="45719" bIns="45719" anchor="ctr"/>
            <a:lstStyle/>
            <a:p>
              <a:pPr marL="457200" eaLnBrk="1">
                <a:defRPr/>
              </a:pPr>
              <a:endParaRPr lang="zh-CN" altLang="en-US" dirty="0">
                <a:solidFill>
                  <a:srgbClr val="000000"/>
                </a:solidFill>
                <a:latin typeface="Calibri" charset="0"/>
                <a:ea typeface="+mn-ea"/>
                <a:cs typeface="Calibri" charset="0"/>
                <a:sym typeface="Calibri" charset="0"/>
              </a:endParaRPr>
            </a:p>
          </p:txBody>
        </p:sp>
        <p:sp>
          <p:nvSpPr>
            <p:cNvPr id="19485" name="Text Placeholder 3"/>
            <p:cNvSpPr txBox="1">
              <a:spLocks/>
            </p:cNvSpPr>
            <p:nvPr/>
          </p:nvSpPr>
          <p:spPr bwMode="auto">
            <a:xfrm>
              <a:off x="9237163" y="2400681"/>
              <a:ext cx="759824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>
                <a:spcBef>
                  <a:spcPct val="20000"/>
                </a:spcBef>
              </a:pPr>
              <a:r>
                <a:rPr lang="en-US" altLang="zh-CN" sz="4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rPr>
                <a:t>04</a:t>
              </a:r>
            </a:p>
          </p:txBody>
        </p:sp>
      </p:grpSp>
      <p:grpSp>
        <p:nvGrpSpPr>
          <p:cNvPr id="19479" name="组合 47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49" name="矩形 48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481" name="文本框 49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椭圆 2"/>
          <p:cNvSpPr/>
          <p:nvPr/>
        </p:nvSpPr>
        <p:spPr>
          <a:xfrm>
            <a:off x="3810000" y="892175"/>
            <a:ext cx="4343400" cy="4343400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484" name="文本框 3"/>
          <p:cNvSpPr txBox="1">
            <a:spLocks noChangeArrowheads="1"/>
          </p:cNvSpPr>
          <p:nvPr/>
        </p:nvSpPr>
        <p:spPr bwMode="auto">
          <a:xfrm>
            <a:off x="5130800" y="1652588"/>
            <a:ext cx="1690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  <a:endParaRPr lang="en-US" altLang="zh-CN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5" name="文本框 4"/>
          <p:cNvSpPr txBox="1">
            <a:spLocks noChangeArrowheads="1"/>
          </p:cNvSpPr>
          <p:nvPr/>
        </p:nvSpPr>
        <p:spPr bwMode="auto">
          <a:xfrm>
            <a:off x="4637088" y="2455863"/>
            <a:ext cx="26892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     恼于乏味的排版？苦于单调的配色？羞于乏味的设计？急于紧迫的工期？不贰</a:t>
            </a:r>
            <a:r>
              <a:rPr lang="en-US" altLang="zh-CN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：囚心钻研，诚心不贰！</a:t>
            </a:r>
          </a:p>
        </p:txBody>
      </p:sp>
      <p:sp>
        <p:nvSpPr>
          <p:cNvPr id="20486" name="文本框 5"/>
          <p:cNvSpPr txBox="1">
            <a:spLocks noChangeArrowheads="1"/>
          </p:cNvSpPr>
          <p:nvPr/>
        </p:nvSpPr>
        <p:spPr bwMode="auto">
          <a:xfrm>
            <a:off x="1311275" y="5443538"/>
            <a:ext cx="94345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  恼于乏味的排版？苦于单调的配色？羞于乏味的设计？急于紧迫的工期？不贰</a:t>
            </a:r>
            <a:r>
              <a:rPr lang="en-US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：囚心钻研，诚心不贰！</a:t>
            </a:r>
          </a:p>
        </p:txBody>
      </p:sp>
      <p:pic>
        <p:nvPicPr>
          <p:cNvPr id="2048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1277938"/>
            <a:ext cx="29813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800" y="1268413"/>
            <a:ext cx="2979738" cy="360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9" name="组合 9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11" name="矩形 10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491" name="文本框 11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/>
          <p:nvPr/>
        </p:nvSpPr>
        <p:spPr>
          <a:xfrm>
            <a:off x="1341438" y="835025"/>
            <a:ext cx="3144837" cy="1993900"/>
          </a:xfrm>
          <a:prstGeom prst="rect">
            <a:avLst/>
          </a:prstGeom>
          <a:solidFill>
            <a:srgbClr val="525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4" name="Rectangle 6"/>
          <p:cNvSpPr/>
          <p:nvPr/>
        </p:nvSpPr>
        <p:spPr>
          <a:xfrm>
            <a:off x="7705725" y="835025"/>
            <a:ext cx="3144838" cy="1993900"/>
          </a:xfrm>
          <a:prstGeom prst="rect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5" name="Oval 22"/>
          <p:cNvSpPr/>
          <p:nvPr/>
        </p:nvSpPr>
        <p:spPr>
          <a:xfrm>
            <a:off x="1339850" y="3244850"/>
            <a:ext cx="585788" cy="585788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1600" dirty="0">
              <a:solidFill>
                <a:prstClr val="white"/>
              </a:solidFill>
              <a:latin typeface="FontAwesome" pitchFamily="2" charset="0"/>
            </a:endParaRPr>
          </a:p>
        </p:txBody>
      </p:sp>
      <p:sp>
        <p:nvSpPr>
          <p:cNvPr id="6" name="Oval 33"/>
          <p:cNvSpPr/>
          <p:nvPr/>
        </p:nvSpPr>
        <p:spPr>
          <a:xfrm>
            <a:off x="4522788" y="3244850"/>
            <a:ext cx="585787" cy="585788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7" name="Oval 36"/>
          <p:cNvSpPr/>
          <p:nvPr/>
        </p:nvSpPr>
        <p:spPr>
          <a:xfrm>
            <a:off x="7708900" y="3244850"/>
            <a:ext cx="585788" cy="585788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prstClr val="white"/>
              </a:solidFill>
              <a:latin typeface="FontAwesome" pitchFamily="2" charset="0"/>
            </a:endParaRPr>
          </a:p>
        </p:txBody>
      </p:sp>
      <p:pic>
        <p:nvPicPr>
          <p:cNvPr id="21512" name="图片占位符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788" y="835025"/>
            <a:ext cx="3146425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TextBox 6"/>
          <p:cNvSpPr txBox="1">
            <a:spLocks noChangeArrowheads="1"/>
          </p:cNvSpPr>
          <p:nvPr/>
        </p:nvSpPr>
        <p:spPr bwMode="auto">
          <a:xfrm>
            <a:off x="1960563" y="3702050"/>
            <a:ext cx="212248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定制美化，打造您的演示专场秀。恼于乏味的排版？急于紧迫的工期？不贰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1514" name="TextBox 15"/>
          <p:cNvSpPr txBox="1">
            <a:spLocks noChangeArrowheads="1"/>
          </p:cNvSpPr>
          <p:nvPr/>
        </p:nvSpPr>
        <p:spPr bwMode="auto">
          <a:xfrm>
            <a:off x="1960563" y="3332163"/>
            <a:ext cx="1908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囚心钻研</a:t>
            </a:r>
          </a:p>
        </p:txBody>
      </p:sp>
      <p:sp>
        <p:nvSpPr>
          <p:cNvPr id="21515" name="TextBox 16"/>
          <p:cNvSpPr txBox="1">
            <a:spLocks noChangeArrowheads="1"/>
          </p:cNvSpPr>
          <p:nvPr/>
        </p:nvSpPr>
        <p:spPr bwMode="auto">
          <a:xfrm>
            <a:off x="1885950" y="1276350"/>
            <a:ext cx="2057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1516" name="TextBox 15"/>
          <p:cNvSpPr txBox="1">
            <a:spLocks noChangeArrowheads="1"/>
          </p:cNvSpPr>
          <p:nvPr/>
        </p:nvSpPr>
        <p:spPr bwMode="auto">
          <a:xfrm>
            <a:off x="5141913" y="3332163"/>
            <a:ext cx="1908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诚心不贰</a:t>
            </a:r>
          </a:p>
        </p:txBody>
      </p:sp>
      <p:sp>
        <p:nvSpPr>
          <p:cNvPr id="21517" name="TextBox 16"/>
          <p:cNvSpPr txBox="1">
            <a:spLocks noChangeArrowheads="1"/>
          </p:cNvSpPr>
          <p:nvPr/>
        </p:nvSpPr>
        <p:spPr bwMode="auto">
          <a:xfrm>
            <a:off x="8248650" y="1276350"/>
            <a:ext cx="2057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1518" name="TextBox 15"/>
          <p:cNvSpPr txBox="1">
            <a:spLocks noChangeArrowheads="1"/>
          </p:cNvSpPr>
          <p:nvPr/>
        </p:nvSpPr>
        <p:spPr bwMode="auto">
          <a:xfrm>
            <a:off x="8328025" y="3332163"/>
            <a:ext cx="1908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囚心钻研</a:t>
            </a:r>
          </a:p>
        </p:txBody>
      </p:sp>
      <p:sp>
        <p:nvSpPr>
          <p:cNvPr id="21519" name="TextBox 6"/>
          <p:cNvSpPr txBox="1">
            <a:spLocks noChangeArrowheads="1"/>
          </p:cNvSpPr>
          <p:nvPr/>
        </p:nvSpPr>
        <p:spPr bwMode="auto">
          <a:xfrm>
            <a:off x="5127625" y="3702050"/>
            <a:ext cx="21240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定制美化，打造您的演示专场秀。恼于乏味的排版？急于紧迫的工期？不贰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1520" name="TextBox 6"/>
          <p:cNvSpPr txBox="1">
            <a:spLocks noChangeArrowheads="1"/>
          </p:cNvSpPr>
          <p:nvPr/>
        </p:nvSpPr>
        <p:spPr bwMode="auto">
          <a:xfrm>
            <a:off x="8294688" y="3702050"/>
            <a:ext cx="21240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定制美化，打造您的演示专场秀。恼于乏味的排版？急于紧迫的工期？不贰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1521" name="TextBox 15"/>
          <p:cNvSpPr txBox="1">
            <a:spLocks noChangeArrowheads="1"/>
          </p:cNvSpPr>
          <p:nvPr/>
        </p:nvSpPr>
        <p:spPr bwMode="auto">
          <a:xfrm>
            <a:off x="1347788" y="3354388"/>
            <a:ext cx="571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1522" name="TextBox 15"/>
          <p:cNvSpPr txBox="1">
            <a:spLocks noChangeArrowheads="1"/>
          </p:cNvSpPr>
          <p:nvPr/>
        </p:nvSpPr>
        <p:spPr bwMode="auto">
          <a:xfrm>
            <a:off x="4530725" y="3354388"/>
            <a:ext cx="573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1523" name="TextBox 15"/>
          <p:cNvSpPr txBox="1">
            <a:spLocks noChangeArrowheads="1"/>
          </p:cNvSpPr>
          <p:nvPr/>
        </p:nvSpPr>
        <p:spPr bwMode="auto">
          <a:xfrm>
            <a:off x="7715250" y="3354388"/>
            <a:ext cx="573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21524" name="组合 20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22" name="矩形 21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526" name="文本框 22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ardrop 1"/>
          <p:cNvSpPr/>
          <p:nvPr/>
        </p:nvSpPr>
        <p:spPr>
          <a:xfrm>
            <a:off x="2254250" y="2100263"/>
            <a:ext cx="815975" cy="815975"/>
          </a:xfrm>
          <a:prstGeom prst="teardrop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bg-BG" sz="1685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Teardrop 21"/>
          <p:cNvSpPr/>
          <p:nvPr/>
        </p:nvSpPr>
        <p:spPr>
          <a:xfrm>
            <a:off x="2254250" y="3100388"/>
            <a:ext cx="815975" cy="817562"/>
          </a:xfrm>
          <a:prstGeom prst="teardrop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bg-BG" sz="1685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ardrop 22"/>
          <p:cNvSpPr/>
          <p:nvPr/>
        </p:nvSpPr>
        <p:spPr>
          <a:xfrm>
            <a:off x="2254250" y="4100513"/>
            <a:ext cx="815975" cy="815975"/>
          </a:xfrm>
          <a:prstGeom prst="teardrop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bg-BG" sz="1685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Rectangle 49"/>
          <p:cNvSpPr/>
          <p:nvPr/>
        </p:nvSpPr>
        <p:spPr>
          <a:xfrm>
            <a:off x="2408238" y="2182813"/>
            <a:ext cx="508000" cy="6096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36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A</a:t>
            </a:r>
          </a:p>
        </p:txBody>
      </p:sp>
      <p:sp>
        <p:nvSpPr>
          <p:cNvPr id="104" name="Rectangle 50"/>
          <p:cNvSpPr/>
          <p:nvPr/>
        </p:nvSpPr>
        <p:spPr>
          <a:xfrm>
            <a:off x="2422525" y="3187700"/>
            <a:ext cx="479425" cy="6096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36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B</a:t>
            </a:r>
          </a:p>
        </p:txBody>
      </p:sp>
      <p:sp>
        <p:nvSpPr>
          <p:cNvPr id="105" name="Rectangle 51"/>
          <p:cNvSpPr/>
          <p:nvPr/>
        </p:nvSpPr>
        <p:spPr>
          <a:xfrm>
            <a:off x="2425700" y="4195763"/>
            <a:ext cx="473075" cy="6096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36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C</a:t>
            </a:r>
          </a:p>
        </p:txBody>
      </p:sp>
      <p:sp>
        <p:nvSpPr>
          <p:cNvPr id="106" name="Teardrop 64"/>
          <p:cNvSpPr/>
          <p:nvPr/>
        </p:nvSpPr>
        <p:spPr>
          <a:xfrm>
            <a:off x="6464300" y="2001838"/>
            <a:ext cx="815975" cy="817562"/>
          </a:xfrm>
          <a:prstGeom prst="teardrop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bg-BG" sz="1685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ardrop 65"/>
          <p:cNvSpPr/>
          <p:nvPr/>
        </p:nvSpPr>
        <p:spPr>
          <a:xfrm>
            <a:off x="6464300" y="3001963"/>
            <a:ext cx="815975" cy="815975"/>
          </a:xfrm>
          <a:prstGeom prst="teardrop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bg-BG" sz="1685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Teardrop 66"/>
          <p:cNvSpPr/>
          <p:nvPr/>
        </p:nvSpPr>
        <p:spPr>
          <a:xfrm>
            <a:off x="6464300" y="4002088"/>
            <a:ext cx="815975" cy="817562"/>
          </a:xfrm>
          <a:prstGeom prst="teardrop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bg-BG" sz="1685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Rectangle 73"/>
          <p:cNvSpPr/>
          <p:nvPr/>
        </p:nvSpPr>
        <p:spPr>
          <a:xfrm>
            <a:off x="6608763" y="2084388"/>
            <a:ext cx="527050" cy="6096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36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D</a:t>
            </a:r>
          </a:p>
        </p:txBody>
      </p:sp>
      <p:sp>
        <p:nvSpPr>
          <p:cNvPr id="110" name="Rectangle 74"/>
          <p:cNvSpPr/>
          <p:nvPr/>
        </p:nvSpPr>
        <p:spPr>
          <a:xfrm>
            <a:off x="6656388" y="3090863"/>
            <a:ext cx="431800" cy="6096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36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E</a:t>
            </a:r>
          </a:p>
        </p:txBody>
      </p:sp>
      <p:sp>
        <p:nvSpPr>
          <p:cNvPr id="111" name="Rectangle 75"/>
          <p:cNvSpPr/>
          <p:nvPr/>
        </p:nvSpPr>
        <p:spPr>
          <a:xfrm>
            <a:off x="6659563" y="4095750"/>
            <a:ext cx="425450" cy="6096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5095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36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F</a:t>
            </a:r>
          </a:p>
        </p:txBody>
      </p:sp>
      <p:grpSp>
        <p:nvGrpSpPr>
          <p:cNvPr id="22543" name="组合 111"/>
          <p:cNvGrpSpPr>
            <a:grpSpLocks/>
          </p:cNvGrpSpPr>
          <p:nvPr/>
        </p:nvGrpSpPr>
        <p:grpSpPr bwMode="auto">
          <a:xfrm>
            <a:off x="3255963" y="2100263"/>
            <a:ext cx="2471737" cy="773112"/>
            <a:chOff x="5329582" y="2044701"/>
            <a:chExt cx="2472451" cy="773503"/>
          </a:xfrm>
        </p:grpSpPr>
        <p:sp>
          <p:nvSpPr>
            <p:cNvPr id="22562" name="Text Placeholder 3"/>
            <p:cNvSpPr txBox="1">
              <a:spLocks/>
            </p:cNvSpPr>
            <p:nvPr/>
          </p:nvSpPr>
          <p:spPr bwMode="auto">
            <a:xfrm>
              <a:off x="5329582" y="2387317"/>
              <a:ext cx="247245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563" name="Text Placeholder 3"/>
            <p:cNvSpPr txBox="1">
              <a:spLocks/>
            </p:cNvSpPr>
            <p:nvPr/>
          </p:nvSpPr>
          <p:spPr bwMode="auto">
            <a:xfrm>
              <a:off x="5329583" y="2044701"/>
              <a:ext cx="13849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b="1"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4" name="组合 114"/>
          <p:cNvGrpSpPr>
            <a:grpSpLocks/>
          </p:cNvGrpSpPr>
          <p:nvPr/>
        </p:nvGrpSpPr>
        <p:grpSpPr bwMode="auto">
          <a:xfrm>
            <a:off x="3255963" y="3105150"/>
            <a:ext cx="2471737" cy="773113"/>
            <a:chOff x="5329582" y="2044701"/>
            <a:chExt cx="2472451" cy="773503"/>
          </a:xfrm>
        </p:grpSpPr>
        <p:sp>
          <p:nvSpPr>
            <p:cNvPr id="22560" name="Text Placeholder 3"/>
            <p:cNvSpPr txBox="1">
              <a:spLocks/>
            </p:cNvSpPr>
            <p:nvPr/>
          </p:nvSpPr>
          <p:spPr bwMode="auto">
            <a:xfrm>
              <a:off x="5329582" y="2387317"/>
              <a:ext cx="247245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561" name="Text Placeholder 3"/>
            <p:cNvSpPr txBox="1">
              <a:spLocks/>
            </p:cNvSpPr>
            <p:nvPr/>
          </p:nvSpPr>
          <p:spPr bwMode="auto">
            <a:xfrm>
              <a:off x="5329583" y="2044701"/>
              <a:ext cx="13849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b="1"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5" name="组合 117"/>
          <p:cNvGrpSpPr>
            <a:grpSpLocks/>
          </p:cNvGrpSpPr>
          <p:nvPr/>
        </p:nvGrpSpPr>
        <p:grpSpPr bwMode="auto">
          <a:xfrm>
            <a:off x="3255963" y="4110038"/>
            <a:ext cx="2471737" cy="774700"/>
            <a:chOff x="5329582" y="2044701"/>
            <a:chExt cx="2472451" cy="773503"/>
          </a:xfrm>
        </p:grpSpPr>
        <p:sp>
          <p:nvSpPr>
            <p:cNvPr id="22558" name="Text Placeholder 3"/>
            <p:cNvSpPr txBox="1">
              <a:spLocks/>
            </p:cNvSpPr>
            <p:nvPr/>
          </p:nvSpPr>
          <p:spPr bwMode="auto">
            <a:xfrm>
              <a:off x="5329582" y="2387317"/>
              <a:ext cx="247245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559" name="Text Placeholder 3"/>
            <p:cNvSpPr txBox="1">
              <a:spLocks/>
            </p:cNvSpPr>
            <p:nvPr/>
          </p:nvSpPr>
          <p:spPr bwMode="auto">
            <a:xfrm>
              <a:off x="5329583" y="2044701"/>
              <a:ext cx="13849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b="1"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6" name="组合 120"/>
          <p:cNvGrpSpPr>
            <a:grpSpLocks/>
          </p:cNvGrpSpPr>
          <p:nvPr/>
        </p:nvGrpSpPr>
        <p:grpSpPr bwMode="auto">
          <a:xfrm>
            <a:off x="7466013" y="2100263"/>
            <a:ext cx="2471737" cy="773112"/>
            <a:chOff x="5329582" y="2044701"/>
            <a:chExt cx="2472451" cy="773503"/>
          </a:xfrm>
        </p:grpSpPr>
        <p:sp>
          <p:nvSpPr>
            <p:cNvPr id="22556" name="Text Placeholder 3"/>
            <p:cNvSpPr txBox="1">
              <a:spLocks/>
            </p:cNvSpPr>
            <p:nvPr/>
          </p:nvSpPr>
          <p:spPr bwMode="auto">
            <a:xfrm>
              <a:off x="5329582" y="2387317"/>
              <a:ext cx="247245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557" name="Text Placeholder 3"/>
            <p:cNvSpPr txBox="1">
              <a:spLocks/>
            </p:cNvSpPr>
            <p:nvPr/>
          </p:nvSpPr>
          <p:spPr bwMode="auto">
            <a:xfrm>
              <a:off x="5329583" y="2044701"/>
              <a:ext cx="13849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b="1"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7" name="组合 123"/>
          <p:cNvGrpSpPr>
            <a:grpSpLocks/>
          </p:cNvGrpSpPr>
          <p:nvPr/>
        </p:nvGrpSpPr>
        <p:grpSpPr bwMode="auto">
          <a:xfrm>
            <a:off x="7466013" y="3105150"/>
            <a:ext cx="2471737" cy="773113"/>
            <a:chOff x="5329582" y="2044701"/>
            <a:chExt cx="2472451" cy="773503"/>
          </a:xfrm>
        </p:grpSpPr>
        <p:sp>
          <p:nvSpPr>
            <p:cNvPr id="22554" name="Text Placeholder 3"/>
            <p:cNvSpPr txBox="1">
              <a:spLocks/>
            </p:cNvSpPr>
            <p:nvPr/>
          </p:nvSpPr>
          <p:spPr bwMode="auto">
            <a:xfrm>
              <a:off x="5329582" y="2387317"/>
              <a:ext cx="247245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555" name="Text Placeholder 3"/>
            <p:cNvSpPr txBox="1">
              <a:spLocks/>
            </p:cNvSpPr>
            <p:nvPr/>
          </p:nvSpPr>
          <p:spPr bwMode="auto">
            <a:xfrm>
              <a:off x="5329583" y="2044701"/>
              <a:ext cx="13849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b="1"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8" name="组合 126"/>
          <p:cNvGrpSpPr>
            <a:grpSpLocks/>
          </p:cNvGrpSpPr>
          <p:nvPr/>
        </p:nvGrpSpPr>
        <p:grpSpPr bwMode="auto">
          <a:xfrm>
            <a:off x="7466013" y="4110038"/>
            <a:ext cx="2471737" cy="774700"/>
            <a:chOff x="5329582" y="2044701"/>
            <a:chExt cx="2472451" cy="773503"/>
          </a:xfrm>
        </p:grpSpPr>
        <p:sp>
          <p:nvSpPr>
            <p:cNvPr id="22552" name="Text Placeholder 3"/>
            <p:cNvSpPr txBox="1">
              <a:spLocks/>
            </p:cNvSpPr>
            <p:nvPr/>
          </p:nvSpPr>
          <p:spPr bwMode="auto">
            <a:xfrm>
              <a:off x="5329582" y="2387317"/>
              <a:ext cx="247245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553" name="Text Placeholder 3"/>
            <p:cNvSpPr txBox="1">
              <a:spLocks/>
            </p:cNvSpPr>
            <p:nvPr/>
          </p:nvSpPr>
          <p:spPr bwMode="auto">
            <a:xfrm>
              <a:off x="5329583" y="2044701"/>
              <a:ext cx="13849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b="1"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9" name="组合 129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131" name="矩形 130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551" name="文本框 131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2"/>
          <p:cNvSpPr/>
          <p:nvPr/>
        </p:nvSpPr>
        <p:spPr>
          <a:xfrm>
            <a:off x="1588" y="1979613"/>
            <a:ext cx="2438400" cy="1984375"/>
          </a:xfrm>
          <a:prstGeom prst="rect">
            <a:avLst/>
          </a:prstGeom>
          <a:solidFill>
            <a:srgbClr val="525D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anchor="ctr"/>
          <a:lstStyle/>
          <a:p>
            <a:pPr algn="ctr" defTabSz="9140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prstClr val="white"/>
              </a:solidFill>
            </a:endParaRPr>
          </a:p>
        </p:txBody>
      </p:sp>
      <p:sp>
        <p:nvSpPr>
          <p:cNvPr id="4" name="Rectangle 24"/>
          <p:cNvSpPr/>
          <p:nvPr/>
        </p:nvSpPr>
        <p:spPr>
          <a:xfrm>
            <a:off x="2439988" y="1588"/>
            <a:ext cx="2438400" cy="1982787"/>
          </a:xfrm>
          <a:prstGeom prst="rect">
            <a:avLst/>
          </a:prstGeom>
          <a:solidFill>
            <a:srgbClr val="5DB5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anchor="ctr"/>
          <a:lstStyle/>
          <a:p>
            <a:pPr algn="ctr" defTabSz="9140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prstClr val="white"/>
              </a:solidFill>
            </a:endParaRPr>
          </a:p>
        </p:txBody>
      </p:sp>
      <p:sp>
        <p:nvSpPr>
          <p:cNvPr id="5" name="Rectangle 26"/>
          <p:cNvSpPr/>
          <p:nvPr/>
        </p:nvSpPr>
        <p:spPr>
          <a:xfrm>
            <a:off x="4878388" y="1984375"/>
            <a:ext cx="2436812" cy="1982788"/>
          </a:xfrm>
          <a:prstGeom prst="rect">
            <a:avLst/>
          </a:prstGeom>
          <a:solidFill>
            <a:srgbClr val="525D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anchor="ctr"/>
          <a:lstStyle/>
          <a:p>
            <a:pPr algn="ctr" defTabSz="9140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prstClr val="white"/>
              </a:solidFill>
            </a:endParaRPr>
          </a:p>
        </p:txBody>
      </p:sp>
      <p:sp>
        <p:nvSpPr>
          <p:cNvPr id="6" name="Rectangle 30"/>
          <p:cNvSpPr/>
          <p:nvPr/>
        </p:nvSpPr>
        <p:spPr>
          <a:xfrm>
            <a:off x="9764713" y="1979613"/>
            <a:ext cx="2425700" cy="1982787"/>
          </a:xfrm>
          <a:prstGeom prst="rect">
            <a:avLst/>
          </a:prstGeom>
          <a:solidFill>
            <a:srgbClr val="525D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anchor="ctr"/>
          <a:lstStyle/>
          <a:p>
            <a:pPr algn="ctr" defTabSz="9140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prstClr val="white"/>
              </a:solidFill>
            </a:endParaRPr>
          </a:p>
        </p:txBody>
      </p:sp>
      <p:pic>
        <p:nvPicPr>
          <p:cNvPr id="23559" name="图片占位符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" r="4153"/>
          <a:stretch>
            <a:fillRect/>
          </a:stretch>
        </p:blipFill>
        <p:spPr bwMode="auto">
          <a:xfrm>
            <a:off x="1588" y="0"/>
            <a:ext cx="2438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图片占位符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6" r="4906"/>
          <a:stretch>
            <a:fillRect/>
          </a:stretch>
        </p:blipFill>
        <p:spPr bwMode="auto">
          <a:xfrm>
            <a:off x="2439988" y="1982788"/>
            <a:ext cx="2438400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图片占位符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9" r="4179"/>
          <a:stretch>
            <a:fillRect/>
          </a:stretch>
        </p:blipFill>
        <p:spPr bwMode="auto">
          <a:xfrm>
            <a:off x="4872038" y="0"/>
            <a:ext cx="2438400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图片占位符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2" r="7292"/>
          <a:stretch>
            <a:fillRect/>
          </a:stretch>
        </p:blipFill>
        <p:spPr bwMode="auto">
          <a:xfrm>
            <a:off x="7321550" y="1982788"/>
            <a:ext cx="253841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图片占位符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8" r="8768"/>
          <a:stretch>
            <a:fillRect/>
          </a:stretch>
        </p:blipFill>
        <p:spPr bwMode="auto">
          <a:xfrm>
            <a:off x="9740900" y="1588"/>
            <a:ext cx="244951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8"/>
          <p:cNvSpPr/>
          <p:nvPr/>
        </p:nvSpPr>
        <p:spPr>
          <a:xfrm>
            <a:off x="7315200" y="-3175"/>
            <a:ext cx="2544763" cy="1987550"/>
          </a:xfrm>
          <a:prstGeom prst="rect">
            <a:avLst/>
          </a:prstGeom>
          <a:solidFill>
            <a:srgbClr val="5DB5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anchor="ctr"/>
          <a:lstStyle/>
          <a:p>
            <a:pPr algn="ctr" defTabSz="9140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prstClr val="white"/>
              </a:solidFill>
            </a:endParaRPr>
          </a:p>
        </p:txBody>
      </p:sp>
      <p:grpSp>
        <p:nvGrpSpPr>
          <p:cNvPr id="23565" name="组合 13"/>
          <p:cNvGrpSpPr>
            <a:grpSpLocks/>
          </p:cNvGrpSpPr>
          <p:nvPr/>
        </p:nvGrpSpPr>
        <p:grpSpPr bwMode="auto">
          <a:xfrm>
            <a:off x="512763" y="2484438"/>
            <a:ext cx="1385887" cy="1189037"/>
            <a:chOff x="951280" y="1989157"/>
            <a:chExt cx="1385356" cy="1190711"/>
          </a:xfrm>
        </p:grpSpPr>
        <p:sp>
          <p:nvSpPr>
            <p:cNvPr id="23581" name="Text Placeholder 3"/>
            <p:cNvSpPr txBox="1">
              <a:spLocks/>
            </p:cNvSpPr>
            <p:nvPr/>
          </p:nvSpPr>
          <p:spPr bwMode="auto">
            <a:xfrm>
              <a:off x="981475" y="2317870"/>
              <a:ext cx="1324961" cy="861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2" name="Text Placeholder 3"/>
            <p:cNvSpPr txBox="1">
              <a:spLocks/>
            </p:cNvSpPr>
            <p:nvPr/>
          </p:nvSpPr>
          <p:spPr bwMode="auto">
            <a:xfrm>
              <a:off x="951280" y="1989157"/>
              <a:ext cx="1385356" cy="277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566" name="组合 16"/>
          <p:cNvGrpSpPr>
            <a:grpSpLocks/>
          </p:cNvGrpSpPr>
          <p:nvPr/>
        </p:nvGrpSpPr>
        <p:grpSpPr bwMode="auto">
          <a:xfrm>
            <a:off x="2967038" y="404813"/>
            <a:ext cx="1384300" cy="1190625"/>
            <a:chOff x="951280" y="1989157"/>
            <a:chExt cx="1385356" cy="1190711"/>
          </a:xfrm>
        </p:grpSpPr>
        <p:sp>
          <p:nvSpPr>
            <p:cNvPr id="23579" name="Text Placeholder 3"/>
            <p:cNvSpPr txBox="1">
              <a:spLocks/>
            </p:cNvSpPr>
            <p:nvPr/>
          </p:nvSpPr>
          <p:spPr bwMode="auto">
            <a:xfrm>
              <a:off x="981475" y="2317870"/>
              <a:ext cx="1324961" cy="861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80" name="Text Placeholder 3"/>
            <p:cNvSpPr txBox="1">
              <a:spLocks/>
            </p:cNvSpPr>
            <p:nvPr/>
          </p:nvSpPr>
          <p:spPr bwMode="auto">
            <a:xfrm>
              <a:off x="951280" y="1989157"/>
              <a:ext cx="1385356" cy="277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567" name="组合 19"/>
          <p:cNvGrpSpPr>
            <a:grpSpLocks/>
          </p:cNvGrpSpPr>
          <p:nvPr/>
        </p:nvGrpSpPr>
        <p:grpSpPr bwMode="auto">
          <a:xfrm>
            <a:off x="7896225" y="404813"/>
            <a:ext cx="1384300" cy="1190625"/>
            <a:chOff x="951280" y="1989157"/>
            <a:chExt cx="1385356" cy="1190711"/>
          </a:xfrm>
        </p:grpSpPr>
        <p:sp>
          <p:nvSpPr>
            <p:cNvPr id="23577" name="Text Placeholder 3"/>
            <p:cNvSpPr txBox="1">
              <a:spLocks/>
            </p:cNvSpPr>
            <p:nvPr/>
          </p:nvSpPr>
          <p:spPr bwMode="auto">
            <a:xfrm>
              <a:off x="981475" y="2317870"/>
              <a:ext cx="1324961" cy="861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78" name="Text Placeholder 3"/>
            <p:cNvSpPr txBox="1">
              <a:spLocks/>
            </p:cNvSpPr>
            <p:nvPr/>
          </p:nvSpPr>
          <p:spPr bwMode="auto">
            <a:xfrm>
              <a:off x="951280" y="1989157"/>
              <a:ext cx="1385356" cy="277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568" name="组合 22"/>
          <p:cNvGrpSpPr>
            <a:grpSpLocks/>
          </p:cNvGrpSpPr>
          <p:nvPr/>
        </p:nvGrpSpPr>
        <p:grpSpPr bwMode="auto">
          <a:xfrm>
            <a:off x="5351463" y="2484438"/>
            <a:ext cx="1384300" cy="1189037"/>
            <a:chOff x="951280" y="1989157"/>
            <a:chExt cx="1385356" cy="1190711"/>
          </a:xfrm>
        </p:grpSpPr>
        <p:sp>
          <p:nvSpPr>
            <p:cNvPr id="23575" name="Text Placeholder 3"/>
            <p:cNvSpPr txBox="1">
              <a:spLocks/>
            </p:cNvSpPr>
            <p:nvPr/>
          </p:nvSpPr>
          <p:spPr bwMode="auto">
            <a:xfrm>
              <a:off x="981475" y="2317870"/>
              <a:ext cx="1324961" cy="861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76" name="Text Placeholder 3"/>
            <p:cNvSpPr txBox="1">
              <a:spLocks/>
            </p:cNvSpPr>
            <p:nvPr/>
          </p:nvSpPr>
          <p:spPr bwMode="auto">
            <a:xfrm>
              <a:off x="951280" y="1989157"/>
              <a:ext cx="1385356" cy="277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569" name="组合 25"/>
          <p:cNvGrpSpPr>
            <a:grpSpLocks/>
          </p:cNvGrpSpPr>
          <p:nvPr/>
        </p:nvGrpSpPr>
        <p:grpSpPr bwMode="auto">
          <a:xfrm>
            <a:off x="10333038" y="2484438"/>
            <a:ext cx="1384300" cy="1189037"/>
            <a:chOff x="951280" y="1989157"/>
            <a:chExt cx="1385356" cy="1190711"/>
          </a:xfrm>
        </p:grpSpPr>
        <p:sp>
          <p:nvSpPr>
            <p:cNvPr id="23573" name="Text Placeholder 3"/>
            <p:cNvSpPr txBox="1">
              <a:spLocks/>
            </p:cNvSpPr>
            <p:nvPr/>
          </p:nvSpPr>
          <p:spPr bwMode="auto">
            <a:xfrm>
              <a:off x="981475" y="2317870"/>
              <a:ext cx="1324961" cy="861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74" name="Text Placeholder 3"/>
            <p:cNvSpPr txBox="1">
              <a:spLocks/>
            </p:cNvSpPr>
            <p:nvPr/>
          </p:nvSpPr>
          <p:spPr bwMode="auto">
            <a:xfrm>
              <a:off x="951280" y="1989157"/>
              <a:ext cx="1385356" cy="277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570" name="组合 28"/>
          <p:cNvGrpSpPr>
            <a:grpSpLocks/>
          </p:cNvGrpSpPr>
          <p:nvPr/>
        </p:nvGrpSpPr>
        <p:grpSpPr bwMode="auto">
          <a:xfrm>
            <a:off x="1714500" y="4546600"/>
            <a:ext cx="8763000" cy="1190625"/>
            <a:chOff x="1714500" y="4433654"/>
            <a:chExt cx="8763000" cy="1190997"/>
          </a:xfrm>
        </p:grpSpPr>
        <p:sp>
          <p:nvSpPr>
            <p:cNvPr id="23571" name="Text Placeholder 2"/>
            <p:cNvSpPr txBox="1">
              <a:spLocks/>
            </p:cNvSpPr>
            <p:nvPr/>
          </p:nvSpPr>
          <p:spPr bwMode="auto">
            <a:xfrm>
              <a:off x="1714500" y="4822499"/>
              <a:ext cx="8763000" cy="802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6" tIns="45708" rIns="91416" bIns="45708" anchor="ctr"/>
            <a:lstStyle>
              <a:lvl1pPr defTabSz="949325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indent="-228600" defTabSz="949325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indent="-228600" defTabSz="949325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indent="-228600" defTabSz="949325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indent="-228600" defTabSz="949325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indent="-228600" defTabSz="9493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indent="-228600" defTabSz="9493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indent="-228600" defTabSz="9493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indent="-228600" defTabSz="9493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恼于乏味的排版？苦于单调的配色？羞于乏味的设计？急于紧迫的工期？不贰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定制美化，打造您的演示专场秀。忧你所忧，思你所思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——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：囚心钻研，诚心不贰！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  <p:sp>
          <p:nvSpPr>
            <p:cNvPr id="23572" name="Title 1"/>
            <p:cNvSpPr txBox="1">
              <a:spLocks/>
            </p:cNvSpPr>
            <p:nvPr/>
          </p:nvSpPr>
          <p:spPr bwMode="auto">
            <a:xfrm>
              <a:off x="4775545" y="4433654"/>
              <a:ext cx="2640913" cy="31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6" tIns="45708" rIns="91416" bIns="45708" anchor="b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囚心钻研，诚心不贰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9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组合 1"/>
          <p:cNvGrpSpPr>
            <a:grpSpLocks/>
          </p:cNvGrpSpPr>
          <p:nvPr/>
        </p:nvGrpSpPr>
        <p:grpSpPr bwMode="auto">
          <a:xfrm>
            <a:off x="1612900" y="2482850"/>
            <a:ext cx="8966200" cy="1892300"/>
            <a:chOff x="1612900" y="2482852"/>
            <a:chExt cx="8966200" cy="1892296"/>
          </a:xfrm>
        </p:grpSpPr>
        <p:grpSp>
          <p:nvGrpSpPr>
            <p:cNvPr id="5129" name="组合 15"/>
            <p:cNvGrpSpPr>
              <a:grpSpLocks/>
            </p:cNvGrpSpPr>
            <p:nvPr/>
          </p:nvGrpSpPr>
          <p:grpSpPr bwMode="auto">
            <a:xfrm>
              <a:off x="1612900" y="2482852"/>
              <a:ext cx="1892300" cy="1892296"/>
              <a:chOff x="1905001" y="2373087"/>
              <a:chExt cx="1502228" cy="1502226"/>
            </a:xfrm>
          </p:grpSpPr>
          <p:sp>
            <p:nvSpPr>
              <p:cNvPr id="7" name="菱形 6"/>
              <p:cNvSpPr/>
              <p:nvPr/>
            </p:nvSpPr>
            <p:spPr>
              <a:xfrm>
                <a:off x="1991959" y="2460045"/>
                <a:ext cx="1328312" cy="1328311"/>
              </a:xfrm>
              <a:prstGeom prst="diamond">
                <a:avLst/>
              </a:prstGeom>
              <a:noFill/>
              <a:ln w="19050">
                <a:solidFill>
                  <a:srgbClr val="596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17" name="菱形 16"/>
              <p:cNvSpPr/>
              <p:nvPr/>
            </p:nvSpPr>
            <p:spPr>
              <a:xfrm>
                <a:off x="1905001" y="2373087"/>
                <a:ext cx="1502228" cy="1502226"/>
              </a:xfrm>
              <a:prstGeom prst="diamond">
                <a:avLst/>
              </a:prstGeom>
              <a:noFill/>
              <a:ln w="19050">
                <a:solidFill>
                  <a:srgbClr val="596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</p:grpSp>
        <p:grpSp>
          <p:nvGrpSpPr>
            <p:cNvPr id="5130" name="组合 14"/>
            <p:cNvGrpSpPr>
              <a:grpSpLocks/>
            </p:cNvGrpSpPr>
            <p:nvPr/>
          </p:nvGrpSpPr>
          <p:grpSpPr bwMode="auto">
            <a:xfrm>
              <a:off x="1720850" y="2863193"/>
              <a:ext cx="1676400" cy="930530"/>
              <a:chOff x="2286000" y="2867802"/>
              <a:chExt cx="1676400" cy="930530"/>
            </a:xfrm>
          </p:grpSpPr>
          <p:sp>
            <p:nvSpPr>
              <p:cNvPr id="5149" name="文本框 16"/>
              <p:cNvSpPr txBox="1">
                <a:spLocks noChangeArrowheads="1"/>
              </p:cNvSpPr>
              <p:nvPr/>
            </p:nvSpPr>
            <p:spPr bwMode="auto">
              <a:xfrm>
                <a:off x="2286000" y="3429000"/>
                <a:ext cx="16764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rgbClr val="596F00"/>
                    </a:solidFill>
                    <a:latin typeface="微软雅黑" pitchFamily="34" charset="-122"/>
                    <a:ea typeface="微软雅黑" pitchFamily="34" charset="-122"/>
                  </a:rPr>
                  <a:t>您的标题</a:t>
                </a:r>
              </a:p>
            </p:txBody>
          </p:sp>
          <p:sp>
            <p:nvSpPr>
              <p:cNvPr id="5150" name="文本框 16"/>
              <p:cNvSpPr txBox="1">
                <a:spLocks noChangeArrowheads="1"/>
              </p:cNvSpPr>
              <p:nvPr/>
            </p:nvSpPr>
            <p:spPr bwMode="auto">
              <a:xfrm>
                <a:off x="2557227" y="2867802"/>
                <a:ext cx="1133946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3600" b="1">
                    <a:solidFill>
                      <a:srgbClr val="596F00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3600" b="1">
                  <a:solidFill>
                    <a:srgbClr val="596F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5131" name="组合 26"/>
            <p:cNvGrpSpPr>
              <a:grpSpLocks/>
            </p:cNvGrpSpPr>
            <p:nvPr/>
          </p:nvGrpSpPr>
          <p:grpSpPr bwMode="auto">
            <a:xfrm>
              <a:off x="3970867" y="2482852"/>
              <a:ext cx="1892300" cy="1892296"/>
              <a:chOff x="1905001" y="2373087"/>
              <a:chExt cx="1502228" cy="1502226"/>
            </a:xfrm>
          </p:grpSpPr>
          <p:sp>
            <p:nvSpPr>
              <p:cNvPr id="31" name="菱形 30"/>
              <p:cNvSpPr/>
              <p:nvPr/>
            </p:nvSpPr>
            <p:spPr>
              <a:xfrm>
                <a:off x="1991538" y="2460045"/>
                <a:ext cx="1328312" cy="1328311"/>
              </a:xfrm>
              <a:prstGeom prst="diamond">
                <a:avLst/>
              </a:prstGeom>
              <a:noFill/>
              <a:ln w="19050">
                <a:solidFill>
                  <a:srgbClr val="596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32" name="菱形 31"/>
              <p:cNvSpPr/>
              <p:nvPr/>
            </p:nvSpPr>
            <p:spPr>
              <a:xfrm>
                <a:off x="1904581" y="2373087"/>
                <a:ext cx="1502228" cy="1502226"/>
              </a:xfrm>
              <a:prstGeom prst="diamond">
                <a:avLst/>
              </a:prstGeom>
              <a:noFill/>
              <a:ln w="19050">
                <a:solidFill>
                  <a:srgbClr val="596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</p:grpSp>
        <p:grpSp>
          <p:nvGrpSpPr>
            <p:cNvPr id="5132" name="组合 27"/>
            <p:cNvGrpSpPr>
              <a:grpSpLocks/>
            </p:cNvGrpSpPr>
            <p:nvPr/>
          </p:nvGrpSpPr>
          <p:grpSpPr bwMode="auto">
            <a:xfrm>
              <a:off x="4078817" y="2863193"/>
              <a:ext cx="1676400" cy="930530"/>
              <a:chOff x="2286000" y="2867802"/>
              <a:chExt cx="1676400" cy="930530"/>
            </a:xfrm>
          </p:grpSpPr>
          <p:sp>
            <p:nvSpPr>
              <p:cNvPr id="5145" name="文本框 16"/>
              <p:cNvSpPr txBox="1">
                <a:spLocks noChangeArrowheads="1"/>
              </p:cNvSpPr>
              <p:nvPr/>
            </p:nvSpPr>
            <p:spPr bwMode="auto">
              <a:xfrm>
                <a:off x="2286000" y="3429000"/>
                <a:ext cx="16764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rgbClr val="596F00"/>
                    </a:solidFill>
                    <a:latin typeface="微软雅黑" pitchFamily="34" charset="-122"/>
                    <a:ea typeface="微软雅黑" pitchFamily="34" charset="-122"/>
                  </a:rPr>
                  <a:t>您的标题</a:t>
                </a:r>
              </a:p>
            </p:txBody>
          </p:sp>
          <p:sp>
            <p:nvSpPr>
              <p:cNvPr id="5146" name="文本框 16"/>
              <p:cNvSpPr txBox="1">
                <a:spLocks noChangeArrowheads="1"/>
              </p:cNvSpPr>
              <p:nvPr/>
            </p:nvSpPr>
            <p:spPr bwMode="auto">
              <a:xfrm>
                <a:off x="2557227" y="2867802"/>
                <a:ext cx="1133946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3600" b="1">
                    <a:solidFill>
                      <a:srgbClr val="596F00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3600" b="1">
                  <a:solidFill>
                    <a:srgbClr val="596F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5133" name="组合 33"/>
            <p:cNvGrpSpPr>
              <a:grpSpLocks/>
            </p:cNvGrpSpPr>
            <p:nvPr/>
          </p:nvGrpSpPr>
          <p:grpSpPr bwMode="auto">
            <a:xfrm>
              <a:off x="6328834" y="2482852"/>
              <a:ext cx="1892300" cy="1892296"/>
              <a:chOff x="1905001" y="2373087"/>
              <a:chExt cx="1502228" cy="1502226"/>
            </a:xfrm>
          </p:grpSpPr>
          <p:sp>
            <p:nvSpPr>
              <p:cNvPr id="38" name="菱形 37"/>
              <p:cNvSpPr/>
              <p:nvPr/>
            </p:nvSpPr>
            <p:spPr>
              <a:xfrm>
                <a:off x="1992378" y="2460045"/>
                <a:ext cx="1328312" cy="1328311"/>
              </a:xfrm>
              <a:prstGeom prst="diamond">
                <a:avLst/>
              </a:prstGeom>
              <a:noFill/>
              <a:ln w="19050">
                <a:solidFill>
                  <a:srgbClr val="596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39" name="菱形 38"/>
              <p:cNvSpPr/>
              <p:nvPr/>
            </p:nvSpPr>
            <p:spPr>
              <a:xfrm>
                <a:off x="1905421" y="2373087"/>
                <a:ext cx="1502228" cy="1502226"/>
              </a:xfrm>
              <a:prstGeom prst="diamond">
                <a:avLst/>
              </a:prstGeom>
              <a:noFill/>
              <a:ln w="19050">
                <a:solidFill>
                  <a:srgbClr val="596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</p:grpSp>
        <p:grpSp>
          <p:nvGrpSpPr>
            <p:cNvPr id="5134" name="组合 34"/>
            <p:cNvGrpSpPr>
              <a:grpSpLocks/>
            </p:cNvGrpSpPr>
            <p:nvPr/>
          </p:nvGrpSpPr>
          <p:grpSpPr bwMode="auto">
            <a:xfrm>
              <a:off x="6436784" y="2863193"/>
              <a:ext cx="1676400" cy="930530"/>
              <a:chOff x="2286000" y="2867802"/>
              <a:chExt cx="1676400" cy="930530"/>
            </a:xfrm>
          </p:grpSpPr>
          <p:sp>
            <p:nvSpPr>
              <p:cNvPr id="5141" name="文本框 16"/>
              <p:cNvSpPr txBox="1">
                <a:spLocks noChangeArrowheads="1"/>
              </p:cNvSpPr>
              <p:nvPr/>
            </p:nvSpPr>
            <p:spPr bwMode="auto">
              <a:xfrm>
                <a:off x="2286000" y="3429000"/>
                <a:ext cx="16764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rgbClr val="596F00"/>
                    </a:solidFill>
                    <a:latin typeface="微软雅黑" pitchFamily="34" charset="-122"/>
                    <a:ea typeface="微软雅黑" pitchFamily="34" charset="-122"/>
                  </a:rPr>
                  <a:t>您的标题</a:t>
                </a:r>
              </a:p>
            </p:txBody>
          </p:sp>
          <p:sp>
            <p:nvSpPr>
              <p:cNvPr id="5142" name="文本框 16"/>
              <p:cNvSpPr txBox="1">
                <a:spLocks noChangeArrowheads="1"/>
              </p:cNvSpPr>
              <p:nvPr/>
            </p:nvSpPr>
            <p:spPr bwMode="auto">
              <a:xfrm>
                <a:off x="2557227" y="2867802"/>
                <a:ext cx="1133946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3600" b="1">
                    <a:solidFill>
                      <a:srgbClr val="596F00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3600" b="1">
                  <a:solidFill>
                    <a:srgbClr val="596F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5135" name="组合 40"/>
            <p:cNvGrpSpPr>
              <a:grpSpLocks/>
            </p:cNvGrpSpPr>
            <p:nvPr/>
          </p:nvGrpSpPr>
          <p:grpSpPr bwMode="auto">
            <a:xfrm>
              <a:off x="8686800" y="2482852"/>
              <a:ext cx="1892300" cy="1892296"/>
              <a:chOff x="1905001" y="2373087"/>
              <a:chExt cx="1502228" cy="1502226"/>
            </a:xfrm>
          </p:grpSpPr>
          <p:sp>
            <p:nvSpPr>
              <p:cNvPr id="45" name="菱形 44"/>
              <p:cNvSpPr/>
              <p:nvPr/>
            </p:nvSpPr>
            <p:spPr>
              <a:xfrm>
                <a:off x="1991959" y="2460045"/>
                <a:ext cx="1328312" cy="1328311"/>
              </a:xfrm>
              <a:prstGeom prst="diamond">
                <a:avLst/>
              </a:prstGeom>
              <a:noFill/>
              <a:ln w="19050">
                <a:solidFill>
                  <a:srgbClr val="596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46" name="菱形 45"/>
              <p:cNvSpPr/>
              <p:nvPr/>
            </p:nvSpPr>
            <p:spPr>
              <a:xfrm>
                <a:off x="1905001" y="2373087"/>
                <a:ext cx="1502228" cy="1502226"/>
              </a:xfrm>
              <a:prstGeom prst="diamond">
                <a:avLst/>
              </a:prstGeom>
              <a:noFill/>
              <a:ln w="19050">
                <a:solidFill>
                  <a:srgbClr val="596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</p:grpSp>
        <p:grpSp>
          <p:nvGrpSpPr>
            <p:cNvPr id="5136" name="组合 41"/>
            <p:cNvGrpSpPr>
              <a:grpSpLocks/>
            </p:cNvGrpSpPr>
            <p:nvPr/>
          </p:nvGrpSpPr>
          <p:grpSpPr bwMode="auto">
            <a:xfrm>
              <a:off x="8794750" y="2863193"/>
              <a:ext cx="1676400" cy="930530"/>
              <a:chOff x="2286000" y="2867802"/>
              <a:chExt cx="1676400" cy="930530"/>
            </a:xfrm>
          </p:grpSpPr>
          <p:sp>
            <p:nvSpPr>
              <p:cNvPr id="5137" name="文本框 16"/>
              <p:cNvSpPr txBox="1">
                <a:spLocks noChangeArrowheads="1"/>
              </p:cNvSpPr>
              <p:nvPr/>
            </p:nvSpPr>
            <p:spPr bwMode="auto">
              <a:xfrm>
                <a:off x="2286000" y="3429000"/>
                <a:ext cx="16764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rgbClr val="596F00"/>
                    </a:solidFill>
                    <a:latin typeface="微软雅黑" pitchFamily="34" charset="-122"/>
                    <a:ea typeface="微软雅黑" pitchFamily="34" charset="-122"/>
                  </a:rPr>
                  <a:t>您的标题</a:t>
                </a:r>
              </a:p>
            </p:txBody>
          </p:sp>
          <p:sp>
            <p:nvSpPr>
              <p:cNvPr id="5138" name="文本框 16"/>
              <p:cNvSpPr txBox="1">
                <a:spLocks noChangeArrowheads="1"/>
              </p:cNvSpPr>
              <p:nvPr/>
            </p:nvSpPr>
            <p:spPr bwMode="auto">
              <a:xfrm>
                <a:off x="2557227" y="2867802"/>
                <a:ext cx="1133946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3600" b="1">
                    <a:solidFill>
                      <a:srgbClr val="596F00"/>
                    </a:solidFill>
                    <a:latin typeface="微软雅黑" pitchFamily="34" charset="-122"/>
                    <a:ea typeface="微软雅黑" pitchFamily="34" charset="-122"/>
                  </a:rPr>
                  <a:t>5</a:t>
                </a:r>
                <a:endParaRPr lang="zh-CN" altLang="en-US" sz="3600" b="1">
                  <a:solidFill>
                    <a:srgbClr val="596F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5124" name="组合 53"/>
          <p:cNvGrpSpPr>
            <a:grpSpLocks/>
          </p:cNvGrpSpPr>
          <p:nvPr/>
        </p:nvGrpSpPr>
        <p:grpSpPr bwMode="auto">
          <a:xfrm>
            <a:off x="1220788" y="1806575"/>
            <a:ext cx="10017125" cy="3330575"/>
            <a:chOff x="1152888" y="1808186"/>
            <a:chExt cx="10016520" cy="3330983"/>
          </a:xfrm>
        </p:grpSpPr>
        <p:pic>
          <p:nvPicPr>
            <p:cNvPr id="5126" name="图片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12"/>
            <a:stretch>
              <a:fillRect/>
            </a:stretch>
          </p:blipFill>
          <p:spPr bwMode="auto">
            <a:xfrm>
              <a:off x="7112000" y="1808186"/>
              <a:ext cx="4057408" cy="3330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7" name="图片 8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12"/>
            <a:stretch>
              <a:fillRect/>
            </a:stretch>
          </p:blipFill>
          <p:spPr bwMode="auto">
            <a:xfrm flipH="1">
              <a:off x="1152888" y="1808186"/>
              <a:ext cx="4057408" cy="3330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8" name="图片 9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12" t="13037" r="13945"/>
            <a:stretch>
              <a:fillRect/>
            </a:stretch>
          </p:blipFill>
          <p:spPr bwMode="auto">
            <a:xfrm>
              <a:off x="4404828" y="2242457"/>
              <a:ext cx="3380497" cy="289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5" name="文本框 96"/>
          <p:cNvSpPr txBox="1">
            <a:spLocks noChangeArrowheads="1"/>
          </p:cNvSpPr>
          <p:nvPr/>
        </p:nvSpPr>
        <p:spPr bwMode="auto">
          <a:xfrm>
            <a:off x="4954588" y="1557338"/>
            <a:ext cx="22844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596F00"/>
                </a:solidFill>
                <a:latin typeface="Bellevue" pitchFamily="50" charset="0"/>
              </a:rPr>
              <a:t>Contents</a:t>
            </a:r>
            <a:endParaRPr lang="zh-CN" altLang="en-US" sz="2800" b="1">
              <a:solidFill>
                <a:srgbClr val="596F00"/>
              </a:solidFill>
              <a:latin typeface="Bellevue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14"/>
          <p:cNvSpPr/>
          <p:nvPr/>
        </p:nvSpPr>
        <p:spPr>
          <a:xfrm>
            <a:off x="4570413" y="3370263"/>
            <a:ext cx="3246437" cy="163195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Oval 109"/>
          <p:cNvSpPr/>
          <p:nvPr/>
        </p:nvSpPr>
        <p:spPr>
          <a:xfrm>
            <a:off x="5800725" y="3989388"/>
            <a:ext cx="774700" cy="38893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5811496" y="2513479"/>
            <a:ext cx="764459" cy="1713359"/>
            <a:chOff x="3523" y="1453"/>
            <a:chExt cx="630" cy="1412"/>
          </a:xfrm>
          <a:solidFill>
            <a:srgbClr val="5DB510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523" y="1749"/>
              <a:ext cx="630" cy="1116"/>
            </a:xfrm>
            <a:custGeom>
              <a:avLst/>
              <a:gdLst>
                <a:gd name="T0" fmla="*/ 264 w 264"/>
                <a:gd name="T1" fmla="*/ 90 h 470"/>
                <a:gd name="T2" fmla="*/ 174 w 264"/>
                <a:gd name="T3" fmla="*/ 0 h 470"/>
                <a:gd name="T4" fmla="*/ 91 w 264"/>
                <a:gd name="T5" fmla="*/ 0 h 470"/>
                <a:gd name="T6" fmla="*/ 0 w 264"/>
                <a:gd name="T7" fmla="*/ 90 h 470"/>
                <a:gd name="T8" fmla="*/ 0 w 264"/>
                <a:gd name="T9" fmla="*/ 91 h 470"/>
                <a:gd name="T10" fmla="*/ 0 w 264"/>
                <a:gd name="T11" fmla="*/ 216 h 470"/>
                <a:gd name="T12" fmla="*/ 23 w 264"/>
                <a:gd name="T13" fmla="*/ 238 h 470"/>
                <a:gd name="T14" fmla="*/ 45 w 264"/>
                <a:gd name="T15" fmla="*/ 216 h 470"/>
                <a:gd name="T16" fmla="*/ 45 w 264"/>
                <a:gd name="T17" fmla="*/ 190 h 470"/>
                <a:gd name="T18" fmla="*/ 45 w 264"/>
                <a:gd name="T19" fmla="*/ 169 h 470"/>
                <a:gd name="T20" fmla="*/ 45 w 264"/>
                <a:gd name="T21" fmla="*/ 100 h 470"/>
                <a:gd name="T22" fmla="*/ 53 w 264"/>
                <a:gd name="T23" fmla="*/ 91 h 470"/>
                <a:gd name="T24" fmla="*/ 62 w 264"/>
                <a:gd name="T25" fmla="*/ 100 h 470"/>
                <a:gd name="T26" fmla="*/ 62 w 264"/>
                <a:gd name="T27" fmla="*/ 177 h 470"/>
                <a:gd name="T28" fmla="*/ 62 w 264"/>
                <a:gd name="T29" fmla="*/ 190 h 470"/>
                <a:gd name="T30" fmla="*/ 62 w 264"/>
                <a:gd name="T31" fmla="*/ 236 h 470"/>
                <a:gd name="T32" fmla="*/ 62 w 264"/>
                <a:gd name="T33" fmla="*/ 253 h 470"/>
                <a:gd name="T34" fmla="*/ 62 w 264"/>
                <a:gd name="T35" fmla="*/ 442 h 470"/>
                <a:gd name="T36" fmla="*/ 90 w 264"/>
                <a:gd name="T37" fmla="*/ 470 h 470"/>
                <a:gd name="T38" fmla="*/ 118 w 264"/>
                <a:gd name="T39" fmla="*/ 442 h 470"/>
                <a:gd name="T40" fmla="*/ 118 w 264"/>
                <a:gd name="T41" fmla="*/ 253 h 470"/>
                <a:gd name="T42" fmla="*/ 147 w 264"/>
                <a:gd name="T43" fmla="*/ 253 h 470"/>
                <a:gd name="T44" fmla="*/ 147 w 264"/>
                <a:gd name="T45" fmla="*/ 442 h 470"/>
                <a:gd name="T46" fmla="*/ 175 w 264"/>
                <a:gd name="T47" fmla="*/ 470 h 470"/>
                <a:gd name="T48" fmla="*/ 203 w 264"/>
                <a:gd name="T49" fmla="*/ 442 h 470"/>
                <a:gd name="T50" fmla="*/ 203 w 264"/>
                <a:gd name="T51" fmla="*/ 253 h 470"/>
                <a:gd name="T52" fmla="*/ 203 w 264"/>
                <a:gd name="T53" fmla="*/ 236 h 470"/>
                <a:gd name="T54" fmla="*/ 203 w 264"/>
                <a:gd name="T55" fmla="*/ 190 h 470"/>
                <a:gd name="T56" fmla="*/ 203 w 264"/>
                <a:gd name="T57" fmla="*/ 177 h 470"/>
                <a:gd name="T58" fmla="*/ 203 w 264"/>
                <a:gd name="T59" fmla="*/ 100 h 470"/>
                <a:gd name="T60" fmla="*/ 211 w 264"/>
                <a:gd name="T61" fmla="*/ 91 h 470"/>
                <a:gd name="T62" fmla="*/ 220 w 264"/>
                <a:gd name="T63" fmla="*/ 100 h 470"/>
                <a:gd name="T64" fmla="*/ 220 w 264"/>
                <a:gd name="T65" fmla="*/ 169 h 470"/>
                <a:gd name="T66" fmla="*/ 220 w 264"/>
                <a:gd name="T67" fmla="*/ 190 h 470"/>
                <a:gd name="T68" fmla="*/ 220 w 264"/>
                <a:gd name="T69" fmla="*/ 216 h 470"/>
                <a:gd name="T70" fmla="*/ 242 w 264"/>
                <a:gd name="T71" fmla="*/ 238 h 470"/>
                <a:gd name="T72" fmla="*/ 264 w 264"/>
                <a:gd name="T73" fmla="*/ 216 h 470"/>
                <a:gd name="T74" fmla="*/ 264 w 264"/>
                <a:gd name="T75" fmla="*/ 91 h 470"/>
                <a:gd name="T76" fmla="*/ 264 w 264"/>
                <a:gd name="T77" fmla="*/ 9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470">
                  <a:moveTo>
                    <a:pt x="264" y="90"/>
                  </a:moveTo>
                  <a:cubicBezTo>
                    <a:pt x="264" y="40"/>
                    <a:pt x="223" y="0"/>
                    <a:pt x="17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1" y="0"/>
                    <a:pt x="1" y="4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8"/>
                    <a:pt x="10" y="238"/>
                    <a:pt x="23" y="238"/>
                  </a:cubicBezTo>
                  <a:cubicBezTo>
                    <a:pt x="35" y="238"/>
                    <a:pt x="45" y="228"/>
                    <a:pt x="45" y="216"/>
                  </a:cubicBezTo>
                  <a:cubicBezTo>
                    <a:pt x="45" y="190"/>
                    <a:pt x="45" y="190"/>
                    <a:pt x="45" y="190"/>
                  </a:cubicBezTo>
                  <a:cubicBezTo>
                    <a:pt x="45" y="169"/>
                    <a:pt x="45" y="169"/>
                    <a:pt x="45" y="169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95"/>
                    <a:pt x="49" y="91"/>
                    <a:pt x="53" y="91"/>
                  </a:cubicBezTo>
                  <a:cubicBezTo>
                    <a:pt x="58" y="91"/>
                    <a:pt x="62" y="95"/>
                    <a:pt x="62" y="100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90"/>
                    <a:pt x="62" y="190"/>
                    <a:pt x="62" y="190"/>
                  </a:cubicBezTo>
                  <a:cubicBezTo>
                    <a:pt x="62" y="236"/>
                    <a:pt x="62" y="236"/>
                    <a:pt x="62" y="236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2" y="442"/>
                    <a:pt x="62" y="442"/>
                    <a:pt x="62" y="442"/>
                  </a:cubicBezTo>
                  <a:cubicBezTo>
                    <a:pt x="62" y="458"/>
                    <a:pt x="74" y="470"/>
                    <a:pt x="90" y="470"/>
                  </a:cubicBezTo>
                  <a:cubicBezTo>
                    <a:pt x="105" y="470"/>
                    <a:pt x="118" y="458"/>
                    <a:pt x="118" y="442"/>
                  </a:cubicBezTo>
                  <a:cubicBezTo>
                    <a:pt x="118" y="253"/>
                    <a:pt x="118" y="253"/>
                    <a:pt x="118" y="253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47" y="442"/>
                    <a:pt x="147" y="442"/>
                    <a:pt x="147" y="442"/>
                  </a:cubicBezTo>
                  <a:cubicBezTo>
                    <a:pt x="147" y="458"/>
                    <a:pt x="159" y="470"/>
                    <a:pt x="175" y="470"/>
                  </a:cubicBezTo>
                  <a:cubicBezTo>
                    <a:pt x="190" y="470"/>
                    <a:pt x="203" y="458"/>
                    <a:pt x="203" y="442"/>
                  </a:cubicBezTo>
                  <a:cubicBezTo>
                    <a:pt x="203" y="253"/>
                    <a:pt x="203" y="253"/>
                    <a:pt x="203" y="253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203" y="190"/>
                    <a:pt x="203" y="190"/>
                    <a:pt x="203" y="190"/>
                  </a:cubicBezTo>
                  <a:cubicBezTo>
                    <a:pt x="203" y="177"/>
                    <a:pt x="203" y="177"/>
                    <a:pt x="203" y="17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3" y="95"/>
                    <a:pt x="207" y="91"/>
                    <a:pt x="211" y="91"/>
                  </a:cubicBezTo>
                  <a:cubicBezTo>
                    <a:pt x="216" y="91"/>
                    <a:pt x="220" y="95"/>
                    <a:pt x="220" y="100"/>
                  </a:cubicBezTo>
                  <a:cubicBezTo>
                    <a:pt x="220" y="169"/>
                    <a:pt x="220" y="169"/>
                    <a:pt x="220" y="169"/>
                  </a:cubicBezTo>
                  <a:cubicBezTo>
                    <a:pt x="220" y="190"/>
                    <a:pt x="220" y="190"/>
                    <a:pt x="220" y="190"/>
                  </a:cubicBezTo>
                  <a:cubicBezTo>
                    <a:pt x="220" y="216"/>
                    <a:pt x="220" y="216"/>
                    <a:pt x="220" y="216"/>
                  </a:cubicBezTo>
                  <a:cubicBezTo>
                    <a:pt x="220" y="228"/>
                    <a:pt x="230" y="238"/>
                    <a:pt x="242" y="238"/>
                  </a:cubicBezTo>
                  <a:cubicBezTo>
                    <a:pt x="254" y="238"/>
                    <a:pt x="264" y="228"/>
                    <a:pt x="264" y="216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0"/>
                    <a:pt x="264" y="90"/>
                    <a:pt x="264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3711" y="1453"/>
              <a:ext cx="253" cy="2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7873412" y="3122620"/>
            <a:ext cx="492677" cy="1104220"/>
            <a:chOff x="3591" y="1453"/>
            <a:chExt cx="630" cy="1412"/>
          </a:xfrm>
          <a:solidFill>
            <a:srgbClr val="99AEBA"/>
          </a:solidFill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3591" y="1749"/>
              <a:ext cx="630" cy="1116"/>
            </a:xfrm>
            <a:custGeom>
              <a:avLst/>
              <a:gdLst>
                <a:gd name="T0" fmla="*/ 264 w 264"/>
                <a:gd name="T1" fmla="*/ 90 h 470"/>
                <a:gd name="T2" fmla="*/ 174 w 264"/>
                <a:gd name="T3" fmla="*/ 0 h 470"/>
                <a:gd name="T4" fmla="*/ 91 w 264"/>
                <a:gd name="T5" fmla="*/ 0 h 470"/>
                <a:gd name="T6" fmla="*/ 0 w 264"/>
                <a:gd name="T7" fmla="*/ 90 h 470"/>
                <a:gd name="T8" fmla="*/ 0 w 264"/>
                <a:gd name="T9" fmla="*/ 91 h 470"/>
                <a:gd name="T10" fmla="*/ 0 w 264"/>
                <a:gd name="T11" fmla="*/ 216 h 470"/>
                <a:gd name="T12" fmla="*/ 23 w 264"/>
                <a:gd name="T13" fmla="*/ 238 h 470"/>
                <a:gd name="T14" fmla="*/ 45 w 264"/>
                <a:gd name="T15" fmla="*/ 216 h 470"/>
                <a:gd name="T16" fmla="*/ 45 w 264"/>
                <a:gd name="T17" fmla="*/ 190 h 470"/>
                <a:gd name="T18" fmla="*/ 45 w 264"/>
                <a:gd name="T19" fmla="*/ 169 h 470"/>
                <a:gd name="T20" fmla="*/ 45 w 264"/>
                <a:gd name="T21" fmla="*/ 100 h 470"/>
                <a:gd name="T22" fmla="*/ 53 w 264"/>
                <a:gd name="T23" fmla="*/ 91 h 470"/>
                <a:gd name="T24" fmla="*/ 62 w 264"/>
                <a:gd name="T25" fmla="*/ 100 h 470"/>
                <a:gd name="T26" fmla="*/ 62 w 264"/>
                <a:gd name="T27" fmla="*/ 177 h 470"/>
                <a:gd name="T28" fmla="*/ 62 w 264"/>
                <a:gd name="T29" fmla="*/ 190 h 470"/>
                <a:gd name="T30" fmla="*/ 62 w 264"/>
                <a:gd name="T31" fmla="*/ 236 h 470"/>
                <a:gd name="T32" fmla="*/ 62 w 264"/>
                <a:gd name="T33" fmla="*/ 253 h 470"/>
                <a:gd name="T34" fmla="*/ 62 w 264"/>
                <a:gd name="T35" fmla="*/ 442 h 470"/>
                <a:gd name="T36" fmla="*/ 90 w 264"/>
                <a:gd name="T37" fmla="*/ 470 h 470"/>
                <a:gd name="T38" fmla="*/ 118 w 264"/>
                <a:gd name="T39" fmla="*/ 442 h 470"/>
                <a:gd name="T40" fmla="*/ 118 w 264"/>
                <a:gd name="T41" fmla="*/ 253 h 470"/>
                <a:gd name="T42" fmla="*/ 147 w 264"/>
                <a:gd name="T43" fmla="*/ 253 h 470"/>
                <a:gd name="T44" fmla="*/ 147 w 264"/>
                <a:gd name="T45" fmla="*/ 442 h 470"/>
                <a:gd name="T46" fmla="*/ 175 w 264"/>
                <a:gd name="T47" fmla="*/ 470 h 470"/>
                <a:gd name="T48" fmla="*/ 203 w 264"/>
                <a:gd name="T49" fmla="*/ 442 h 470"/>
                <a:gd name="T50" fmla="*/ 203 w 264"/>
                <a:gd name="T51" fmla="*/ 253 h 470"/>
                <a:gd name="T52" fmla="*/ 203 w 264"/>
                <a:gd name="T53" fmla="*/ 236 h 470"/>
                <a:gd name="T54" fmla="*/ 203 w 264"/>
                <a:gd name="T55" fmla="*/ 190 h 470"/>
                <a:gd name="T56" fmla="*/ 203 w 264"/>
                <a:gd name="T57" fmla="*/ 177 h 470"/>
                <a:gd name="T58" fmla="*/ 203 w 264"/>
                <a:gd name="T59" fmla="*/ 100 h 470"/>
                <a:gd name="T60" fmla="*/ 211 w 264"/>
                <a:gd name="T61" fmla="*/ 91 h 470"/>
                <a:gd name="T62" fmla="*/ 220 w 264"/>
                <a:gd name="T63" fmla="*/ 100 h 470"/>
                <a:gd name="T64" fmla="*/ 220 w 264"/>
                <a:gd name="T65" fmla="*/ 169 h 470"/>
                <a:gd name="T66" fmla="*/ 220 w 264"/>
                <a:gd name="T67" fmla="*/ 190 h 470"/>
                <a:gd name="T68" fmla="*/ 220 w 264"/>
                <a:gd name="T69" fmla="*/ 216 h 470"/>
                <a:gd name="T70" fmla="*/ 242 w 264"/>
                <a:gd name="T71" fmla="*/ 238 h 470"/>
                <a:gd name="T72" fmla="*/ 264 w 264"/>
                <a:gd name="T73" fmla="*/ 216 h 470"/>
                <a:gd name="T74" fmla="*/ 264 w 264"/>
                <a:gd name="T75" fmla="*/ 91 h 470"/>
                <a:gd name="T76" fmla="*/ 264 w 264"/>
                <a:gd name="T77" fmla="*/ 9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470">
                  <a:moveTo>
                    <a:pt x="264" y="90"/>
                  </a:moveTo>
                  <a:cubicBezTo>
                    <a:pt x="264" y="40"/>
                    <a:pt x="223" y="0"/>
                    <a:pt x="17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1" y="0"/>
                    <a:pt x="1" y="4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8"/>
                    <a:pt x="10" y="238"/>
                    <a:pt x="23" y="238"/>
                  </a:cubicBezTo>
                  <a:cubicBezTo>
                    <a:pt x="35" y="238"/>
                    <a:pt x="45" y="228"/>
                    <a:pt x="45" y="216"/>
                  </a:cubicBezTo>
                  <a:cubicBezTo>
                    <a:pt x="45" y="190"/>
                    <a:pt x="45" y="190"/>
                    <a:pt x="45" y="190"/>
                  </a:cubicBezTo>
                  <a:cubicBezTo>
                    <a:pt x="45" y="169"/>
                    <a:pt x="45" y="169"/>
                    <a:pt x="45" y="169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95"/>
                    <a:pt x="49" y="91"/>
                    <a:pt x="53" y="91"/>
                  </a:cubicBezTo>
                  <a:cubicBezTo>
                    <a:pt x="58" y="91"/>
                    <a:pt x="62" y="95"/>
                    <a:pt x="62" y="100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90"/>
                    <a:pt x="62" y="190"/>
                    <a:pt x="62" y="190"/>
                  </a:cubicBezTo>
                  <a:cubicBezTo>
                    <a:pt x="62" y="236"/>
                    <a:pt x="62" y="236"/>
                    <a:pt x="62" y="236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2" y="442"/>
                    <a:pt x="62" y="442"/>
                    <a:pt x="62" y="442"/>
                  </a:cubicBezTo>
                  <a:cubicBezTo>
                    <a:pt x="62" y="458"/>
                    <a:pt x="74" y="470"/>
                    <a:pt x="90" y="470"/>
                  </a:cubicBezTo>
                  <a:cubicBezTo>
                    <a:pt x="105" y="470"/>
                    <a:pt x="118" y="458"/>
                    <a:pt x="118" y="442"/>
                  </a:cubicBezTo>
                  <a:cubicBezTo>
                    <a:pt x="118" y="253"/>
                    <a:pt x="118" y="253"/>
                    <a:pt x="118" y="253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47" y="442"/>
                    <a:pt x="147" y="442"/>
                    <a:pt x="147" y="442"/>
                  </a:cubicBezTo>
                  <a:cubicBezTo>
                    <a:pt x="147" y="458"/>
                    <a:pt x="159" y="470"/>
                    <a:pt x="175" y="470"/>
                  </a:cubicBezTo>
                  <a:cubicBezTo>
                    <a:pt x="190" y="470"/>
                    <a:pt x="203" y="458"/>
                    <a:pt x="203" y="442"/>
                  </a:cubicBezTo>
                  <a:cubicBezTo>
                    <a:pt x="203" y="253"/>
                    <a:pt x="203" y="253"/>
                    <a:pt x="203" y="253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203" y="190"/>
                    <a:pt x="203" y="190"/>
                    <a:pt x="203" y="190"/>
                  </a:cubicBezTo>
                  <a:cubicBezTo>
                    <a:pt x="203" y="177"/>
                    <a:pt x="203" y="177"/>
                    <a:pt x="203" y="17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3" y="95"/>
                    <a:pt x="207" y="91"/>
                    <a:pt x="211" y="91"/>
                  </a:cubicBezTo>
                  <a:cubicBezTo>
                    <a:pt x="216" y="91"/>
                    <a:pt x="220" y="95"/>
                    <a:pt x="220" y="100"/>
                  </a:cubicBezTo>
                  <a:cubicBezTo>
                    <a:pt x="220" y="169"/>
                    <a:pt x="220" y="169"/>
                    <a:pt x="220" y="169"/>
                  </a:cubicBezTo>
                  <a:cubicBezTo>
                    <a:pt x="220" y="190"/>
                    <a:pt x="220" y="190"/>
                    <a:pt x="220" y="190"/>
                  </a:cubicBezTo>
                  <a:cubicBezTo>
                    <a:pt x="220" y="216"/>
                    <a:pt x="220" y="216"/>
                    <a:pt x="220" y="216"/>
                  </a:cubicBezTo>
                  <a:cubicBezTo>
                    <a:pt x="220" y="228"/>
                    <a:pt x="230" y="238"/>
                    <a:pt x="242" y="238"/>
                  </a:cubicBezTo>
                  <a:cubicBezTo>
                    <a:pt x="254" y="238"/>
                    <a:pt x="264" y="228"/>
                    <a:pt x="264" y="216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0"/>
                    <a:pt x="264" y="90"/>
                    <a:pt x="264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3779" y="1453"/>
              <a:ext cx="253" cy="2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4"/>
          <p:cNvGrpSpPr>
            <a:grpSpLocks noChangeAspect="1"/>
          </p:cNvGrpSpPr>
          <p:nvPr/>
        </p:nvGrpSpPr>
        <p:grpSpPr bwMode="auto">
          <a:xfrm flipH="1">
            <a:off x="4029113" y="3122620"/>
            <a:ext cx="492677" cy="1104220"/>
            <a:chOff x="3591" y="1453"/>
            <a:chExt cx="630" cy="1412"/>
          </a:xfrm>
          <a:solidFill>
            <a:srgbClr val="495D6B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3591" y="1749"/>
              <a:ext cx="630" cy="1116"/>
            </a:xfrm>
            <a:custGeom>
              <a:avLst/>
              <a:gdLst>
                <a:gd name="T0" fmla="*/ 264 w 264"/>
                <a:gd name="T1" fmla="*/ 90 h 470"/>
                <a:gd name="T2" fmla="*/ 174 w 264"/>
                <a:gd name="T3" fmla="*/ 0 h 470"/>
                <a:gd name="T4" fmla="*/ 91 w 264"/>
                <a:gd name="T5" fmla="*/ 0 h 470"/>
                <a:gd name="T6" fmla="*/ 0 w 264"/>
                <a:gd name="T7" fmla="*/ 90 h 470"/>
                <a:gd name="T8" fmla="*/ 0 w 264"/>
                <a:gd name="T9" fmla="*/ 91 h 470"/>
                <a:gd name="T10" fmla="*/ 0 w 264"/>
                <a:gd name="T11" fmla="*/ 216 h 470"/>
                <a:gd name="T12" fmla="*/ 23 w 264"/>
                <a:gd name="T13" fmla="*/ 238 h 470"/>
                <a:gd name="T14" fmla="*/ 45 w 264"/>
                <a:gd name="T15" fmla="*/ 216 h 470"/>
                <a:gd name="T16" fmla="*/ 45 w 264"/>
                <a:gd name="T17" fmla="*/ 190 h 470"/>
                <a:gd name="T18" fmla="*/ 45 w 264"/>
                <a:gd name="T19" fmla="*/ 169 h 470"/>
                <a:gd name="T20" fmla="*/ 45 w 264"/>
                <a:gd name="T21" fmla="*/ 100 h 470"/>
                <a:gd name="T22" fmla="*/ 53 w 264"/>
                <a:gd name="T23" fmla="*/ 91 h 470"/>
                <a:gd name="T24" fmla="*/ 62 w 264"/>
                <a:gd name="T25" fmla="*/ 100 h 470"/>
                <a:gd name="T26" fmla="*/ 62 w 264"/>
                <a:gd name="T27" fmla="*/ 177 h 470"/>
                <a:gd name="T28" fmla="*/ 62 w 264"/>
                <a:gd name="T29" fmla="*/ 190 h 470"/>
                <a:gd name="T30" fmla="*/ 62 w 264"/>
                <a:gd name="T31" fmla="*/ 236 h 470"/>
                <a:gd name="T32" fmla="*/ 62 w 264"/>
                <a:gd name="T33" fmla="*/ 253 h 470"/>
                <a:gd name="T34" fmla="*/ 62 w 264"/>
                <a:gd name="T35" fmla="*/ 442 h 470"/>
                <a:gd name="T36" fmla="*/ 90 w 264"/>
                <a:gd name="T37" fmla="*/ 470 h 470"/>
                <a:gd name="T38" fmla="*/ 118 w 264"/>
                <a:gd name="T39" fmla="*/ 442 h 470"/>
                <a:gd name="T40" fmla="*/ 118 w 264"/>
                <a:gd name="T41" fmla="*/ 253 h 470"/>
                <a:gd name="T42" fmla="*/ 147 w 264"/>
                <a:gd name="T43" fmla="*/ 253 h 470"/>
                <a:gd name="T44" fmla="*/ 147 w 264"/>
                <a:gd name="T45" fmla="*/ 442 h 470"/>
                <a:gd name="T46" fmla="*/ 175 w 264"/>
                <a:gd name="T47" fmla="*/ 470 h 470"/>
                <a:gd name="T48" fmla="*/ 203 w 264"/>
                <a:gd name="T49" fmla="*/ 442 h 470"/>
                <a:gd name="T50" fmla="*/ 203 w 264"/>
                <a:gd name="T51" fmla="*/ 253 h 470"/>
                <a:gd name="T52" fmla="*/ 203 w 264"/>
                <a:gd name="T53" fmla="*/ 236 h 470"/>
                <a:gd name="T54" fmla="*/ 203 w 264"/>
                <a:gd name="T55" fmla="*/ 190 h 470"/>
                <a:gd name="T56" fmla="*/ 203 w 264"/>
                <a:gd name="T57" fmla="*/ 177 h 470"/>
                <a:gd name="T58" fmla="*/ 203 w 264"/>
                <a:gd name="T59" fmla="*/ 100 h 470"/>
                <a:gd name="T60" fmla="*/ 211 w 264"/>
                <a:gd name="T61" fmla="*/ 91 h 470"/>
                <a:gd name="T62" fmla="*/ 220 w 264"/>
                <a:gd name="T63" fmla="*/ 100 h 470"/>
                <a:gd name="T64" fmla="*/ 220 w 264"/>
                <a:gd name="T65" fmla="*/ 169 h 470"/>
                <a:gd name="T66" fmla="*/ 220 w 264"/>
                <a:gd name="T67" fmla="*/ 190 h 470"/>
                <a:gd name="T68" fmla="*/ 220 w 264"/>
                <a:gd name="T69" fmla="*/ 216 h 470"/>
                <a:gd name="T70" fmla="*/ 242 w 264"/>
                <a:gd name="T71" fmla="*/ 238 h 470"/>
                <a:gd name="T72" fmla="*/ 264 w 264"/>
                <a:gd name="T73" fmla="*/ 216 h 470"/>
                <a:gd name="T74" fmla="*/ 264 w 264"/>
                <a:gd name="T75" fmla="*/ 91 h 470"/>
                <a:gd name="T76" fmla="*/ 264 w 264"/>
                <a:gd name="T77" fmla="*/ 9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470">
                  <a:moveTo>
                    <a:pt x="264" y="90"/>
                  </a:moveTo>
                  <a:cubicBezTo>
                    <a:pt x="264" y="40"/>
                    <a:pt x="223" y="0"/>
                    <a:pt x="17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1" y="0"/>
                    <a:pt x="1" y="4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8"/>
                    <a:pt x="10" y="238"/>
                    <a:pt x="23" y="238"/>
                  </a:cubicBezTo>
                  <a:cubicBezTo>
                    <a:pt x="35" y="238"/>
                    <a:pt x="45" y="228"/>
                    <a:pt x="45" y="216"/>
                  </a:cubicBezTo>
                  <a:cubicBezTo>
                    <a:pt x="45" y="190"/>
                    <a:pt x="45" y="190"/>
                    <a:pt x="45" y="190"/>
                  </a:cubicBezTo>
                  <a:cubicBezTo>
                    <a:pt x="45" y="169"/>
                    <a:pt x="45" y="169"/>
                    <a:pt x="45" y="169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95"/>
                    <a:pt x="49" y="91"/>
                    <a:pt x="53" y="91"/>
                  </a:cubicBezTo>
                  <a:cubicBezTo>
                    <a:pt x="58" y="91"/>
                    <a:pt x="62" y="95"/>
                    <a:pt x="62" y="100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90"/>
                    <a:pt x="62" y="190"/>
                    <a:pt x="62" y="190"/>
                  </a:cubicBezTo>
                  <a:cubicBezTo>
                    <a:pt x="62" y="236"/>
                    <a:pt x="62" y="236"/>
                    <a:pt x="62" y="236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2" y="442"/>
                    <a:pt x="62" y="442"/>
                    <a:pt x="62" y="442"/>
                  </a:cubicBezTo>
                  <a:cubicBezTo>
                    <a:pt x="62" y="458"/>
                    <a:pt x="74" y="470"/>
                    <a:pt x="90" y="470"/>
                  </a:cubicBezTo>
                  <a:cubicBezTo>
                    <a:pt x="105" y="470"/>
                    <a:pt x="118" y="458"/>
                    <a:pt x="118" y="442"/>
                  </a:cubicBezTo>
                  <a:cubicBezTo>
                    <a:pt x="118" y="253"/>
                    <a:pt x="118" y="253"/>
                    <a:pt x="118" y="253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47" y="442"/>
                    <a:pt x="147" y="442"/>
                    <a:pt x="147" y="442"/>
                  </a:cubicBezTo>
                  <a:cubicBezTo>
                    <a:pt x="147" y="458"/>
                    <a:pt x="159" y="470"/>
                    <a:pt x="175" y="470"/>
                  </a:cubicBezTo>
                  <a:cubicBezTo>
                    <a:pt x="190" y="470"/>
                    <a:pt x="203" y="458"/>
                    <a:pt x="203" y="442"/>
                  </a:cubicBezTo>
                  <a:cubicBezTo>
                    <a:pt x="203" y="253"/>
                    <a:pt x="203" y="253"/>
                    <a:pt x="203" y="253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203" y="190"/>
                    <a:pt x="203" y="190"/>
                    <a:pt x="203" y="190"/>
                  </a:cubicBezTo>
                  <a:cubicBezTo>
                    <a:pt x="203" y="177"/>
                    <a:pt x="203" y="177"/>
                    <a:pt x="203" y="17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3" y="95"/>
                    <a:pt x="207" y="91"/>
                    <a:pt x="211" y="91"/>
                  </a:cubicBezTo>
                  <a:cubicBezTo>
                    <a:pt x="216" y="91"/>
                    <a:pt x="220" y="95"/>
                    <a:pt x="220" y="100"/>
                  </a:cubicBezTo>
                  <a:cubicBezTo>
                    <a:pt x="220" y="169"/>
                    <a:pt x="220" y="169"/>
                    <a:pt x="220" y="169"/>
                  </a:cubicBezTo>
                  <a:cubicBezTo>
                    <a:pt x="220" y="190"/>
                    <a:pt x="220" y="190"/>
                    <a:pt x="220" y="190"/>
                  </a:cubicBezTo>
                  <a:cubicBezTo>
                    <a:pt x="220" y="216"/>
                    <a:pt x="220" y="216"/>
                    <a:pt x="220" y="216"/>
                  </a:cubicBezTo>
                  <a:cubicBezTo>
                    <a:pt x="220" y="228"/>
                    <a:pt x="230" y="238"/>
                    <a:pt x="242" y="238"/>
                  </a:cubicBezTo>
                  <a:cubicBezTo>
                    <a:pt x="254" y="238"/>
                    <a:pt x="264" y="228"/>
                    <a:pt x="264" y="216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0"/>
                    <a:pt x="264" y="90"/>
                    <a:pt x="264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Oval 6"/>
            <p:cNvSpPr>
              <a:spLocks noChangeArrowheads="1"/>
            </p:cNvSpPr>
            <p:nvPr/>
          </p:nvSpPr>
          <p:spPr bwMode="auto">
            <a:xfrm>
              <a:off x="3779" y="1453"/>
              <a:ext cx="253" cy="2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7013605" y="4017149"/>
            <a:ext cx="492677" cy="1104219"/>
            <a:chOff x="4827971" y="4686673"/>
            <a:chExt cx="532958" cy="1194500"/>
          </a:xfrm>
          <a:solidFill>
            <a:srgbClr val="7C95A5"/>
          </a:solidFill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4827971" y="4937078"/>
              <a:ext cx="532958" cy="944095"/>
            </a:xfrm>
            <a:custGeom>
              <a:avLst/>
              <a:gdLst>
                <a:gd name="T0" fmla="*/ 264 w 264"/>
                <a:gd name="T1" fmla="*/ 90 h 470"/>
                <a:gd name="T2" fmla="*/ 174 w 264"/>
                <a:gd name="T3" fmla="*/ 0 h 470"/>
                <a:gd name="T4" fmla="*/ 91 w 264"/>
                <a:gd name="T5" fmla="*/ 0 h 470"/>
                <a:gd name="T6" fmla="*/ 0 w 264"/>
                <a:gd name="T7" fmla="*/ 90 h 470"/>
                <a:gd name="T8" fmla="*/ 0 w 264"/>
                <a:gd name="T9" fmla="*/ 91 h 470"/>
                <a:gd name="T10" fmla="*/ 0 w 264"/>
                <a:gd name="T11" fmla="*/ 216 h 470"/>
                <a:gd name="T12" fmla="*/ 23 w 264"/>
                <a:gd name="T13" fmla="*/ 238 h 470"/>
                <a:gd name="T14" fmla="*/ 45 w 264"/>
                <a:gd name="T15" fmla="*/ 216 h 470"/>
                <a:gd name="T16" fmla="*/ 45 w 264"/>
                <a:gd name="T17" fmla="*/ 190 h 470"/>
                <a:gd name="T18" fmla="*/ 45 w 264"/>
                <a:gd name="T19" fmla="*/ 169 h 470"/>
                <a:gd name="T20" fmla="*/ 45 w 264"/>
                <a:gd name="T21" fmla="*/ 100 h 470"/>
                <a:gd name="T22" fmla="*/ 53 w 264"/>
                <a:gd name="T23" fmla="*/ 91 h 470"/>
                <a:gd name="T24" fmla="*/ 62 w 264"/>
                <a:gd name="T25" fmla="*/ 100 h 470"/>
                <a:gd name="T26" fmla="*/ 62 w 264"/>
                <a:gd name="T27" fmla="*/ 177 h 470"/>
                <a:gd name="T28" fmla="*/ 62 w 264"/>
                <a:gd name="T29" fmla="*/ 190 h 470"/>
                <a:gd name="T30" fmla="*/ 62 w 264"/>
                <a:gd name="T31" fmla="*/ 236 h 470"/>
                <a:gd name="T32" fmla="*/ 62 w 264"/>
                <a:gd name="T33" fmla="*/ 253 h 470"/>
                <a:gd name="T34" fmla="*/ 62 w 264"/>
                <a:gd name="T35" fmla="*/ 442 h 470"/>
                <a:gd name="T36" fmla="*/ 90 w 264"/>
                <a:gd name="T37" fmla="*/ 470 h 470"/>
                <a:gd name="T38" fmla="*/ 118 w 264"/>
                <a:gd name="T39" fmla="*/ 442 h 470"/>
                <a:gd name="T40" fmla="*/ 118 w 264"/>
                <a:gd name="T41" fmla="*/ 253 h 470"/>
                <a:gd name="T42" fmla="*/ 147 w 264"/>
                <a:gd name="T43" fmla="*/ 253 h 470"/>
                <a:gd name="T44" fmla="*/ 147 w 264"/>
                <a:gd name="T45" fmla="*/ 442 h 470"/>
                <a:gd name="T46" fmla="*/ 175 w 264"/>
                <a:gd name="T47" fmla="*/ 470 h 470"/>
                <a:gd name="T48" fmla="*/ 203 w 264"/>
                <a:gd name="T49" fmla="*/ 442 h 470"/>
                <a:gd name="T50" fmla="*/ 203 w 264"/>
                <a:gd name="T51" fmla="*/ 253 h 470"/>
                <a:gd name="T52" fmla="*/ 203 w 264"/>
                <a:gd name="T53" fmla="*/ 236 h 470"/>
                <a:gd name="T54" fmla="*/ 203 w 264"/>
                <a:gd name="T55" fmla="*/ 190 h 470"/>
                <a:gd name="T56" fmla="*/ 203 w 264"/>
                <a:gd name="T57" fmla="*/ 177 h 470"/>
                <a:gd name="T58" fmla="*/ 203 w 264"/>
                <a:gd name="T59" fmla="*/ 100 h 470"/>
                <a:gd name="T60" fmla="*/ 211 w 264"/>
                <a:gd name="T61" fmla="*/ 91 h 470"/>
                <a:gd name="T62" fmla="*/ 220 w 264"/>
                <a:gd name="T63" fmla="*/ 100 h 470"/>
                <a:gd name="T64" fmla="*/ 220 w 264"/>
                <a:gd name="T65" fmla="*/ 169 h 470"/>
                <a:gd name="T66" fmla="*/ 220 w 264"/>
                <a:gd name="T67" fmla="*/ 190 h 470"/>
                <a:gd name="T68" fmla="*/ 220 w 264"/>
                <a:gd name="T69" fmla="*/ 216 h 470"/>
                <a:gd name="T70" fmla="*/ 242 w 264"/>
                <a:gd name="T71" fmla="*/ 238 h 470"/>
                <a:gd name="T72" fmla="*/ 264 w 264"/>
                <a:gd name="T73" fmla="*/ 216 h 470"/>
                <a:gd name="T74" fmla="*/ 264 w 264"/>
                <a:gd name="T75" fmla="*/ 91 h 470"/>
                <a:gd name="T76" fmla="*/ 264 w 264"/>
                <a:gd name="T77" fmla="*/ 9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470">
                  <a:moveTo>
                    <a:pt x="264" y="90"/>
                  </a:moveTo>
                  <a:cubicBezTo>
                    <a:pt x="264" y="40"/>
                    <a:pt x="223" y="0"/>
                    <a:pt x="17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1" y="0"/>
                    <a:pt x="1" y="4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8"/>
                    <a:pt x="10" y="238"/>
                    <a:pt x="23" y="238"/>
                  </a:cubicBezTo>
                  <a:cubicBezTo>
                    <a:pt x="35" y="238"/>
                    <a:pt x="45" y="228"/>
                    <a:pt x="45" y="216"/>
                  </a:cubicBezTo>
                  <a:cubicBezTo>
                    <a:pt x="45" y="190"/>
                    <a:pt x="45" y="190"/>
                    <a:pt x="45" y="190"/>
                  </a:cubicBezTo>
                  <a:cubicBezTo>
                    <a:pt x="45" y="169"/>
                    <a:pt x="45" y="169"/>
                    <a:pt x="45" y="169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95"/>
                    <a:pt x="49" y="91"/>
                    <a:pt x="53" y="91"/>
                  </a:cubicBezTo>
                  <a:cubicBezTo>
                    <a:pt x="58" y="91"/>
                    <a:pt x="62" y="95"/>
                    <a:pt x="62" y="100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90"/>
                    <a:pt x="62" y="190"/>
                    <a:pt x="62" y="190"/>
                  </a:cubicBezTo>
                  <a:cubicBezTo>
                    <a:pt x="62" y="236"/>
                    <a:pt x="62" y="236"/>
                    <a:pt x="62" y="236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2" y="442"/>
                    <a:pt x="62" y="442"/>
                    <a:pt x="62" y="442"/>
                  </a:cubicBezTo>
                  <a:cubicBezTo>
                    <a:pt x="62" y="458"/>
                    <a:pt x="74" y="470"/>
                    <a:pt x="90" y="470"/>
                  </a:cubicBezTo>
                  <a:cubicBezTo>
                    <a:pt x="105" y="470"/>
                    <a:pt x="118" y="458"/>
                    <a:pt x="118" y="442"/>
                  </a:cubicBezTo>
                  <a:cubicBezTo>
                    <a:pt x="118" y="253"/>
                    <a:pt x="118" y="253"/>
                    <a:pt x="118" y="253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47" y="442"/>
                    <a:pt x="147" y="442"/>
                    <a:pt x="147" y="442"/>
                  </a:cubicBezTo>
                  <a:cubicBezTo>
                    <a:pt x="147" y="458"/>
                    <a:pt x="159" y="470"/>
                    <a:pt x="175" y="470"/>
                  </a:cubicBezTo>
                  <a:cubicBezTo>
                    <a:pt x="190" y="470"/>
                    <a:pt x="203" y="458"/>
                    <a:pt x="203" y="442"/>
                  </a:cubicBezTo>
                  <a:cubicBezTo>
                    <a:pt x="203" y="253"/>
                    <a:pt x="203" y="253"/>
                    <a:pt x="203" y="253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203" y="190"/>
                    <a:pt x="203" y="190"/>
                    <a:pt x="203" y="190"/>
                  </a:cubicBezTo>
                  <a:cubicBezTo>
                    <a:pt x="203" y="177"/>
                    <a:pt x="203" y="177"/>
                    <a:pt x="203" y="17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3" y="95"/>
                    <a:pt x="207" y="91"/>
                    <a:pt x="211" y="91"/>
                  </a:cubicBezTo>
                  <a:cubicBezTo>
                    <a:pt x="216" y="91"/>
                    <a:pt x="220" y="95"/>
                    <a:pt x="220" y="100"/>
                  </a:cubicBezTo>
                  <a:cubicBezTo>
                    <a:pt x="220" y="169"/>
                    <a:pt x="220" y="169"/>
                    <a:pt x="220" y="169"/>
                  </a:cubicBezTo>
                  <a:cubicBezTo>
                    <a:pt x="220" y="190"/>
                    <a:pt x="220" y="190"/>
                    <a:pt x="220" y="190"/>
                  </a:cubicBezTo>
                  <a:cubicBezTo>
                    <a:pt x="220" y="216"/>
                    <a:pt x="220" y="216"/>
                    <a:pt x="220" y="216"/>
                  </a:cubicBezTo>
                  <a:cubicBezTo>
                    <a:pt x="220" y="228"/>
                    <a:pt x="230" y="238"/>
                    <a:pt x="242" y="238"/>
                  </a:cubicBezTo>
                  <a:cubicBezTo>
                    <a:pt x="254" y="238"/>
                    <a:pt x="264" y="228"/>
                    <a:pt x="264" y="216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0"/>
                    <a:pt x="264" y="90"/>
                    <a:pt x="264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Oval 6"/>
            <p:cNvSpPr>
              <a:spLocks noChangeArrowheads="1"/>
            </p:cNvSpPr>
            <p:nvPr/>
          </p:nvSpPr>
          <p:spPr bwMode="auto">
            <a:xfrm>
              <a:off x="4987012" y="4686673"/>
              <a:ext cx="214029" cy="212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Group 4"/>
          <p:cNvGrpSpPr>
            <a:grpSpLocks noChangeAspect="1"/>
          </p:cNvGrpSpPr>
          <p:nvPr/>
        </p:nvGrpSpPr>
        <p:grpSpPr bwMode="auto">
          <a:xfrm flipH="1">
            <a:off x="4897373" y="4017150"/>
            <a:ext cx="492677" cy="1104220"/>
            <a:chOff x="3523" y="1453"/>
            <a:chExt cx="630" cy="1412"/>
          </a:xfrm>
          <a:solidFill>
            <a:srgbClr val="637C90"/>
          </a:solidFill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3523" y="1749"/>
              <a:ext cx="630" cy="1116"/>
            </a:xfrm>
            <a:custGeom>
              <a:avLst/>
              <a:gdLst>
                <a:gd name="T0" fmla="*/ 264 w 264"/>
                <a:gd name="T1" fmla="*/ 90 h 470"/>
                <a:gd name="T2" fmla="*/ 174 w 264"/>
                <a:gd name="T3" fmla="*/ 0 h 470"/>
                <a:gd name="T4" fmla="*/ 91 w 264"/>
                <a:gd name="T5" fmla="*/ 0 h 470"/>
                <a:gd name="T6" fmla="*/ 0 w 264"/>
                <a:gd name="T7" fmla="*/ 90 h 470"/>
                <a:gd name="T8" fmla="*/ 0 w 264"/>
                <a:gd name="T9" fmla="*/ 91 h 470"/>
                <a:gd name="T10" fmla="*/ 0 w 264"/>
                <a:gd name="T11" fmla="*/ 216 h 470"/>
                <a:gd name="T12" fmla="*/ 23 w 264"/>
                <a:gd name="T13" fmla="*/ 238 h 470"/>
                <a:gd name="T14" fmla="*/ 45 w 264"/>
                <a:gd name="T15" fmla="*/ 216 h 470"/>
                <a:gd name="T16" fmla="*/ 45 w 264"/>
                <a:gd name="T17" fmla="*/ 190 h 470"/>
                <a:gd name="T18" fmla="*/ 45 w 264"/>
                <a:gd name="T19" fmla="*/ 169 h 470"/>
                <a:gd name="T20" fmla="*/ 45 w 264"/>
                <a:gd name="T21" fmla="*/ 100 h 470"/>
                <a:gd name="T22" fmla="*/ 53 w 264"/>
                <a:gd name="T23" fmla="*/ 91 h 470"/>
                <a:gd name="T24" fmla="*/ 62 w 264"/>
                <a:gd name="T25" fmla="*/ 100 h 470"/>
                <a:gd name="T26" fmla="*/ 62 w 264"/>
                <a:gd name="T27" fmla="*/ 177 h 470"/>
                <a:gd name="T28" fmla="*/ 62 w 264"/>
                <a:gd name="T29" fmla="*/ 190 h 470"/>
                <a:gd name="T30" fmla="*/ 62 w 264"/>
                <a:gd name="T31" fmla="*/ 236 h 470"/>
                <a:gd name="T32" fmla="*/ 62 w 264"/>
                <a:gd name="T33" fmla="*/ 253 h 470"/>
                <a:gd name="T34" fmla="*/ 62 w 264"/>
                <a:gd name="T35" fmla="*/ 442 h 470"/>
                <a:gd name="T36" fmla="*/ 90 w 264"/>
                <a:gd name="T37" fmla="*/ 470 h 470"/>
                <a:gd name="T38" fmla="*/ 118 w 264"/>
                <a:gd name="T39" fmla="*/ 442 h 470"/>
                <a:gd name="T40" fmla="*/ 118 w 264"/>
                <a:gd name="T41" fmla="*/ 253 h 470"/>
                <a:gd name="T42" fmla="*/ 147 w 264"/>
                <a:gd name="T43" fmla="*/ 253 h 470"/>
                <a:gd name="T44" fmla="*/ 147 w 264"/>
                <a:gd name="T45" fmla="*/ 442 h 470"/>
                <a:gd name="T46" fmla="*/ 175 w 264"/>
                <a:gd name="T47" fmla="*/ 470 h 470"/>
                <a:gd name="T48" fmla="*/ 203 w 264"/>
                <a:gd name="T49" fmla="*/ 442 h 470"/>
                <a:gd name="T50" fmla="*/ 203 w 264"/>
                <a:gd name="T51" fmla="*/ 253 h 470"/>
                <a:gd name="T52" fmla="*/ 203 w 264"/>
                <a:gd name="T53" fmla="*/ 236 h 470"/>
                <a:gd name="T54" fmla="*/ 203 w 264"/>
                <a:gd name="T55" fmla="*/ 190 h 470"/>
                <a:gd name="T56" fmla="*/ 203 w 264"/>
                <a:gd name="T57" fmla="*/ 177 h 470"/>
                <a:gd name="T58" fmla="*/ 203 w 264"/>
                <a:gd name="T59" fmla="*/ 100 h 470"/>
                <a:gd name="T60" fmla="*/ 211 w 264"/>
                <a:gd name="T61" fmla="*/ 91 h 470"/>
                <a:gd name="T62" fmla="*/ 220 w 264"/>
                <a:gd name="T63" fmla="*/ 100 h 470"/>
                <a:gd name="T64" fmla="*/ 220 w 264"/>
                <a:gd name="T65" fmla="*/ 169 h 470"/>
                <a:gd name="T66" fmla="*/ 220 w 264"/>
                <a:gd name="T67" fmla="*/ 190 h 470"/>
                <a:gd name="T68" fmla="*/ 220 w 264"/>
                <a:gd name="T69" fmla="*/ 216 h 470"/>
                <a:gd name="T70" fmla="*/ 242 w 264"/>
                <a:gd name="T71" fmla="*/ 238 h 470"/>
                <a:gd name="T72" fmla="*/ 264 w 264"/>
                <a:gd name="T73" fmla="*/ 216 h 470"/>
                <a:gd name="T74" fmla="*/ 264 w 264"/>
                <a:gd name="T75" fmla="*/ 91 h 470"/>
                <a:gd name="T76" fmla="*/ 264 w 264"/>
                <a:gd name="T77" fmla="*/ 9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470">
                  <a:moveTo>
                    <a:pt x="264" y="90"/>
                  </a:moveTo>
                  <a:cubicBezTo>
                    <a:pt x="264" y="40"/>
                    <a:pt x="223" y="0"/>
                    <a:pt x="17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1" y="0"/>
                    <a:pt x="1" y="4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8"/>
                    <a:pt x="10" y="238"/>
                    <a:pt x="23" y="238"/>
                  </a:cubicBezTo>
                  <a:cubicBezTo>
                    <a:pt x="35" y="238"/>
                    <a:pt x="45" y="228"/>
                    <a:pt x="45" y="216"/>
                  </a:cubicBezTo>
                  <a:cubicBezTo>
                    <a:pt x="45" y="190"/>
                    <a:pt x="45" y="190"/>
                    <a:pt x="45" y="190"/>
                  </a:cubicBezTo>
                  <a:cubicBezTo>
                    <a:pt x="45" y="169"/>
                    <a:pt x="45" y="169"/>
                    <a:pt x="45" y="169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95"/>
                    <a:pt x="49" y="91"/>
                    <a:pt x="53" y="91"/>
                  </a:cubicBezTo>
                  <a:cubicBezTo>
                    <a:pt x="58" y="91"/>
                    <a:pt x="62" y="95"/>
                    <a:pt x="62" y="100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90"/>
                    <a:pt x="62" y="190"/>
                    <a:pt x="62" y="190"/>
                  </a:cubicBezTo>
                  <a:cubicBezTo>
                    <a:pt x="62" y="236"/>
                    <a:pt x="62" y="236"/>
                    <a:pt x="62" y="236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2" y="442"/>
                    <a:pt x="62" y="442"/>
                    <a:pt x="62" y="442"/>
                  </a:cubicBezTo>
                  <a:cubicBezTo>
                    <a:pt x="62" y="458"/>
                    <a:pt x="74" y="470"/>
                    <a:pt x="90" y="470"/>
                  </a:cubicBezTo>
                  <a:cubicBezTo>
                    <a:pt x="105" y="470"/>
                    <a:pt x="118" y="458"/>
                    <a:pt x="118" y="442"/>
                  </a:cubicBezTo>
                  <a:cubicBezTo>
                    <a:pt x="118" y="253"/>
                    <a:pt x="118" y="253"/>
                    <a:pt x="118" y="253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47" y="442"/>
                    <a:pt x="147" y="442"/>
                    <a:pt x="147" y="442"/>
                  </a:cubicBezTo>
                  <a:cubicBezTo>
                    <a:pt x="147" y="458"/>
                    <a:pt x="159" y="470"/>
                    <a:pt x="175" y="470"/>
                  </a:cubicBezTo>
                  <a:cubicBezTo>
                    <a:pt x="190" y="470"/>
                    <a:pt x="203" y="458"/>
                    <a:pt x="203" y="442"/>
                  </a:cubicBezTo>
                  <a:cubicBezTo>
                    <a:pt x="203" y="253"/>
                    <a:pt x="203" y="253"/>
                    <a:pt x="203" y="253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203" y="190"/>
                    <a:pt x="203" y="190"/>
                    <a:pt x="203" y="190"/>
                  </a:cubicBezTo>
                  <a:cubicBezTo>
                    <a:pt x="203" y="177"/>
                    <a:pt x="203" y="177"/>
                    <a:pt x="203" y="17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3" y="95"/>
                    <a:pt x="207" y="91"/>
                    <a:pt x="211" y="91"/>
                  </a:cubicBezTo>
                  <a:cubicBezTo>
                    <a:pt x="216" y="91"/>
                    <a:pt x="220" y="95"/>
                    <a:pt x="220" y="100"/>
                  </a:cubicBezTo>
                  <a:cubicBezTo>
                    <a:pt x="220" y="169"/>
                    <a:pt x="220" y="169"/>
                    <a:pt x="220" y="169"/>
                  </a:cubicBezTo>
                  <a:cubicBezTo>
                    <a:pt x="220" y="190"/>
                    <a:pt x="220" y="190"/>
                    <a:pt x="220" y="190"/>
                  </a:cubicBezTo>
                  <a:cubicBezTo>
                    <a:pt x="220" y="216"/>
                    <a:pt x="220" y="216"/>
                    <a:pt x="220" y="216"/>
                  </a:cubicBezTo>
                  <a:cubicBezTo>
                    <a:pt x="220" y="228"/>
                    <a:pt x="230" y="238"/>
                    <a:pt x="242" y="238"/>
                  </a:cubicBezTo>
                  <a:cubicBezTo>
                    <a:pt x="254" y="238"/>
                    <a:pt x="264" y="228"/>
                    <a:pt x="264" y="216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0"/>
                    <a:pt x="264" y="90"/>
                    <a:pt x="264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Oval 6"/>
            <p:cNvSpPr>
              <a:spLocks noChangeArrowheads="1"/>
            </p:cNvSpPr>
            <p:nvPr/>
          </p:nvSpPr>
          <p:spPr bwMode="auto">
            <a:xfrm>
              <a:off x="3711" y="1453"/>
              <a:ext cx="253" cy="2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Group 17"/>
          <p:cNvGrpSpPr/>
          <p:nvPr/>
        </p:nvGrpSpPr>
        <p:grpSpPr>
          <a:xfrm>
            <a:off x="6827642" y="2265939"/>
            <a:ext cx="492677" cy="1104219"/>
            <a:chOff x="4827971" y="2792284"/>
            <a:chExt cx="532958" cy="1194500"/>
          </a:xfrm>
          <a:solidFill>
            <a:srgbClr val="B8CBD3"/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4827971" y="3042689"/>
              <a:ext cx="532958" cy="944095"/>
            </a:xfrm>
            <a:custGeom>
              <a:avLst/>
              <a:gdLst>
                <a:gd name="T0" fmla="*/ 264 w 264"/>
                <a:gd name="T1" fmla="*/ 90 h 470"/>
                <a:gd name="T2" fmla="*/ 174 w 264"/>
                <a:gd name="T3" fmla="*/ 0 h 470"/>
                <a:gd name="T4" fmla="*/ 91 w 264"/>
                <a:gd name="T5" fmla="*/ 0 h 470"/>
                <a:gd name="T6" fmla="*/ 0 w 264"/>
                <a:gd name="T7" fmla="*/ 90 h 470"/>
                <a:gd name="T8" fmla="*/ 0 w 264"/>
                <a:gd name="T9" fmla="*/ 91 h 470"/>
                <a:gd name="T10" fmla="*/ 0 w 264"/>
                <a:gd name="T11" fmla="*/ 216 h 470"/>
                <a:gd name="T12" fmla="*/ 23 w 264"/>
                <a:gd name="T13" fmla="*/ 238 h 470"/>
                <a:gd name="T14" fmla="*/ 45 w 264"/>
                <a:gd name="T15" fmla="*/ 216 h 470"/>
                <a:gd name="T16" fmla="*/ 45 w 264"/>
                <a:gd name="T17" fmla="*/ 190 h 470"/>
                <a:gd name="T18" fmla="*/ 45 w 264"/>
                <a:gd name="T19" fmla="*/ 169 h 470"/>
                <a:gd name="T20" fmla="*/ 45 w 264"/>
                <a:gd name="T21" fmla="*/ 100 h 470"/>
                <a:gd name="T22" fmla="*/ 53 w 264"/>
                <a:gd name="T23" fmla="*/ 91 h 470"/>
                <a:gd name="T24" fmla="*/ 62 w 264"/>
                <a:gd name="T25" fmla="*/ 100 h 470"/>
                <a:gd name="T26" fmla="*/ 62 w 264"/>
                <a:gd name="T27" fmla="*/ 177 h 470"/>
                <a:gd name="T28" fmla="*/ 62 w 264"/>
                <a:gd name="T29" fmla="*/ 190 h 470"/>
                <a:gd name="T30" fmla="*/ 62 w 264"/>
                <a:gd name="T31" fmla="*/ 236 h 470"/>
                <a:gd name="T32" fmla="*/ 62 w 264"/>
                <a:gd name="T33" fmla="*/ 253 h 470"/>
                <a:gd name="T34" fmla="*/ 62 w 264"/>
                <a:gd name="T35" fmla="*/ 442 h 470"/>
                <a:gd name="T36" fmla="*/ 90 w 264"/>
                <a:gd name="T37" fmla="*/ 470 h 470"/>
                <a:gd name="T38" fmla="*/ 118 w 264"/>
                <a:gd name="T39" fmla="*/ 442 h 470"/>
                <a:gd name="T40" fmla="*/ 118 w 264"/>
                <a:gd name="T41" fmla="*/ 253 h 470"/>
                <a:gd name="T42" fmla="*/ 147 w 264"/>
                <a:gd name="T43" fmla="*/ 253 h 470"/>
                <a:gd name="T44" fmla="*/ 147 w 264"/>
                <a:gd name="T45" fmla="*/ 442 h 470"/>
                <a:gd name="T46" fmla="*/ 175 w 264"/>
                <a:gd name="T47" fmla="*/ 470 h 470"/>
                <a:gd name="T48" fmla="*/ 203 w 264"/>
                <a:gd name="T49" fmla="*/ 442 h 470"/>
                <a:gd name="T50" fmla="*/ 203 w 264"/>
                <a:gd name="T51" fmla="*/ 253 h 470"/>
                <a:gd name="T52" fmla="*/ 203 w 264"/>
                <a:gd name="T53" fmla="*/ 236 h 470"/>
                <a:gd name="T54" fmla="*/ 203 w 264"/>
                <a:gd name="T55" fmla="*/ 190 h 470"/>
                <a:gd name="T56" fmla="*/ 203 w 264"/>
                <a:gd name="T57" fmla="*/ 177 h 470"/>
                <a:gd name="T58" fmla="*/ 203 w 264"/>
                <a:gd name="T59" fmla="*/ 100 h 470"/>
                <a:gd name="T60" fmla="*/ 211 w 264"/>
                <a:gd name="T61" fmla="*/ 91 h 470"/>
                <a:gd name="T62" fmla="*/ 220 w 264"/>
                <a:gd name="T63" fmla="*/ 100 h 470"/>
                <a:gd name="T64" fmla="*/ 220 w 264"/>
                <a:gd name="T65" fmla="*/ 169 h 470"/>
                <a:gd name="T66" fmla="*/ 220 w 264"/>
                <a:gd name="T67" fmla="*/ 190 h 470"/>
                <a:gd name="T68" fmla="*/ 220 w 264"/>
                <a:gd name="T69" fmla="*/ 216 h 470"/>
                <a:gd name="T70" fmla="*/ 242 w 264"/>
                <a:gd name="T71" fmla="*/ 238 h 470"/>
                <a:gd name="T72" fmla="*/ 264 w 264"/>
                <a:gd name="T73" fmla="*/ 216 h 470"/>
                <a:gd name="T74" fmla="*/ 264 w 264"/>
                <a:gd name="T75" fmla="*/ 91 h 470"/>
                <a:gd name="T76" fmla="*/ 264 w 264"/>
                <a:gd name="T77" fmla="*/ 9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470">
                  <a:moveTo>
                    <a:pt x="264" y="90"/>
                  </a:moveTo>
                  <a:cubicBezTo>
                    <a:pt x="264" y="40"/>
                    <a:pt x="223" y="0"/>
                    <a:pt x="17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1" y="0"/>
                    <a:pt x="1" y="4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8"/>
                    <a:pt x="10" y="238"/>
                    <a:pt x="23" y="238"/>
                  </a:cubicBezTo>
                  <a:cubicBezTo>
                    <a:pt x="35" y="238"/>
                    <a:pt x="45" y="228"/>
                    <a:pt x="45" y="216"/>
                  </a:cubicBezTo>
                  <a:cubicBezTo>
                    <a:pt x="45" y="190"/>
                    <a:pt x="45" y="190"/>
                    <a:pt x="45" y="190"/>
                  </a:cubicBezTo>
                  <a:cubicBezTo>
                    <a:pt x="45" y="169"/>
                    <a:pt x="45" y="169"/>
                    <a:pt x="45" y="169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95"/>
                    <a:pt x="49" y="91"/>
                    <a:pt x="53" y="91"/>
                  </a:cubicBezTo>
                  <a:cubicBezTo>
                    <a:pt x="58" y="91"/>
                    <a:pt x="62" y="95"/>
                    <a:pt x="62" y="100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90"/>
                    <a:pt x="62" y="190"/>
                    <a:pt x="62" y="190"/>
                  </a:cubicBezTo>
                  <a:cubicBezTo>
                    <a:pt x="62" y="236"/>
                    <a:pt x="62" y="236"/>
                    <a:pt x="62" y="236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2" y="442"/>
                    <a:pt x="62" y="442"/>
                    <a:pt x="62" y="442"/>
                  </a:cubicBezTo>
                  <a:cubicBezTo>
                    <a:pt x="62" y="458"/>
                    <a:pt x="74" y="470"/>
                    <a:pt x="90" y="470"/>
                  </a:cubicBezTo>
                  <a:cubicBezTo>
                    <a:pt x="105" y="470"/>
                    <a:pt x="118" y="458"/>
                    <a:pt x="118" y="442"/>
                  </a:cubicBezTo>
                  <a:cubicBezTo>
                    <a:pt x="118" y="253"/>
                    <a:pt x="118" y="253"/>
                    <a:pt x="118" y="253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47" y="442"/>
                    <a:pt x="147" y="442"/>
                    <a:pt x="147" y="442"/>
                  </a:cubicBezTo>
                  <a:cubicBezTo>
                    <a:pt x="147" y="458"/>
                    <a:pt x="159" y="470"/>
                    <a:pt x="175" y="470"/>
                  </a:cubicBezTo>
                  <a:cubicBezTo>
                    <a:pt x="190" y="470"/>
                    <a:pt x="203" y="458"/>
                    <a:pt x="203" y="442"/>
                  </a:cubicBezTo>
                  <a:cubicBezTo>
                    <a:pt x="203" y="253"/>
                    <a:pt x="203" y="253"/>
                    <a:pt x="203" y="253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203" y="190"/>
                    <a:pt x="203" y="190"/>
                    <a:pt x="203" y="190"/>
                  </a:cubicBezTo>
                  <a:cubicBezTo>
                    <a:pt x="203" y="177"/>
                    <a:pt x="203" y="177"/>
                    <a:pt x="203" y="17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3" y="95"/>
                    <a:pt x="207" y="91"/>
                    <a:pt x="211" y="91"/>
                  </a:cubicBezTo>
                  <a:cubicBezTo>
                    <a:pt x="216" y="91"/>
                    <a:pt x="220" y="95"/>
                    <a:pt x="220" y="100"/>
                  </a:cubicBezTo>
                  <a:cubicBezTo>
                    <a:pt x="220" y="169"/>
                    <a:pt x="220" y="169"/>
                    <a:pt x="220" y="169"/>
                  </a:cubicBezTo>
                  <a:cubicBezTo>
                    <a:pt x="220" y="190"/>
                    <a:pt x="220" y="190"/>
                    <a:pt x="220" y="190"/>
                  </a:cubicBezTo>
                  <a:cubicBezTo>
                    <a:pt x="220" y="216"/>
                    <a:pt x="220" y="216"/>
                    <a:pt x="220" y="216"/>
                  </a:cubicBezTo>
                  <a:cubicBezTo>
                    <a:pt x="220" y="228"/>
                    <a:pt x="230" y="238"/>
                    <a:pt x="242" y="238"/>
                  </a:cubicBezTo>
                  <a:cubicBezTo>
                    <a:pt x="254" y="238"/>
                    <a:pt x="264" y="228"/>
                    <a:pt x="264" y="216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0"/>
                    <a:pt x="264" y="90"/>
                    <a:pt x="264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Oval 6"/>
            <p:cNvSpPr>
              <a:spLocks noChangeArrowheads="1"/>
            </p:cNvSpPr>
            <p:nvPr/>
          </p:nvSpPr>
          <p:spPr bwMode="auto">
            <a:xfrm>
              <a:off x="4987012" y="2792284"/>
              <a:ext cx="214029" cy="212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Group 4"/>
          <p:cNvGrpSpPr>
            <a:grpSpLocks noChangeAspect="1"/>
          </p:cNvGrpSpPr>
          <p:nvPr/>
        </p:nvGrpSpPr>
        <p:grpSpPr bwMode="auto">
          <a:xfrm flipH="1">
            <a:off x="5083336" y="2265940"/>
            <a:ext cx="492677" cy="1104220"/>
            <a:chOff x="3523" y="1453"/>
            <a:chExt cx="630" cy="1412"/>
          </a:xfrm>
          <a:solidFill>
            <a:srgbClr val="32424F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3523" y="1749"/>
              <a:ext cx="630" cy="1116"/>
            </a:xfrm>
            <a:custGeom>
              <a:avLst/>
              <a:gdLst>
                <a:gd name="T0" fmla="*/ 264 w 264"/>
                <a:gd name="T1" fmla="*/ 90 h 470"/>
                <a:gd name="T2" fmla="*/ 174 w 264"/>
                <a:gd name="T3" fmla="*/ 0 h 470"/>
                <a:gd name="T4" fmla="*/ 91 w 264"/>
                <a:gd name="T5" fmla="*/ 0 h 470"/>
                <a:gd name="T6" fmla="*/ 0 w 264"/>
                <a:gd name="T7" fmla="*/ 90 h 470"/>
                <a:gd name="T8" fmla="*/ 0 w 264"/>
                <a:gd name="T9" fmla="*/ 91 h 470"/>
                <a:gd name="T10" fmla="*/ 0 w 264"/>
                <a:gd name="T11" fmla="*/ 216 h 470"/>
                <a:gd name="T12" fmla="*/ 23 w 264"/>
                <a:gd name="T13" fmla="*/ 238 h 470"/>
                <a:gd name="T14" fmla="*/ 45 w 264"/>
                <a:gd name="T15" fmla="*/ 216 h 470"/>
                <a:gd name="T16" fmla="*/ 45 w 264"/>
                <a:gd name="T17" fmla="*/ 190 h 470"/>
                <a:gd name="T18" fmla="*/ 45 w 264"/>
                <a:gd name="T19" fmla="*/ 169 h 470"/>
                <a:gd name="T20" fmla="*/ 45 w 264"/>
                <a:gd name="T21" fmla="*/ 100 h 470"/>
                <a:gd name="T22" fmla="*/ 53 w 264"/>
                <a:gd name="T23" fmla="*/ 91 h 470"/>
                <a:gd name="T24" fmla="*/ 62 w 264"/>
                <a:gd name="T25" fmla="*/ 100 h 470"/>
                <a:gd name="T26" fmla="*/ 62 w 264"/>
                <a:gd name="T27" fmla="*/ 177 h 470"/>
                <a:gd name="T28" fmla="*/ 62 w 264"/>
                <a:gd name="T29" fmla="*/ 190 h 470"/>
                <a:gd name="T30" fmla="*/ 62 w 264"/>
                <a:gd name="T31" fmla="*/ 236 h 470"/>
                <a:gd name="T32" fmla="*/ 62 w 264"/>
                <a:gd name="T33" fmla="*/ 253 h 470"/>
                <a:gd name="T34" fmla="*/ 62 w 264"/>
                <a:gd name="T35" fmla="*/ 442 h 470"/>
                <a:gd name="T36" fmla="*/ 90 w 264"/>
                <a:gd name="T37" fmla="*/ 470 h 470"/>
                <a:gd name="T38" fmla="*/ 118 w 264"/>
                <a:gd name="T39" fmla="*/ 442 h 470"/>
                <a:gd name="T40" fmla="*/ 118 w 264"/>
                <a:gd name="T41" fmla="*/ 253 h 470"/>
                <a:gd name="T42" fmla="*/ 147 w 264"/>
                <a:gd name="T43" fmla="*/ 253 h 470"/>
                <a:gd name="T44" fmla="*/ 147 w 264"/>
                <a:gd name="T45" fmla="*/ 442 h 470"/>
                <a:gd name="T46" fmla="*/ 175 w 264"/>
                <a:gd name="T47" fmla="*/ 470 h 470"/>
                <a:gd name="T48" fmla="*/ 203 w 264"/>
                <a:gd name="T49" fmla="*/ 442 h 470"/>
                <a:gd name="T50" fmla="*/ 203 w 264"/>
                <a:gd name="T51" fmla="*/ 253 h 470"/>
                <a:gd name="T52" fmla="*/ 203 w 264"/>
                <a:gd name="T53" fmla="*/ 236 h 470"/>
                <a:gd name="T54" fmla="*/ 203 w 264"/>
                <a:gd name="T55" fmla="*/ 190 h 470"/>
                <a:gd name="T56" fmla="*/ 203 w 264"/>
                <a:gd name="T57" fmla="*/ 177 h 470"/>
                <a:gd name="T58" fmla="*/ 203 w 264"/>
                <a:gd name="T59" fmla="*/ 100 h 470"/>
                <a:gd name="T60" fmla="*/ 211 w 264"/>
                <a:gd name="T61" fmla="*/ 91 h 470"/>
                <a:gd name="T62" fmla="*/ 220 w 264"/>
                <a:gd name="T63" fmla="*/ 100 h 470"/>
                <a:gd name="T64" fmla="*/ 220 w 264"/>
                <a:gd name="T65" fmla="*/ 169 h 470"/>
                <a:gd name="T66" fmla="*/ 220 w 264"/>
                <a:gd name="T67" fmla="*/ 190 h 470"/>
                <a:gd name="T68" fmla="*/ 220 w 264"/>
                <a:gd name="T69" fmla="*/ 216 h 470"/>
                <a:gd name="T70" fmla="*/ 242 w 264"/>
                <a:gd name="T71" fmla="*/ 238 h 470"/>
                <a:gd name="T72" fmla="*/ 264 w 264"/>
                <a:gd name="T73" fmla="*/ 216 h 470"/>
                <a:gd name="T74" fmla="*/ 264 w 264"/>
                <a:gd name="T75" fmla="*/ 91 h 470"/>
                <a:gd name="T76" fmla="*/ 264 w 264"/>
                <a:gd name="T77" fmla="*/ 9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4" h="470">
                  <a:moveTo>
                    <a:pt x="264" y="90"/>
                  </a:moveTo>
                  <a:cubicBezTo>
                    <a:pt x="264" y="40"/>
                    <a:pt x="223" y="0"/>
                    <a:pt x="17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1" y="0"/>
                    <a:pt x="1" y="4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8"/>
                    <a:pt x="10" y="238"/>
                    <a:pt x="23" y="238"/>
                  </a:cubicBezTo>
                  <a:cubicBezTo>
                    <a:pt x="35" y="238"/>
                    <a:pt x="45" y="228"/>
                    <a:pt x="45" y="216"/>
                  </a:cubicBezTo>
                  <a:cubicBezTo>
                    <a:pt x="45" y="190"/>
                    <a:pt x="45" y="190"/>
                    <a:pt x="45" y="190"/>
                  </a:cubicBezTo>
                  <a:cubicBezTo>
                    <a:pt x="45" y="169"/>
                    <a:pt x="45" y="169"/>
                    <a:pt x="45" y="169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95"/>
                    <a:pt x="49" y="91"/>
                    <a:pt x="53" y="91"/>
                  </a:cubicBezTo>
                  <a:cubicBezTo>
                    <a:pt x="58" y="91"/>
                    <a:pt x="62" y="95"/>
                    <a:pt x="62" y="100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90"/>
                    <a:pt x="62" y="190"/>
                    <a:pt x="62" y="190"/>
                  </a:cubicBezTo>
                  <a:cubicBezTo>
                    <a:pt x="62" y="236"/>
                    <a:pt x="62" y="236"/>
                    <a:pt x="62" y="236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2" y="442"/>
                    <a:pt x="62" y="442"/>
                    <a:pt x="62" y="442"/>
                  </a:cubicBezTo>
                  <a:cubicBezTo>
                    <a:pt x="62" y="458"/>
                    <a:pt x="74" y="470"/>
                    <a:pt x="90" y="470"/>
                  </a:cubicBezTo>
                  <a:cubicBezTo>
                    <a:pt x="105" y="470"/>
                    <a:pt x="118" y="458"/>
                    <a:pt x="118" y="442"/>
                  </a:cubicBezTo>
                  <a:cubicBezTo>
                    <a:pt x="118" y="253"/>
                    <a:pt x="118" y="253"/>
                    <a:pt x="118" y="253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47" y="442"/>
                    <a:pt x="147" y="442"/>
                    <a:pt x="147" y="442"/>
                  </a:cubicBezTo>
                  <a:cubicBezTo>
                    <a:pt x="147" y="458"/>
                    <a:pt x="159" y="470"/>
                    <a:pt x="175" y="470"/>
                  </a:cubicBezTo>
                  <a:cubicBezTo>
                    <a:pt x="190" y="470"/>
                    <a:pt x="203" y="458"/>
                    <a:pt x="203" y="442"/>
                  </a:cubicBezTo>
                  <a:cubicBezTo>
                    <a:pt x="203" y="253"/>
                    <a:pt x="203" y="253"/>
                    <a:pt x="203" y="253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203" y="190"/>
                    <a:pt x="203" y="190"/>
                    <a:pt x="203" y="190"/>
                  </a:cubicBezTo>
                  <a:cubicBezTo>
                    <a:pt x="203" y="177"/>
                    <a:pt x="203" y="177"/>
                    <a:pt x="203" y="17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3" y="95"/>
                    <a:pt x="207" y="91"/>
                    <a:pt x="211" y="91"/>
                  </a:cubicBezTo>
                  <a:cubicBezTo>
                    <a:pt x="216" y="91"/>
                    <a:pt x="220" y="95"/>
                    <a:pt x="220" y="100"/>
                  </a:cubicBezTo>
                  <a:cubicBezTo>
                    <a:pt x="220" y="169"/>
                    <a:pt x="220" y="169"/>
                    <a:pt x="220" y="169"/>
                  </a:cubicBezTo>
                  <a:cubicBezTo>
                    <a:pt x="220" y="190"/>
                    <a:pt x="220" y="190"/>
                    <a:pt x="220" y="190"/>
                  </a:cubicBezTo>
                  <a:cubicBezTo>
                    <a:pt x="220" y="216"/>
                    <a:pt x="220" y="216"/>
                    <a:pt x="220" y="216"/>
                  </a:cubicBezTo>
                  <a:cubicBezTo>
                    <a:pt x="220" y="228"/>
                    <a:pt x="230" y="238"/>
                    <a:pt x="242" y="238"/>
                  </a:cubicBezTo>
                  <a:cubicBezTo>
                    <a:pt x="254" y="238"/>
                    <a:pt x="264" y="228"/>
                    <a:pt x="264" y="216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0"/>
                    <a:pt x="264" y="90"/>
                    <a:pt x="264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Oval 6"/>
            <p:cNvSpPr>
              <a:spLocks noChangeArrowheads="1"/>
            </p:cNvSpPr>
            <p:nvPr/>
          </p:nvSpPr>
          <p:spPr bwMode="auto">
            <a:xfrm>
              <a:off x="3711" y="1453"/>
              <a:ext cx="253" cy="2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Oval 20"/>
          <p:cNvSpPr/>
          <p:nvPr/>
        </p:nvSpPr>
        <p:spPr>
          <a:xfrm>
            <a:off x="4508500" y="4149725"/>
            <a:ext cx="136525" cy="7778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Oval 111"/>
          <p:cNvSpPr/>
          <p:nvPr/>
        </p:nvSpPr>
        <p:spPr>
          <a:xfrm>
            <a:off x="7756525" y="4149725"/>
            <a:ext cx="134938" cy="7778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Oval 112"/>
          <p:cNvSpPr/>
          <p:nvPr/>
        </p:nvSpPr>
        <p:spPr>
          <a:xfrm>
            <a:off x="6938963" y="3441700"/>
            <a:ext cx="134937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Oval 113"/>
          <p:cNvSpPr/>
          <p:nvPr/>
        </p:nvSpPr>
        <p:spPr>
          <a:xfrm>
            <a:off x="5327650" y="3441700"/>
            <a:ext cx="136525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Oval 114"/>
          <p:cNvSpPr/>
          <p:nvPr/>
        </p:nvSpPr>
        <p:spPr>
          <a:xfrm>
            <a:off x="6938963" y="4859338"/>
            <a:ext cx="134937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Oval 115"/>
          <p:cNvSpPr/>
          <p:nvPr/>
        </p:nvSpPr>
        <p:spPr>
          <a:xfrm>
            <a:off x="5327650" y="4859338"/>
            <a:ext cx="136525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Oval Callout 23"/>
          <p:cNvSpPr/>
          <p:nvPr/>
        </p:nvSpPr>
        <p:spPr>
          <a:xfrm>
            <a:off x="5800725" y="1620838"/>
            <a:ext cx="774700" cy="679450"/>
          </a:xfrm>
          <a:prstGeom prst="wedgeEllipseCallout">
            <a:avLst>
              <a:gd name="adj1" fmla="val -93"/>
              <a:gd name="adj2" fmla="val 60176"/>
            </a:avLst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Oval 174"/>
          <p:cNvSpPr/>
          <p:nvPr/>
        </p:nvSpPr>
        <p:spPr>
          <a:xfrm>
            <a:off x="7926388" y="1463675"/>
            <a:ext cx="547687" cy="549275"/>
          </a:xfrm>
          <a:prstGeom prst="ellipse">
            <a:avLst/>
          </a:prstGeom>
          <a:solidFill>
            <a:srgbClr val="B8CB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35" name="Oval 177"/>
          <p:cNvSpPr/>
          <p:nvPr/>
        </p:nvSpPr>
        <p:spPr>
          <a:xfrm>
            <a:off x="8734425" y="3008313"/>
            <a:ext cx="547688" cy="549275"/>
          </a:xfrm>
          <a:prstGeom prst="ellipse">
            <a:avLst/>
          </a:prstGeom>
          <a:solidFill>
            <a:srgbClr val="99A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Oval 181"/>
          <p:cNvSpPr/>
          <p:nvPr/>
        </p:nvSpPr>
        <p:spPr>
          <a:xfrm>
            <a:off x="8162925" y="4775200"/>
            <a:ext cx="549275" cy="547688"/>
          </a:xfrm>
          <a:prstGeom prst="ellipse">
            <a:avLst/>
          </a:prstGeom>
          <a:solidFill>
            <a:srgbClr val="7C9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</a:p>
        </p:txBody>
      </p:sp>
      <p:sp>
        <p:nvSpPr>
          <p:cNvPr id="37" name="Oval 46"/>
          <p:cNvSpPr/>
          <p:nvPr/>
        </p:nvSpPr>
        <p:spPr>
          <a:xfrm flipH="1">
            <a:off x="3576638" y="1463675"/>
            <a:ext cx="549275" cy="549275"/>
          </a:xfrm>
          <a:prstGeom prst="ellipse">
            <a:avLst/>
          </a:prstGeom>
          <a:solidFill>
            <a:srgbClr val="32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38" name="Oval 49"/>
          <p:cNvSpPr/>
          <p:nvPr/>
        </p:nvSpPr>
        <p:spPr>
          <a:xfrm flipH="1">
            <a:off x="2768600" y="3008313"/>
            <a:ext cx="549275" cy="549275"/>
          </a:xfrm>
          <a:prstGeom prst="ellipse">
            <a:avLst/>
          </a:prstGeom>
          <a:solidFill>
            <a:srgbClr val="495D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AU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Oval 52"/>
          <p:cNvSpPr/>
          <p:nvPr/>
        </p:nvSpPr>
        <p:spPr>
          <a:xfrm flipH="1">
            <a:off x="3338513" y="4775200"/>
            <a:ext cx="549275" cy="547688"/>
          </a:xfrm>
          <a:prstGeom prst="ellipse">
            <a:avLst/>
          </a:prstGeom>
          <a:solidFill>
            <a:srgbClr val="637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</a:p>
        </p:txBody>
      </p:sp>
      <p:sp>
        <p:nvSpPr>
          <p:cNvPr id="24601" name="TextBox 16"/>
          <p:cNvSpPr txBox="1">
            <a:spLocks noChangeArrowheads="1"/>
          </p:cNvSpPr>
          <p:nvPr/>
        </p:nvSpPr>
        <p:spPr bwMode="auto">
          <a:xfrm>
            <a:off x="915988" y="1401763"/>
            <a:ext cx="26479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4602" name="TextBox 16"/>
          <p:cNvSpPr txBox="1">
            <a:spLocks noChangeArrowheads="1"/>
          </p:cNvSpPr>
          <p:nvPr/>
        </p:nvSpPr>
        <p:spPr bwMode="auto">
          <a:xfrm>
            <a:off x="111125" y="2984500"/>
            <a:ext cx="26495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4603" name="TextBox 16"/>
          <p:cNvSpPr txBox="1">
            <a:spLocks noChangeArrowheads="1"/>
          </p:cNvSpPr>
          <p:nvPr/>
        </p:nvSpPr>
        <p:spPr bwMode="auto">
          <a:xfrm>
            <a:off x="552450" y="4684713"/>
            <a:ext cx="2779713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4604" name="TextBox 16"/>
          <p:cNvSpPr txBox="1">
            <a:spLocks noChangeArrowheads="1"/>
          </p:cNvSpPr>
          <p:nvPr/>
        </p:nvSpPr>
        <p:spPr bwMode="auto">
          <a:xfrm>
            <a:off x="8712200" y="1362075"/>
            <a:ext cx="26495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4605" name="TextBox 16"/>
          <p:cNvSpPr txBox="1">
            <a:spLocks noChangeArrowheads="1"/>
          </p:cNvSpPr>
          <p:nvPr/>
        </p:nvSpPr>
        <p:spPr bwMode="auto">
          <a:xfrm>
            <a:off x="9299575" y="2944813"/>
            <a:ext cx="264953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4606" name="TextBox 16"/>
          <p:cNvSpPr txBox="1">
            <a:spLocks noChangeArrowheads="1"/>
          </p:cNvSpPr>
          <p:nvPr/>
        </p:nvSpPr>
        <p:spPr bwMode="auto">
          <a:xfrm>
            <a:off x="8878888" y="4645025"/>
            <a:ext cx="27813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24607" name="组合 45"/>
          <p:cNvGrpSpPr>
            <a:grpSpLocks/>
          </p:cNvGrpSpPr>
          <p:nvPr/>
        </p:nvGrpSpPr>
        <p:grpSpPr bwMode="auto">
          <a:xfrm>
            <a:off x="6008688" y="1758950"/>
            <a:ext cx="409575" cy="411163"/>
            <a:chOff x="9652514" y="2601537"/>
            <a:chExt cx="453064" cy="454106"/>
          </a:xfrm>
        </p:grpSpPr>
        <p:sp>
          <p:nvSpPr>
            <p:cNvPr id="47" name="Freeform 246"/>
            <p:cNvSpPr>
              <a:spLocks noEditPoints="1"/>
            </p:cNvSpPr>
            <p:nvPr/>
          </p:nvSpPr>
          <p:spPr bwMode="auto">
            <a:xfrm>
              <a:off x="9768414" y="2711996"/>
              <a:ext cx="219507" cy="343647"/>
            </a:xfrm>
            <a:custGeom>
              <a:avLst/>
              <a:gdLst>
                <a:gd name="T0" fmla="*/ 81 w 89"/>
                <a:gd name="T1" fmla="*/ 20 h 140"/>
                <a:gd name="T2" fmla="*/ 45 w 89"/>
                <a:gd name="T3" fmla="*/ 0 h 140"/>
                <a:gd name="T4" fmla="*/ 9 w 89"/>
                <a:gd name="T5" fmla="*/ 20 h 140"/>
                <a:gd name="T6" fmla="*/ 1 w 89"/>
                <a:gd name="T7" fmla="*/ 54 h 140"/>
                <a:gd name="T8" fmla="*/ 14 w 89"/>
                <a:gd name="T9" fmla="*/ 82 h 140"/>
                <a:gd name="T10" fmla="*/ 14 w 89"/>
                <a:gd name="T11" fmla="*/ 82 h 140"/>
                <a:gd name="T12" fmla="*/ 21 w 89"/>
                <a:gd name="T13" fmla="*/ 104 h 140"/>
                <a:gd name="T14" fmla="*/ 25 w 89"/>
                <a:gd name="T15" fmla="*/ 135 h 140"/>
                <a:gd name="T16" fmla="*/ 27 w 89"/>
                <a:gd name="T17" fmla="*/ 137 h 140"/>
                <a:gd name="T18" fmla="*/ 43 w 89"/>
                <a:gd name="T19" fmla="*/ 140 h 140"/>
                <a:gd name="T20" fmla="*/ 63 w 89"/>
                <a:gd name="T21" fmla="*/ 136 h 140"/>
                <a:gd name="T22" fmla="*/ 67 w 89"/>
                <a:gd name="T23" fmla="*/ 125 h 140"/>
                <a:gd name="T24" fmla="*/ 70 w 89"/>
                <a:gd name="T25" fmla="*/ 95 h 140"/>
                <a:gd name="T26" fmla="*/ 75 w 89"/>
                <a:gd name="T27" fmla="*/ 82 h 140"/>
                <a:gd name="T28" fmla="*/ 83 w 89"/>
                <a:gd name="T29" fmla="*/ 68 h 140"/>
                <a:gd name="T30" fmla="*/ 88 w 89"/>
                <a:gd name="T31" fmla="*/ 38 h 140"/>
                <a:gd name="T32" fmla="*/ 30 w 89"/>
                <a:gd name="T33" fmla="*/ 40 h 140"/>
                <a:gd name="T34" fmla="*/ 29 w 89"/>
                <a:gd name="T35" fmla="*/ 40 h 140"/>
                <a:gd name="T36" fmla="*/ 34 w 89"/>
                <a:gd name="T37" fmla="*/ 38 h 140"/>
                <a:gd name="T38" fmla="*/ 38 w 89"/>
                <a:gd name="T39" fmla="*/ 38 h 140"/>
                <a:gd name="T40" fmla="*/ 44 w 89"/>
                <a:gd name="T41" fmla="*/ 39 h 140"/>
                <a:gd name="T42" fmla="*/ 45 w 89"/>
                <a:gd name="T43" fmla="*/ 37 h 140"/>
                <a:gd name="T44" fmla="*/ 47 w 89"/>
                <a:gd name="T45" fmla="*/ 42 h 140"/>
                <a:gd name="T46" fmla="*/ 49 w 89"/>
                <a:gd name="T47" fmla="*/ 41 h 140"/>
                <a:gd name="T48" fmla="*/ 55 w 89"/>
                <a:gd name="T49" fmla="*/ 37 h 140"/>
                <a:gd name="T50" fmla="*/ 44 w 89"/>
                <a:gd name="T51" fmla="*/ 75 h 140"/>
                <a:gd name="T52" fmla="*/ 33 w 89"/>
                <a:gd name="T53" fmla="*/ 39 h 140"/>
                <a:gd name="T54" fmla="*/ 49 w 89"/>
                <a:gd name="T55" fmla="*/ 36 h 140"/>
                <a:gd name="T56" fmla="*/ 50 w 89"/>
                <a:gd name="T57" fmla="*/ 38 h 140"/>
                <a:gd name="T58" fmla="*/ 61 w 89"/>
                <a:gd name="T59" fmla="*/ 88 h 140"/>
                <a:gd name="T60" fmla="*/ 60 w 89"/>
                <a:gd name="T61" fmla="*/ 95 h 140"/>
                <a:gd name="T62" fmla="*/ 59 w 89"/>
                <a:gd name="T63" fmla="*/ 100 h 140"/>
                <a:gd name="T64" fmla="*/ 49 w 89"/>
                <a:gd name="T65" fmla="*/ 103 h 140"/>
                <a:gd name="T66" fmla="*/ 48 w 89"/>
                <a:gd name="T67" fmla="*/ 77 h 140"/>
                <a:gd name="T68" fmla="*/ 60 w 89"/>
                <a:gd name="T69" fmla="*/ 38 h 140"/>
                <a:gd name="T70" fmla="*/ 54 w 89"/>
                <a:gd name="T71" fmla="*/ 35 h 140"/>
                <a:gd name="T72" fmla="*/ 47 w 89"/>
                <a:gd name="T73" fmla="*/ 35 h 140"/>
                <a:gd name="T74" fmla="*/ 39 w 89"/>
                <a:gd name="T75" fmla="*/ 34 h 140"/>
                <a:gd name="T76" fmla="*/ 33 w 89"/>
                <a:gd name="T77" fmla="*/ 36 h 140"/>
                <a:gd name="T78" fmla="*/ 27 w 89"/>
                <a:gd name="T79" fmla="*/ 40 h 140"/>
                <a:gd name="T80" fmla="*/ 41 w 89"/>
                <a:gd name="T81" fmla="*/ 78 h 140"/>
                <a:gd name="T82" fmla="*/ 40 w 89"/>
                <a:gd name="T83" fmla="*/ 103 h 140"/>
                <a:gd name="T84" fmla="*/ 31 w 89"/>
                <a:gd name="T85" fmla="*/ 101 h 140"/>
                <a:gd name="T86" fmla="*/ 29 w 89"/>
                <a:gd name="T87" fmla="*/ 95 h 140"/>
                <a:gd name="T88" fmla="*/ 29 w 89"/>
                <a:gd name="T89" fmla="*/ 95 h 140"/>
                <a:gd name="T90" fmla="*/ 22 w 89"/>
                <a:gd name="T91" fmla="*/ 76 h 140"/>
                <a:gd name="T92" fmla="*/ 11 w 89"/>
                <a:gd name="T93" fmla="*/ 40 h 140"/>
                <a:gd name="T94" fmla="*/ 11 w 89"/>
                <a:gd name="T95" fmla="*/ 40 h 140"/>
                <a:gd name="T96" fmla="*/ 44 w 89"/>
                <a:gd name="T97" fmla="*/ 11 h 140"/>
                <a:gd name="T98" fmla="*/ 45 w 89"/>
                <a:gd name="T99" fmla="*/ 11 h 140"/>
                <a:gd name="T100" fmla="*/ 45 w 89"/>
                <a:gd name="T101" fmla="*/ 11 h 140"/>
                <a:gd name="T102" fmla="*/ 78 w 89"/>
                <a:gd name="T103" fmla="*/ 40 h 140"/>
                <a:gd name="T104" fmla="*/ 67 w 89"/>
                <a:gd name="T105" fmla="*/ 7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140">
                  <a:moveTo>
                    <a:pt x="88" y="38"/>
                  </a:moveTo>
                  <a:cubicBezTo>
                    <a:pt x="88" y="37"/>
                    <a:pt x="86" y="28"/>
                    <a:pt x="81" y="20"/>
                  </a:cubicBezTo>
                  <a:cubicBezTo>
                    <a:pt x="75" y="11"/>
                    <a:pt x="64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5" y="0"/>
                    <a:pt x="14" y="11"/>
                    <a:pt x="9" y="20"/>
                  </a:cubicBezTo>
                  <a:cubicBezTo>
                    <a:pt x="3" y="28"/>
                    <a:pt x="1" y="37"/>
                    <a:pt x="1" y="38"/>
                  </a:cubicBezTo>
                  <a:cubicBezTo>
                    <a:pt x="0" y="43"/>
                    <a:pt x="0" y="48"/>
                    <a:pt x="1" y="54"/>
                  </a:cubicBezTo>
                  <a:cubicBezTo>
                    <a:pt x="2" y="58"/>
                    <a:pt x="4" y="63"/>
                    <a:pt x="6" y="68"/>
                  </a:cubicBezTo>
                  <a:cubicBezTo>
                    <a:pt x="10" y="76"/>
                    <a:pt x="14" y="81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7" y="86"/>
                    <a:pt x="19" y="93"/>
                    <a:pt x="19" y="95"/>
                  </a:cubicBezTo>
                  <a:cubicBezTo>
                    <a:pt x="19" y="99"/>
                    <a:pt x="20" y="102"/>
                    <a:pt x="21" y="104"/>
                  </a:cubicBezTo>
                  <a:cubicBezTo>
                    <a:pt x="21" y="113"/>
                    <a:pt x="21" y="120"/>
                    <a:pt x="22" y="125"/>
                  </a:cubicBezTo>
                  <a:cubicBezTo>
                    <a:pt x="23" y="129"/>
                    <a:pt x="24" y="133"/>
                    <a:pt x="25" y="135"/>
                  </a:cubicBezTo>
                  <a:cubicBezTo>
                    <a:pt x="26" y="136"/>
                    <a:pt x="26" y="136"/>
                    <a:pt x="26" y="136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30" y="138"/>
                    <a:pt x="35" y="140"/>
                    <a:pt x="43" y="140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49" y="140"/>
                    <a:pt x="55" y="139"/>
                    <a:pt x="61" y="137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5" y="133"/>
                    <a:pt x="66" y="129"/>
                    <a:pt x="67" y="125"/>
                  </a:cubicBezTo>
                  <a:cubicBezTo>
                    <a:pt x="68" y="119"/>
                    <a:pt x="68" y="113"/>
                    <a:pt x="68" y="104"/>
                  </a:cubicBezTo>
                  <a:cubicBezTo>
                    <a:pt x="69" y="102"/>
                    <a:pt x="70" y="99"/>
                    <a:pt x="70" y="95"/>
                  </a:cubicBezTo>
                  <a:cubicBezTo>
                    <a:pt x="70" y="93"/>
                    <a:pt x="72" y="86"/>
                    <a:pt x="75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1"/>
                    <a:pt x="79" y="76"/>
                    <a:pt x="83" y="68"/>
                  </a:cubicBezTo>
                  <a:cubicBezTo>
                    <a:pt x="85" y="63"/>
                    <a:pt x="87" y="58"/>
                    <a:pt x="88" y="54"/>
                  </a:cubicBezTo>
                  <a:cubicBezTo>
                    <a:pt x="89" y="48"/>
                    <a:pt x="89" y="43"/>
                    <a:pt x="88" y="38"/>
                  </a:cubicBezTo>
                  <a:close/>
                  <a:moveTo>
                    <a:pt x="29" y="40"/>
                  </a:move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1"/>
                  </a:cubicBezTo>
                  <a:lnTo>
                    <a:pt x="29" y="40"/>
                  </a:lnTo>
                  <a:close/>
                  <a:moveTo>
                    <a:pt x="33" y="39"/>
                  </a:moveTo>
                  <a:cubicBezTo>
                    <a:pt x="33" y="39"/>
                    <a:pt x="34" y="39"/>
                    <a:pt x="34" y="38"/>
                  </a:cubicBezTo>
                  <a:cubicBezTo>
                    <a:pt x="34" y="39"/>
                    <a:pt x="33" y="40"/>
                    <a:pt x="34" y="41"/>
                  </a:cubicBezTo>
                  <a:cubicBezTo>
                    <a:pt x="37" y="43"/>
                    <a:pt x="38" y="40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38" y="41"/>
                    <a:pt x="43" y="44"/>
                    <a:pt x="44" y="39"/>
                  </a:cubicBezTo>
                  <a:cubicBezTo>
                    <a:pt x="44" y="39"/>
                    <a:pt x="44" y="38"/>
                    <a:pt x="43" y="37"/>
                  </a:cubicBezTo>
                  <a:cubicBezTo>
                    <a:pt x="44" y="37"/>
                    <a:pt x="45" y="37"/>
                    <a:pt x="45" y="37"/>
                  </a:cubicBezTo>
                  <a:cubicBezTo>
                    <a:pt x="45" y="37"/>
                    <a:pt x="46" y="37"/>
                    <a:pt x="46" y="37"/>
                  </a:cubicBezTo>
                  <a:cubicBezTo>
                    <a:pt x="44" y="39"/>
                    <a:pt x="44" y="42"/>
                    <a:pt x="47" y="42"/>
                  </a:cubicBezTo>
                  <a:cubicBezTo>
                    <a:pt x="48" y="42"/>
                    <a:pt x="48" y="42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44"/>
                    <a:pt x="54" y="41"/>
                    <a:pt x="54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3" y="40"/>
                    <a:pt x="54" y="41"/>
                    <a:pt x="55" y="42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3" y="43"/>
                    <a:pt x="33" y="41"/>
                    <a:pt x="33" y="39"/>
                  </a:cubicBezTo>
                  <a:close/>
                  <a:moveTo>
                    <a:pt x="50" y="38"/>
                  </a:moveTo>
                  <a:cubicBezTo>
                    <a:pt x="49" y="37"/>
                    <a:pt x="49" y="37"/>
                    <a:pt x="49" y="36"/>
                  </a:cubicBezTo>
                  <a:cubicBezTo>
                    <a:pt x="49" y="36"/>
                    <a:pt x="50" y="36"/>
                    <a:pt x="51" y="36"/>
                  </a:cubicBezTo>
                  <a:cubicBezTo>
                    <a:pt x="50" y="37"/>
                    <a:pt x="50" y="37"/>
                    <a:pt x="50" y="38"/>
                  </a:cubicBezTo>
                  <a:close/>
                  <a:moveTo>
                    <a:pt x="67" y="76"/>
                  </a:moveTo>
                  <a:cubicBezTo>
                    <a:pt x="64" y="79"/>
                    <a:pt x="63" y="83"/>
                    <a:pt x="61" y="88"/>
                  </a:cubicBezTo>
                  <a:cubicBezTo>
                    <a:pt x="60" y="92"/>
                    <a:pt x="60" y="94"/>
                    <a:pt x="60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98"/>
                    <a:pt x="59" y="99"/>
                    <a:pt x="59" y="100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4" y="102"/>
                    <a:pt x="52" y="102"/>
                    <a:pt x="49" y="103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9"/>
                    <a:pt x="48" y="78"/>
                    <a:pt x="48" y="77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9" y="36"/>
                    <a:pt x="56" y="35"/>
                    <a:pt x="54" y="35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1" y="33"/>
                    <a:pt x="49" y="34"/>
                    <a:pt x="47" y="35"/>
                  </a:cubicBezTo>
                  <a:cubicBezTo>
                    <a:pt x="45" y="35"/>
                    <a:pt x="44" y="35"/>
                    <a:pt x="42" y="35"/>
                  </a:cubicBezTo>
                  <a:cubicBezTo>
                    <a:pt x="41" y="35"/>
                    <a:pt x="40" y="34"/>
                    <a:pt x="39" y="34"/>
                  </a:cubicBezTo>
                  <a:cubicBezTo>
                    <a:pt x="39" y="35"/>
                    <a:pt x="38" y="35"/>
                    <a:pt x="36" y="36"/>
                  </a:cubicBezTo>
                  <a:cubicBezTo>
                    <a:pt x="36" y="36"/>
                    <a:pt x="34" y="35"/>
                    <a:pt x="33" y="36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29" y="34"/>
                    <a:pt x="27" y="38"/>
                    <a:pt x="27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8"/>
                    <a:pt x="40" y="79"/>
                    <a:pt x="40" y="80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3"/>
                    <a:pt x="33" y="102"/>
                    <a:pt x="31" y="101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0" y="99"/>
                    <a:pt x="29" y="98"/>
                    <a:pt x="29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94"/>
                    <a:pt x="29" y="92"/>
                    <a:pt x="28" y="88"/>
                  </a:cubicBezTo>
                  <a:cubicBezTo>
                    <a:pt x="26" y="83"/>
                    <a:pt x="24" y="79"/>
                    <a:pt x="22" y="76"/>
                  </a:cubicBezTo>
                  <a:cubicBezTo>
                    <a:pt x="21" y="75"/>
                    <a:pt x="18" y="70"/>
                    <a:pt x="15" y="63"/>
                  </a:cubicBezTo>
                  <a:cubicBezTo>
                    <a:pt x="12" y="57"/>
                    <a:pt x="9" y="48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2" y="32"/>
                    <a:pt x="17" y="25"/>
                  </a:cubicBezTo>
                  <a:cubicBezTo>
                    <a:pt x="23" y="15"/>
                    <a:pt x="33" y="11"/>
                    <a:pt x="44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57" y="11"/>
                    <a:pt x="66" y="15"/>
                    <a:pt x="72" y="25"/>
                  </a:cubicBezTo>
                  <a:cubicBezTo>
                    <a:pt x="77" y="32"/>
                    <a:pt x="78" y="40"/>
                    <a:pt x="78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81" y="55"/>
                    <a:pt x="68" y="74"/>
                    <a:pt x="67" y="76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247"/>
            <p:cNvSpPr>
              <a:spLocks/>
            </p:cNvSpPr>
            <p:nvPr/>
          </p:nvSpPr>
          <p:spPr bwMode="auto">
            <a:xfrm>
              <a:off x="9717488" y="2915379"/>
              <a:ext cx="71999" cy="71885"/>
            </a:xfrm>
            <a:custGeom>
              <a:avLst/>
              <a:gdLst>
                <a:gd name="T0" fmla="*/ 24 w 29"/>
                <a:gd name="T1" fmla="*/ 1 h 29"/>
                <a:gd name="T2" fmla="*/ 1 w 29"/>
                <a:gd name="T3" fmla="*/ 24 h 29"/>
                <a:gd name="T4" fmla="*/ 1 w 29"/>
                <a:gd name="T5" fmla="*/ 28 h 29"/>
                <a:gd name="T6" fmla="*/ 5 w 29"/>
                <a:gd name="T7" fmla="*/ 28 h 29"/>
                <a:gd name="T8" fmla="*/ 28 w 29"/>
                <a:gd name="T9" fmla="*/ 5 h 29"/>
                <a:gd name="T10" fmla="*/ 28 w 29"/>
                <a:gd name="T11" fmla="*/ 1 h 29"/>
                <a:gd name="T12" fmla="*/ 24 w 29"/>
                <a:gd name="T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24" y="1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2" y="29"/>
                    <a:pt x="4" y="29"/>
                    <a:pt x="5" y="28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4"/>
                    <a:pt x="29" y="2"/>
                    <a:pt x="28" y="1"/>
                  </a:cubicBezTo>
                  <a:cubicBezTo>
                    <a:pt x="27" y="0"/>
                    <a:pt x="25" y="0"/>
                    <a:pt x="24" y="1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248"/>
            <p:cNvSpPr>
              <a:spLocks/>
            </p:cNvSpPr>
            <p:nvPr/>
          </p:nvSpPr>
          <p:spPr bwMode="auto">
            <a:xfrm>
              <a:off x="9970361" y="2659397"/>
              <a:ext cx="70242" cy="71885"/>
            </a:xfrm>
            <a:custGeom>
              <a:avLst/>
              <a:gdLst>
                <a:gd name="T0" fmla="*/ 5 w 29"/>
                <a:gd name="T1" fmla="*/ 28 h 29"/>
                <a:gd name="T2" fmla="*/ 28 w 29"/>
                <a:gd name="T3" fmla="*/ 5 h 29"/>
                <a:gd name="T4" fmla="*/ 28 w 29"/>
                <a:gd name="T5" fmla="*/ 1 h 29"/>
                <a:gd name="T6" fmla="*/ 24 w 29"/>
                <a:gd name="T7" fmla="*/ 1 h 29"/>
                <a:gd name="T8" fmla="*/ 1 w 29"/>
                <a:gd name="T9" fmla="*/ 24 h 29"/>
                <a:gd name="T10" fmla="*/ 1 w 29"/>
                <a:gd name="T11" fmla="*/ 28 h 29"/>
                <a:gd name="T12" fmla="*/ 5 w 29"/>
                <a:gd name="T13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5" y="28"/>
                  </a:moveTo>
                  <a:cubicBezTo>
                    <a:pt x="28" y="5"/>
                    <a:pt x="28" y="5"/>
                    <a:pt x="28" y="5"/>
                  </a:cubicBezTo>
                  <a:cubicBezTo>
                    <a:pt x="29" y="4"/>
                    <a:pt x="29" y="2"/>
                    <a:pt x="28" y="1"/>
                  </a:cubicBezTo>
                  <a:cubicBezTo>
                    <a:pt x="26" y="0"/>
                    <a:pt x="25" y="0"/>
                    <a:pt x="24" y="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2" y="29"/>
                    <a:pt x="4" y="29"/>
                    <a:pt x="5" y="28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249"/>
            <p:cNvSpPr>
              <a:spLocks/>
            </p:cNvSpPr>
            <p:nvPr/>
          </p:nvSpPr>
          <p:spPr bwMode="auto">
            <a:xfrm>
              <a:off x="9710463" y="2668163"/>
              <a:ext cx="73755" cy="68379"/>
            </a:xfrm>
            <a:custGeom>
              <a:avLst/>
              <a:gdLst>
                <a:gd name="T0" fmla="*/ 25 w 30"/>
                <a:gd name="T1" fmla="*/ 27 h 28"/>
                <a:gd name="T2" fmla="*/ 29 w 30"/>
                <a:gd name="T3" fmla="*/ 27 h 28"/>
                <a:gd name="T4" fmla="*/ 29 w 30"/>
                <a:gd name="T5" fmla="*/ 23 h 28"/>
                <a:gd name="T6" fmla="*/ 5 w 30"/>
                <a:gd name="T7" fmla="*/ 1 h 28"/>
                <a:gd name="T8" fmla="*/ 1 w 30"/>
                <a:gd name="T9" fmla="*/ 1 h 28"/>
                <a:gd name="T10" fmla="*/ 1 w 30"/>
                <a:gd name="T11" fmla="*/ 5 h 28"/>
                <a:gd name="T12" fmla="*/ 25 w 30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8">
                  <a:moveTo>
                    <a:pt x="25" y="27"/>
                  </a:moveTo>
                  <a:cubicBezTo>
                    <a:pt x="26" y="28"/>
                    <a:pt x="28" y="28"/>
                    <a:pt x="29" y="27"/>
                  </a:cubicBezTo>
                  <a:cubicBezTo>
                    <a:pt x="30" y="26"/>
                    <a:pt x="30" y="24"/>
                    <a:pt x="29" y="2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lnTo>
                    <a:pt x="25" y="27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250"/>
            <p:cNvSpPr>
              <a:spLocks/>
            </p:cNvSpPr>
            <p:nvPr/>
          </p:nvSpPr>
          <p:spPr bwMode="auto">
            <a:xfrm>
              <a:off x="9973873" y="2908366"/>
              <a:ext cx="73755" cy="71885"/>
            </a:xfrm>
            <a:custGeom>
              <a:avLst/>
              <a:gdLst>
                <a:gd name="T0" fmla="*/ 5 w 30"/>
                <a:gd name="T1" fmla="*/ 2 h 29"/>
                <a:gd name="T2" fmla="*/ 1 w 30"/>
                <a:gd name="T3" fmla="*/ 2 h 29"/>
                <a:gd name="T4" fmla="*/ 1 w 30"/>
                <a:gd name="T5" fmla="*/ 6 h 29"/>
                <a:gd name="T6" fmla="*/ 25 w 30"/>
                <a:gd name="T7" fmla="*/ 28 h 29"/>
                <a:gd name="T8" fmla="*/ 29 w 30"/>
                <a:gd name="T9" fmla="*/ 28 h 29"/>
                <a:gd name="T10" fmla="*/ 29 w 30"/>
                <a:gd name="T11" fmla="*/ 23 h 29"/>
                <a:gd name="T12" fmla="*/ 5 w 30"/>
                <a:gd name="T13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5" y="2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6" y="29"/>
                    <a:pt x="28" y="29"/>
                    <a:pt x="29" y="28"/>
                  </a:cubicBezTo>
                  <a:cubicBezTo>
                    <a:pt x="30" y="26"/>
                    <a:pt x="30" y="25"/>
                    <a:pt x="29" y="23"/>
                  </a:cubicBezTo>
                  <a:lnTo>
                    <a:pt x="5" y="2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251"/>
            <p:cNvSpPr>
              <a:spLocks/>
            </p:cNvSpPr>
            <p:nvPr/>
          </p:nvSpPr>
          <p:spPr bwMode="auto">
            <a:xfrm>
              <a:off x="9652514" y="2817194"/>
              <a:ext cx="93071" cy="12273"/>
            </a:xfrm>
            <a:custGeom>
              <a:avLst/>
              <a:gdLst>
                <a:gd name="T0" fmla="*/ 38 w 38"/>
                <a:gd name="T1" fmla="*/ 2 h 5"/>
                <a:gd name="T2" fmla="*/ 35 w 38"/>
                <a:gd name="T3" fmla="*/ 0 h 5"/>
                <a:gd name="T4" fmla="*/ 3 w 38"/>
                <a:gd name="T5" fmla="*/ 0 h 5"/>
                <a:gd name="T6" fmla="*/ 0 w 38"/>
                <a:gd name="T7" fmla="*/ 2 h 5"/>
                <a:gd name="T8" fmla="*/ 3 w 38"/>
                <a:gd name="T9" fmla="*/ 5 h 5"/>
                <a:gd name="T10" fmla="*/ 35 w 38"/>
                <a:gd name="T11" fmla="*/ 5 h 5"/>
                <a:gd name="T12" fmla="*/ 38 w 38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8" y="4"/>
                    <a:pt x="38" y="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252"/>
            <p:cNvSpPr>
              <a:spLocks/>
            </p:cNvSpPr>
            <p:nvPr/>
          </p:nvSpPr>
          <p:spPr bwMode="auto">
            <a:xfrm>
              <a:off x="10012506" y="2817194"/>
              <a:ext cx="93072" cy="12273"/>
            </a:xfrm>
            <a:custGeom>
              <a:avLst/>
              <a:gdLst>
                <a:gd name="T0" fmla="*/ 35 w 38"/>
                <a:gd name="T1" fmla="*/ 0 h 5"/>
                <a:gd name="T2" fmla="*/ 3 w 38"/>
                <a:gd name="T3" fmla="*/ 0 h 5"/>
                <a:gd name="T4" fmla="*/ 0 w 38"/>
                <a:gd name="T5" fmla="*/ 2 h 5"/>
                <a:gd name="T6" fmla="*/ 3 w 38"/>
                <a:gd name="T7" fmla="*/ 5 h 5"/>
                <a:gd name="T8" fmla="*/ 35 w 38"/>
                <a:gd name="T9" fmla="*/ 5 h 5"/>
                <a:gd name="T10" fmla="*/ 38 w 38"/>
                <a:gd name="T11" fmla="*/ 2 h 5"/>
                <a:gd name="T12" fmla="*/ 35 w 3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">
                  <a:moveTo>
                    <a:pt x="3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5"/>
                    <a:pt x="38" y="4"/>
                    <a:pt x="38" y="2"/>
                  </a:cubicBezTo>
                  <a:cubicBezTo>
                    <a:pt x="38" y="1"/>
                    <a:pt x="37" y="0"/>
                    <a:pt x="35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253"/>
            <p:cNvSpPr>
              <a:spLocks/>
            </p:cNvSpPr>
            <p:nvPr/>
          </p:nvSpPr>
          <p:spPr bwMode="auto">
            <a:xfrm>
              <a:off x="9872021" y="2601537"/>
              <a:ext cx="14048" cy="96432"/>
            </a:xfrm>
            <a:custGeom>
              <a:avLst/>
              <a:gdLst>
                <a:gd name="T0" fmla="*/ 3 w 6"/>
                <a:gd name="T1" fmla="*/ 39 h 39"/>
                <a:gd name="T2" fmla="*/ 6 w 6"/>
                <a:gd name="T3" fmla="*/ 36 h 39"/>
                <a:gd name="T4" fmla="*/ 6 w 6"/>
                <a:gd name="T5" fmla="*/ 3 h 39"/>
                <a:gd name="T6" fmla="*/ 3 w 6"/>
                <a:gd name="T7" fmla="*/ 0 h 39"/>
                <a:gd name="T8" fmla="*/ 0 w 6"/>
                <a:gd name="T9" fmla="*/ 3 h 39"/>
                <a:gd name="T10" fmla="*/ 0 w 6"/>
                <a:gd name="T11" fmla="*/ 36 h 39"/>
                <a:gd name="T12" fmla="*/ 3 w 6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9">
                  <a:moveTo>
                    <a:pt x="3" y="39"/>
                  </a:moveTo>
                  <a:cubicBezTo>
                    <a:pt x="4" y="39"/>
                    <a:pt x="6" y="37"/>
                    <a:pt x="6" y="3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39"/>
                    <a:pt x="3" y="39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608" name="组合 54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56" name="矩形 55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610" name="文本框 56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6"/>
          <p:cNvSpPr>
            <a:spLocks noChangeAspect="1"/>
          </p:cNvSpPr>
          <p:nvPr/>
        </p:nvSpPr>
        <p:spPr>
          <a:xfrm>
            <a:off x="1092200" y="3603625"/>
            <a:ext cx="2160588" cy="1931988"/>
          </a:xfrm>
          <a:prstGeom prst="rect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sz="4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Oval 75"/>
          <p:cNvSpPr/>
          <p:nvPr/>
        </p:nvSpPr>
        <p:spPr>
          <a:xfrm>
            <a:off x="7948613" y="4641850"/>
            <a:ext cx="585787" cy="5857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1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3252034" y="3602878"/>
            <a:ext cx="4320032" cy="1933243"/>
            <a:chOff x="3252034" y="4034638"/>
            <a:chExt cx="4320032" cy="1933243"/>
          </a:xfrm>
          <a:solidFill>
            <a:srgbClr val="525D63"/>
          </a:solidFill>
        </p:grpSpPr>
        <p:sp>
          <p:nvSpPr>
            <p:cNvPr id="6" name="Rectangle 72"/>
            <p:cNvSpPr>
              <a:spLocks noChangeAspect="1"/>
            </p:cNvSpPr>
            <p:nvPr/>
          </p:nvSpPr>
          <p:spPr>
            <a:xfrm>
              <a:off x="3252034" y="4034638"/>
              <a:ext cx="2160016" cy="19332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Rectangle 73"/>
            <p:cNvSpPr>
              <a:spLocks noChangeAspect="1"/>
            </p:cNvSpPr>
            <p:nvPr/>
          </p:nvSpPr>
          <p:spPr>
            <a:xfrm>
              <a:off x="5412050" y="4034638"/>
              <a:ext cx="2160016" cy="19332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606" name="Group 4"/>
          <p:cNvGrpSpPr>
            <a:grpSpLocks/>
          </p:cNvGrpSpPr>
          <p:nvPr/>
        </p:nvGrpSpPr>
        <p:grpSpPr bwMode="auto">
          <a:xfrm>
            <a:off x="7948613" y="3398838"/>
            <a:ext cx="3089275" cy="763587"/>
            <a:chOff x="7947971" y="1624635"/>
            <a:chExt cx="3089475" cy="762342"/>
          </a:xfrm>
        </p:grpSpPr>
        <p:grpSp>
          <p:nvGrpSpPr>
            <p:cNvPr id="25617" name="Group 17"/>
            <p:cNvGrpSpPr>
              <a:grpSpLocks/>
            </p:cNvGrpSpPr>
            <p:nvPr/>
          </p:nvGrpSpPr>
          <p:grpSpPr bwMode="auto">
            <a:xfrm>
              <a:off x="7947971" y="1625257"/>
              <a:ext cx="761098" cy="761720"/>
              <a:chOff x="6815965" y="4544568"/>
              <a:chExt cx="761098" cy="761720"/>
            </a:xfrm>
          </p:grpSpPr>
          <p:sp>
            <p:nvSpPr>
              <p:cNvPr id="18" name="Donut 18"/>
              <p:cNvSpPr/>
              <p:nvPr/>
            </p:nvSpPr>
            <p:spPr>
              <a:xfrm>
                <a:off x="6815965" y="4543946"/>
                <a:ext cx="760461" cy="762342"/>
              </a:xfrm>
              <a:prstGeom prst="donu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Block Arc 19"/>
              <p:cNvSpPr/>
              <p:nvPr/>
            </p:nvSpPr>
            <p:spPr>
              <a:xfrm>
                <a:off x="6815965" y="4543946"/>
                <a:ext cx="760461" cy="762342"/>
              </a:xfrm>
              <a:prstGeom prst="blockArc">
                <a:avLst>
                  <a:gd name="adj1" fmla="val 16263629"/>
                  <a:gd name="adj2" fmla="val 11977234"/>
                  <a:gd name="adj3" fmla="val 24803"/>
                </a:avLst>
              </a:prstGeom>
              <a:solidFill>
                <a:srgbClr val="5DB5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618" name="Text Placeholder 33"/>
            <p:cNvSpPr txBox="1">
              <a:spLocks/>
            </p:cNvSpPr>
            <p:nvPr/>
          </p:nvSpPr>
          <p:spPr bwMode="auto">
            <a:xfrm flipH="1">
              <a:off x="8839219" y="1773676"/>
              <a:ext cx="509679" cy="278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5143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8572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2001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15430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0002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4574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29146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3718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ts val="750"/>
                </a:spcBef>
                <a:buFont typeface="Arial" pitchFamily="34" charset="0"/>
                <a:buNone/>
              </a:pPr>
              <a:r>
                <a:rPr lang="en-AU" altLang="zh-CN" sz="1800">
                  <a:solidFill>
                    <a:srgbClr val="5DB510"/>
                  </a:solidFill>
                  <a:latin typeface="微软雅黑" pitchFamily="34" charset="-122"/>
                  <a:ea typeface="微软雅黑" pitchFamily="34" charset="-122"/>
                </a:rPr>
                <a:t>78%</a:t>
              </a:r>
            </a:p>
          </p:txBody>
        </p:sp>
        <p:sp>
          <p:nvSpPr>
            <p:cNvPr id="25619" name="Text Placeholder 32"/>
            <p:cNvSpPr txBox="1">
              <a:spLocks/>
            </p:cNvSpPr>
            <p:nvPr/>
          </p:nvSpPr>
          <p:spPr bwMode="auto">
            <a:xfrm flipH="1">
              <a:off x="8839219" y="2065079"/>
              <a:ext cx="509679" cy="21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5143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8572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2001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15430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0002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4574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29146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3718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ts val="750"/>
                </a:spcBef>
                <a:buFont typeface="Arial" pitchFamily="34" charset="0"/>
                <a:buNone/>
              </a:pPr>
              <a:r>
                <a:rPr lang="zh-CN" altLang="en-US" sz="14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en-US" altLang="zh-CN" sz="1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5620" name="Group 22"/>
            <p:cNvGrpSpPr>
              <a:grpSpLocks/>
            </p:cNvGrpSpPr>
            <p:nvPr/>
          </p:nvGrpSpPr>
          <p:grpSpPr bwMode="auto">
            <a:xfrm>
              <a:off x="9619498" y="1624635"/>
              <a:ext cx="761098" cy="761720"/>
              <a:chOff x="6815965" y="4544568"/>
              <a:chExt cx="761098" cy="761720"/>
            </a:xfrm>
          </p:grpSpPr>
          <p:sp>
            <p:nvSpPr>
              <p:cNvPr id="16" name="Donut 23"/>
              <p:cNvSpPr/>
              <p:nvPr/>
            </p:nvSpPr>
            <p:spPr>
              <a:xfrm>
                <a:off x="6816183" y="4544568"/>
                <a:ext cx="760462" cy="762342"/>
              </a:xfrm>
              <a:prstGeom prst="donu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Block Arc 24"/>
              <p:cNvSpPr/>
              <p:nvPr/>
            </p:nvSpPr>
            <p:spPr>
              <a:xfrm>
                <a:off x="6816183" y="4544568"/>
                <a:ext cx="760462" cy="762342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rgbClr val="5DB5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621" name="Text Placeholder 33"/>
            <p:cNvSpPr txBox="1">
              <a:spLocks/>
            </p:cNvSpPr>
            <p:nvPr/>
          </p:nvSpPr>
          <p:spPr bwMode="auto">
            <a:xfrm flipH="1">
              <a:off x="10527767" y="1773676"/>
              <a:ext cx="509679" cy="278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5143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8572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2001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15430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0002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4574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29146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3718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ts val="750"/>
                </a:spcBef>
                <a:buFont typeface="Arial" pitchFamily="34" charset="0"/>
                <a:buNone/>
              </a:pPr>
              <a:r>
                <a:rPr lang="en-AU" altLang="zh-CN" sz="1800">
                  <a:solidFill>
                    <a:srgbClr val="5DB510"/>
                  </a:solidFill>
                  <a:latin typeface="微软雅黑" pitchFamily="34" charset="-122"/>
                  <a:ea typeface="微软雅黑" pitchFamily="34" charset="-122"/>
                </a:rPr>
                <a:t>78%</a:t>
              </a:r>
            </a:p>
          </p:txBody>
        </p:sp>
        <p:sp>
          <p:nvSpPr>
            <p:cNvPr id="25622" name="Text Placeholder 32"/>
            <p:cNvSpPr txBox="1">
              <a:spLocks/>
            </p:cNvSpPr>
            <p:nvPr/>
          </p:nvSpPr>
          <p:spPr bwMode="auto">
            <a:xfrm flipH="1">
              <a:off x="10527767" y="2065079"/>
              <a:ext cx="509679" cy="21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5143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8572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2001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1543050" indent="-171450" defTabSz="6858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0002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4574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29146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3718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ts val="750"/>
                </a:spcBef>
                <a:buFont typeface="Arial" pitchFamily="34" charset="0"/>
                <a:buNone/>
              </a:pPr>
              <a:r>
                <a:rPr lang="zh-CN" altLang="en-US" sz="10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en-US" altLang="zh-CN" sz="10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25607" name="图片占位符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1195388"/>
            <a:ext cx="6480175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8" name="组合 20"/>
          <p:cNvGrpSpPr>
            <a:grpSpLocks/>
          </p:cNvGrpSpPr>
          <p:nvPr/>
        </p:nvGrpSpPr>
        <p:grpSpPr bwMode="auto">
          <a:xfrm>
            <a:off x="7948613" y="1176338"/>
            <a:ext cx="3522662" cy="1527175"/>
            <a:chOff x="8651345" y="3118110"/>
            <a:chExt cx="2991094" cy="1526256"/>
          </a:xfrm>
        </p:grpSpPr>
        <p:sp>
          <p:nvSpPr>
            <p:cNvPr id="25615" name="TextBox 15"/>
            <p:cNvSpPr txBox="1">
              <a:spLocks noChangeArrowheads="1"/>
            </p:cNvSpPr>
            <p:nvPr/>
          </p:nvSpPr>
          <p:spPr bwMode="auto">
            <a:xfrm>
              <a:off x="8651345" y="311811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25616" name="TextBox 16"/>
            <p:cNvSpPr txBox="1">
              <a:spLocks noChangeArrowheads="1"/>
            </p:cNvSpPr>
            <p:nvPr/>
          </p:nvSpPr>
          <p:spPr bwMode="auto">
            <a:xfrm>
              <a:off x="8657049" y="3474815"/>
              <a:ext cx="2985390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定制美化，打造您的演示专场秀。恼于乏味的排版？急于紧迫的工期？不贰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140868" y="4796670"/>
            <a:ext cx="199992" cy="277408"/>
            <a:chOff x="8656244" y="2445177"/>
            <a:chExt cx="133765" cy="185546"/>
          </a:xfrm>
          <a:solidFill>
            <a:schemeClr val="bg1"/>
          </a:solidFill>
        </p:grpSpPr>
        <p:sp>
          <p:nvSpPr>
            <p:cNvPr id="25" name="Freeform 467"/>
            <p:cNvSpPr>
              <a:spLocks noEditPoints="1"/>
            </p:cNvSpPr>
            <p:nvPr/>
          </p:nvSpPr>
          <p:spPr bwMode="auto">
            <a:xfrm>
              <a:off x="8656244" y="2445177"/>
              <a:ext cx="133765" cy="185546"/>
            </a:xfrm>
            <a:custGeom>
              <a:avLst/>
              <a:gdLst>
                <a:gd name="T0" fmla="*/ 27 w 93"/>
                <a:gd name="T1" fmla="*/ 0 h 129"/>
                <a:gd name="T2" fmla="*/ 27 w 93"/>
                <a:gd name="T3" fmla="*/ 0 h 129"/>
                <a:gd name="T4" fmla="*/ 0 w 93"/>
                <a:gd name="T5" fmla="*/ 27 h 129"/>
                <a:gd name="T6" fmla="*/ 0 w 93"/>
                <a:gd name="T7" fmla="*/ 129 h 129"/>
                <a:gd name="T8" fmla="*/ 93 w 93"/>
                <a:gd name="T9" fmla="*/ 129 h 129"/>
                <a:gd name="T10" fmla="*/ 93 w 93"/>
                <a:gd name="T11" fmla="*/ 0 h 129"/>
                <a:gd name="T12" fmla="*/ 27 w 93"/>
                <a:gd name="T13" fmla="*/ 0 h 129"/>
                <a:gd name="T14" fmla="*/ 83 w 93"/>
                <a:gd name="T15" fmla="*/ 118 h 129"/>
                <a:gd name="T16" fmla="*/ 11 w 93"/>
                <a:gd name="T17" fmla="*/ 118 h 129"/>
                <a:gd name="T18" fmla="*/ 11 w 93"/>
                <a:gd name="T19" fmla="*/ 38 h 129"/>
                <a:gd name="T20" fmla="*/ 38 w 93"/>
                <a:gd name="T21" fmla="*/ 38 h 129"/>
                <a:gd name="T22" fmla="*/ 38 w 93"/>
                <a:gd name="T23" fmla="*/ 11 h 129"/>
                <a:gd name="T24" fmla="*/ 83 w 93"/>
                <a:gd name="T25" fmla="*/ 11 h 129"/>
                <a:gd name="T26" fmla="*/ 83 w 93"/>
                <a:gd name="T27" fmla="*/ 11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" h="129">
                  <a:moveTo>
                    <a:pt x="27" y="0"/>
                  </a:moveTo>
                  <a:lnTo>
                    <a:pt x="27" y="0"/>
                  </a:lnTo>
                  <a:lnTo>
                    <a:pt x="0" y="27"/>
                  </a:lnTo>
                  <a:lnTo>
                    <a:pt x="0" y="129"/>
                  </a:lnTo>
                  <a:lnTo>
                    <a:pt x="93" y="129"/>
                  </a:lnTo>
                  <a:lnTo>
                    <a:pt x="93" y="0"/>
                  </a:lnTo>
                  <a:lnTo>
                    <a:pt x="27" y="0"/>
                  </a:lnTo>
                  <a:close/>
                  <a:moveTo>
                    <a:pt x="83" y="118"/>
                  </a:moveTo>
                  <a:lnTo>
                    <a:pt x="11" y="118"/>
                  </a:lnTo>
                  <a:lnTo>
                    <a:pt x="11" y="38"/>
                  </a:lnTo>
                  <a:lnTo>
                    <a:pt x="38" y="38"/>
                  </a:lnTo>
                  <a:lnTo>
                    <a:pt x="38" y="11"/>
                  </a:lnTo>
                  <a:lnTo>
                    <a:pt x="83" y="11"/>
                  </a:lnTo>
                  <a:lnTo>
                    <a:pt x="83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26" name="Rectangle 468"/>
            <p:cNvSpPr>
              <a:spLocks noChangeArrowheads="1"/>
            </p:cNvSpPr>
            <p:nvPr/>
          </p:nvSpPr>
          <p:spPr bwMode="auto">
            <a:xfrm>
              <a:off x="8685010" y="2515655"/>
              <a:ext cx="61848" cy="1294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27" name="Rectangle 469"/>
            <p:cNvSpPr>
              <a:spLocks noChangeArrowheads="1"/>
            </p:cNvSpPr>
            <p:nvPr/>
          </p:nvSpPr>
          <p:spPr bwMode="auto">
            <a:xfrm>
              <a:off x="8685010" y="2544422"/>
              <a:ext cx="44588" cy="115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28" name="Rectangle 470"/>
            <p:cNvSpPr>
              <a:spLocks noChangeArrowheads="1"/>
            </p:cNvSpPr>
            <p:nvPr/>
          </p:nvSpPr>
          <p:spPr bwMode="auto">
            <a:xfrm>
              <a:off x="8685010" y="2571751"/>
              <a:ext cx="76232" cy="115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>
                <a:defRPr/>
              </a:pPr>
              <a:endParaRPr kumimoji="1" lang="zh-CN" altLang="en-US" sz="906">
                <a:solidFill>
                  <a:prstClr val="black"/>
                </a:solidFill>
                <a:latin typeface="Times New Roman" panose="02020603050405020304" pitchFamily="18" charset="0"/>
                <a:ea typeface="+mn-ea"/>
              </a:endParaRPr>
            </a:p>
          </p:txBody>
        </p:sp>
      </p:grpSp>
      <p:sp>
        <p:nvSpPr>
          <p:cNvPr id="25610" name="TextBox 16"/>
          <p:cNvSpPr txBox="1">
            <a:spLocks noChangeArrowheads="1"/>
          </p:cNvSpPr>
          <p:nvPr/>
        </p:nvSpPr>
        <p:spPr bwMode="auto">
          <a:xfrm>
            <a:off x="3519488" y="3984625"/>
            <a:ext cx="363696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定制美化，打造您的演示专场秀。恼于乏味的排版？急于紧迫的工期？不贰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</a:p>
        </p:txBody>
      </p:sp>
      <p:sp>
        <p:nvSpPr>
          <p:cNvPr id="25611" name="TextBox 16"/>
          <p:cNvSpPr txBox="1">
            <a:spLocks noChangeArrowheads="1"/>
          </p:cNvSpPr>
          <p:nvPr/>
        </p:nvSpPr>
        <p:spPr bwMode="auto">
          <a:xfrm>
            <a:off x="8597900" y="4678363"/>
            <a:ext cx="28733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25612" name="组合 30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32" name="矩形 31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614" name="文本框 32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Oval 19"/>
          <p:cNvSpPr>
            <a:spLocks noChangeAspect="1" noChangeArrowheads="1"/>
          </p:cNvSpPr>
          <p:nvPr/>
        </p:nvSpPr>
        <p:spPr bwMode="auto">
          <a:xfrm>
            <a:off x="1744663" y="1836738"/>
            <a:ext cx="895350" cy="893762"/>
          </a:xfrm>
          <a:prstGeom prst="ellipse">
            <a:avLst/>
          </a:prstGeom>
          <a:solidFill>
            <a:srgbClr val="637C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id-ID" altLang="zh-CN" sz="20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628" name="Group 14"/>
          <p:cNvGrpSpPr>
            <a:grpSpLocks noChangeAspect="1"/>
          </p:cNvGrpSpPr>
          <p:nvPr/>
        </p:nvGrpSpPr>
        <p:grpSpPr bwMode="auto">
          <a:xfrm>
            <a:off x="1644650" y="3589338"/>
            <a:ext cx="2224088" cy="1889125"/>
            <a:chOff x="2182" y="753"/>
            <a:chExt cx="3314" cy="2814"/>
          </a:xfrm>
        </p:grpSpPr>
        <p:sp>
          <p:nvSpPr>
            <p:cNvPr id="26667" name="Freeform 15"/>
            <p:cNvSpPr>
              <a:spLocks/>
            </p:cNvSpPr>
            <p:nvPr/>
          </p:nvSpPr>
          <p:spPr bwMode="auto">
            <a:xfrm>
              <a:off x="2733" y="1708"/>
              <a:ext cx="1106" cy="1859"/>
            </a:xfrm>
            <a:custGeom>
              <a:avLst/>
              <a:gdLst>
                <a:gd name="T0" fmla="*/ 0 w 1106"/>
                <a:gd name="T1" fmla="*/ 0 h 1859"/>
                <a:gd name="T2" fmla="*/ 0 w 1106"/>
                <a:gd name="T3" fmla="*/ 1222 h 1859"/>
                <a:gd name="T4" fmla="*/ 1106 w 1106"/>
                <a:gd name="T5" fmla="*/ 1859 h 1859"/>
                <a:gd name="T6" fmla="*/ 1106 w 1106"/>
                <a:gd name="T7" fmla="*/ 637 h 1859"/>
                <a:gd name="T8" fmla="*/ 0 w 1106"/>
                <a:gd name="T9" fmla="*/ 0 h 18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6" h="1859">
                  <a:moveTo>
                    <a:pt x="0" y="0"/>
                  </a:moveTo>
                  <a:lnTo>
                    <a:pt x="0" y="1222"/>
                  </a:lnTo>
                  <a:lnTo>
                    <a:pt x="1106" y="1859"/>
                  </a:lnTo>
                  <a:lnTo>
                    <a:pt x="1106" y="6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9D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8" name="Freeform 16"/>
            <p:cNvSpPr>
              <a:spLocks/>
            </p:cNvSpPr>
            <p:nvPr/>
          </p:nvSpPr>
          <p:spPr bwMode="auto">
            <a:xfrm>
              <a:off x="3839" y="1708"/>
              <a:ext cx="1105" cy="1859"/>
            </a:xfrm>
            <a:custGeom>
              <a:avLst/>
              <a:gdLst>
                <a:gd name="T0" fmla="*/ 1105 w 1105"/>
                <a:gd name="T1" fmla="*/ 0 h 1859"/>
                <a:gd name="T2" fmla="*/ 1105 w 1105"/>
                <a:gd name="T3" fmla="*/ 1222 h 1859"/>
                <a:gd name="T4" fmla="*/ 0 w 1105"/>
                <a:gd name="T5" fmla="*/ 1859 h 1859"/>
                <a:gd name="T6" fmla="*/ 0 w 1105"/>
                <a:gd name="T7" fmla="*/ 637 h 1859"/>
                <a:gd name="T8" fmla="*/ 1105 w 1105"/>
                <a:gd name="T9" fmla="*/ 0 h 18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5" h="1859">
                  <a:moveTo>
                    <a:pt x="1105" y="0"/>
                  </a:moveTo>
                  <a:lnTo>
                    <a:pt x="1105" y="1222"/>
                  </a:lnTo>
                  <a:lnTo>
                    <a:pt x="0" y="1859"/>
                  </a:lnTo>
                  <a:lnTo>
                    <a:pt x="0" y="637"/>
                  </a:lnTo>
                  <a:lnTo>
                    <a:pt x="1105" y="0"/>
                  </a:lnTo>
                  <a:close/>
                </a:path>
              </a:pathLst>
            </a:custGeom>
            <a:solidFill>
              <a:srgbClr val="C6A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9" name="Freeform 17"/>
            <p:cNvSpPr>
              <a:spLocks/>
            </p:cNvSpPr>
            <p:nvPr/>
          </p:nvSpPr>
          <p:spPr bwMode="auto">
            <a:xfrm>
              <a:off x="3839" y="1708"/>
              <a:ext cx="1657" cy="954"/>
            </a:xfrm>
            <a:custGeom>
              <a:avLst/>
              <a:gdLst>
                <a:gd name="T0" fmla="*/ 1657 w 1657"/>
                <a:gd name="T1" fmla="*/ 317 h 954"/>
                <a:gd name="T2" fmla="*/ 551 w 1657"/>
                <a:gd name="T3" fmla="*/ 954 h 954"/>
                <a:gd name="T4" fmla="*/ 0 w 1657"/>
                <a:gd name="T5" fmla="*/ 637 h 954"/>
                <a:gd name="T6" fmla="*/ 1105 w 1657"/>
                <a:gd name="T7" fmla="*/ 0 h 954"/>
                <a:gd name="T8" fmla="*/ 1657 w 1657"/>
                <a:gd name="T9" fmla="*/ 317 h 9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7" h="954">
                  <a:moveTo>
                    <a:pt x="1657" y="317"/>
                  </a:moveTo>
                  <a:lnTo>
                    <a:pt x="551" y="954"/>
                  </a:lnTo>
                  <a:lnTo>
                    <a:pt x="0" y="637"/>
                  </a:lnTo>
                  <a:lnTo>
                    <a:pt x="1105" y="0"/>
                  </a:lnTo>
                  <a:lnTo>
                    <a:pt x="1657" y="317"/>
                  </a:lnTo>
                  <a:close/>
                </a:path>
              </a:pathLst>
            </a:custGeom>
            <a:solidFill>
              <a:srgbClr val="E0C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0" name="Freeform 18"/>
            <p:cNvSpPr>
              <a:spLocks/>
            </p:cNvSpPr>
            <p:nvPr/>
          </p:nvSpPr>
          <p:spPr bwMode="auto">
            <a:xfrm>
              <a:off x="2182" y="1708"/>
              <a:ext cx="1657" cy="954"/>
            </a:xfrm>
            <a:custGeom>
              <a:avLst/>
              <a:gdLst>
                <a:gd name="T0" fmla="*/ 551 w 1657"/>
                <a:gd name="T1" fmla="*/ 0 h 954"/>
                <a:gd name="T2" fmla="*/ 1657 w 1657"/>
                <a:gd name="T3" fmla="*/ 637 h 954"/>
                <a:gd name="T4" fmla="*/ 1105 w 1657"/>
                <a:gd name="T5" fmla="*/ 954 h 954"/>
                <a:gd name="T6" fmla="*/ 0 w 1657"/>
                <a:gd name="T7" fmla="*/ 317 h 954"/>
                <a:gd name="T8" fmla="*/ 551 w 1657"/>
                <a:gd name="T9" fmla="*/ 0 h 9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7" h="954">
                  <a:moveTo>
                    <a:pt x="551" y="0"/>
                  </a:moveTo>
                  <a:lnTo>
                    <a:pt x="1657" y="637"/>
                  </a:lnTo>
                  <a:lnTo>
                    <a:pt x="1105" y="954"/>
                  </a:lnTo>
                  <a:lnTo>
                    <a:pt x="0" y="317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rgbClr val="E0C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1" name="Freeform 19"/>
            <p:cNvSpPr>
              <a:spLocks/>
            </p:cNvSpPr>
            <p:nvPr/>
          </p:nvSpPr>
          <p:spPr bwMode="auto">
            <a:xfrm>
              <a:off x="3839" y="1070"/>
              <a:ext cx="1105" cy="1275"/>
            </a:xfrm>
            <a:custGeom>
              <a:avLst/>
              <a:gdLst>
                <a:gd name="T0" fmla="*/ 1105 w 1105"/>
                <a:gd name="T1" fmla="*/ 638 h 1275"/>
                <a:gd name="T2" fmla="*/ 0 w 1105"/>
                <a:gd name="T3" fmla="*/ 1275 h 1275"/>
                <a:gd name="T4" fmla="*/ 0 w 1105"/>
                <a:gd name="T5" fmla="*/ 0 h 1275"/>
                <a:gd name="T6" fmla="*/ 1105 w 1105"/>
                <a:gd name="T7" fmla="*/ 638 h 12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05" h="1275">
                  <a:moveTo>
                    <a:pt x="1105" y="638"/>
                  </a:moveTo>
                  <a:lnTo>
                    <a:pt x="0" y="1275"/>
                  </a:lnTo>
                  <a:lnTo>
                    <a:pt x="0" y="0"/>
                  </a:lnTo>
                  <a:lnTo>
                    <a:pt x="1105" y="638"/>
                  </a:lnTo>
                  <a:close/>
                </a:path>
              </a:pathLst>
            </a:custGeom>
            <a:solidFill>
              <a:srgbClr val="C19D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2" name="Freeform 20"/>
            <p:cNvSpPr>
              <a:spLocks/>
            </p:cNvSpPr>
            <p:nvPr/>
          </p:nvSpPr>
          <p:spPr bwMode="auto">
            <a:xfrm>
              <a:off x="2182" y="753"/>
              <a:ext cx="1657" cy="955"/>
            </a:xfrm>
            <a:custGeom>
              <a:avLst/>
              <a:gdLst>
                <a:gd name="T0" fmla="*/ 1657 w 1657"/>
                <a:gd name="T1" fmla="*/ 317 h 955"/>
                <a:gd name="T2" fmla="*/ 551 w 1657"/>
                <a:gd name="T3" fmla="*/ 955 h 955"/>
                <a:gd name="T4" fmla="*/ 0 w 1657"/>
                <a:gd name="T5" fmla="*/ 637 h 955"/>
                <a:gd name="T6" fmla="*/ 1105 w 1657"/>
                <a:gd name="T7" fmla="*/ 0 h 955"/>
                <a:gd name="T8" fmla="*/ 1657 w 1657"/>
                <a:gd name="T9" fmla="*/ 317 h 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7" h="955">
                  <a:moveTo>
                    <a:pt x="1657" y="317"/>
                  </a:moveTo>
                  <a:lnTo>
                    <a:pt x="551" y="955"/>
                  </a:lnTo>
                  <a:lnTo>
                    <a:pt x="0" y="637"/>
                  </a:lnTo>
                  <a:lnTo>
                    <a:pt x="1105" y="0"/>
                  </a:lnTo>
                  <a:lnTo>
                    <a:pt x="1657" y="317"/>
                  </a:lnTo>
                  <a:close/>
                </a:path>
              </a:pathLst>
            </a:custGeom>
            <a:solidFill>
              <a:srgbClr val="E0C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3" name="Freeform 21"/>
            <p:cNvSpPr>
              <a:spLocks/>
            </p:cNvSpPr>
            <p:nvPr/>
          </p:nvSpPr>
          <p:spPr bwMode="auto">
            <a:xfrm>
              <a:off x="3839" y="753"/>
              <a:ext cx="1657" cy="955"/>
            </a:xfrm>
            <a:custGeom>
              <a:avLst/>
              <a:gdLst>
                <a:gd name="T0" fmla="*/ 551 w 1657"/>
                <a:gd name="T1" fmla="*/ 0 h 955"/>
                <a:gd name="T2" fmla="*/ 1657 w 1657"/>
                <a:gd name="T3" fmla="*/ 637 h 955"/>
                <a:gd name="T4" fmla="*/ 1105 w 1657"/>
                <a:gd name="T5" fmla="*/ 955 h 955"/>
                <a:gd name="T6" fmla="*/ 0 w 1657"/>
                <a:gd name="T7" fmla="*/ 317 h 955"/>
                <a:gd name="T8" fmla="*/ 551 w 1657"/>
                <a:gd name="T9" fmla="*/ 0 h 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7" h="955">
                  <a:moveTo>
                    <a:pt x="551" y="0"/>
                  </a:moveTo>
                  <a:lnTo>
                    <a:pt x="1657" y="637"/>
                  </a:lnTo>
                  <a:lnTo>
                    <a:pt x="1105" y="955"/>
                  </a:lnTo>
                  <a:lnTo>
                    <a:pt x="0" y="317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rgbClr val="E0C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4" name="Freeform 22"/>
            <p:cNvSpPr>
              <a:spLocks/>
            </p:cNvSpPr>
            <p:nvPr/>
          </p:nvSpPr>
          <p:spPr bwMode="auto">
            <a:xfrm>
              <a:off x="2733" y="1070"/>
              <a:ext cx="1106" cy="1275"/>
            </a:xfrm>
            <a:custGeom>
              <a:avLst/>
              <a:gdLst>
                <a:gd name="T0" fmla="*/ 1106 w 1106"/>
                <a:gd name="T1" fmla="*/ 0 h 1275"/>
                <a:gd name="T2" fmla="*/ 1106 w 1106"/>
                <a:gd name="T3" fmla="*/ 0 h 1275"/>
                <a:gd name="T4" fmla="*/ 0 w 1106"/>
                <a:gd name="T5" fmla="*/ 638 h 1275"/>
                <a:gd name="T6" fmla="*/ 1106 w 1106"/>
                <a:gd name="T7" fmla="*/ 1275 h 1275"/>
                <a:gd name="T8" fmla="*/ 1106 w 1106"/>
                <a:gd name="T9" fmla="*/ 1275 h 1275"/>
                <a:gd name="T10" fmla="*/ 1106 w 1106"/>
                <a:gd name="T11" fmla="*/ 0 h 1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06" h="1275">
                  <a:moveTo>
                    <a:pt x="1106" y="0"/>
                  </a:moveTo>
                  <a:lnTo>
                    <a:pt x="1106" y="0"/>
                  </a:lnTo>
                  <a:lnTo>
                    <a:pt x="0" y="638"/>
                  </a:lnTo>
                  <a:lnTo>
                    <a:pt x="1106" y="1275"/>
                  </a:lnTo>
                  <a:lnTo>
                    <a:pt x="1106" y="0"/>
                  </a:lnTo>
                  <a:close/>
                </a:path>
              </a:pathLst>
            </a:custGeom>
            <a:solidFill>
              <a:srgbClr val="C6A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29" name="Oval 19"/>
          <p:cNvSpPr>
            <a:spLocks noChangeAspect="1" noChangeArrowheads="1"/>
          </p:cNvSpPr>
          <p:nvPr/>
        </p:nvSpPr>
        <p:spPr bwMode="auto">
          <a:xfrm>
            <a:off x="1436688" y="2836863"/>
            <a:ext cx="755650" cy="754062"/>
          </a:xfrm>
          <a:prstGeom prst="ellipse">
            <a:avLst/>
          </a:prstGeom>
          <a:solidFill>
            <a:srgbClr val="99AE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0" name="Oval 19"/>
          <p:cNvSpPr>
            <a:spLocks noChangeAspect="1" noChangeArrowheads="1"/>
          </p:cNvSpPr>
          <p:nvPr/>
        </p:nvSpPr>
        <p:spPr bwMode="auto">
          <a:xfrm>
            <a:off x="3267075" y="2905125"/>
            <a:ext cx="674688" cy="674688"/>
          </a:xfrm>
          <a:prstGeom prst="ellipse">
            <a:avLst/>
          </a:prstGeom>
          <a:solidFill>
            <a:srgbClr val="7C9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id-ID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1" name="Oval 19"/>
          <p:cNvSpPr>
            <a:spLocks noChangeAspect="1" noChangeArrowheads="1"/>
          </p:cNvSpPr>
          <p:nvPr/>
        </p:nvSpPr>
        <p:spPr bwMode="auto">
          <a:xfrm>
            <a:off x="2822575" y="1631950"/>
            <a:ext cx="1036638" cy="1033463"/>
          </a:xfrm>
          <a:prstGeom prst="ellipse">
            <a:avLst/>
          </a:prstGeom>
          <a:solidFill>
            <a:srgbClr val="5DB5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Freeform 130"/>
          <p:cNvSpPr/>
          <p:nvPr/>
        </p:nvSpPr>
        <p:spPr>
          <a:xfrm rot="607103">
            <a:off x="2408238" y="2852738"/>
            <a:ext cx="379412" cy="835025"/>
          </a:xfrm>
          <a:custGeom>
            <a:avLst/>
            <a:gdLst>
              <a:gd name="connsiteX0" fmla="*/ 0 w 301752"/>
              <a:gd name="connsiteY0" fmla="*/ 0 h 612648"/>
              <a:gd name="connsiteX1" fmla="*/ 301752 w 301752"/>
              <a:gd name="connsiteY1" fmla="*/ 612648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1752" h="612648">
                <a:moveTo>
                  <a:pt x="0" y="0"/>
                </a:moveTo>
                <a:cubicBezTo>
                  <a:pt x="119634" y="189738"/>
                  <a:pt x="239268" y="379476"/>
                  <a:pt x="301752" y="612648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Freeform 182"/>
          <p:cNvSpPr/>
          <p:nvPr/>
        </p:nvSpPr>
        <p:spPr>
          <a:xfrm rot="21145872">
            <a:off x="2225675" y="3559175"/>
            <a:ext cx="292100" cy="693738"/>
          </a:xfrm>
          <a:custGeom>
            <a:avLst/>
            <a:gdLst>
              <a:gd name="connsiteX0" fmla="*/ 0 w 301752"/>
              <a:gd name="connsiteY0" fmla="*/ 0 h 612648"/>
              <a:gd name="connsiteX1" fmla="*/ 301752 w 301752"/>
              <a:gd name="connsiteY1" fmla="*/ 612648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1752" h="612648">
                <a:moveTo>
                  <a:pt x="0" y="0"/>
                </a:moveTo>
                <a:cubicBezTo>
                  <a:pt x="119634" y="189738"/>
                  <a:pt x="239268" y="379476"/>
                  <a:pt x="301752" y="612648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183"/>
          <p:cNvSpPr/>
          <p:nvPr/>
        </p:nvSpPr>
        <p:spPr>
          <a:xfrm rot="12942405">
            <a:off x="2789238" y="2749550"/>
            <a:ext cx="257175" cy="693738"/>
          </a:xfrm>
          <a:custGeom>
            <a:avLst/>
            <a:gdLst>
              <a:gd name="connsiteX0" fmla="*/ 0 w 301752"/>
              <a:gd name="connsiteY0" fmla="*/ 0 h 612648"/>
              <a:gd name="connsiteX1" fmla="*/ 301752 w 301752"/>
              <a:gd name="connsiteY1" fmla="*/ 612648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1752" h="612648">
                <a:moveTo>
                  <a:pt x="0" y="0"/>
                </a:moveTo>
                <a:cubicBezTo>
                  <a:pt x="119634" y="189738"/>
                  <a:pt x="239268" y="379476"/>
                  <a:pt x="301752" y="612648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184"/>
          <p:cNvSpPr/>
          <p:nvPr/>
        </p:nvSpPr>
        <p:spPr>
          <a:xfrm rot="13696296">
            <a:off x="3028156" y="3566319"/>
            <a:ext cx="257175" cy="693738"/>
          </a:xfrm>
          <a:custGeom>
            <a:avLst/>
            <a:gdLst>
              <a:gd name="connsiteX0" fmla="*/ 0 w 301752"/>
              <a:gd name="connsiteY0" fmla="*/ 0 h 612648"/>
              <a:gd name="connsiteX1" fmla="*/ 301752 w 301752"/>
              <a:gd name="connsiteY1" fmla="*/ 612648 h 61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1752" h="612648">
                <a:moveTo>
                  <a:pt x="0" y="0"/>
                </a:moveTo>
                <a:cubicBezTo>
                  <a:pt x="119634" y="189738"/>
                  <a:pt x="239268" y="379476"/>
                  <a:pt x="301752" y="612648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Rectangle 187"/>
          <p:cNvSpPr/>
          <p:nvPr/>
        </p:nvSpPr>
        <p:spPr>
          <a:xfrm>
            <a:off x="5045075" y="3235325"/>
            <a:ext cx="744538" cy="733425"/>
          </a:xfrm>
          <a:prstGeom prst="rect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22" name="Rectangle 190"/>
          <p:cNvSpPr/>
          <p:nvPr/>
        </p:nvSpPr>
        <p:spPr>
          <a:xfrm>
            <a:off x="8024813" y="3235325"/>
            <a:ext cx="746125" cy="733425"/>
          </a:xfrm>
          <a:prstGeom prst="rect">
            <a:avLst/>
          </a:prstGeom>
          <a:solidFill>
            <a:srgbClr val="525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id-ID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193"/>
          <p:cNvSpPr/>
          <p:nvPr/>
        </p:nvSpPr>
        <p:spPr>
          <a:xfrm>
            <a:off x="5045075" y="4727575"/>
            <a:ext cx="744538" cy="731838"/>
          </a:xfrm>
          <a:prstGeom prst="rect">
            <a:avLst/>
          </a:prstGeom>
          <a:solidFill>
            <a:srgbClr val="525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id-ID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196"/>
          <p:cNvSpPr/>
          <p:nvPr/>
        </p:nvSpPr>
        <p:spPr>
          <a:xfrm>
            <a:off x="8024813" y="4727575"/>
            <a:ext cx="746125" cy="731838"/>
          </a:xfrm>
          <a:prstGeom prst="rect">
            <a:avLst/>
          </a:prstGeom>
          <a:solidFill>
            <a:srgbClr val="525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0" name="TextBox 6"/>
          <p:cNvSpPr txBox="1">
            <a:spLocks noChangeArrowheads="1"/>
          </p:cNvSpPr>
          <p:nvPr/>
        </p:nvSpPr>
        <p:spPr bwMode="auto">
          <a:xfrm>
            <a:off x="5045075" y="1547813"/>
            <a:ext cx="48466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定制美化，打造您的演示专场秀。恼于乏味的排版？急于紧迫的工期？不贰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6641" name="Rectangle 21"/>
          <p:cNvSpPr>
            <a:spLocks noChangeArrowheads="1"/>
          </p:cNvSpPr>
          <p:nvPr/>
        </p:nvSpPr>
        <p:spPr bwMode="auto">
          <a:xfrm>
            <a:off x="5786438" y="3414713"/>
            <a:ext cx="145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囚心钻研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6642" name="Rectangle 21"/>
          <p:cNvSpPr>
            <a:spLocks noChangeArrowheads="1"/>
          </p:cNvSpPr>
          <p:nvPr/>
        </p:nvSpPr>
        <p:spPr bwMode="auto">
          <a:xfrm>
            <a:off x="8770938" y="3414713"/>
            <a:ext cx="145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诚心不贰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6643" name="Rectangle 21"/>
          <p:cNvSpPr>
            <a:spLocks noChangeArrowheads="1"/>
          </p:cNvSpPr>
          <p:nvPr/>
        </p:nvSpPr>
        <p:spPr bwMode="auto">
          <a:xfrm>
            <a:off x="5786438" y="4862513"/>
            <a:ext cx="145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囚心钻研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6644" name="Rectangle 21"/>
          <p:cNvSpPr>
            <a:spLocks noChangeArrowheads="1"/>
          </p:cNvSpPr>
          <p:nvPr/>
        </p:nvSpPr>
        <p:spPr bwMode="auto">
          <a:xfrm>
            <a:off x="8770938" y="4862513"/>
            <a:ext cx="145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诚心不贰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26645" name="组合 29"/>
          <p:cNvGrpSpPr>
            <a:grpSpLocks/>
          </p:cNvGrpSpPr>
          <p:nvPr/>
        </p:nvGrpSpPr>
        <p:grpSpPr bwMode="auto">
          <a:xfrm>
            <a:off x="2014538" y="2132013"/>
            <a:ext cx="365125" cy="352425"/>
            <a:chOff x="4741792" y="4560315"/>
            <a:chExt cx="403185" cy="389677"/>
          </a:xfrm>
        </p:grpSpPr>
        <p:sp>
          <p:nvSpPr>
            <p:cNvPr id="31" name="Freeform 148"/>
            <p:cNvSpPr>
              <a:spLocks noEditPoints="1"/>
            </p:cNvSpPr>
            <p:nvPr/>
          </p:nvSpPr>
          <p:spPr bwMode="auto">
            <a:xfrm>
              <a:off x="4741792" y="4560315"/>
              <a:ext cx="403185" cy="389677"/>
            </a:xfrm>
            <a:custGeom>
              <a:avLst/>
              <a:gdLst>
                <a:gd name="T0" fmla="*/ 148 w 164"/>
                <a:gd name="T1" fmla="*/ 10 h 159"/>
                <a:gd name="T2" fmla="*/ 148 w 164"/>
                <a:gd name="T3" fmla="*/ 8 h 159"/>
                <a:gd name="T4" fmla="*/ 140 w 164"/>
                <a:gd name="T5" fmla="*/ 0 h 159"/>
                <a:gd name="T6" fmla="*/ 23 w 164"/>
                <a:gd name="T7" fmla="*/ 0 h 159"/>
                <a:gd name="T8" fmla="*/ 15 w 164"/>
                <a:gd name="T9" fmla="*/ 8 h 159"/>
                <a:gd name="T10" fmla="*/ 16 w 164"/>
                <a:gd name="T11" fmla="*/ 10 h 159"/>
                <a:gd name="T12" fmla="*/ 0 w 164"/>
                <a:gd name="T13" fmla="*/ 29 h 159"/>
                <a:gd name="T14" fmla="*/ 0 w 164"/>
                <a:gd name="T15" fmla="*/ 100 h 159"/>
                <a:gd name="T16" fmla="*/ 19 w 164"/>
                <a:gd name="T17" fmla="*/ 119 h 159"/>
                <a:gd name="T18" fmla="*/ 67 w 164"/>
                <a:gd name="T19" fmla="*/ 119 h 159"/>
                <a:gd name="T20" fmla="*/ 48 w 164"/>
                <a:gd name="T21" fmla="*/ 144 h 159"/>
                <a:gd name="T22" fmla="*/ 50 w 164"/>
                <a:gd name="T23" fmla="*/ 156 h 159"/>
                <a:gd name="T24" fmla="*/ 62 w 164"/>
                <a:gd name="T25" fmla="*/ 154 h 159"/>
                <a:gd name="T26" fmla="*/ 83 w 164"/>
                <a:gd name="T27" fmla="*/ 126 h 159"/>
                <a:gd name="T28" fmla="*/ 105 w 164"/>
                <a:gd name="T29" fmla="*/ 154 h 159"/>
                <a:gd name="T30" fmla="*/ 116 w 164"/>
                <a:gd name="T31" fmla="*/ 156 h 159"/>
                <a:gd name="T32" fmla="*/ 118 w 164"/>
                <a:gd name="T33" fmla="*/ 144 h 159"/>
                <a:gd name="T34" fmla="*/ 99 w 164"/>
                <a:gd name="T35" fmla="*/ 119 h 159"/>
                <a:gd name="T36" fmla="*/ 145 w 164"/>
                <a:gd name="T37" fmla="*/ 119 h 159"/>
                <a:gd name="T38" fmla="*/ 164 w 164"/>
                <a:gd name="T39" fmla="*/ 100 h 159"/>
                <a:gd name="T40" fmla="*/ 164 w 164"/>
                <a:gd name="T41" fmla="*/ 29 h 159"/>
                <a:gd name="T42" fmla="*/ 148 w 164"/>
                <a:gd name="T43" fmla="*/ 10 h 159"/>
                <a:gd name="T44" fmla="*/ 144 w 164"/>
                <a:gd name="T45" fmla="*/ 90 h 159"/>
                <a:gd name="T46" fmla="*/ 130 w 164"/>
                <a:gd name="T47" fmla="*/ 103 h 159"/>
                <a:gd name="T48" fmla="*/ 36 w 164"/>
                <a:gd name="T49" fmla="*/ 103 h 159"/>
                <a:gd name="T50" fmla="*/ 22 w 164"/>
                <a:gd name="T51" fmla="*/ 90 h 159"/>
                <a:gd name="T52" fmla="*/ 22 w 164"/>
                <a:gd name="T53" fmla="*/ 40 h 159"/>
                <a:gd name="T54" fmla="*/ 36 w 164"/>
                <a:gd name="T55" fmla="*/ 27 h 159"/>
                <a:gd name="T56" fmla="*/ 130 w 164"/>
                <a:gd name="T57" fmla="*/ 27 h 159"/>
                <a:gd name="T58" fmla="*/ 144 w 164"/>
                <a:gd name="T59" fmla="*/ 40 h 159"/>
                <a:gd name="T60" fmla="*/ 144 w 164"/>
                <a:gd name="T61" fmla="*/ 9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" h="159">
                  <a:moveTo>
                    <a:pt x="148" y="10"/>
                  </a:moveTo>
                  <a:cubicBezTo>
                    <a:pt x="148" y="9"/>
                    <a:pt x="148" y="9"/>
                    <a:pt x="148" y="8"/>
                  </a:cubicBezTo>
                  <a:cubicBezTo>
                    <a:pt x="148" y="3"/>
                    <a:pt x="145" y="0"/>
                    <a:pt x="14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5" y="3"/>
                    <a:pt x="15" y="8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7" y="12"/>
                    <a:pt x="0" y="20"/>
                    <a:pt x="0" y="2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11"/>
                    <a:pt x="9" y="119"/>
                    <a:pt x="19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46" y="148"/>
                    <a:pt x="46" y="153"/>
                    <a:pt x="50" y="156"/>
                  </a:cubicBezTo>
                  <a:cubicBezTo>
                    <a:pt x="54" y="159"/>
                    <a:pt x="59" y="158"/>
                    <a:pt x="62" y="154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105" y="154"/>
                    <a:pt x="105" y="154"/>
                    <a:pt x="105" y="154"/>
                  </a:cubicBezTo>
                  <a:cubicBezTo>
                    <a:pt x="107" y="158"/>
                    <a:pt x="113" y="159"/>
                    <a:pt x="116" y="156"/>
                  </a:cubicBezTo>
                  <a:cubicBezTo>
                    <a:pt x="120" y="153"/>
                    <a:pt x="121" y="148"/>
                    <a:pt x="118" y="144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56" y="119"/>
                    <a:pt x="164" y="111"/>
                    <a:pt x="164" y="100"/>
                  </a:cubicBezTo>
                  <a:cubicBezTo>
                    <a:pt x="164" y="29"/>
                    <a:pt x="164" y="29"/>
                    <a:pt x="164" y="29"/>
                  </a:cubicBezTo>
                  <a:cubicBezTo>
                    <a:pt x="164" y="19"/>
                    <a:pt x="157" y="12"/>
                    <a:pt x="148" y="10"/>
                  </a:cubicBezTo>
                  <a:close/>
                  <a:moveTo>
                    <a:pt x="144" y="90"/>
                  </a:moveTo>
                  <a:cubicBezTo>
                    <a:pt x="144" y="97"/>
                    <a:pt x="142" y="103"/>
                    <a:pt x="130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24" y="104"/>
                    <a:pt x="22" y="97"/>
                    <a:pt x="22" y="9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33"/>
                    <a:pt x="24" y="27"/>
                    <a:pt x="36" y="27"/>
                  </a:cubicBezTo>
                  <a:cubicBezTo>
                    <a:pt x="130" y="27"/>
                    <a:pt x="130" y="27"/>
                    <a:pt x="130" y="27"/>
                  </a:cubicBezTo>
                  <a:cubicBezTo>
                    <a:pt x="142" y="27"/>
                    <a:pt x="144" y="33"/>
                    <a:pt x="144" y="40"/>
                  </a:cubicBezTo>
                  <a:lnTo>
                    <a:pt x="144" y="90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Rectangle 149"/>
            <p:cNvSpPr>
              <a:spLocks noChangeArrowheads="1"/>
            </p:cNvSpPr>
            <p:nvPr/>
          </p:nvSpPr>
          <p:spPr bwMode="auto">
            <a:xfrm>
              <a:off x="4973185" y="4739356"/>
              <a:ext cx="33306" cy="56170"/>
            </a:xfrm>
            <a:prstGeom prst="rect">
              <a:avLst/>
            </a:pr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Rectangle 150"/>
            <p:cNvSpPr>
              <a:spLocks noChangeArrowheads="1"/>
            </p:cNvSpPr>
            <p:nvPr/>
          </p:nvSpPr>
          <p:spPr bwMode="auto">
            <a:xfrm>
              <a:off x="4878524" y="4716536"/>
              <a:ext cx="35060" cy="78989"/>
            </a:xfrm>
            <a:prstGeom prst="rect">
              <a:avLst/>
            </a:pr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Rectangle 151"/>
            <p:cNvSpPr>
              <a:spLocks noChangeArrowheads="1"/>
            </p:cNvSpPr>
            <p:nvPr/>
          </p:nvSpPr>
          <p:spPr bwMode="auto">
            <a:xfrm>
              <a:off x="4925854" y="4679676"/>
              <a:ext cx="33307" cy="115850"/>
            </a:xfrm>
            <a:prstGeom prst="rect">
              <a:avLst/>
            </a:pr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646" name="组合 34"/>
          <p:cNvGrpSpPr>
            <a:grpSpLocks/>
          </p:cNvGrpSpPr>
          <p:nvPr/>
        </p:nvGrpSpPr>
        <p:grpSpPr bwMode="auto">
          <a:xfrm>
            <a:off x="3157538" y="1970088"/>
            <a:ext cx="368300" cy="379412"/>
            <a:chOff x="5845115" y="4453280"/>
            <a:chExt cx="405263" cy="419813"/>
          </a:xfrm>
        </p:grpSpPr>
        <p:sp>
          <p:nvSpPr>
            <p:cNvPr id="36" name="Freeform 300"/>
            <p:cNvSpPr>
              <a:spLocks/>
            </p:cNvSpPr>
            <p:nvPr/>
          </p:nvSpPr>
          <p:spPr bwMode="auto">
            <a:xfrm>
              <a:off x="5845115" y="4774727"/>
              <a:ext cx="298706" cy="98366"/>
            </a:xfrm>
            <a:custGeom>
              <a:avLst/>
              <a:gdLst>
                <a:gd name="T0" fmla="*/ 114 w 122"/>
                <a:gd name="T1" fmla="*/ 12 h 40"/>
                <a:gd name="T2" fmla="*/ 112 w 122"/>
                <a:gd name="T3" fmla="*/ 12 h 40"/>
                <a:gd name="T4" fmla="*/ 112 w 122"/>
                <a:gd name="T5" fmla="*/ 6 h 40"/>
                <a:gd name="T6" fmla="*/ 106 w 122"/>
                <a:gd name="T7" fmla="*/ 0 h 40"/>
                <a:gd name="T8" fmla="*/ 16 w 122"/>
                <a:gd name="T9" fmla="*/ 0 h 40"/>
                <a:gd name="T10" fmla="*/ 10 w 122"/>
                <a:gd name="T11" fmla="*/ 6 h 40"/>
                <a:gd name="T12" fmla="*/ 10 w 122"/>
                <a:gd name="T13" fmla="*/ 12 h 40"/>
                <a:gd name="T14" fmla="*/ 8 w 122"/>
                <a:gd name="T15" fmla="*/ 12 h 40"/>
                <a:gd name="T16" fmla="*/ 0 w 122"/>
                <a:gd name="T17" fmla="*/ 19 h 40"/>
                <a:gd name="T18" fmla="*/ 0 w 122"/>
                <a:gd name="T19" fmla="*/ 33 h 40"/>
                <a:gd name="T20" fmla="*/ 8 w 122"/>
                <a:gd name="T21" fmla="*/ 40 h 40"/>
                <a:gd name="T22" fmla="*/ 114 w 122"/>
                <a:gd name="T23" fmla="*/ 40 h 40"/>
                <a:gd name="T24" fmla="*/ 122 w 122"/>
                <a:gd name="T25" fmla="*/ 33 h 40"/>
                <a:gd name="T26" fmla="*/ 122 w 122"/>
                <a:gd name="T27" fmla="*/ 19 h 40"/>
                <a:gd name="T28" fmla="*/ 114 w 122"/>
                <a:gd name="T29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40">
                  <a:moveTo>
                    <a:pt x="114" y="12"/>
                  </a:moveTo>
                  <a:cubicBezTo>
                    <a:pt x="112" y="12"/>
                    <a:pt x="112" y="12"/>
                    <a:pt x="112" y="12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2" y="3"/>
                    <a:pt x="109" y="0"/>
                    <a:pt x="10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0" y="3"/>
                    <a:pt x="10" y="6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2"/>
                    <a:pt x="0" y="15"/>
                    <a:pt x="0" y="1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0"/>
                    <a:pt x="8" y="40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19" y="40"/>
                    <a:pt x="122" y="37"/>
                    <a:pt x="122" y="33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5"/>
                    <a:pt x="119" y="12"/>
                    <a:pt x="114" y="1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Freeform 301"/>
            <p:cNvSpPr>
              <a:spLocks/>
            </p:cNvSpPr>
            <p:nvPr/>
          </p:nvSpPr>
          <p:spPr bwMode="auto">
            <a:xfrm>
              <a:off x="6040759" y="4453280"/>
              <a:ext cx="141492" cy="110662"/>
            </a:xfrm>
            <a:custGeom>
              <a:avLst/>
              <a:gdLst>
                <a:gd name="T0" fmla="*/ 52 w 57"/>
                <a:gd name="T1" fmla="*/ 45 h 45"/>
                <a:gd name="T2" fmla="*/ 55 w 57"/>
                <a:gd name="T3" fmla="*/ 43 h 45"/>
                <a:gd name="T4" fmla="*/ 54 w 57"/>
                <a:gd name="T5" fmla="*/ 35 h 45"/>
                <a:gd name="T6" fmla="*/ 9 w 57"/>
                <a:gd name="T7" fmla="*/ 2 h 45"/>
                <a:gd name="T8" fmla="*/ 1 w 57"/>
                <a:gd name="T9" fmla="*/ 3 h 45"/>
                <a:gd name="T10" fmla="*/ 0 w 57"/>
                <a:gd name="T11" fmla="*/ 6 h 45"/>
                <a:gd name="T12" fmla="*/ 52 w 57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5">
                  <a:moveTo>
                    <a:pt x="52" y="45"/>
                  </a:moveTo>
                  <a:cubicBezTo>
                    <a:pt x="53" y="44"/>
                    <a:pt x="54" y="44"/>
                    <a:pt x="55" y="43"/>
                  </a:cubicBezTo>
                  <a:cubicBezTo>
                    <a:pt x="57" y="40"/>
                    <a:pt x="56" y="37"/>
                    <a:pt x="54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0"/>
                    <a:pt x="3" y="1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lnTo>
                    <a:pt x="52" y="45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302"/>
            <p:cNvSpPr>
              <a:spLocks/>
            </p:cNvSpPr>
            <p:nvPr/>
          </p:nvSpPr>
          <p:spPr bwMode="auto">
            <a:xfrm>
              <a:off x="5894026" y="4644743"/>
              <a:ext cx="139746" cy="110663"/>
            </a:xfrm>
            <a:custGeom>
              <a:avLst/>
              <a:gdLst>
                <a:gd name="T0" fmla="*/ 4 w 57"/>
                <a:gd name="T1" fmla="*/ 0 h 45"/>
                <a:gd name="T2" fmla="*/ 2 w 57"/>
                <a:gd name="T3" fmla="*/ 2 h 45"/>
                <a:gd name="T4" fmla="*/ 3 w 57"/>
                <a:gd name="T5" fmla="*/ 10 h 45"/>
                <a:gd name="T6" fmla="*/ 47 w 57"/>
                <a:gd name="T7" fmla="*/ 43 h 45"/>
                <a:gd name="T8" fmla="*/ 56 w 57"/>
                <a:gd name="T9" fmla="*/ 42 h 45"/>
                <a:gd name="T10" fmla="*/ 57 w 57"/>
                <a:gd name="T11" fmla="*/ 39 h 45"/>
                <a:gd name="T12" fmla="*/ 4 w 5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5">
                  <a:moveTo>
                    <a:pt x="4" y="0"/>
                  </a:moveTo>
                  <a:cubicBezTo>
                    <a:pt x="3" y="1"/>
                    <a:pt x="2" y="1"/>
                    <a:pt x="2" y="2"/>
                  </a:cubicBezTo>
                  <a:cubicBezTo>
                    <a:pt x="0" y="5"/>
                    <a:pt x="0" y="8"/>
                    <a:pt x="3" y="10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50" y="45"/>
                    <a:pt x="54" y="44"/>
                    <a:pt x="56" y="42"/>
                  </a:cubicBezTo>
                  <a:cubicBezTo>
                    <a:pt x="56" y="41"/>
                    <a:pt x="57" y="40"/>
                    <a:pt x="57" y="39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303"/>
            <p:cNvSpPr>
              <a:spLocks/>
            </p:cNvSpPr>
            <p:nvPr/>
          </p:nvSpPr>
          <p:spPr bwMode="auto">
            <a:xfrm>
              <a:off x="5918482" y="4483141"/>
              <a:ext cx="331896" cy="284560"/>
            </a:xfrm>
            <a:custGeom>
              <a:avLst/>
              <a:gdLst>
                <a:gd name="T0" fmla="*/ 131 w 135"/>
                <a:gd name="T1" fmla="*/ 97 h 116"/>
                <a:gd name="T2" fmla="*/ 80 w 135"/>
                <a:gd name="T3" fmla="*/ 60 h 116"/>
                <a:gd name="T4" fmla="*/ 96 w 135"/>
                <a:gd name="T5" fmla="*/ 39 h 116"/>
                <a:gd name="T6" fmla="*/ 98 w 135"/>
                <a:gd name="T7" fmla="*/ 36 h 116"/>
                <a:gd name="T8" fmla="*/ 50 w 135"/>
                <a:gd name="T9" fmla="*/ 0 h 116"/>
                <a:gd name="T10" fmla="*/ 47 w 135"/>
                <a:gd name="T11" fmla="*/ 3 h 116"/>
                <a:gd name="T12" fmla="*/ 31 w 135"/>
                <a:gd name="T13" fmla="*/ 24 h 116"/>
                <a:gd name="T14" fmla="*/ 29 w 135"/>
                <a:gd name="T15" fmla="*/ 22 h 116"/>
                <a:gd name="T16" fmla="*/ 18 w 135"/>
                <a:gd name="T17" fmla="*/ 24 h 116"/>
                <a:gd name="T18" fmla="*/ 15 w 135"/>
                <a:gd name="T19" fmla="*/ 28 h 116"/>
                <a:gd name="T20" fmla="*/ 16 w 135"/>
                <a:gd name="T21" fmla="*/ 39 h 116"/>
                <a:gd name="T22" fmla="*/ 18 w 135"/>
                <a:gd name="T23" fmla="*/ 40 h 116"/>
                <a:gd name="T24" fmla="*/ 1 w 135"/>
                <a:gd name="T25" fmla="*/ 62 h 116"/>
                <a:gd name="T26" fmla="*/ 0 w 135"/>
                <a:gd name="T27" fmla="*/ 64 h 116"/>
                <a:gd name="T28" fmla="*/ 49 w 135"/>
                <a:gd name="T29" fmla="*/ 100 h 116"/>
                <a:gd name="T30" fmla="*/ 51 w 135"/>
                <a:gd name="T31" fmla="*/ 98 h 116"/>
                <a:gd name="T32" fmla="*/ 68 w 135"/>
                <a:gd name="T33" fmla="*/ 76 h 116"/>
                <a:gd name="T34" fmla="*/ 118 w 135"/>
                <a:gd name="T35" fmla="*/ 114 h 116"/>
                <a:gd name="T36" fmla="*/ 129 w 135"/>
                <a:gd name="T37" fmla="*/ 112 h 116"/>
                <a:gd name="T38" fmla="*/ 132 w 135"/>
                <a:gd name="T39" fmla="*/ 108 h 116"/>
                <a:gd name="T40" fmla="*/ 131 w 135"/>
                <a:gd name="T41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" h="116">
                  <a:moveTo>
                    <a:pt x="131" y="97"/>
                  </a:moveTo>
                  <a:cubicBezTo>
                    <a:pt x="80" y="60"/>
                    <a:pt x="80" y="60"/>
                    <a:pt x="80" y="60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7" y="38"/>
                    <a:pt x="98" y="37"/>
                    <a:pt x="98" y="3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1"/>
                    <a:pt x="48" y="2"/>
                    <a:pt x="47" y="3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5" y="20"/>
                    <a:pt x="21" y="20"/>
                    <a:pt x="18" y="24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2" y="31"/>
                    <a:pt x="13" y="36"/>
                    <a:pt x="16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0" y="63"/>
                    <a:pt x="0" y="64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50" y="99"/>
                    <a:pt x="50" y="99"/>
                    <a:pt x="51" y="98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22" y="116"/>
                    <a:pt x="126" y="115"/>
                    <a:pt x="129" y="112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5" y="104"/>
                    <a:pt x="134" y="100"/>
                    <a:pt x="131" y="97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647" name="组合 39"/>
          <p:cNvGrpSpPr>
            <a:grpSpLocks/>
          </p:cNvGrpSpPr>
          <p:nvPr/>
        </p:nvGrpSpPr>
        <p:grpSpPr bwMode="auto">
          <a:xfrm>
            <a:off x="1703388" y="3035300"/>
            <a:ext cx="255587" cy="379413"/>
            <a:chOff x="6860352" y="4485494"/>
            <a:chExt cx="282644" cy="419812"/>
          </a:xfrm>
        </p:grpSpPr>
        <p:sp>
          <p:nvSpPr>
            <p:cNvPr id="41" name="Freeform 306"/>
            <p:cNvSpPr>
              <a:spLocks/>
            </p:cNvSpPr>
            <p:nvPr/>
          </p:nvSpPr>
          <p:spPr bwMode="auto">
            <a:xfrm>
              <a:off x="6948130" y="4893010"/>
              <a:ext cx="108844" cy="12296"/>
            </a:xfrm>
            <a:custGeom>
              <a:avLst/>
              <a:gdLst>
                <a:gd name="T0" fmla="*/ 43 w 44"/>
                <a:gd name="T1" fmla="*/ 0 h 5"/>
                <a:gd name="T2" fmla="*/ 2 w 44"/>
                <a:gd name="T3" fmla="*/ 0 h 5"/>
                <a:gd name="T4" fmla="*/ 0 w 44"/>
                <a:gd name="T5" fmla="*/ 3 h 5"/>
                <a:gd name="T6" fmla="*/ 3 w 44"/>
                <a:gd name="T7" fmla="*/ 5 h 5"/>
                <a:gd name="T8" fmla="*/ 5 w 44"/>
                <a:gd name="T9" fmla="*/ 5 h 5"/>
                <a:gd name="T10" fmla="*/ 5 w 44"/>
                <a:gd name="T11" fmla="*/ 5 h 5"/>
                <a:gd name="T12" fmla="*/ 39 w 44"/>
                <a:gd name="T13" fmla="*/ 5 h 5"/>
                <a:gd name="T14" fmla="*/ 42 w 44"/>
                <a:gd name="T15" fmla="*/ 5 h 5"/>
                <a:gd name="T16" fmla="*/ 44 w 44"/>
                <a:gd name="T17" fmla="*/ 3 h 5"/>
                <a:gd name="T18" fmla="*/ 43 w 4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4" y="4"/>
                    <a:pt x="44" y="3"/>
                  </a:cubicBezTo>
                  <a:cubicBezTo>
                    <a:pt x="44" y="1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Freeform 307"/>
            <p:cNvSpPr>
              <a:spLocks/>
            </p:cNvSpPr>
            <p:nvPr/>
          </p:nvSpPr>
          <p:spPr bwMode="auto">
            <a:xfrm>
              <a:off x="6942863" y="4878957"/>
              <a:ext cx="119378" cy="12296"/>
            </a:xfrm>
            <a:custGeom>
              <a:avLst/>
              <a:gdLst>
                <a:gd name="T0" fmla="*/ 47 w 48"/>
                <a:gd name="T1" fmla="*/ 0 h 5"/>
                <a:gd name="T2" fmla="*/ 2 w 48"/>
                <a:gd name="T3" fmla="*/ 0 h 5"/>
                <a:gd name="T4" fmla="*/ 0 w 48"/>
                <a:gd name="T5" fmla="*/ 2 h 5"/>
                <a:gd name="T6" fmla="*/ 4 w 48"/>
                <a:gd name="T7" fmla="*/ 4 h 5"/>
                <a:gd name="T8" fmla="*/ 45 w 48"/>
                <a:gd name="T9" fmla="*/ 4 h 5"/>
                <a:gd name="T10" fmla="*/ 46 w 48"/>
                <a:gd name="T11" fmla="*/ 4 h 5"/>
                <a:gd name="T12" fmla="*/ 48 w 48"/>
                <a:gd name="T13" fmla="*/ 2 h 5"/>
                <a:gd name="T14" fmla="*/ 47 w 4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5"/>
                    <a:pt x="4" y="4"/>
                    <a:pt x="4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308"/>
            <p:cNvSpPr>
              <a:spLocks/>
            </p:cNvSpPr>
            <p:nvPr/>
          </p:nvSpPr>
          <p:spPr bwMode="auto">
            <a:xfrm>
              <a:off x="6942863" y="4843827"/>
              <a:ext cx="119378" cy="8783"/>
            </a:xfrm>
            <a:custGeom>
              <a:avLst/>
              <a:gdLst>
                <a:gd name="T0" fmla="*/ 47 w 48"/>
                <a:gd name="T1" fmla="*/ 0 h 4"/>
                <a:gd name="T2" fmla="*/ 2 w 48"/>
                <a:gd name="T3" fmla="*/ 0 h 4"/>
                <a:gd name="T4" fmla="*/ 0 w 48"/>
                <a:gd name="T5" fmla="*/ 2 h 4"/>
                <a:gd name="T6" fmla="*/ 2 w 48"/>
                <a:gd name="T7" fmla="*/ 4 h 4"/>
                <a:gd name="T8" fmla="*/ 47 w 48"/>
                <a:gd name="T9" fmla="*/ 4 h 4"/>
                <a:gd name="T10" fmla="*/ 48 w 48"/>
                <a:gd name="T11" fmla="*/ 2 h 4"/>
                <a:gd name="T12" fmla="*/ 47 w 4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309"/>
            <p:cNvSpPr>
              <a:spLocks/>
            </p:cNvSpPr>
            <p:nvPr/>
          </p:nvSpPr>
          <p:spPr bwMode="auto">
            <a:xfrm>
              <a:off x="6942863" y="4861392"/>
              <a:ext cx="119378" cy="8783"/>
            </a:xfrm>
            <a:custGeom>
              <a:avLst/>
              <a:gdLst>
                <a:gd name="T0" fmla="*/ 47 w 48"/>
                <a:gd name="T1" fmla="*/ 0 h 4"/>
                <a:gd name="T2" fmla="*/ 2 w 48"/>
                <a:gd name="T3" fmla="*/ 0 h 4"/>
                <a:gd name="T4" fmla="*/ 0 w 48"/>
                <a:gd name="T5" fmla="*/ 2 h 4"/>
                <a:gd name="T6" fmla="*/ 2 w 48"/>
                <a:gd name="T7" fmla="*/ 4 h 4"/>
                <a:gd name="T8" fmla="*/ 47 w 48"/>
                <a:gd name="T9" fmla="*/ 4 h 4"/>
                <a:gd name="T10" fmla="*/ 48 w 48"/>
                <a:gd name="T11" fmla="*/ 2 h 4"/>
                <a:gd name="T12" fmla="*/ 47 w 4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310"/>
            <p:cNvSpPr>
              <a:spLocks noEditPoints="1"/>
            </p:cNvSpPr>
            <p:nvPr/>
          </p:nvSpPr>
          <p:spPr bwMode="auto">
            <a:xfrm>
              <a:off x="6860352" y="4485494"/>
              <a:ext cx="282644" cy="351307"/>
            </a:xfrm>
            <a:custGeom>
              <a:avLst/>
              <a:gdLst>
                <a:gd name="T0" fmla="*/ 59 w 115"/>
                <a:gd name="T1" fmla="*/ 0 h 143"/>
                <a:gd name="T2" fmla="*/ 54 w 115"/>
                <a:gd name="T3" fmla="*/ 0 h 143"/>
                <a:gd name="T4" fmla="*/ 5 w 115"/>
                <a:gd name="T5" fmla="*/ 32 h 143"/>
                <a:gd name="T6" fmla="*/ 0 w 115"/>
                <a:gd name="T7" fmla="*/ 57 h 143"/>
                <a:gd name="T8" fmla="*/ 6 w 115"/>
                <a:gd name="T9" fmla="*/ 82 h 143"/>
                <a:gd name="T10" fmla="*/ 16 w 115"/>
                <a:gd name="T11" fmla="*/ 101 h 143"/>
                <a:gd name="T12" fmla="*/ 25 w 115"/>
                <a:gd name="T13" fmla="*/ 120 h 143"/>
                <a:gd name="T14" fmla="*/ 27 w 115"/>
                <a:gd name="T15" fmla="*/ 132 h 143"/>
                <a:gd name="T16" fmla="*/ 35 w 115"/>
                <a:gd name="T17" fmla="*/ 143 h 143"/>
                <a:gd name="T18" fmla="*/ 83 w 115"/>
                <a:gd name="T19" fmla="*/ 142 h 143"/>
                <a:gd name="T20" fmla="*/ 90 w 115"/>
                <a:gd name="T21" fmla="*/ 120 h 143"/>
                <a:gd name="T22" fmla="*/ 100 w 115"/>
                <a:gd name="T23" fmla="*/ 101 h 143"/>
                <a:gd name="T24" fmla="*/ 115 w 115"/>
                <a:gd name="T25" fmla="*/ 57 h 143"/>
                <a:gd name="T26" fmla="*/ 115 w 115"/>
                <a:gd name="T27" fmla="*/ 55 h 143"/>
                <a:gd name="T28" fmla="*/ 109 w 115"/>
                <a:gd name="T29" fmla="*/ 57 h 143"/>
                <a:gd name="T30" fmla="*/ 95 w 115"/>
                <a:gd name="T31" fmla="*/ 98 h 143"/>
                <a:gd name="T32" fmla="*/ 90 w 115"/>
                <a:gd name="T33" fmla="*/ 76 h 143"/>
                <a:gd name="T34" fmla="*/ 73 w 115"/>
                <a:gd name="T35" fmla="*/ 69 h 143"/>
                <a:gd name="T36" fmla="*/ 68 w 115"/>
                <a:gd name="T37" fmla="*/ 64 h 143"/>
                <a:gd name="T38" fmla="*/ 60 w 115"/>
                <a:gd name="T39" fmla="*/ 77 h 143"/>
                <a:gd name="T40" fmla="*/ 54 w 115"/>
                <a:gd name="T41" fmla="*/ 73 h 143"/>
                <a:gd name="T42" fmla="*/ 55 w 115"/>
                <a:gd name="T43" fmla="*/ 82 h 143"/>
                <a:gd name="T44" fmla="*/ 49 w 115"/>
                <a:gd name="T45" fmla="*/ 64 h 143"/>
                <a:gd name="T46" fmla="*/ 51 w 115"/>
                <a:gd name="T47" fmla="*/ 65 h 143"/>
                <a:gd name="T48" fmla="*/ 64 w 115"/>
                <a:gd name="T49" fmla="*/ 66 h 143"/>
                <a:gd name="T50" fmla="*/ 66 w 115"/>
                <a:gd name="T51" fmla="*/ 58 h 143"/>
                <a:gd name="T52" fmla="*/ 71 w 115"/>
                <a:gd name="T53" fmla="*/ 44 h 143"/>
                <a:gd name="T54" fmla="*/ 47 w 115"/>
                <a:gd name="T55" fmla="*/ 45 h 143"/>
                <a:gd name="T56" fmla="*/ 50 w 115"/>
                <a:gd name="T57" fmla="*/ 57 h 143"/>
                <a:gd name="T58" fmla="*/ 45 w 115"/>
                <a:gd name="T59" fmla="*/ 68 h 143"/>
                <a:gd name="T60" fmla="*/ 27 w 115"/>
                <a:gd name="T61" fmla="*/ 74 h 143"/>
                <a:gd name="T62" fmla="*/ 26 w 115"/>
                <a:gd name="T63" fmla="*/ 75 h 143"/>
                <a:gd name="T64" fmla="*/ 20 w 115"/>
                <a:gd name="T65" fmla="*/ 97 h 143"/>
                <a:gd name="T66" fmla="*/ 11 w 115"/>
                <a:gd name="T67" fmla="*/ 80 h 143"/>
                <a:gd name="T68" fmla="*/ 6 w 115"/>
                <a:gd name="T69" fmla="*/ 54 h 143"/>
                <a:gd name="T70" fmla="*/ 21 w 115"/>
                <a:gd name="T71" fmla="*/ 20 h 143"/>
                <a:gd name="T72" fmla="*/ 58 w 115"/>
                <a:gd name="T73" fmla="*/ 5 h 143"/>
                <a:gd name="T74" fmla="*/ 109 w 115"/>
                <a:gd name="T75" fmla="*/ 5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" h="143">
                  <a:moveTo>
                    <a:pt x="98" y="16"/>
                  </a:moveTo>
                  <a:cubicBezTo>
                    <a:pt x="88" y="6"/>
                    <a:pt x="75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0" y="0"/>
                    <a:pt x="28" y="6"/>
                    <a:pt x="17" y="16"/>
                  </a:cubicBezTo>
                  <a:cubicBezTo>
                    <a:pt x="13" y="20"/>
                    <a:pt x="9" y="25"/>
                    <a:pt x="5" y="32"/>
                  </a:cubicBezTo>
                  <a:cubicBezTo>
                    <a:pt x="2" y="39"/>
                    <a:pt x="1" y="46"/>
                    <a:pt x="0" y="5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8"/>
                    <a:pt x="3" y="76"/>
                    <a:pt x="6" y="82"/>
                  </a:cubicBezTo>
                  <a:cubicBezTo>
                    <a:pt x="9" y="88"/>
                    <a:pt x="12" y="94"/>
                    <a:pt x="15" y="99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4"/>
                    <a:pt x="18" y="105"/>
                  </a:cubicBezTo>
                  <a:cubicBezTo>
                    <a:pt x="21" y="110"/>
                    <a:pt x="24" y="114"/>
                    <a:pt x="25" y="120"/>
                  </a:cubicBezTo>
                  <a:cubicBezTo>
                    <a:pt x="26" y="122"/>
                    <a:pt x="26" y="125"/>
                    <a:pt x="26" y="128"/>
                  </a:cubicBezTo>
                  <a:cubicBezTo>
                    <a:pt x="26" y="129"/>
                    <a:pt x="27" y="131"/>
                    <a:pt x="27" y="132"/>
                  </a:cubicBezTo>
                  <a:cubicBezTo>
                    <a:pt x="28" y="137"/>
                    <a:pt x="31" y="140"/>
                    <a:pt x="33" y="142"/>
                  </a:cubicBezTo>
                  <a:cubicBezTo>
                    <a:pt x="33" y="143"/>
                    <a:pt x="34" y="143"/>
                    <a:pt x="35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2" y="143"/>
                    <a:pt x="83" y="143"/>
                    <a:pt x="83" y="142"/>
                  </a:cubicBezTo>
                  <a:cubicBezTo>
                    <a:pt x="87" y="138"/>
                    <a:pt x="88" y="133"/>
                    <a:pt x="89" y="127"/>
                  </a:cubicBezTo>
                  <a:cubicBezTo>
                    <a:pt x="89" y="125"/>
                    <a:pt x="90" y="122"/>
                    <a:pt x="90" y="120"/>
                  </a:cubicBezTo>
                  <a:cubicBezTo>
                    <a:pt x="92" y="115"/>
                    <a:pt x="95" y="110"/>
                    <a:pt x="98" y="105"/>
                  </a:cubicBezTo>
                  <a:cubicBezTo>
                    <a:pt x="98" y="103"/>
                    <a:pt x="99" y="102"/>
                    <a:pt x="100" y="101"/>
                  </a:cubicBezTo>
                  <a:cubicBezTo>
                    <a:pt x="100" y="99"/>
                    <a:pt x="101" y="98"/>
                    <a:pt x="102" y="96"/>
                  </a:cubicBezTo>
                  <a:cubicBezTo>
                    <a:pt x="108" y="85"/>
                    <a:pt x="114" y="74"/>
                    <a:pt x="115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40"/>
                    <a:pt x="109" y="27"/>
                    <a:pt x="98" y="16"/>
                  </a:cubicBezTo>
                  <a:close/>
                  <a:moveTo>
                    <a:pt x="109" y="57"/>
                  </a:moveTo>
                  <a:cubicBezTo>
                    <a:pt x="109" y="72"/>
                    <a:pt x="103" y="82"/>
                    <a:pt x="97" y="93"/>
                  </a:cubicBezTo>
                  <a:cubicBezTo>
                    <a:pt x="96" y="95"/>
                    <a:pt x="96" y="96"/>
                    <a:pt x="95" y="98"/>
                  </a:cubicBezTo>
                  <a:cubicBezTo>
                    <a:pt x="95" y="91"/>
                    <a:pt x="94" y="79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8" y="75"/>
                    <a:pt x="88" y="75"/>
                  </a:cubicBezTo>
                  <a:cubicBezTo>
                    <a:pt x="87" y="73"/>
                    <a:pt x="73" y="69"/>
                    <a:pt x="73" y="69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9"/>
                    <a:pt x="63" y="85"/>
                    <a:pt x="63" y="85"/>
                  </a:cubicBezTo>
                  <a:cubicBezTo>
                    <a:pt x="63" y="83"/>
                    <a:pt x="60" y="77"/>
                    <a:pt x="60" y="77"/>
                  </a:cubicBezTo>
                  <a:cubicBezTo>
                    <a:pt x="60" y="76"/>
                    <a:pt x="61" y="73"/>
                    <a:pt x="61" y="73"/>
                  </a:cubicBezTo>
                  <a:cubicBezTo>
                    <a:pt x="57" y="68"/>
                    <a:pt x="54" y="73"/>
                    <a:pt x="54" y="73"/>
                  </a:cubicBezTo>
                  <a:cubicBezTo>
                    <a:pt x="53" y="75"/>
                    <a:pt x="56" y="78"/>
                    <a:pt x="56" y="78"/>
                  </a:cubicBezTo>
                  <a:cubicBezTo>
                    <a:pt x="55" y="79"/>
                    <a:pt x="55" y="82"/>
                    <a:pt x="55" y="82"/>
                  </a:cubicBezTo>
                  <a:cubicBezTo>
                    <a:pt x="54" y="84"/>
                    <a:pt x="53" y="88"/>
                    <a:pt x="53" y="88"/>
                  </a:cubicBezTo>
                  <a:cubicBezTo>
                    <a:pt x="50" y="79"/>
                    <a:pt x="49" y="64"/>
                    <a:pt x="49" y="64"/>
                  </a:cubicBezTo>
                  <a:cubicBezTo>
                    <a:pt x="48" y="63"/>
                    <a:pt x="50" y="63"/>
                    <a:pt x="50" y="63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2" y="67"/>
                    <a:pt x="58" y="70"/>
                    <a:pt x="58" y="70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67" y="65"/>
                    <a:pt x="67" y="62"/>
                    <a:pt x="67" y="62"/>
                  </a:cubicBezTo>
                  <a:cubicBezTo>
                    <a:pt x="66" y="62"/>
                    <a:pt x="66" y="58"/>
                    <a:pt x="66" y="58"/>
                  </a:cubicBezTo>
                  <a:cubicBezTo>
                    <a:pt x="67" y="57"/>
                    <a:pt x="69" y="53"/>
                    <a:pt x="69" y="53"/>
                  </a:cubicBezTo>
                  <a:cubicBezTo>
                    <a:pt x="71" y="50"/>
                    <a:pt x="71" y="44"/>
                    <a:pt x="71" y="44"/>
                  </a:cubicBezTo>
                  <a:cubicBezTo>
                    <a:pt x="74" y="25"/>
                    <a:pt x="57" y="27"/>
                    <a:pt x="57" y="27"/>
                  </a:cubicBezTo>
                  <a:cubicBezTo>
                    <a:pt x="44" y="29"/>
                    <a:pt x="47" y="45"/>
                    <a:pt x="47" y="45"/>
                  </a:cubicBezTo>
                  <a:cubicBezTo>
                    <a:pt x="45" y="45"/>
                    <a:pt x="48" y="52"/>
                    <a:pt x="48" y="52"/>
                  </a:cubicBezTo>
                  <a:cubicBezTo>
                    <a:pt x="48" y="52"/>
                    <a:pt x="50" y="57"/>
                    <a:pt x="50" y="57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5" y="68"/>
                    <a:pt x="45" y="68"/>
                  </a:cubicBezTo>
                  <a:cubicBezTo>
                    <a:pt x="37" y="68"/>
                    <a:pt x="29" y="74"/>
                    <a:pt x="29" y="74"/>
                  </a:cubicBezTo>
                  <a:cubicBezTo>
                    <a:pt x="28" y="74"/>
                    <a:pt x="27" y="74"/>
                    <a:pt x="27" y="7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6"/>
                    <a:pt x="26" y="77"/>
                  </a:cubicBezTo>
                  <a:cubicBezTo>
                    <a:pt x="25" y="82"/>
                    <a:pt x="21" y="92"/>
                    <a:pt x="20" y="97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17" y="91"/>
                    <a:pt x="14" y="86"/>
                    <a:pt x="11" y="80"/>
                  </a:cubicBezTo>
                  <a:cubicBezTo>
                    <a:pt x="8" y="74"/>
                    <a:pt x="7" y="67"/>
                    <a:pt x="6" y="57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47"/>
                    <a:pt x="8" y="40"/>
                    <a:pt x="11" y="34"/>
                  </a:cubicBezTo>
                  <a:cubicBezTo>
                    <a:pt x="13" y="28"/>
                    <a:pt x="17" y="24"/>
                    <a:pt x="21" y="20"/>
                  </a:cubicBezTo>
                  <a:cubicBezTo>
                    <a:pt x="30" y="11"/>
                    <a:pt x="41" y="6"/>
                    <a:pt x="54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73" y="6"/>
                    <a:pt x="85" y="11"/>
                    <a:pt x="94" y="20"/>
                  </a:cubicBezTo>
                  <a:cubicBezTo>
                    <a:pt x="104" y="30"/>
                    <a:pt x="109" y="41"/>
                    <a:pt x="109" y="56"/>
                  </a:cubicBezTo>
                  <a:lnTo>
                    <a:pt x="109" y="57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648" name="组合 45"/>
          <p:cNvGrpSpPr>
            <a:grpSpLocks/>
          </p:cNvGrpSpPr>
          <p:nvPr/>
        </p:nvGrpSpPr>
        <p:grpSpPr bwMode="auto">
          <a:xfrm>
            <a:off x="3476625" y="3082925"/>
            <a:ext cx="331788" cy="276225"/>
            <a:chOff x="7779988" y="4534334"/>
            <a:chExt cx="432281" cy="361620"/>
          </a:xfrm>
        </p:grpSpPr>
        <p:sp>
          <p:nvSpPr>
            <p:cNvPr id="47" name="Freeform 313"/>
            <p:cNvSpPr>
              <a:spLocks noEditPoints="1"/>
            </p:cNvSpPr>
            <p:nvPr/>
          </p:nvSpPr>
          <p:spPr bwMode="auto">
            <a:xfrm>
              <a:off x="7779988" y="4534334"/>
              <a:ext cx="432281" cy="361620"/>
            </a:xfrm>
            <a:custGeom>
              <a:avLst/>
              <a:gdLst>
                <a:gd name="T0" fmla="*/ 154 w 176"/>
                <a:gd name="T1" fmla="*/ 48 h 147"/>
                <a:gd name="T2" fmla="*/ 154 w 176"/>
                <a:gd name="T3" fmla="*/ 26 h 147"/>
                <a:gd name="T4" fmla="*/ 148 w 176"/>
                <a:gd name="T5" fmla="*/ 20 h 147"/>
                <a:gd name="T6" fmla="*/ 93 w 176"/>
                <a:gd name="T7" fmla="*/ 20 h 147"/>
                <a:gd name="T8" fmla="*/ 89 w 176"/>
                <a:gd name="T9" fmla="*/ 6 h 147"/>
                <a:gd name="T10" fmla="*/ 74 w 176"/>
                <a:gd name="T11" fmla="*/ 0 h 147"/>
                <a:gd name="T12" fmla="*/ 58 w 176"/>
                <a:gd name="T13" fmla="*/ 7 h 147"/>
                <a:gd name="T14" fmla="*/ 53 w 176"/>
                <a:gd name="T15" fmla="*/ 20 h 147"/>
                <a:gd name="T16" fmla="*/ 5 w 176"/>
                <a:gd name="T17" fmla="*/ 20 h 147"/>
                <a:gd name="T18" fmla="*/ 0 w 176"/>
                <a:gd name="T19" fmla="*/ 26 h 147"/>
                <a:gd name="T20" fmla="*/ 0 w 176"/>
                <a:gd name="T21" fmla="*/ 67 h 147"/>
                <a:gd name="T22" fmla="*/ 30 w 176"/>
                <a:gd name="T23" fmla="*/ 67 h 147"/>
                <a:gd name="T24" fmla="*/ 34 w 176"/>
                <a:gd name="T25" fmla="*/ 64 h 147"/>
                <a:gd name="T26" fmla="*/ 37 w 176"/>
                <a:gd name="T27" fmla="*/ 67 h 147"/>
                <a:gd name="T28" fmla="*/ 71 w 176"/>
                <a:gd name="T29" fmla="*/ 67 h 147"/>
                <a:gd name="T30" fmla="*/ 69 w 176"/>
                <a:gd name="T31" fmla="*/ 71 h 147"/>
                <a:gd name="T32" fmla="*/ 37 w 176"/>
                <a:gd name="T33" fmla="*/ 71 h 147"/>
                <a:gd name="T34" fmla="*/ 37 w 176"/>
                <a:gd name="T35" fmla="*/ 75 h 147"/>
                <a:gd name="T36" fmla="*/ 34 w 176"/>
                <a:gd name="T37" fmla="*/ 79 h 147"/>
                <a:gd name="T38" fmla="*/ 30 w 176"/>
                <a:gd name="T39" fmla="*/ 75 h 147"/>
                <a:gd name="T40" fmla="*/ 30 w 176"/>
                <a:gd name="T41" fmla="*/ 71 h 147"/>
                <a:gd name="T42" fmla="*/ 0 w 176"/>
                <a:gd name="T43" fmla="*/ 71 h 147"/>
                <a:gd name="T44" fmla="*/ 0 w 176"/>
                <a:gd name="T45" fmla="*/ 126 h 147"/>
                <a:gd name="T46" fmla="*/ 5 w 176"/>
                <a:gd name="T47" fmla="*/ 132 h 147"/>
                <a:gd name="T48" fmla="*/ 81 w 176"/>
                <a:gd name="T49" fmla="*/ 132 h 147"/>
                <a:gd name="T50" fmla="*/ 120 w 176"/>
                <a:gd name="T51" fmla="*/ 147 h 147"/>
                <a:gd name="T52" fmla="*/ 176 w 176"/>
                <a:gd name="T53" fmla="*/ 92 h 147"/>
                <a:gd name="T54" fmla="*/ 154 w 176"/>
                <a:gd name="T55" fmla="*/ 48 h 147"/>
                <a:gd name="T56" fmla="*/ 64 w 176"/>
                <a:gd name="T57" fmla="*/ 12 h 147"/>
                <a:gd name="T58" fmla="*/ 74 w 176"/>
                <a:gd name="T59" fmla="*/ 8 h 147"/>
                <a:gd name="T60" fmla="*/ 83 w 176"/>
                <a:gd name="T61" fmla="*/ 11 h 147"/>
                <a:gd name="T62" fmla="*/ 86 w 176"/>
                <a:gd name="T63" fmla="*/ 20 h 147"/>
                <a:gd name="T64" fmla="*/ 60 w 176"/>
                <a:gd name="T65" fmla="*/ 20 h 147"/>
                <a:gd name="T66" fmla="*/ 64 w 176"/>
                <a:gd name="T67" fmla="*/ 12 h 147"/>
                <a:gd name="T68" fmla="*/ 120 w 176"/>
                <a:gd name="T69" fmla="*/ 136 h 147"/>
                <a:gd name="T70" fmla="*/ 76 w 176"/>
                <a:gd name="T71" fmla="*/ 92 h 147"/>
                <a:gd name="T72" fmla="*/ 89 w 176"/>
                <a:gd name="T73" fmla="*/ 62 h 147"/>
                <a:gd name="T74" fmla="*/ 89 w 176"/>
                <a:gd name="T75" fmla="*/ 62 h 147"/>
                <a:gd name="T76" fmla="*/ 89 w 176"/>
                <a:gd name="T77" fmla="*/ 61 h 147"/>
                <a:gd name="T78" fmla="*/ 120 w 176"/>
                <a:gd name="T79" fmla="*/ 49 h 147"/>
                <a:gd name="T80" fmla="*/ 164 w 176"/>
                <a:gd name="T81" fmla="*/ 92 h 147"/>
                <a:gd name="T82" fmla="*/ 120 w 176"/>
                <a:gd name="T83" fmla="*/ 1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6" h="147">
                  <a:moveTo>
                    <a:pt x="154" y="48"/>
                  </a:moveTo>
                  <a:cubicBezTo>
                    <a:pt x="154" y="26"/>
                    <a:pt x="154" y="26"/>
                    <a:pt x="154" y="26"/>
                  </a:cubicBezTo>
                  <a:cubicBezTo>
                    <a:pt x="154" y="23"/>
                    <a:pt x="151" y="20"/>
                    <a:pt x="148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16"/>
                    <a:pt x="92" y="10"/>
                    <a:pt x="89" y="6"/>
                  </a:cubicBezTo>
                  <a:cubicBezTo>
                    <a:pt x="85" y="2"/>
                    <a:pt x="80" y="0"/>
                    <a:pt x="74" y="0"/>
                  </a:cubicBezTo>
                  <a:cubicBezTo>
                    <a:pt x="67" y="0"/>
                    <a:pt x="62" y="2"/>
                    <a:pt x="58" y="7"/>
                  </a:cubicBezTo>
                  <a:cubicBezTo>
                    <a:pt x="54" y="11"/>
                    <a:pt x="53" y="16"/>
                    <a:pt x="53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5"/>
                    <a:pt x="32" y="64"/>
                    <a:pt x="34" y="64"/>
                  </a:cubicBezTo>
                  <a:cubicBezTo>
                    <a:pt x="35" y="64"/>
                    <a:pt x="37" y="65"/>
                    <a:pt x="37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8"/>
                    <a:pt x="69" y="69"/>
                    <a:pt x="69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77"/>
                    <a:pt x="36" y="79"/>
                    <a:pt x="34" y="79"/>
                  </a:cubicBezTo>
                  <a:cubicBezTo>
                    <a:pt x="32" y="79"/>
                    <a:pt x="30" y="77"/>
                    <a:pt x="30" y="75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9"/>
                    <a:pt x="2" y="132"/>
                    <a:pt x="5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91" y="141"/>
                    <a:pt x="105" y="147"/>
                    <a:pt x="120" y="147"/>
                  </a:cubicBezTo>
                  <a:cubicBezTo>
                    <a:pt x="151" y="147"/>
                    <a:pt x="176" y="123"/>
                    <a:pt x="176" y="92"/>
                  </a:cubicBezTo>
                  <a:cubicBezTo>
                    <a:pt x="176" y="74"/>
                    <a:pt x="167" y="58"/>
                    <a:pt x="154" y="48"/>
                  </a:cubicBezTo>
                  <a:close/>
                  <a:moveTo>
                    <a:pt x="64" y="12"/>
                  </a:moveTo>
                  <a:cubicBezTo>
                    <a:pt x="66" y="9"/>
                    <a:pt x="69" y="8"/>
                    <a:pt x="74" y="8"/>
                  </a:cubicBezTo>
                  <a:cubicBezTo>
                    <a:pt x="78" y="8"/>
                    <a:pt x="81" y="9"/>
                    <a:pt x="83" y="11"/>
                  </a:cubicBezTo>
                  <a:cubicBezTo>
                    <a:pt x="85" y="14"/>
                    <a:pt x="85" y="17"/>
                    <a:pt x="8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1" y="17"/>
                    <a:pt x="62" y="14"/>
                    <a:pt x="64" y="12"/>
                  </a:cubicBezTo>
                  <a:close/>
                  <a:moveTo>
                    <a:pt x="120" y="136"/>
                  </a:moveTo>
                  <a:cubicBezTo>
                    <a:pt x="96" y="136"/>
                    <a:pt x="76" y="116"/>
                    <a:pt x="76" y="92"/>
                  </a:cubicBezTo>
                  <a:cubicBezTo>
                    <a:pt x="76" y="80"/>
                    <a:pt x="81" y="70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7" y="54"/>
                    <a:pt x="108" y="49"/>
                    <a:pt x="120" y="49"/>
                  </a:cubicBezTo>
                  <a:cubicBezTo>
                    <a:pt x="145" y="49"/>
                    <a:pt x="164" y="68"/>
                    <a:pt x="164" y="92"/>
                  </a:cubicBezTo>
                  <a:cubicBezTo>
                    <a:pt x="164" y="116"/>
                    <a:pt x="145" y="136"/>
                    <a:pt x="120" y="136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314"/>
            <p:cNvSpPr>
              <a:spLocks noEditPoints="1"/>
            </p:cNvSpPr>
            <p:nvPr/>
          </p:nvSpPr>
          <p:spPr bwMode="auto">
            <a:xfrm>
              <a:off x="8032324" y="4681892"/>
              <a:ext cx="86870" cy="162106"/>
            </a:xfrm>
            <a:custGeom>
              <a:avLst/>
              <a:gdLst>
                <a:gd name="T0" fmla="*/ 31 w 35"/>
                <a:gd name="T1" fmla="*/ 33 h 66"/>
                <a:gd name="T2" fmla="*/ 26 w 35"/>
                <a:gd name="T3" fmla="*/ 29 h 66"/>
                <a:gd name="T4" fmla="*/ 20 w 35"/>
                <a:gd name="T5" fmla="*/ 28 h 66"/>
                <a:gd name="T6" fmla="*/ 20 w 35"/>
                <a:gd name="T7" fmla="*/ 9 h 66"/>
                <a:gd name="T8" fmla="*/ 25 w 35"/>
                <a:gd name="T9" fmla="*/ 12 h 66"/>
                <a:gd name="T10" fmla="*/ 27 w 35"/>
                <a:gd name="T11" fmla="*/ 17 h 66"/>
                <a:gd name="T12" fmla="*/ 34 w 35"/>
                <a:gd name="T13" fmla="*/ 16 h 66"/>
                <a:gd name="T14" fmla="*/ 29 w 35"/>
                <a:gd name="T15" fmla="*/ 7 h 66"/>
                <a:gd name="T16" fmla="*/ 20 w 35"/>
                <a:gd name="T17" fmla="*/ 3 h 66"/>
                <a:gd name="T18" fmla="*/ 20 w 35"/>
                <a:gd name="T19" fmla="*/ 0 h 66"/>
                <a:gd name="T20" fmla="*/ 16 w 35"/>
                <a:gd name="T21" fmla="*/ 0 h 66"/>
                <a:gd name="T22" fmla="*/ 16 w 35"/>
                <a:gd name="T23" fmla="*/ 3 h 66"/>
                <a:gd name="T24" fmla="*/ 6 w 35"/>
                <a:gd name="T25" fmla="*/ 7 h 66"/>
                <a:gd name="T26" fmla="*/ 1 w 35"/>
                <a:gd name="T27" fmla="*/ 18 h 66"/>
                <a:gd name="T28" fmla="*/ 3 w 35"/>
                <a:gd name="T29" fmla="*/ 25 h 66"/>
                <a:gd name="T30" fmla="*/ 8 w 35"/>
                <a:gd name="T31" fmla="*/ 30 h 66"/>
                <a:gd name="T32" fmla="*/ 16 w 35"/>
                <a:gd name="T33" fmla="*/ 33 h 66"/>
                <a:gd name="T34" fmla="*/ 16 w 35"/>
                <a:gd name="T35" fmla="*/ 54 h 66"/>
                <a:gd name="T36" fmla="*/ 9 w 35"/>
                <a:gd name="T37" fmla="*/ 50 h 66"/>
                <a:gd name="T38" fmla="*/ 7 w 35"/>
                <a:gd name="T39" fmla="*/ 42 h 66"/>
                <a:gd name="T40" fmla="*/ 0 w 35"/>
                <a:gd name="T41" fmla="*/ 43 h 66"/>
                <a:gd name="T42" fmla="*/ 3 w 35"/>
                <a:gd name="T43" fmla="*/ 52 h 66"/>
                <a:gd name="T44" fmla="*/ 8 w 35"/>
                <a:gd name="T45" fmla="*/ 57 h 66"/>
                <a:gd name="T46" fmla="*/ 16 w 35"/>
                <a:gd name="T47" fmla="*/ 59 h 66"/>
                <a:gd name="T48" fmla="*/ 16 w 35"/>
                <a:gd name="T49" fmla="*/ 66 h 66"/>
                <a:gd name="T50" fmla="*/ 20 w 35"/>
                <a:gd name="T51" fmla="*/ 66 h 66"/>
                <a:gd name="T52" fmla="*/ 20 w 35"/>
                <a:gd name="T53" fmla="*/ 59 h 66"/>
                <a:gd name="T54" fmla="*/ 31 w 35"/>
                <a:gd name="T55" fmla="*/ 54 h 66"/>
                <a:gd name="T56" fmla="*/ 35 w 35"/>
                <a:gd name="T57" fmla="*/ 43 h 66"/>
                <a:gd name="T58" fmla="*/ 34 w 35"/>
                <a:gd name="T59" fmla="*/ 37 h 66"/>
                <a:gd name="T60" fmla="*/ 31 w 35"/>
                <a:gd name="T61" fmla="*/ 33 h 66"/>
                <a:gd name="T62" fmla="*/ 16 w 35"/>
                <a:gd name="T63" fmla="*/ 27 h 66"/>
                <a:gd name="T64" fmla="*/ 10 w 35"/>
                <a:gd name="T65" fmla="*/ 23 h 66"/>
                <a:gd name="T66" fmla="*/ 8 w 35"/>
                <a:gd name="T67" fmla="*/ 18 h 66"/>
                <a:gd name="T68" fmla="*/ 10 w 35"/>
                <a:gd name="T69" fmla="*/ 12 h 66"/>
                <a:gd name="T70" fmla="*/ 16 w 35"/>
                <a:gd name="T71" fmla="*/ 9 h 66"/>
                <a:gd name="T72" fmla="*/ 16 w 35"/>
                <a:gd name="T73" fmla="*/ 27 h 66"/>
                <a:gd name="T74" fmla="*/ 26 w 35"/>
                <a:gd name="T75" fmla="*/ 50 h 66"/>
                <a:gd name="T76" fmla="*/ 20 w 35"/>
                <a:gd name="T77" fmla="*/ 54 h 66"/>
                <a:gd name="T78" fmla="*/ 20 w 35"/>
                <a:gd name="T79" fmla="*/ 34 h 66"/>
                <a:gd name="T80" fmla="*/ 27 w 35"/>
                <a:gd name="T81" fmla="*/ 38 h 66"/>
                <a:gd name="T82" fmla="*/ 29 w 35"/>
                <a:gd name="T83" fmla="*/ 43 h 66"/>
                <a:gd name="T84" fmla="*/ 26 w 35"/>
                <a:gd name="T85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" h="66">
                  <a:moveTo>
                    <a:pt x="31" y="33"/>
                  </a:moveTo>
                  <a:cubicBezTo>
                    <a:pt x="30" y="31"/>
                    <a:pt x="28" y="30"/>
                    <a:pt x="26" y="29"/>
                  </a:cubicBezTo>
                  <a:cubicBezTo>
                    <a:pt x="25" y="29"/>
                    <a:pt x="23" y="28"/>
                    <a:pt x="20" y="2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10"/>
                    <a:pt x="25" y="12"/>
                  </a:cubicBezTo>
                  <a:cubicBezTo>
                    <a:pt x="26" y="13"/>
                    <a:pt x="27" y="15"/>
                    <a:pt x="27" y="1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2"/>
                    <a:pt x="32" y="9"/>
                    <a:pt x="29" y="7"/>
                  </a:cubicBezTo>
                  <a:cubicBezTo>
                    <a:pt x="27" y="5"/>
                    <a:pt x="24" y="4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2" y="4"/>
                    <a:pt x="8" y="5"/>
                    <a:pt x="6" y="7"/>
                  </a:cubicBezTo>
                  <a:cubicBezTo>
                    <a:pt x="3" y="10"/>
                    <a:pt x="1" y="13"/>
                    <a:pt x="1" y="18"/>
                  </a:cubicBezTo>
                  <a:cubicBezTo>
                    <a:pt x="1" y="21"/>
                    <a:pt x="2" y="23"/>
                    <a:pt x="3" y="25"/>
                  </a:cubicBezTo>
                  <a:cubicBezTo>
                    <a:pt x="4" y="27"/>
                    <a:pt x="6" y="29"/>
                    <a:pt x="8" y="30"/>
                  </a:cubicBezTo>
                  <a:cubicBezTo>
                    <a:pt x="10" y="31"/>
                    <a:pt x="13" y="32"/>
                    <a:pt x="16" y="33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3" y="53"/>
                    <a:pt x="11" y="52"/>
                    <a:pt x="9" y="50"/>
                  </a:cubicBezTo>
                  <a:cubicBezTo>
                    <a:pt x="8" y="48"/>
                    <a:pt x="7" y="46"/>
                    <a:pt x="7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7"/>
                    <a:pt x="1" y="50"/>
                    <a:pt x="3" y="52"/>
                  </a:cubicBezTo>
                  <a:cubicBezTo>
                    <a:pt x="4" y="54"/>
                    <a:pt x="6" y="56"/>
                    <a:pt x="8" y="57"/>
                  </a:cubicBezTo>
                  <a:cubicBezTo>
                    <a:pt x="10" y="58"/>
                    <a:pt x="13" y="59"/>
                    <a:pt x="16" y="59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59"/>
                    <a:pt x="28" y="57"/>
                    <a:pt x="31" y="54"/>
                  </a:cubicBezTo>
                  <a:cubicBezTo>
                    <a:pt x="34" y="51"/>
                    <a:pt x="35" y="47"/>
                    <a:pt x="35" y="43"/>
                  </a:cubicBezTo>
                  <a:cubicBezTo>
                    <a:pt x="35" y="41"/>
                    <a:pt x="35" y="39"/>
                    <a:pt x="34" y="37"/>
                  </a:cubicBezTo>
                  <a:cubicBezTo>
                    <a:pt x="34" y="35"/>
                    <a:pt x="33" y="34"/>
                    <a:pt x="31" y="33"/>
                  </a:cubicBezTo>
                  <a:close/>
                  <a:moveTo>
                    <a:pt x="16" y="27"/>
                  </a:moveTo>
                  <a:cubicBezTo>
                    <a:pt x="13" y="26"/>
                    <a:pt x="11" y="25"/>
                    <a:pt x="10" y="23"/>
                  </a:cubicBezTo>
                  <a:cubicBezTo>
                    <a:pt x="8" y="22"/>
                    <a:pt x="8" y="20"/>
                    <a:pt x="8" y="18"/>
                  </a:cubicBezTo>
                  <a:cubicBezTo>
                    <a:pt x="8" y="15"/>
                    <a:pt x="8" y="13"/>
                    <a:pt x="10" y="12"/>
                  </a:cubicBezTo>
                  <a:cubicBezTo>
                    <a:pt x="11" y="10"/>
                    <a:pt x="13" y="9"/>
                    <a:pt x="16" y="9"/>
                  </a:cubicBezTo>
                  <a:lnTo>
                    <a:pt x="16" y="27"/>
                  </a:lnTo>
                  <a:close/>
                  <a:moveTo>
                    <a:pt x="26" y="50"/>
                  </a:moveTo>
                  <a:cubicBezTo>
                    <a:pt x="24" y="52"/>
                    <a:pt x="22" y="53"/>
                    <a:pt x="20" y="5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3" y="35"/>
                    <a:pt x="26" y="36"/>
                    <a:pt x="27" y="38"/>
                  </a:cubicBezTo>
                  <a:cubicBezTo>
                    <a:pt x="28" y="39"/>
                    <a:pt x="29" y="41"/>
                    <a:pt x="29" y="43"/>
                  </a:cubicBezTo>
                  <a:cubicBezTo>
                    <a:pt x="29" y="46"/>
                    <a:pt x="28" y="48"/>
                    <a:pt x="26" y="5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2848" tIns="41424" rIns="82848" bIns="41424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31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649" name="组合 48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50" name="矩形 49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651" name="文本框 50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占位符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2" r="11722"/>
          <a:stretch>
            <a:fillRect/>
          </a:stretch>
        </p:blipFill>
        <p:spPr bwMode="auto">
          <a:xfrm>
            <a:off x="6554788" y="1893888"/>
            <a:ext cx="2146300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图片占位符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1" r="4811"/>
          <a:stretch>
            <a:fillRect/>
          </a:stretch>
        </p:blipFill>
        <p:spPr bwMode="auto">
          <a:xfrm>
            <a:off x="4314825" y="1893888"/>
            <a:ext cx="2146300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图片占位符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" r="4980"/>
          <a:stretch>
            <a:fillRect/>
          </a:stretch>
        </p:blipFill>
        <p:spPr bwMode="auto">
          <a:xfrm>
            <a:off x="8793163" y="1893888"/>
            <a:ext cx="2147887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itle 1"/>
          <p:cNvSpPr txBox="1">
            <a:spLocks/>
          </p:cNvSpPr>
          <p:nvPr/>
        </p:nvSpPr>
        <p:spPr bwMode="auto">
          <a:xfrm>
            <a:off x="1236663" y="1893888"/>
            <a:ext cx="2640012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囚心钻研，诚心不贰</a:t>
            </a:r>
          </a:p>
        </p:txBody>
      </p:sp>
      <p:sp>
        <p:nvSpPr>
          <p:cNvPr id="27655" name="TextBox 35"/>
          <p:cNvSpPr txBox="1">
            <a:spLocks noChangeArrowheads="1"/>
          </p:cNvSpPr>
          <p:nvPr/>
        </p:nvSpPr>
        <p:spPr bwMode="auto">
          <a:xfrm>
            <a:off x="1236663" y="2486025"/>
            <a:ext cx="24923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向天歌由多位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领域的资深设计师创立，致力于为客户奉献最用心的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作品、最实用的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培训和最贴心的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服务。恼于乏味的排版？苦于单调的配色？羞于乏味的设计？急于紧迫的工期？不贰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——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：囚心钻研，诚心不贰！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27656" name="组合 7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10" name="矩形 9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658" name="文本框 10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75" name="组合 2"/>
          <p:cNvGrpSpPr>
            <a:grpSpLocks/>
          </p:cNvGrpSpPr>
          <p:nvPr/>
        </p:nvGrpSpPr>
        <p:grpSpPr bwMode="auto">
          <a:xfrm>
            <a:off x="511175" y="1901825"/>
            <a:ext cx="5940425" cy="3498850"/>
            <a:chOff x="767371" y="2293257"/>
            <a:chExt cx="5403828" cy="3183066"/>
          </a:xfrm>
        </p:grpSpPr>
        <p:sp>
          <p:nvSpPr>
            <p:cNvPr id="4" name="椭圆 3"/>
            <p:cNvSpPr/>
            <p:nvPr/>
          </p:nvSpPr>
          <p:spPr>
            <a:xfrm>
              <a:off x="2722684" y="2922938"/>
              <a:ext cx="1435437" cy="1434113"/>
            </a:xfrm>
            <a:prstGeom prst="ellipse">
              <a:avLst/>
            </a:prstGeom>
            <a:noFill/>
            <a:ln>
              <a:solidFill>
                <a:srgbClr val="CACA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890120" y="2755408"/>
              <a:ext cx="1738698" cy="1740288"/>
            </a:xfrm>
            <a:prstGeom prst="ellipse">
              <a:avLst/>
            </a:prstGeom>
            <a:solidFill>
              <a:srgbClr val="7BB2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012187" y="2587878"/>
              <a:ext cx="602191" cy="603685"/>
            </a:xfrm>
            <a:prstGeom prst="ellipse">
              <a:avLst/>
            </a:prstGeom>
            <a:solidFill>
              <a:srgbClr val="525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2230246" y="4346941"/>
              <a:ext cx="1129287" cy="1129382"/>
            </a:xfrm>
            <a:prstGeom prst="ellipse">
              <a:avLst/>
            </a:prstGeom>
            <a:solidFill>
              <a:srgbClr val="525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757343" y="2957599"/>
              <a:ext cx="1366120" cy="1364791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002158" y="2293257"/>
              <a:ext cx="1279474" cy="1279581"/>
            </a:xfrm>
            <a:prstGeom prst="ellipse">
              <a:avLst/>
            </a:prstGeom>
            <a:solidFill>
              <a:srgbClr val="7BB2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314084" y="3692709"/>
              <a:ext cx="1634723" cy="1633415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5430375" y="2986484"/>
              <a:ext cx="518432" cy="517032"/>
            </a:xfrm>
            <a:prstGeom prst="ellipse">
              <a:avLst/>
            </a:prstGeom>
            <a:solidFill>
              <a:srgbClr val="525D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584814" y="4487031"/>
              <a:ext cx="518432" cy="518475"/>
            </a:xfrm>
            <a:prstGeom prst="ellipse">
              <a:avLst/>
            </a:prstGeom>
            <a:solidFill>
              <a:srgbClr val="7BB2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437434" y="4780208"/>
              <a:ext cx="518433" cy="517032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8692" name="组合 14"/>
            <p:cNvGrpSpPr>
              <a:grpSpLocks/>
            </p:cNvGrpSpPr>
            <p:nvPr/>
          </p:nvGrpSpPr>
          <p:grpSpPr bwMode="auto">
            <a:xfrm>
              <a:off x="767371" y="3115602"/>
              <a:ext cx="1997416" cy="1000852"/>
              <a:chOff x="880900" y="4703745"/>
              <a:chExt cx="1997416" cy="1000852"/>
            </a:xfrm>
          </p:grpSpPr>
          <p:sp>
            <p:nvSpPr>
              <p:cNvPr id="28703" name="矩形 33"/>
              <p:cNvSpPr>
                <a:spLocks noChangeArrowheads="1"/>
              </p:cNvSpPr>
              <p:nvPr/>
            </p:nvSpPr>
            <p:spPr bwMode="auto">
              <a:xfrm>
                <a:off x="1288549" y="5032578"/>
                <a:ext cx="1182117" cy="6720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不贰</a:t>
                </a:r>
                <a:r>
                  <a:rPr lang="en-US" altLang="zh-CN" sz="14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：囚心钻研，诚心不贰！</a:t>
                </a:r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  <p:sp>
            <p:nvSpPr>
              <p:cNvPr id="28704" name="矩形 34"/>
              <p:cNvSpPr>
                <a:spLocks noChangeArrowheads="1"/>
              </p:cNvSpPr>
              <p:nvPr/>
            </p:nvSpPr>
            <p:spPr bwMode="auto">
              <a:xfrm>
                <a:off x="880900" y="4703745"/>
                <a:ext cx="1997416" cy="3360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zh-CN" altLang="en-US" b="1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8693" name="组合 15"/>
            <p:cNvGrpSpPr>
              <a:grpSpLocks/>
            </p:cNvGrpSpPr>
            <p:nvPr/>
          </p:nvGrpSpPr>
          <p:grpSpPr bwMode="auto">
            <a:xfrm>
              <a:off x="4173783" y="3967510"/>
              <a:ext cx="1997416" cy="1000852"/>
              <a:chOff x="846238" y="4738407"/>
              <a:chExt cx="1997416" cy="1000852"/>
            </a:xfrm>
          </p:grpSpPr>
          <p:sp>
            <p:nvSpPr>
              <p:cNvPr id="28701" name="矩形 31"/>
              <p:cNvSpPr>
                <a:spLocks noChangeArrowheads="1"/>
              </p:cNvSpPr>
              <p:nvPr/>
            </p:nvSpPr>
            <p:spPr bwMode="auto">
              <a:xfrm>
                <a:off x="1278180" y="5067240"/>
                <a:ext cx="1133532" cy="6720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不贰</a:t>
                </a:r>
                <a:r>
                  <a:rPr lang="en-US" altLang="zh-CN" sz="14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：囚心钻研，诚心不贰！</a:t>
                </a:r>
                <a:endParaRPr lang="zh-CN" altLang="en-US" sz="1400">
                  <a:solidFill>
                    <a:srgbClr val="262626"/>
                  </a:solidFill>
                </a:endParaRPr>
              </a:p>
            </p:txBody>
          </p:sp>
          <p:sp>
            <p:nvSpPr>
              <p:cNvPr id="28702" name="矩形 32"/>
              <p:cNvSpPr>
                <a:spLocks noChangeArrowheads="1"/>
              </p:cNvSpPr>
              <p:nvPr/>
            </p:nvSpPr>
            <p:spPr bwMode="auto">
              <a:xfrm>
                <a:off x="846238" y="4738407"/>
                <a:ext cx="199741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zh-CN" altLang="en-US" b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8694" name="矩形 16"/>
            <p:cNvSpPr>
              <a:spLocks noChangeArrowheads="1"/>
            </p:cNvSpPr>
            <p:nvPr/>
          </p:nvSpPr>
          <p:spPr bwMode="auto">
            <a:xfrm>
              <a:off x="2450425" y="3444435"/>
              <a:ext cx="19974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28695" name="矩形 17"/>
            <p:cNvSpPr>
              <a:spLocks noChangeArrowheads="1"/>
            </p:cNvSpPr>
            <p:nvPr/>
          </p:nvSpPr>
          <p:spPr bwMode="auto">
            <a:xfrm>
              <a:off x="1796163" y="4760356"/>
              <a:ext cx="1997416" cy="336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b="1">
                <a:solidFill>
                  <a:srgbClr val="FFFFFF"/>
                </a:solidFill>
              </a:endParaRPr>
            </a:p>
          </p:txBody>
        </p:sp>
        <p:sp>
          <p:nvSpPr>
            <p:cNvPr id="28696" name="矩形 18"/>
            <p:cNvSpPr>
              <a:spLocks noChangeArrowheads="1"/>
            </p:cNvSpPr>
            <p:nvPr/>
          </p:nvSpPr>
          <p:spPr bwMode="auto">
            <a:xfrm>
              <a:off x="3643062" y="2749958"/>
              <a:ext cx="1997416" cy="336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b="1">
                <a:solidFill>
                  <a:srgbClr val="FFFFFF"/>
                </a:solidFill>
              </a:endParaRPr>
            </a:p>
          </p:txBody>
        </p:sp>
        <p:sp>
          <p:nvSpPr>
            <p:cNvPr id="28697" name="Freeform 201"/>
            <p:cNvSpPr>
              <a:spLocks noEditPoints="1"/>
            </p:cNvSpPr>
            <p:nvPr/>
          </p:nvSpPr>
          <p:spPr bwMode="auto">
            <a:xfrm>
              <a:off x="3727297" y="4614888"/>
              <a:ext cx="188913" cy="260350"/>
            </a:xfrm>
            <a:custGeom>
              <a:avLst/>
              <a:gdLst>
                <a:gd name="T0" fmla="*/ 55563 w 119"/>
                <a:gd name="T1" fmla="*/ 0 h 164"/>
                <a:gd name="T2" fmla="*/ 55563 w 119"/>
                <a:gd name="T3" fmla="*/ 0 h 164"/>
                <a:gd name="T4" fmla="*/ 0 w 119"/>
                <a:gd name="T5" fmla="*/ 53975 h 164"/>
                <a:gd name="T6" fmla="*/ 0 w 119"/>
                <a:gd name="T7" fmla="*/ 260350 h 164"/>
                <a:gd name="T8" fmla="*/ 188913 w 119"/>
                <a:gd name="T9" fmla="*/ 260350 h 164"/>
                <a:gd name="T10" fmla="*/ 188913 w 119"/>
                <a:gd name="T11" fmla="*/ 0 h 164"/>
                <a:gd name="T12" fmla="*/ 55563 w 119"/>
                <a:gd name="T13" fmla="*/ 0 h 164"/>
                <a:gd name="T14" fmla="*/ 166688 w 119"/>
                <a:gd name="T15" fmla="*/ 66675 h 164"/>
                <a:gd name="T16" fmla="*/ 120650 w 119"/>
                <a:gd name="T17" fmla="*/ 22225 h 164"/>
                <a:gd name="T18" fmla="*/ 166688 w 119"/>
                <a:gd name="T19" fmla="*/ 22225 h 164"/>
                <a:gd name="T20" fmla="*/ 166688 w 119"/>
                <a:gd name="T21" fmla="*/ 66675 h 164"/>
                <a:gd name="T22" fmla="*/ 88900 w 119"/>
                <a:gd name="T23" fmla="*/ 33338 h 164"/>
                <a:gd name="T24" fmla="*/ 88900 w 119"/>
                <a:gd name="T25" fmla="*/ 238125 h 164"/>
                <a:gd name="T26" fmla="*/ 25400 w 119"/>
                <a:gd name="T27" fmla="*/ 238125 h 164"/>
                <a:gd name="T28" fmla="*/ 88900 w 119"/>
                <a:gd name="T29" fmla="*/ 33338 h 164"/>
                <a:gd name="T30" fmla="*/ 22225 w 119"/>
                <a:gd name="T31" fmla="*/ 209550 h 164"/>
                <a:gd name="T32" fmla="*/ 22225 w 119"/>
                <a:gd name="T33" fmla="*/ 76200 h 164"/>
                <a:gd name="T34" fmla="*/ 65088 w 119"/>
                <a:gd name="T35" fmla="*/ 76200 h 164"/>
                <a:gd name="T36" fmla="*/ 22225 w 119"/>
                <a:gd name="T37" fmla="*/ 209550 h 164"/>
                <a:gd name="T38" fmla="*/ 100013 w 119"/>
                <a:gd name="T39" fmla="*/ 33338 h 164"/>
                <a:gd name="T40" fmla="*/ 165100 w 119"/>
                <a:gd name="T41" fmla="*/ 238125 h 164"/>
                <a:gd name="T42" fmla="*/ 100013 w 119"/>
                <a:gd name="T43" fmla="*/ 238125 h 164"/>
                <a:gd name="T44" fmla="*/ 100013 w 119"/>
                <a:gd name="T45" fmla="*/ 33338 h 164"/>
                <a:gd name="T46" fmla="*/ 107950 w 119"/>
                <a:gd name="T47" fmla="*/ 23813 h 164"/>
                <a:gd name="T48" fmla="*/ 166688 w 119"/>
                <a:gd name="T49" fmla="*/ 82550 h 164"/>
                <a:gd name="T50" fmla="*/ 166688 w 119"/>
                <a:gd name="T51" fmla="*/ 207963 h 164"/>
                <a:gd name="T52" fmla="*/ 107950 w 119"/>
                <a:gd name="T53" fmla="*/ 23813 h 164"/>
                <a:gd name="T54" fmla="*/ 82550 w 119"/>
                <a:gd name="T55" fmla="*/ 22225 h 164"/>
                <a:gd name="T56" fmla="*/ 77788 w 119"/>
                <a:gd name="T57" fmla="*/ 38100 h 164"/>
                <a:gd name="T58" fmla="*/ 77788 w 119"/>
                <a:gd name="T59" fmla="*/ 22225 h 164"/>
                <a:gd name="T60" fmla="*/ 82550 w 119"/>
                <a:gd name="T61" fmla="*/ 22225 h 164"/>
                <a:gd name="T62" fmla="*/ 60325 w 119"/>
                <a:gd name="T63" fmla="*/ 19050 h 164"/>
                <a:gd name="T64" fmla="*/ 60325 w 119"/>
                <a:gd name="T65" fmla="*/ 60325 h 164"/>
                <a:gd name="T66" fmla="*/ 19050 w 119"/>
                <a:gd name="T67" fmla="*/ 60325 h 164"/>
                <a:gd name="T68" fmla="*/ 60325 w 119"/>
                <a:gd name="T69" fmla="*/ 19050 h 1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9"/>
                <a:gd name="T106" fmla="*/ 0 h 164"/>
                <a:gd name="T107" fmla="*/ 119 w 119"/>
                <a:gd name="T108" fmla="*/ 164 h 16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9" h="164">
                  <a:moveTo>
                    <a:pt x="35" y="0"/>
                  </a:moveTo>
                  <a:lnTo>
                    <a:pt x="35" y="0"/>
                  </a:lnTo>
                  <a:lnTo>
                    <a:pt x="0" y="34"/>
                  </a:lnTo>
                  <a:lnTo>
                    <a:pt x="0" y="164"/>
                  </a:lnTo>
                  <a:lnTo>
                    <a:pt x="119" y="164"/>
                  </a:lnTo>
                  <a:lnTo>
                    <a:pt x="119" y="0"/>
                  </a:lnTo>
                  <a:lnTo>
                    <a:pt x="35" y="0"/>
                  </a:lnTo>
                  <a:close/>
                  <a:moveTo>
                    <a:pt x="105" y="42"/>
                  </a:moveTo>
                  <a:lnTo>
                    <a:pt x="76" y="14"/>
                  </a:lnTo>
                  <a:lnTo>
                    <a:pt x="105" y="14"/>
                  </a:lnTo>
                  <a:lnTo>
                    <a:pt x="105" y="42"/>
                  </a:lnTo>
                  <a:close/>
                  <a:moveTo>
                    <a:pt x="56" y="21"/>
                  </a:moveTo>
                  <a:lnTo>
                    <a:pt x="56" y="150"/>
                  </a:lnTo>
                  <a:lnTo>
                    <a:pt x="16" y="150"/>
                  </a:lnTo>
                  <a:lnTo>
                    <a:pt x="56" y="21"/>
                  </a:lnTo>
                  <a:close/>
                  <a:moveTo>
                    <a:pt x="14" y="132"/>
                  </a:moveTo>
                  <a:lnTo>
                    <a:pt x="14" y="48"/>
                  </a:lnTo>
                  <a:lnTo>
                    <a:pt x="41" y="48"/>
                  </a:lnTo>
                  <a:lnTo>
                    <a:pt x="14" y="132"/>
                  </a:lnTo>
                  <a:close/>
                  <a:moveTo>
                    <a:pt x="63" y="21"/>
                  </a:moveTo>
                  <a:lnTo>
                    <a:pt x="104" y="150"/>
                  </a:lnTo>
                  <a:lnTo>
                    <a:pt x="63" y="150"/>
                  </a:lnTo>
                  <a:lnTo>
                    <a:pt x="63" y="21"/>
                  </a:lnTo>
                  <a:close/>
                  <a:moveTo>
                    <a:pt x="68" y="15"/>
                  </a:moveTo>
                  <a:lnTo>
                    <a:pt x="105" y="52"/>
                  </a:lnTo>
                  <a:lnTo>
                    <a:pt x="105" y="131"/>
                  </a:lnTo>
                  <a:lnTo>
                    <a:pt x="68" y="15"/>
                  </a:lnTo>
                  <a:close/>
                  <a:moveTo>
                    <a:pt x="52" y="14"/>
                  </a:moveTo>
                  <a:lnTo>
                    <a:pt x="49" y="24"/>
                  </a:lnTo>
                  <a:lnTo>
                    <a:pt x="49" y="14"/>
                  </a:lnTo>
                  <a:lnTo>
                    <a:pt x="52" y="14"/>
                  </a:lnTo>
                  <a:close/>
                  <a:moveTo>
                    <a:pt x="38" y="12"/>
                  </a:moveTo>
                  <a:lnTo>
                    <a:pt x="38" y="38"/>
                  </a:lnTo>
                  <a:lnTo>
                    <a:pt x="12" y="38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000000"/>
                  </a:solidFill>
                </a:rPr>
                <a:t> </a:t>
              </a:r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1573576" y="4927962"/>
              <a:ext cx="260350" cy="258763"/>
              <a:chOff x="4445001" y="3036889"/>
              <a:chExt cx="260350" cy="258763"/>
            </a:xfrm>
            <a:solidFill>
              <a:schemeClr val="bg1"/>
            </a:solidFill>
          </p:grpSpPr>
          <p:sp>
            <p:nvSpPr>
              <p:cNvPr id="30" name="Freeform 209"/>
              <p:cNvSpPr>
                <a:spLocks noEditPoints="1"/>
              </p:cNvSpPr>
              <p:nvPr/>
            </p:nvSpPr>
            <p:spPr bwMode="auto">
              <a:xfrm>
                <a:off x="4445001" y="3036889"/>
                <a:ext cx="260350" cy="258763"/>
              </a:xfrm>
              <a:custGeom>
                <a:avLst/>
                <a:gdLst>
                  <a:gd name="T0" fmla="*/ 268 w 288"/>
                  <a:gd name="T1" fmla="*/ 0 h 288"/>
                  <a:gd name="T2" fmla="*/ 20 w 288"/>
                  <a:gd name="T3" fmla="*/ 0 h 288"/>
                  <a:gd name="T4" fmla="*/ 0 w 288"/>
                  <a:gd name="T5" fmla="*/ 20 h 288"/>
                  <a:gd name="T6" fmla="*/ 0 w 288"/>
                  <a:gd name="T7" fmla="*/ 240 h 288"/>
                  <a:gd name="T8" fmla="*/ 48 w 288"/>
                  <a:gd name="T9" fmla="*/ 288 h 288"/>
                  <a:gd name="T10" fmla="*/ 62 w 288"/>
                  <a:gd name="T11" fmla="*/ 288 h 288"/>
                  <a:gd name="T12" fmla="*/ 62 w 288"/>
                  <a:gd name="T13" fmla="*/ 204 h 288"/>
                  <a:gd name="T14" fmla="*/ 196 w 288"/>
                  <a:gd name="T15" fmla="*/ 204 h 288"/>
                  <a:gd name="T16" fmla="*/ 196 w 288"/>
                  <a:gd name="T17" fmla="*/ 288 h 288"/>
                  <a:gd name="T18" fmla="*/ 268 w 288"/>
                  <a:gd name="T19" fmla="*/ 288 h 288"/>
                  <a:gd name="T20" fmla="*/ 288 w 288"/>
                  <a:gd name="T21" fmla="*/ 268 h 288"/>
                  <a:gd name="T22" fmla="*/ 288 w 288"/>
                  <a:gd name="T23" fmla="*/ 20 h 288"/>
                  <a:gd name="T24" fmla="*/ 268 w 288"/>
                  <a:gd name="T25" fmla="*/ 0 h 288"/>
                  <a:gd name="T26" fmla="*/ 244 w 288"/>
                  <a:gd name="T27" fmla="*/ 145 h 288"/>
                  <a:gd name="T28" fmla="*/ 44 w 288"/>
                  <a:gd name="T29" fmla="*/ 145 h 288"/>
                  <a:gd name="T30" fmla="*/ 44 w 288"/>
                  <a:gd name="T31" fmla="*/ 14 h 288"/>
                  <a:gd name="T32" fmla="*/ 244 w 288"/>
                  <a:gd name="T33" fmla="*/ 14 h 288"/>
                  <a:gd name="T34" fmla="*/ 244 w 288"/>
                  <a:gd name="T35" fmla="*/ 145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288">
                    <a:moveTo>
                      <a:pt x="268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5" y="0"/>
                      <a:pt x="0" y="5"/>
                      <a:pt x="0" y="20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48" y="288"/>
                      <a:pt x="48" y="288"/>
                      <a:pt x="48" y="288"/>
                    </a:cubicBezTo>
                    <a:cubicBezTo>
                      <a:pt x="62" y="288"/>
                      <a:pt x="62" y="288"/>
                      <a:pt x="62" y="288"/>
                    </a:cubicBezTo>
                    <a:cubicBezTo>
                      <a:pt x="62" y="204"/>
                      <a:pt x="62" y="204"/>
                      <a:pt x="62" y="204"/>
                    </a:cubicBezTo>
                    <a:cubicBezTo>
                      <a:pt x="196" y="204"/>
                      <a:pt x="196" y="204"/>
                      <a:pt x="196" y="204"/>
                    </a:cubicBezTo>
                    <a:cubicBezTo>
                      <a:pt x="196" y="288"/>
                      <a:pt x="196" y="288"/>
                      <a:pt x="196" y="288"/>
                    </a:cubicBezTo>
                    <a:cubicBezTo>
                      <a:pt x="268" y="288"/>
                      <a:pt x="268" y="288"/>
                      <a:pt x="268" y="288"/>
                    </a:cubicBezTo>
                    <a:cubicBezTo>
                      <a:pt x="284" y="288"/>
                      <a:pt x="288" y="284"/>
                      <a:pt x="288" y="268"/>
                    </a:cubicBezTo>
                    <a:cubicBezTo>
                      <a:pt x="288" y="20"/>
                      <a:pt x="288" y="20"/>
                      <a:pt x="288" y="20"/>
                    </a:cubicBezTo>
                    <a:cubicBezTo>
                      <a:pt x="288" y="5"/>
                      <a:pt x="284" y="0"/>
                      <a:pt x="268" y="0"/>
                    </a:cubicBezTo>
                    <a:close/>
                    <a:moveTo>
                      <a:pt x="244" y="145"/>
                    </a:moveTo>
                    <a:cubicBezTo>
                      <a:pt x="44" y="145"/>
                      <a:pt x="44" y="145"/>
                      <a:pt x="44" y="145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244" y="14"/>
                      <a:pt x="244" y="14"/>
                      <a:pt x="244" y="14"/>
                    </a:cubicBezTo>
                    <a:lnTo>
                      <a:pt x="24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" name="Rectangle 210"/>
              <p:cNvSpPr>
                <a:spLocks noChangeArrowheads="1"/>
              </p:cNvSpPr>
              <p:nvPr/>
            </p:nvSpPr>
            <p:spPr bwMode="auto">
              <a:xfrm>
                <a:off x="4525963" y="3246439"/>
                <a:ext cx="30163" cy="492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2198506" y="2805576"/>
              <a:ext cx="257175" cy="196850"/>
              <a:chOff x="3929063" y="3068639"/>
              <a:chExt cx="257175" cy="196850"/>
            </a:xfrm>
            <a:solidFill>
              <a:schemeClr val="bg1"/>
            </a:solidFill>
          </p:grpSpPr>
          <p:sp>
            <p:nvSpPr>
              <p:cNvPr id="27" name="Freeform 371"/>
              <p:cNvSpPr>
                <a:spLocks noEditPoints="1"/>
              </p:cNvSpPr>
              <p:nvPr/>
            </p:nvSpPr>
            <p:spPr bwMode="auto">
              <a:xfrm>
                <a:off x="3957638" y="3068639"/>
                <a:ext cx="201613" cy="134938"/>
              </a:xfrm>
              <a:custGeom>
                <a:avLst/>
                <a:gdLst>
                  <a:gd name="T0" fmla="*/ 225 w 225"/>
                  <a:gd name="T1" fmla="*/ 13 h 150"/>
                  <a:gd name="T2" fmla="*/ 212 w 225"/>
                  <a:gd name="T3" fmla="*/ 0 h 150"/>
                  <a:gd name="T4" fmla="*/ 13 w 225"/>
                  <a:gd name="T5" fmla="*/ 0 h 150"/>
                  <a:gd name="T6" fmla="*/ 0 w 225"/>
                  <a:gd name="T7" fmla="*/ 13 h 150"/>
                  <a:gd name="T8" fmla="*/ 0 w 225"/>
                  <a:gd name="T9" fmla="*/ 150 h 150"/>
                  <a:gd name="T10" fmla="*/ 225 w 225"/>
                  <a:gd name="T11" fmla="*/ 150 h 150"/>
                  <a:gd name="T12" fmla="*/ 225 w 225"/>
                  <a:gd name="T13" fmla="*/ 13 h 150"/>
                  <a:gd name="T14" fmla="*/ 207 w 225"/>
                  <a:gd name="T15" fmla="*/ 132 h 150"/>
                  <a:gd name="T16" fmla="*/ 18 w 225"/>
                  <a:gd name="T17" fmla="*/ 132 h 150"/>
                  <a:gd name="T18" fmla="*/ 18 w 225"/>
                  <a:gd name="T19" fmla="*/ 19 h 150"/>
                  <a:gd name="T20" fmla="*/ 207 w 225"/>
                  <a:gd name="T21" fmla="*/ 19 h 150"/>
                  <a:gd name="T22" fmla="*/ 207 w 225"/>
                  <a:gd name="T23" fmla="*/ 132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5" h="150">
                    <a:moveTo>
                      <a:pt x="225" y="13"/>
                    </a:moveTo>
                    <a:cubicBezTo>
                      <a:pt x="225" y="4"/>
                      <a:pt x="221" y="0"/>
                      <a:pt x="2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4" y="0"/>
                      <a:pt x="0" y="4"/>
                      <a:pt x="0" y="13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25" y="150"/>
                      <a:pt x="225" y="150"/>
                      <a:pt x="225" y="150"/>
                    </a:cubicBezTo>
                    <a:lnTo>
                      <a:pt x="225" y="13"/>
                    </a:lnTo>
                    <a:close/>
                    <a:moveTo>
                      <a:pt x="207" y="132"/>
                    </a:moveTo>
                    <a:cubicBezTo>
                      <a:pt x="18" y="132"/>
                      <a:pt x="18" y="132"/>
                      <a:pt x="18" y="132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07" y="19"/>
                      <a:pt x="207" y="19"/>
                      <a:pt x="207" y="19"/>
                    </a:cubicBezTo>
                    <a:lnTo>
                      <a:pt x="207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Freeform 372"/>
              <p:cNvSpPr>
                <a:spLocks noEditPoints="1"/>
              </p:cNvSpPr>
              <p:nvPr/>
            </p:nvSpPr>
            <p:spPr bwMode="auto">
              <a:xfrm>
                <a:off x="3929063" y="3214689"/>
                <a:ext cx="257175" cy="28575"/>
              </a:xfrm>
              <a:custGeom>
                <a:avLst/>
                <a:gdLst>
                  <a:gd name="T0" fmla="*/ 145 w 162"/>
                  <a:gd name="T1" fmla="*/ 0 h 18"/>
                  <a:gd name="T2" fmla="*/ 18 w 162"/>
                  <a:gd name="T3" fmla="*/ 0 h 18"/>
                  <a:gd name="T4" fmla="*/ 0 w 162"/>
                  <a:gd name="T5" fmla="*/ 18 h 18"/>
                  <a:gd name="T6" fmla="*/ 162 w 162"/>
                  <a:gd name="T7" fmla="*/ 18 h 18"/>
                  <a:gd name="T8" fmla="*/ 145 w 162"/>
                  <a:gd name="T9" fmla="*/ 0 h 18"/>
                  <a:gd name="T10" fmla="*/ 62 w 162"/>
                  <a:gd name="T11" fmla="*/ 13 h 18"/>
                  <a:gd name="T12" fmla="*/ 69 w 162"/>
                  <a:gd name="T13" fmla="*/ 6 h 18"/>
                  <a:gd name="T14" fmla="*/ 94 w 162"/>
                  <a:gd name="T15" fmla="*/ 6 h 18"/>
                  <a:gd name="T16" fmla="*/ 100 w 162"/>
                  <a:gd name="T17" fmla="*/ 13 h 18"/>
                  <a:gd name="T18" fmla="*/ 62 w 162"/>
                  <a:gd name="T1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2" h="18">
                    <a:moveTo>
                      <a:pt x="145" y="0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162" y="18"/>
                    </a:lnTo>
                    <a:lnTo>
                      <a:pt x="145" y="0"/>
                    </a:lnTo>
                    <a:close/>
                    <a:moveTo>
                      <a:pt x="62" y="13"/>
                    </a:moveTo>
                    <a:lnTo>
                      <a:pt x="69" y="6"/>
                    </a:lnTo>
                    <a:lnTo>
                      <a:pt x="94" y="6"/>
                    </a:lnTo>
                    <a:lnTo>
                      <a:pt x="100" y="13"/>
                    </a:lnTo>
                    <a:lnTo>
                      <a:pt x="6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9" name="Freeform 373"/>
              <p:cNvSpPr>
                <a:spLocks/>
              </p:cNvSpPr>
              <p:nvPr/>
            </p:nvSpPr>
            <p:spPr bwMode="auto">
              <a:xfrm>
                <a:off x="3929063" y="3254376"/>
                <a:ext cx="257175" cy="11113"/>
              </a:xfrm>
              <a:custGeom>
                <a:avLst/>
                <a:gdLst>
                  <a:gd name="T0" fmla="*/ 9 w 286"/>
                  <a:gd name="T1" fmla="*/ 12 h 12"/>
                  <a:gd name="T2" fmla="*/ 277 w 286"/>
                  <a:gd name="T3" fmla="*/ 12 h 12"/>
                  <a:gd name="T4" fmla="*/ 286 w 286"/>
                  <a:gd name="T5" fmla="*/ 0 h 12"/>
                  <a:gd name="T6" fmla="*/ 0 w 286"/>
                  <a:gd name="T7" fmla="*/ 0 h 12"/>
                  <a:gd name="T8" fmla="*/ 9 w 286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12">
                    <a:moveTo>
                      <a:pt x="9" y="12"/>
                    </a:moveTo>
                    <a:cubicBezTo>
                      <a:pt x="20" y="12"/>
                      <a:pt x="269" y="12"/>
                      <a:pt x="277" y="12"/>
                    </a:cubicBezTo>
                    <a:cubicBezTo>
                      <a:pt x="286" y="12"/>
                      <a:pt x="286" y="0"/>
                      <a:pt x="28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2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560171" y="3127526"/>
              <a:ext cx="258763" cy="214313"/>
              <a:chOff x="4965700" y="3057526"/>
              <a:chExt cx="258763" cy="214313"/>
            </a:xfrm>
            <a:solidFill>
              <a:schemeClr val="bg1"/>
            </a:solidFill>
          </p:grpSpPr>
          <p:sp>
            <p:nvSpPr>
              <p:cNvPr id="24" name="Line 439"/>
              <p:cNvSpPr>
                <a:spLocks noChangeShapeType="1"/>
              </p:cNvSpPr>
              <p:nvPr/>
            </p:nvSpPr>
            <p:spPr bwMode="auto">
              <a:xfrm>
                <a:off x="4965700" y="3090863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" name="Line 440"/>
              <p:cNvSpPr>
                <a:spLocks noChangeShapeType="1"/>
              </p:cNvSpPr>
              <p:nvPr/>
            </p:nvSpPr>
            <p:spPr bwMode="auto">
              <a:xfrm>
                <a:off x="4965700" y="3090863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" name="Freeform 441"/>
              <p:cNvSpPr>
                <a:spLocks noEditPoints="1"/>
              </p:cNvSpPr>
              <p:nvPr/>
            </p:nvSpPr>
            <p:spPr bwMode="auto">
              <a:xfrm>
                <a:off x="4965700" y="3057526"/>
                <a:ext cx="258763" cy="214313"/>
              </a:xfrm>
              <a:custGeom>
                <a:avLst/>
                <a:gdLst>
                  <a:gd name="T0" fmla="*/ 278 w 288"/>
                  <a:gd name="T1" fmla="*/ 69 h 238"/>
                  <a:gd name="T2" fmla="*/ 246 w 288"/>
                  <a:gd name="T3" fmla="*/ 69 h 238"/>
                  <a:gd name="T4" fmla="*/ 246 w 288"/>
                  <a:gd name="T5" fmla="*/ 40 h 238"/>
                  <a:gd name="T6" fmla="*/ 236 w 288"/>
                  <a:gd name="T7" fmla="*/ 30 h 238"/>
                  <a:gd name="T8" fmla="*/ 138 w 288"/>
                  <a:gd name="T9" fmla="*/ 30 h 238"/>
                  <a:gd name="T10" fmla="*/ 125 w 288"/>
                  <a:gd name="T11" fmla="*/ 0 h 238"/>
                  <a:gd name="T12" fmla="*/ 53 w 288"/>
                  <a:gd name="T13" fmla="*/ 0 h 238"/>
                  <a:gd name="T14" fmla="*/ 40 w 288"/>
                  <a:gd name="T15" fmla="*/ 30 h 238"/>
                  <a:gd name="T16" fmla="*/ 11 w 288"/>
                  <a:gd name="T17" fmla="*/ 30 h 238"/>
                  <a:gd name="T18" fmla="*/ 0 w 288"/>
                  <a:gd name="T19" fmla="*/ 38 h 238"/>
                  <a:gd name="T20" fmla="*/ 0 w 288"/>
                  <a:gd name="T21" fmla="*/ 210 h 238"/>
                  <a:gd name="T22" fmla="*/ 28 w 288"/>
                  <a:gd name="T23" fmla="*/ 238 h 238"/>
                  <a:gd name="T24" fmla="*/ 270 w 288"/>
                  <a:gd name="T25" fmla="*/ 238 h 238"/>
                  <a:gd name="T26" fmla="*/ 288 w 288"/>
                  <a:gd name="T27" fmla="*/ 219 h 238"/>
                  <a:gd name="T28" fmla="*/ 288 w 288"/>
                  <a:gd name="T29" fmla="*/ 79 h 238"/>
                  <a:gd name="T30" fmla="*/ 278 w 288"/>
                  <a:gd name="T31" fmla="*/ 69 h 238"/>
                  <a:gd name="T32" fmla="*/ 51 w 288"/>
                  <a:gd name="T33" fmla="*/ 47 h 238"/>
                  <a:gd name="T34" fmla="*/ 64 w 288"/>
                  <a:gd name="T35" fmla="*/ 17 h 238"/>
                  <a:gd name="T36" fmla="*/ 114 w 288"/>
                  <a:gd name="T37" fmla="*/ 17 h 238"/>
                  <a:gd name="T38" fmla="*/ 127 w 288"/>
                  <a:gd name="T39" fmla="*/ 47 h 238"/>
                  <a:gd name="T40" fmla="*/ 229 w 288"/>
                  <a:gd name="T41" fmla="*/ 47 h 238"/>
                  <a:gd name="T42" fmla="*/ 229 w 288"/>
                  <a:gd name="T43" fmla="*/ 69 h 238"/>
                  <a:gd name="T44" fmla="*/ 42 w 288"/>
                  <a:gd name="T45" fmla="*/ 69 h 238"/>
                  <a:gd name="T46" fmla="*/ 42 w 288"/>
                  <a:gd name="T47" fmla="*/ 205 h 238"/>
                  <a:gd name="T48" fmla="*/ 59 w 288"/>
                  <a:gd name="T49" fmla="*/ 205 h 238"/>
                  <a:gd name="T50" fmla="*/ 59 w 288"/>
                  <a:gd name="T51" fmla="*/ 86 h 238"/>
                  <a:gd name="T52" fmla="*/ 271 w 288"/>
                  <a:gd name="T53" fmla="*/ 86 h 238"/>
                  <a:gd name="T54" fmla="*/ 271 w 288"/>
                  <a:gd name="T55" fmla="*/ 219 h 238"/>
                  <a:gd name="T56" fmla="*/ 271 w 288"/>
                  <a:gd name="T57" fmla="*/ 220 h 238"/>
                  <a:gd name="T58" fmla="*/ 270 w 288"/>
                  <a:gd name="T59" fmla="*/ 220 h 238"/>
                  <a:gd name="T60" fmla="*/ 28 w 288"/>
                  <a:gd name="T61" fmla="*/ 220 h 238"/>
                  <a:gd name="T62" fmla="*/ 18 w 288"/>
                  <a:gd name="T63" fmla="*/ 210 h 238"/>
                  <a:gd name="T64" fmla="*/ 18 w 288"/>
                  <a:gd name="T65" fmla="*/ 47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8" h="238">
                    <a:moveTo>
                      <a:pt x="278" y="69"/>
                    </a:moveTo>
                    <a:cubicBezTo>
                      <a:pt x="246" y="69"/>
                      <a:pt x="246" y="69"/>
                      <a:pt x="246" y="69"/>
                    </a:cubicBezTo>
                    <a:cubicBezTo>
                      <a:pt x="246" y="40"/>
                      <a:pt x="246" y="40"/>
                      <a:pt x="246" y="40"/>
                    </a:cubicBezTo>
                    <a:cubicBezTo>
                      <a:pt x="246" y="32"/>
                      <a:pt x="244" y="30"/>
                      <a:pt x="236" y="30"/>
                    </a:cubicBezTo>
                    <a:cubicBezTo>
                      <a:pt x="138" y="30"/>
                      <a:pt x="138" y="30"/>
                      <a:pt x="138" y="3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" y="30"/>
                      <a:pt x="0" y="38"/>
                      <a:pt x="0" y="38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0" y="229"/>
                      <a:pt x="11" y="238"/>
                      <a:pt x="28" y="238"/>
                    </a:cubicBezTo>
                    <a:cubicBezTo>
                      <a:pt x="270" y="238"/>
                      <a:pt x="270" y="238"/>
                      <a:pt x="270" y="238"/>
                    </a:cubicBezTo>
                    <a:cubicBezTo>
                      <a:pt x="283" y="238"/>
                      <a:pt x="288" y="231"/>
                      <a:pt x="288" y="219"/>
                    </a:cubicBezTo>
                    <a:cubicBezTo>
                      <a:pt x="288" y="79"/>
                      <a:pt x="288" y="79"/>
                      <a:pt x="288" y="79"/>
                    </a:cubicBezTo>
                    <a:cubicBezTo>
                      <a:pt x="288" y="71"/>
                      <a:pt x="286" y="69"/>
                      <a:pt x="278" y="69"/>
                    </a:cubicBezTo>
                    <a:close/>
                    <a:moveTo>
                      <a:pt x="51" y="47"/>
                    </a:moveTo>
                    <a:cubicBezTo>
                      <a:pt x="64" y="17"/>
                      <a:pt x="64" y="17"/>
                      <a:pt x="6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27" y="47"/>
                      <a:pt x="127" y="47"/>
                      <a:pt x="127" y="47"/>
                    </a:cubicBezTo>
                    <a:cubicBezTo>
                      <a:pt x="229" y="47"/>
                      <a:pt x="229" y="47"/>
                      <a:pt x="229" y="47"/>
                    </a:cubicBezTo>
                    <a:cubicBezTo>
                      <a:pt x="229" y="69"/>
                      <a:pt x="229" y="69"/>
                      <a:pt x="229" y="69"/>
                    </a:cubicBezTo>
                    <a:cubicBezTo>
                      <a:pt x="42" y="69"/>
                      <a:pt x="42" y="69"/>
                      <a:pt x="42" y="69"/>
                    </a:cubicBezTo>
                    <a:cubicBezTo>
                      <a:pt x="42" y="205"/>
                      <a:pt x="42" y="205"/>
                      <a:pt x="42" y="205"/>
                    </a:cubicBezTo>
                    <a:cubicBezTo>
                      <a:pt x="59" y="205"/>
                      <a:pt x="59" y="205"/>
                      <a:pt x="59" y="205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271" y="86"/>
                      <a:pt x="271" y="86"/>
                      <a:pt x="271" y="86"/>
                    </a:cubicBezTo>
                    <a:cubicBezTo>
                      <a:pt x="271" y="219"/>
                      <a:pt x="271" y="219"/>
                      <a:pt x="271" y="219"/>
                    </a:cubicBezTo>
                    <a:cubicBezTo>
                      <a:pt x="271" y="220"/>
                      <a:pt x="271" y="220"/>
                      <a:pt x="271" y="220"/>
                    </a:cubicBezTo>
                    <a:cubicBezTo>
                      <a:pt x="271" y="220"/>
                      <a:pt x="270" y="220"/>
                      <a:pt x="270" y="220"/>
                    </a:cubicBezTo>
                    <a:cubicBezTo>
                      <a:pt x="28" y="220"/>
                      <a:pt x="28" y="220"/>
                      <a:pt x="28" y="220"/>
                    </a:cubicBezTo>
                    <a:cubicBezTo>
                      <a:pt x="20" y="220"/>
                      <a:pt x="18" y="218"/>
                      <a:pt x="18" y="210"/>
                    </a:cubicBezTo>
                    <a:cubicBezTo>
                      <a:pt x="18" y="47"/>
                      <a:pt x="18" y="47"/>
                      <a:pt x="18" y="4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8676" name="文本框 35"/>
          <p:cNvSpPr txBox="1">
            <a:spLocks noChangeArrowheads="1"/>
          </p:cNvSpPr>
          <p:nvPr/>
        </p:nvSpPr>
        <p:spPr bwMode="auto">
          <a:xfrm>
            <a:off x="6683375" y="2681288"/>
            <a:ext cx="4967288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：囚心钻研，诚心不贰！不贰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：囚心钻研，诚心不贰！</a:t>
            </a:r>
          </a:p>
        </p:txBody>
      </p:sp>
      <p:sp>
        <p:nvSpPr>
          <p:cNvPr id="28677" name="文本框 36"/>
          <p:cNvSpPr txBox="1">
            <a:spLocks noChangeArrowheads="1"/>
          </p:cNvSpPr>
          <p:nvPr/>
        </p:nvSpPr>
        <p:spPr bwMode="auto">
          <a:xfrm>
            <a:off x="6683375" y="1962150"/>
            <a:ext cx="3741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8678" name="文本框 37"/>
          <p:cNvSpPr txBox="1">
            <a:spLocks noChangeArrowheads="1"/>
          </p:cNvSpPr>
          <p:nvPr/>
        </p:nvSpPr>
        <p:spPr bwMode="auto">
          <a:xfrm>
            <a:off x="6683375" y="3983038"/>
            <a:ext cx="4967288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：囚心钻研，诚心不贰！不贰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：囚心钻研，诚心不贰！</a:t>
            </a:r>
          </a:p>
        </p:txBody>
      </p:sp>
      <p:grpSp>
        <p:nvGrpSpPr>
          <p:cNvPr id="28679" name="组合 38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40" name="矩形 39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81" name="文本框 40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任意多边形 2"/>
          <p:cNvSpPr/>
          <p:nvPr/>
        </p:nvSpPr>
        <p:spPr>
          <a:xfrm rot="10800000">
            <a:off x="4227513" y="2133600"/>
            <a:ext cx="3736975" cy="3221038"/>
          </a:xfrm>
          <a:custGeom>
            <a:avLst/>
            <a:gdLst>
              <a:gd name="connsiteX0" fmla="*/ 2625230 w 4079557"/>
              <a:gd name="connsiteY0" fmla="*/ 1009399 h 3516860"/>
              <a:gd name="connsiteX1" fmla="*/ 1454328 w 4079557"/>
              <a:gd name="connsiteY1" fmla="*/ 1009399 h 3516860"/>
              <a:gd name="connsiteX2" fmla="*/ 2039779 w 4079557"/>
              <a:gd name="connsiteY2" fmla="*/ 0 h 3516860"/>
              <a:gd name="connsiteX3" fmla="*/ 1202412 w 4079557"/>
              <a:gd name="connsiteY3" fmla="*/ 3516860 h 3516860"/>
              <a:gd name="connsiteX4" fmla="*/ 0 w 4079557"/>
              <a:gd name="connsiteY4" fmla="*/ 3516860 h 3516860"/>
              <a:gd name="connsiteX5" fmla="*/ 601206 w 4079557"/>
              <a:gd name="connsiteY5" fmla="*/ 2480298 h 3516860"/>
              <a:gd name="connsiteX6" fmla="*/ 4079557 w 4079557"/>
              <a:gd name="connsiteY6" fmla="*/ 3516860 h 3516860"/>
              <a:gd name="connsiteX7" fmla="*/ 2877149 w 4079557"/>
              <a:gd name="connsiteY7" fmla="*/ 3516860 h 3516860"/>
              <a:gd name="connsiteX8" fmla="*/ 3478353 w 4079557"/>
              <a:gd name="connsiteY8" fmla="*/ 2480301 h 351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79557" h="3516860">
                <a:moveTo>
                  <a:pt x="2625230" y="1009399"/>
                </a:moveTo>
                <a:lnTo>
                  <a:pt x="1454328" y="1009399"/>
                </a:lnTo>
                <a:lnTo>
                  <a:pt x="2039779" y="0"/>
                </a:lnTo>
                <a:close/>
                <a:moveTo>
                  <a:pt x="1202412" y="3516860"/>
                </a:moveTo>
                <a:lnTo>
                  <a:pt x="0" y="3516860"/>
                </a:lnTo>
                <a:lnTo>
                  <a:pt x="601206" y="2480298"/>
                </a:lnTo>
                <a:close/>
                <a:moveTo>
                  <a:pt x="4079557" y="3516860"/>
                </a:moveTo>
                <a:lnTo>
                  <a:pt x="2877149" y="3516860"/>
                </a:lnTo>
                <a:lnTo>
                  <a:pt x="3478353" y="2480301"/>
                </a:lnTo>
                <a:close/>
              </a:path>
            </a:pathLst>
          </a:custGeom>
          <a:solidFill>
            <a:srgbClr val="525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4227513" y="1079500"/>
            <a:ext cx="3736975" cy="3221038"/>
          </a:xfrm>
          <a:prstGeom prst="triangl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01" name="文本框 4"/>
          <p:cNvSpPr txBox="1">
            <a:spLocks noChangeArrowheads="1"/>
          </p:cNvSpPr>
          <p:nvPr/>
        </p:nvSpPr>
        <p:spPr bwMode="auto">
          <a:xfrm>
            <a:off x="5278438" y="2303463"/>
            <a:ext cx="20510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5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</a:t>
            </a:r>
            <a:endParaRPr lang="en-US" altLang="zh-CN" sz="5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5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5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02" name="文本框 5"/>
          <p:cNvSpPr txBox="1">
            <a:spLocks noChangeArrowheads="1"/>
          </p:cNvSpPr>
          <p:nvPr/>
        </p:nvSpPr>
        <p:spPr bwMode="auto">
          <a:xfrm>
            <a:off x="1143000" y="2027238"/>
            <a:ext cx="26685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忧你所忧，思你所思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：囚心钻研，诚心不贰！</a:t>
            </a:r>
          </a:p>
        </p:txBody>
      </p:sp>
      <p:sp>
        <p:nvSpPr>
          <p:cNvPr id="29703" name="文本框 6"/>
          <p:cNvSpPr txBox="1">
            <a:spLocks noChangeArrowheads="1"/>
          </p:cNvSpPr>
          <p:nvPr/>
        </p:nvSpPr>
        <p:spPr bwMode="auto">
          <a:xfrm>
            <a:off x="4511675" y="2200275"/>
            <a:ext cx="642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</a:p>
        </p:txBody>
      </p:sp>
      <p:sp>
        <p:nvSpPr>
          <p:cNvPr id="29704" name="文本框 7"/>
          <p:cNvSpPr txBox="1">
            <a:spLocks noChangeArrowheads="1"/>
          </p:cNvSpPr>
          <p:nvPr/>
        </p:nvSpPr>
        <p:spPr bwMode="auto">
          <a:xfrm>
            <a:off x="8248650" y="2039938"/>
            <a:ext cx="266858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忧你所忧，思你所思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：囚心钻研，诚心不贰！</a:t>
            </a:r>
          </a:p>
        </p:txBody>
      </p:sp>
      <p:sp>
        <p:nvSpPr>
          <p:cNvPr id="29705" name="文本框 9"/>
          <p:cNvSpPr txBox="1">
            <a:spLocks noChangeArrowheads="1"/>
          </p:cNvSpPr>
          <p:nvPr/>
        </p:nvSpPr>
        <p:spPr bwMode="auto">
          <a:xfrm>
            <a:off x="4659313" y="5524500"/>
            <a:ext cx="26701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忧你所忧，思你所思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不贰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：囚心钻研，诚心不贰！</a:t>
            </a:r>
          </a:p>
        </p:txBody>
      </p:sp>
      <p:sp>
        <p:nvSpPr>
          <p:cNvPr id="29706" name="文本框 10"/>
          <p:cNvSpPr txBox="1">
            <a:spLocks noChangeArrowheads="1"/>
          </p:cNvSpPr>
          <p:nvPr/>
        </p:nvSpPr>
        <p:spPr bwMode="auto">
          <a:xfrm>
            <a:off x="5827713" y="4565650"/>
            <a:ext cx="642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</a:p>
        </p:txBody>
      </p:sp>
      <p:sp>
        <p:nvSpPr>
          <p:cNvPr id="29707" name="文本框 11"/>
          <p:cNvSpPr txBox="1">
            <a:spLocks noChangeArrowheads="1"/>
          </p:cNvSpPr>
          <p:nvPr/>
        </p:nvSpPr>
        <p:spPr bwMode="auto">
          <a:xfrm>
            <a:off x="7132638" y="2201863"/>
            <a:ext cx="642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</a:p>
        </p:txBody>
      </p:sp>
      <p:grpSp>
        <p:nvGrpSpPr>
          <p:cNvPr id="29708" name="组合 12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14" name="矩形 13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710" name="文本框 14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038" y="1468438"/>
            <a:ext cx="3700462" cy="231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0" r="5417"/>
          <a:stretch>
            <a:fillRect/>
          </a:stretch>
        </p:blipFill>
        <p:spPr bwMode="auto">
          <a:xfrm>
            <a:off x="190500" y="1468438"/>
            <a:ext cx="3694113" cy="231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1468438"/>
            <a:ext cx="3694112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049338" y="4033838"/>
            <a:ext cx="1976437" cy="365125"/>
          </a:xfrm>
          <a:prstGeom prst="rect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727" name="文本框 6"/>
          <p:cNvSpPr txBox="1">
            <a:spLocks noChangeArrowheads="1"/>
          </p:cNvSpPr>
          <p:nvPr/>
        </p:nvSpPr>
        <p:spPr bwMode="auto">
          <a:xfrm>
            <a:off x="1433513" y="4016375"/>
            <a:ext cx="1247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  <a:endParaRPr lang="en-US" altLang="zh-CN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28" name="文本框 7"/>
          <p:cNvSpPr txBox="1">
            <a:spLocks noChangeArrowheads="1"/>
          </p:cNvSpPr>
          <p:nvPr/>
        </p:nvSpPr>
        <p:spPr bwMode="auto">
          <a:xfrm>
            <a:off x="190500" y="4651375"/>
            <a:ext cx="37957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  恼于乏味的排版？苦于单调的配色？羞于乏味的设计？急于紧迫的工期？不贰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</a:t>
            </a:r>
          </a:p>
        </p:txBody>
      </p:sp>
      <p:sp>
        <p:nvSpPr>
          <p:cNvPr id="10" name="矩形 9"/>
          <p:cNvSpPr/>
          <p:nvPr/>
        </p:nvSpPr>
        <p:spPr>
          <a:xfrm>
            <a:off x="5035550" y="4033838"/>
            <a:ext cx="1976438" cy="365125"/>
          </a:xfrm>
          <a:prstGeom prst="rect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730" name="文本框 10"/>
          <p:cNvSpPr txBox="1">
            <a:spLocks noChangeArrowheads="1"/>
          </p:cNvSpPr>
          <p:nvPr/>
        </p:nvSpPr>
        <p:spPr bwMode="auto">
          <a:xfrm>
            <a:off x="5419725" y="4016375"/>
            <a:ext cx="1247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  <a:endParaRPr lang="en-US" altLang="zh-CN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1" name="文本框 11"/>
          <p:cNvSpPr txBox="1">
            <a:spLocks noChangeArrowheads="1"/>
          </p:cNvSpPr>
          <p:nvPr/>
        </p:nvSpPr>
        <p:spPr bwMode="auto">
          <a:xfrm>
            <a:off x="4176713" y="4651375"/>
            <a:ext cx="37957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  恼于乏味的排版？苦于单调的配色？羞于乏味的设计？急于紧迫的工期？不贰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</a:t>
            </a:r>
          </a:p>
        </p:txBody>
      </p:sp>
      <p:sp>
        <p:nvSpPr>
          <p:cNvPr id="13" name="矩形 12"/>
          <p:cNvSpPr/>
          <p:nvPr/>
        </p:nvSpPr>
        <p:spPr>
          <a:xfrm>
            <a:off x="9150350" y="4033838"/>
            <a:ext cx="1974850" cy="365125"/>
          </a:xfrm>
          <a:prstGeom prst="rect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733" name="文本框 13"/>
          <p:cNvSpPr txBox="1">
            <a:spLocks noChangeArrowheads="1"/>
          </p:cNvSpPr>
          <p:nvPr/>
        </p:nvSpPr>
        <p:spPr bwMode="auto">
          <a:xfrm>
            <a:off x="9534525" y="4016375"/>
            <a:ext cx="1247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  <a:endParaRPr lang="en-US" altLang="zh-CN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4" name="文本框 14"/>
          <p:cNvSpPr txBox="1">
            <a:spLocks noChangeArrowheads="1"/>
          </p:cNvSpPr>
          <p:nvPr/>
        </p:nvSpPr>
        <p:spPr bwMode="auto">
          <a:xfrm>
            <a:off x="8291513" y="4651375"/>
            <a:ext cx="37941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  恼于乏味的排版？苦于单调的配色？羞于乏味的设计？急于紧迫的工期？不贰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定制美化，打造您的演示专场秀。</a:t>
            </a:r>
          </a:p>
        </p:txBody>
      </p:sp>
      <p:grpSp>
        <p:nvGrpSpPr>
          <p:cNvPr id="30735" name="组合 15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17" name="矩形 16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737" name="文本框 17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300" y="-317500"/>
            <a:ext cx="13182600" cy="749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组合 4"/>
          <p:cNvGrpSpPr>
            <a:grpSpLocks/>
          </p:cNvGrpSpPr>
          <p:nvPr/>
        </p:nvGrpSpPr>
        <p:grpSpPr bwMode="auto">
          <a:xfrm>
            <a:off x="3832225" y="1295400"/>
            <a:ext cx="4267200" cy="4267200"/>
            <a:chOff x="1658436" y="2528388"/>
            <a:chExt cx="1801226" cy="1801222"/>
          </a:xfrm>
        </p:grpSpPr>
        <p:grpSp>
          <p:nvGrpSpPr>
            <p:cNvPr id="7173" name="组合 66"/>
            <p:cNvGrpSpPr>
              <a:grpSpLocks/>
            </p:cNvGrpSpPr>
            <p:nvPr/>
          </p:nvGrpSpPr>
          <p:grpSpPr bwMode="auto">
            <a:xfrm>
              <a:off x="1658436" y="2528388"/>
              <a:ext cx="1801226" cy="1801222"/>
              <a:chOff x="1941151" y="2409237"/>
              <a:chExt cx="1429928" cy="1429926"/>
            </a:xfrm>
          </p:grpSpPr>
          <p:sp>
            <p:nvSpPr>
              <p:cNvPr id="68" name="菱形 67"/>
              <p:cNvSpPr/>
              <p:nvPr/>
            </p:nvSpPr>
            <p:spPr>
              <a:xfrm>
                <a:off x="1992220" y="2460306"/>
                <a:ext cx="1327790" cy="1327788"/>
              </a:xfrm>
              <a:prstGeom prst="diamond">
                <a:avLst/>
              </a:prstGeom>
              <a:noFill/>
              <a:ln w="19050">
                <a:solidFill>
                  <a:srgbClr val="596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69" name="菱形 68"/>
              <p:cNvSpPr/>
              <p:nvPr/>
            </p:nvSpPr>
            <p:spPr>
              <a:xfrm>
                <a:off x="1941151" y="2409237"/>
                <a:ext cx="1429928" cy="1429926"/>
              </a:xfrm>
              <a:prstGeom prst="diamond">
                <a:avLst/>
              </a:prstGeom>
              <a:noFill/>
              <a:ln w="19050">
                <a:solidFill>
                  <a:srgbClr val="596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</p:grpSp>
        <p:grpSp>
          <p:nvGrpSpPr>
            <p:cNvPr id="7174" name="组合 69"/>
            <p:cNvGrpSpPr>
              <a:grpSpLocks/>
            </p:cNvGrpSpPr>
            <p:nvPr/>
          </p:nvGrpSpPr>
          <p:grpSpPr bwMode="auto">
            <a:xfrm>
              <a:off x="1720850" y="2863193"/>
              <a:ext cx="1676400" cy="902437"/>
              <a:chOff x="2286000" y="2867802"/>
              <a:chExt cx="1676400" cy="902437"/>
            </a:xfrm>
          </p:grpSpPr>
          <p:sp>
            <p:nvSpPr>
              <p:cNvPr id="7175" name="文本框 16"/>
              <p:cNvSpPr txBox="1">
                <a:spLocks noChangeArrowheads="1"/>
              </p:cNvSpPr>
              <p:nvPr/>
            </p:nvSpPr>
            <p:spPr bwMode="auto">
              <a:xfrm>
                <a:off x="2286000" y="3498439"/>
                <a:ext cx="1676400" cy="271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3600" b="1">
                    <a:solidFill>
                      <a:srgbClr val="596F00"/>
                    </a:solidFill>
                    <a:latin typeface="微软雅黑" pitchFamily="34" charset="-122"/>
                    <a:ea typeface="微软雅黑" pitchFamily="34" charset="-122"/>
                  </a:rPr>
                  <a:t>您的标题</a:t>
                </a:r>
              </a:p>
            </p:txBody>
          </p:sp>
          <p:sp>
            <p:nvSpPr>
              <p:cNvPr id="7176" name="文本框 16"/>
              <p:cNvSpPr txBox="1">
                <a:spLocks noChangeArrowheads="1"/>
              </p:cNvSpPr>
              <p:nvPr/>
            </p:nvSpPr>
            <p:spPr bwMode="auto">
              <a:xfrm>
                <a:off x="2557227" y="2867802"/>
                <a:ext cx="1133946" cy="557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8000" b="1">
                    <a:solidFill>
                      <a:srgbClr val="596F00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8000" b="1">
                  <a:solidFill>
                    <a:srgbClr val="596F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cxnSp>
        <p:nvCxnSpPr>
          <p:cNvPr id="8" name="直接连接符 7"/>
          <p:cNvCxnSpPr/>
          <p:nvPr/>
        </p:nvCxnSpPr>
        <p:spPr>
          <a:xfrm>
            <a:off x="4746625" y="3429000"/>
            <a:ext cx="2438400" cy="0"/>
          </a:xfrm>
          <a:prstGeom prst="line">
            <a:avLst/>
          </a:prstGeom>
          <a:ln w="12700">
            <a:solidFill>
              <a:srgbClr val="596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5600"/>
            <a:ext cx="12188825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3538"/>
            <a:ext cx="12192000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任意多边形 10"/>
          <p:cNvSpPr/>
          <p:nvPr/>
        </p:nvSpPr>
        <p:spPr>
          <a:xfrm rot="10800000">
            <a:off x="1168400" y="1651000"/>
            <a:ext cx="927100" cy="1022350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 rot="10800000">
            <a:off x="4016375" y="1651000"/>
            <a:ext cx="927100" cy="1022350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rot="10800000">
            <a:off x="6864350" y="1651000"/>
            <a:ext cx="927100" cy="1022350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 rot="10800000">
            <a:off x="9712325" y="1651000"/>
            <a:ext cx="927100" cy="1022350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0800000" flipV="1">
            <a:off x="2617788" y="3028950"/>
            <a:ext cx="927100" cy="1022350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10800000" flipV="1">
            <a:off x="5462588" y="3028950"/>
            <a:ext cx="927100" cy="1022350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 rot="10800000" flipV="1">
            <a:off x="8305800" y="3028950"/>
            <a:ext cx="927100" cy="1022350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等腰三角形 17"/>
          <p:cNvSpPr/>
          <p:nvPr/>
        </p:nvSpPr>
        <p:spPr>
          <a:xfrm rot="5400000">
            <a:off x="10777538" y="2644775"/>
            <a:ext cx="298450" cy="31115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050925" y="2789238"/>
            <a:ext cx="97964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1558925" y="2727325"/>
            <a:ext cx="146050" cy="1460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86088" y="2727325"/>
            <a:ext cx="146050" cy="1460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414838" y="2727325"/>
            <a:ext cx="146050" cy="1460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842000" y="2727325"/>
            <a:ext cx="146050" cy="1460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269163" y="2727325"/>
            <a:ext cx="146050" cy="1460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696325" y="2727325"/>
            <a:ext cx="146050" cy="1460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717267" y="3430148"/>
            <a:ext cx="464096" cy="304060"/>
            <a:chOff x="1079501" y="5940425"/>
            <a:chExt cx="276225" cy="180975"/>
          </a:xfrm>
          <a:solidFill>
            <a:schemeClr val="bg1"/>
          </a:solidFill>
        </p:grpSpPr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1131888" y="6027738"/>
              <a:ext cx="195263" cy="69850"/>
            </a:xfrm>
            <a:custGeom>
              <a:avLst/>
              <a:gdLst>
                <a:gd name="T0" fmla="*/ 90 w 204"/>
                <a:gd name="T1" fmla="*/ 40 h 73"/>
                <a:gd name="T2" fmla="*/ 86 w 204"/>
                <a:gd name="T3" fmla="*/ 39 h 73"/>
                <a:gd name="T4" fmla="*/ 3 w 204"/>
                <a:gd name="T5" fmla="*/ 5 h 73"/>
                <a:gd name="T6" fmla="*/ 0 w 204"/>
                <a:gd name="T7" fmla="*/ 19 h 73"/>
                <a:gd name="T8" fmla="*/ 3 w 204"/>
                <a:gd name="T9" fmla="*/ 30 h 73"/>
                <a:gd name="T10" fmla="*/ 90 w 204"/>
                <a:gd name="T11" fmla="*/ 73 h 73"/>
                <a:gd name="T12" fmla="*/ 204 w 204"/>
                <a:gd name="T13" fmla="*/ 26 h 73"/>
                <a:gd name="T14" fmla="*/ 190 w 204"/>
                <a:gd name="T15" fmla="*/ 0 h 73"/>
                <a:gd name="T16" fmla="*/ 95 w 204"/>
                <a:gd name="T17" fmla="*/ 39 h 73"/>
                <a:gd name="T18" fmla="*/ 90 w 204"/>
                <a:gd name="T19" fmla="*/ 4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73">
                  <a:moveTo>
                    <a:pt x="90" y="40"/>
                  </a:moveTo>
                  <a:cubicBezTo>
                    <a:pt x="86" y="39"/>
                    <a:pt x="86" y="39"/>
                    <a:pt x="86" y="39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2"/>
                    <a:pt x="4" y="26"/>
                    <a:pt x="3" y="30"/>
                  </a:cubicBezTo>
                  <a:cubicBezTo>
                    <a:pt x="43" y="43"/>
                    <a:pt x="90" y="73"/>
                    <a:pt x="90" y="73"/>
                  </a:cubicBezTo>
                  <a:cubicBezTo>
                    <a:pt x="90" y="73"/>
                    <a:pt x="166" y="26"/>
                    <a:pt x="204" y="26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95" y="39"/>
                    <a:pt x="95" y="39"/>
                    <a:pt x="95" y="39"/>
                  </a:cubicBezTo>
                  <a:lnTo>
                    <a:pt x="9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1119188" y="6013450"/>
              <a:ext cx="1588" cy="0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3 w 3"/>
                <a:gd name="T5" fmla="*/ 1 h 1"/>
                <a:gd name="T6" fmla="*/ 3 w 3"/>
                <a:gd name="T7" fmla="*/ 1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Oval 14"/>
            <p:cNvSpPr>
              <a:spLocks noChangeArrowheads="1"/>
            </p:cNvSpPr>
            <p:nvPr/>
          </p:nvSpPr>
          <p:spPr bwMode="auto">
            <a:xfrm>
              <a:off x="1204913" y="5991225"/>
              <a:ext cx="26988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95376" y="6069013"/>
              <a:ext cx="36513" cy="52387"/>
            </a:xfrm>
            <a:custGeom>
              <a:avLst/>
              <a:gdLst>
                <a:gd name="T0" fmla="*/ 19 w 38"/>
                <a:gd name="T1" fmla="*/ 38 h 56"/>
                <a:gd name="T2" fmla="*/ 22 w 38"/>
                <a:gd name="T3" fmla="*/ 56 h 56"/>
                <a:gd name="T4" fmla="*/ 28 w 38"/>
                <a:gd name="T5" fmla="*/ 54 h 56"/>
                <a:gd name="T6" fmla="*/ 33 w 38"/>
                <a:gd name="T7" fmla="*/ 27 h 56"/>
                <a:gd name="T8" fmla="*/ 34 w 38"/>
                <a:gd name="T9" fmla="*/ 5 h 56"/>
                <a:gd name="T10" fmla="*/ 28 w 38"/>
                <a:gd name="T11" fmla="*/ 2 h 56"/>
                <a:gd name="T12" fmla="*/ 27 w 38"/>
                <a:gd name="T13" fmla="*/ 1 h 56"/>
                <a:gd name="T14" fmla="*/ 21 w 38"/>
                <a:gd name="T15" fmla="*/ 0 h 56"/>
                <a:gd name="T16" fmla="*/ 16 w 38"/>
                <a:gd name="T17" fmla="*/ 1 h 56"/>
                <a:gd name="T18" fmla="*/ 8 w 38"/>
                <a:gd name="T19" fmla="*/ 4 h 56"/>
                <a:gd name="T20" fmla="*/ 10 w 38"/>
                <a:gd name="T21" fmla="*/ 50 h 56"/>
                <a:gd name="T22" fmla="*/ 17 w 38"/>
                <a:gd name="T23" fmla="*/ 56 h 56"/>
                <a:gd name="T24" fmla="*/ 19 w 38"/>
                <a:gd name="T25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56">
                  <a:moveTo>
                    <a:pt x="19" y="38"/>
                  </a:moveTo>
                  <a:cubicBezTo>
                    <a:pt x="21" y="31"/>
                    <a:pt x="20" y="43"/>
                    <a:pt x="22" y="56"/>
                  </a:cubicBezTo>
                  <a:cubicBezTo>
                    <a:pt x="25" y="55"/>
                    <a:pt x="27" y="55"/>
                    <a:pt x="28" y="54"/>
                  </a:cubicBezTo>
                  <a:cubicBezTo>
                    <a:pt x="31" y="53"/>
                    <a:pt x="26" y="38"/>
                    <a:pt x="33" y="27"/>
                  </a:cubicBezTo>
                  <a:cubicBezTo>
                    <a:pt x="38" y="19"/>
                    <a:pt x="36" y="11"/>
                    <a:pt x="34" y="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5" y="1"/>
                    <a:pt x="23" y="0"/>
                    <a:pt x="21" y="0"/>
                  </a:cubicBezTo>
                  <a:cubicBezTo>
                    <a:pt x="19" y="0"/>
                    <a:pt x="17" y="1"/>
                    <a:pt x="16" y="1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0" y="18"/>
                    <a:pt x="10" y="38"/>
                    <a:pt x="10" y="50"/>
                  </a:cubicBezTo>
                  <a:cubicBezTo>
                    <a:pt x="10" y="54"/>
                    <a:pt x="14" y="55"/>
                    <a:pt x="17" y="56"/>
                  </a:cubicBezTo>
                  <a:cubicBezTo>
                    <a:pt x="17" y="49"/>
                    <a:pt x="17" y="42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1079501" y="5940425"/>
              <a:ext cx="276225" cy="114300"/>
            </a:xfrm>
            <a:custGeom>
              <a:avLst/>
              <a:gdLst>
                <a:gd name="T0" fmla="*/ 40 w 288"/>
                <a:gd name="T1" fmla="*/ 75 h 118"/>
                <a:gd name="T2" fmla="*/ 43 w 288"/>
                <a:gd name="T3" fmla="*/ 76 h 118"/>
                <a:gd name="T4" fmla="*/ 124 w 288"/>
                <a:gd name="T5" fmla="*/ 59 h 118"/>
                <a:gd name="T6" fmla="*/ 124 w 288"/>
                <a:gd name="T7" fmla="*/ 59 h 118"/>
                <a:gd name="T8" fmla="*/ 144 w 288"/>
                <a:gd name="T9" fmla="*/ 45 h 118"/>
                <a:gd name="T10" fmla="*/ 165 w 288"/>
                <a:gd name="T11" fmla="*/ 59 h 118"/>
                <a:gd name="T12" fmla="*/ 144 w 288"/>
                <a:gd name="T13" fmla="*/ 72 h 118"/>
                <a:gd name="T14" fmla="*/ 127 w 288"/>
                <a:gd name="T15" fmla="*/ 66 h 118"/>
                <a:gd name="T16" fmla="*/ 52 w 288"/>
                <a:gd name="T17" fmla="*/ 80 h 118"/>
                <a:gd name="T18" fmla="*/ 144 w 288"/>
                <a:gd name="T19" fmla="*/ 118 h 118"/>
                <a:gd name="T20" fmla="*/ 288 w 288"/>
                <a:gd name="T21" fmla="*/ 59 h 118"/>
                <a:gd name="T22" fmla="*/ 144 w 288"/>
                <a:gd name="T23" fmla="*/ 0 h 118"/>
                <a:gd name="T24" fmla="*/ 0 w 288"/>
                <a:gd name="T25" fmla="*/ 59 h 118"/>
                <a:gd name="T26" fmla="*/ 38 w 288"/>
                <a:gd name="T27" fmla="*/ 74 h 118"/>
                <a:gd name="T28" fmla="*/ 38 w 288"/>
                <a:gd name="T29" fmla="*/ 74 h 118"/>
                <a:gd name="T30" fmla="*/ 40 w 288"/>
                <a:gd name="T31" fmla="*/ 7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" h="118">
                  <a:moveTo>
                    <a:pt x="40" y="75"/>
                  </a:moveTo>
                  <a:cubicBezTo>
                    <a:pt x="43" y="76"/>
                    <a:pt x="43" y="76"/>
                    <a:pt x="43" y="76"/>
                  </a:cubicBezTo>
                  <a:cubicBezTo>
                    <a:pt x="56" y="63"/>
                    <a:pt x="107" y="60"/>
                    <a:pt x="124" y="59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1"/>
                    <a:pt x="132" y="45"/>
                    <a:pt x="144" y="45"/>
                  </a:cubicBezTo>
                  <a:cubicBezTo>
                    <a:pt x="156" y="45"/>
                    <a:pt x="165" y="51"/>
                    <a:pt x="165" y="59"/>
                  </a:cubicBezTo>
                  <a:cubicBezTo>
                    <a:pt x="165" y="67"/>
                    <a:pt x="156" y="72"/>
                    <a:pt x="144" y="72"/>
                  </a:cubicBezTo>
                  <a:cubicBezTo>
                    <a:pt x="137" y="72"/>
                    <a:pt x="130" y="70"/>
                    <a:pt x="127" y="66"/>
                  </a:cubicBezTo>
                  <a:cubicBezTo>
                    <a:pt x="115" y="67"/>
                    <a:pt x="65" y="72"/>
                    <a:pt x="52" y="80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288" y="59"/>
                    <a:pt x="288" y="59"/>
                    <a:pt x="288" y="59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0" y="75"/>
                    <a:pt x="40" y="75"/>
                    <a:pt x="40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1108076" y="6013450"/>
              <a:ext cx="22225" cy="50800"/>
            </a:xfrm>
            <a:custGeom>
              <a:avLst/>
              <a:gdLst>
                <a:gd name="T0" fmla="*/ 8 w 23"/>
                <a:gd name="T1" fmla="*/ 49 h 52"/>
                <a:gd name="T2" fmla="*/ 17 w 23"/>
                <a:gd name="T3" fmla="*/ 51 h 52"/>
                <a:gd name="T4" fmla="*/ 19 w 23"/>
                <a:gd name="T5" fmla="*/ 52 h 52"/>
                <a:gd name="T6" fmla="*/ 20 w 23"/>
                <a:gd name="T7" fmla="*/ 44 h 52"/>
                <a:gd name="T8" fmla="*/ 16 w 23"/>
                <a:gd name="T9" fmla="*/ 35 h 52"/>
                <a:gd name="T10" fmla="*/ 23 w 23"/>
                <a:gd name="T11" fmla="*/ 4 h 52"/>
                <a:gd name="T12" fmla="*/ 14 w 23"/>
                <a:gd name="T13" fmla="*/ 0 h 52"/>
                <a:gd name="T14" fmla="*/ 7 w 23"/>
                <a:gd name="T15" fmla="*/ 34 h 52"/>
                <a:gd name="T16" fmla="*/ 1 w 23"/>
                <a:gd name="T17" fmla="*/ 41 h 52"/>
                <a:gd name="T18" fmla="*/ 0 w 23"/>
                <a:gd name="T19" fmla="*/ 51 h 52"/>
                <a:gd name="T20" fmla="*/ 8 w 23"/>
                <a:gd name="T21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52">
                  <a:moveTo>
                    <a:pt x="8" y="49"/>
                  </a:moveTo>
                  <a:cubicBezTo>
                    <a:pt x="11" y="49"/>
                    <a:pt x="14" y="50"/>
                    <a:pt x="17" y="51"/>
                  </a:cubicBezTo>
                  <a:cubicBezTo>
                    <a:pt x="18" y="51"/>
                    <a:pt x="18" y="52"/>
                    <a:pt x="19" y="52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1" y="41"/>
                    <a:pt x="18" y="37"/>
                    <a:pt x="16" y="3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5" y="35"/>
                    <a:pt x="2" y="38"/>
                    <a:pt x="1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" y="50"/>
                    <a:pt x="5" y="49"/>
                    <a:pt x="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235997" y="1937653"/>
            <a:ext cx="474762" cy="394742"/>
            <a:chOff x="1073151" y="3154363"/>
            <a:chExt cx="282575" cy="234949"/>
          </a:xfrm>
          <a:solidFill>
            <a:schemeClr val="bg1"/>
          </a:solidFill>
        </p:grpSpPr>
        <p:sp>
          <p:nvSpPr>
            <p:cNvPr id="34" name="Freeform 37"/>
            <p:cNvSpPr>
              <a:spLocks/>
            </p:cNvSpPr>
            <p:nvPr/>
          </p:nvSpPr>
          <p:spPr bwMode="auto">
            <a:xfrm>
              <a:off x="1073151" y="3154363"/>
              <a:ext cx="166688" cy="180975"/>
            </a:xfrm>
            <a:custGeom>
              <a:avLst/>
              <a:gdLst>
                <a:gd name="T0" fmla="*/ 22 w 174"/>
                <a:gd name="T1" fmla="*/ 112 h 189"/>
                <a:gd name="T2" fmla="*/ 85 w 174"/>
                <a:gd name="T3" fmla="*/ 20 h 189"/>
                <a:gd name="T4" fmla="*/ 161 w 174"/>
                <a:gd name="T5" fmla="*/ 49 h 189"/>
                <a:gd name="T6" fmla="*/ 174 w 174"/>
                <a:gd name="T7" fmla="*/ 45 h 189"/>
                <a:gd name="T8" fmla="*/ 82 w 174"/>
                <a:gd name="T9" fmla="*/ 7 h 189"/>
                <a:gd name="T10" fmla="*/ 9 w 174"/>
                <a:gd name="T11" fmla="*/ 114 h 189"/>
                <a:gd name="T12" fmla="*/ 97 w 174"/>
                <a:gd name="T13" fmla="*/ 189 h 189"/>
                <a:gd name="T14" fmla="*/ 94 w 174"/>
                <a:gd name="T15" fmla="*/ 176 h 189"/>
                <a:gd name="T16" fmla="*/ 22 w 174"/>
                <a:gd name="T17" fmla="*/ 1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89">
                  <a:moveTo>
                    <a:pt x="22" y="112"/>
                  </a:moveTo>
                  <a:cubicBezTo>
                    <a:pt x="14" y="69"/>
                    <a:pt x="42" y="28"/>
                    <a:pt x="85" y="20"/>
                  </a:cubicBezTo>
                  <a:cubicBezTo>
                    <a:pt x="115" y="14"/>
                    <a:pt x="144" y="27"/>
                    <a:pt x="161" y="49"/>
                  </a:cubicBezTo>
                  <a:cubicBezTo>
                    <a:pt x="166" y="48"/>
                    <a:pt x="170" y="46"/>
                    <a:pt x="174" y="45"/>
                  </a:cubicBezTo>
                  <a:cubicBezTo>
                    <a:pt x="154" y="16"/>
                    <a:pt x="119" y="0"/>
                    <a:pt x="82" y="7"/>
                  </a:cubicBezTo>
                  <a:cubicBezTo>
                    <a:pt x="32" y="17"/>
                    <a:pt x="0" y="65"/>
                    <a:pt x="9" y="114"/>
                  </a:cubicBezTo>
                  <a:cubicBezTo>
                    <a:pt x="17" y="158"/>
                    <a:pt x="55" y="188"/>
                    <a:pt x="97" y="189"/>
                  </a:cubicBezTo>
                  <a:cubicBezTo>
                    <a:pt x="96" y="185"/>
                    <a:pt x="95" y="180"/>
                    <a:pt x="94" y="176"/>
                  </a:cubicBezTo>
                  <a:cubicBezTo>
                    <a:pt x="59" y="173"/>
                    <a:pt x="29" y="148"/>
                    <a:pt x="22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38"/>
            <p:cNvSpPr>
              <a:spLocks/>
            </p:cNvSpPr>
            <p:nvPr/>
          </p:nvSpPr>
          <p:spPr bwMode="auto">
            <a:xfrm>
              <a:off x="1092201" y="3173413"/>
              <a:ext cx="131763" cy="142875"/>
            </a:xfrm>
            <a:custGeom>
              <a:avLst/>
              <a:gdLst>
                <a:gd name="T0" fmla="*/ 74 w 138"/>
                <a:gd name="T1" fmla="*/ 150 h 150"/>
                <a:gd name="T2" fmla="*/ 72 w 138"/>
                <a:gd name="T3" fmla="*/ 133 h 150"/>
                <a:gd name="T4" fmla="*/ 73 w 138"/>
                <a:gd name="T5" fmla="*/ 126 h 150"/>
                <a:gd name="T6" fmla="*/ 60 w 138"/>
                <a:gd name="T7" fmla="*/ 123 h 150"/>
                <a:gd name="T8" fmla="*/ 60 w 138"/>
                <a:gd name="T9" fmla="*/ 122 h 150"/>
                <a:gd name="T10" fmla="*/ 62 w 138"/>
                <a:gd name="T11" fmla="*/ 109 h 150"/>
                <a:gd name="T12" fmla="*/ 63 w 138"/>
                <a:gd name="T13" fmla="*/ 108 h 150"/>
                <a:gd name="T14" fmla="*/ 75 w 138"/>
                <a:gd name="T15" fmla="*/ 111 h 150"/>
                <a:gd name="T16" fmla="*/ 79 w 138"/>
                <a:gd name="T17" fmla="*/ 94 h 150"/>
                <a:gd name="T18" fmla="*/ 78 w 138"/>
                <a:gd name="T19" fmla="*/ 84 h 150"/>
                <a:gd name="T20" fmla="*/ 48 w 138"/>
                <a:gd name="T21" fmla="*/ 62 h 150"/>
                <a:gd name="T22" fmla="*/ 68 w 138"/>
                <a:gd name="T23" fmla="*/ 31 h 150"/>
                <a:gd name="T24" fmla="*/ 66 w 138"/>
                <a:gd name="T25" fmla="*/ 24 h 150"/>
                <a:gd name="T26" fmla="*/ 69 w 138"/>
                <a:gd name="T27" fmla="*/ 21 h 150"/>
                <a:gd name="T28" fmla="*/ 71 w 138"/>
                <a:gd name="T29" fmla="*/ 20 h 150"/>
                <a:gd name="T30" fmla="*/ 75 w 138"/>
                <a:gd name="T31" fmla="*/ 22 h 150"/>
                <a:gd name="T32" fmla="*/ 76 w 138"/>
                <a:gd name="T33" fmla="*/ 29 h 150"/>
                <a:gd name="T34" fmla="*/ 99 w 138"/>
                <a:gd name="T35" fmla="*/ 33 h 150"/>
                <a:gd name="T36" fmla="*/ 99 w 138"/>
                <a:gd name="T37" fmla="*/ 34 h 150"/>
                <a:gd name="T38" fmla="*/ 97 w 138"/>
                <a:gd name="T39" fmla="*/ 45 h 150"/>
                <a:gd name="T40" fmla="*/ 96 w 138"/>
                <a:gd name="T41" fmla="*/ 46 h 150"/>
                <a:gd name="T42" fmla="*/ 79 w 138"/>
                <a:gd name="T43" fmla="*/ 43 h 150"/>
                <a:gd name="T44" fmla="*/ 84 w 138"/>
                <a:gd name="T45" fmla="*/ 69 h 150"/>
                <a:gd name="T46" fmla="*/ 91 w 138"/>
                <a:gd name="T47" fmla="*/ 71 h 150"/>
                <a:gd name="T48" fmla="*/ 138 w 138"/>
                <a:gd name="T49" fmla="*/ 32 h 150"/>
                <a:gd name="T50" fmla="*/ 66 w 138"/>
                <a:gd name="T51" fmla="*/ 5 h 150"/>
                <a:gd name="T52" fmla="*/ 8 w 138"/>
                <a:gd name="T53" fmla="*/ 91 h 150"/>
                <a:gd name="T54" fmla="*/ 74 w 138"/>
                <a:gd name="T5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150">
                  <a:moveTo>
                    <a:pt x="74" y="150"/>
                  </a:moveTo>
                  <a:cubicBezTo>
                    <a:pt x="73" y="145"/>
                    <a:pt x="72" y="139"/>
                    <a:pt x="72" y="133"/>
                  </a:cubicBezTo>
                  <a:cubicBezTo>
                    <a:pt x="72" y="131"/>
                    <a:pt x="72" y="129"/>
                    <a:pt x="73" y="126"/>
                  </a:cubicBezTo>
                  <a:cubicBezTo>
                    <a:pt x="66" y="126"/>
                    <a:pt x="61" y="125"/>
                    <a:pt x="60" y="123"/>
                  </a:cubicBezTo>
                  <a:cubicBezTo>
                    <a:pt x="60" y="123"/>
                    <a:pt x="60" y="123"/>
                    <a:pt x="60" y="122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3" y="108"/>
                  </a:cubicBezTo>
                  <a:cubicBezTo>
                    <a:pt x="64" y="108"/>
                    <a:pt x="69" y="110"/>
                    <a:pt x="75" y="111"/>
                  </a:cubicBezTo>
                  <a:cubicBezTo>
                    <a:pt x="76" y="105"/>
                    <a:pt x="77" y="99"/>
                    <a:pt x="79" y="9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68" y="82"/>
                    <a:pt x="52" y="80"/>
                    <a:pt x="48" y="62"/>
                  </a:cubicBezTo>
                  <a:cubicBezTo>
                    <a:pt x="44" y="41"/>
                    <a:pt x="61" y="32"/>
                    <a:pt x="68" y="31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1"/>
                    <a:pt x="66" y="21"/>
                    <a:pt x="69" y="2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4" y="20"/>
                    <a:pt x="74" y="20"/>
                    <a:pt x="75" y="22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80" y="28"/>
                    <a:pt x="98" y="28"/>
                    <a:pt x="99" y="33"/>
                  </a:cubicBezTo>
                  <a:cubicBezTo>
                    <a:pt x="99" y="33"/>
                    <a:pt x="99" y="34"/>
                    <a:pt x="99" y="34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7" y="45"/>
                    <a:pt x="96" y="46"/>
                    <a:pt x="96" y="46"/>
                  </a:cubicBezTo>
                  <a:cubicBezTo>
                    <a:pt x="95" y="46"/>
                    <a:pt x="85" y="42"/>
                    <a:pt x="79" y="43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6" y="70"/>
                    <a:pt x="88" y="70"/>
                    <a:pt x="91" y="71"/>
                  </a:cubicBezTo>
                  <a:cubicBezTo>
                    <a:pt x="103" y="54"/>
                    <a:pt x="119" y="40"/>
                    <a:pt x="138" y="32"/>
                  </a:cubicBezTo>
                  <a:cubicBezTo>
                    <a:pt x="121" y="11"/>
                    <a:pt x="94" y="0"/>
                    <a:pt x="66" y="5"/>
                  </a:cubicBezTo>
                  <a:cubicBezTo>
                    <a:pt x="27" y="13"/>
                    <a:pt x="0" y="51"/>
                    <a:pt x="8" y="91"/>
                  </a:cubicBezTo>
                  <a:cubicBezTo>
                    <a:pt x="14" y="124"/>
                    <a:pt x="42" y="148"/>
                    <a:pt x="74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39"/>
            <p:cNvSpPr>
              <a:spLocks/>
            </p:cNvSpPr>
            <p:nvPr/>
          </p:nvSpPr>
          <p:spPr bwMode="auto">
            <a:xfrm>
              <a:off x="1150938" y="3216275"/>
              <a:ext cx="12700" cy="20637"/>
            </a:xfrm>
            <a:custGeom>
              <a:avLst/>
              <a:gdLst>
                <a:gd name="T0" fmla="*/ 2 w 13"/>
                <a:gd name="T1" fmla="*/ 12 h 22"/>
                <a:gd name="T2" fmla="*/ 13 w 13"/>
                <a:gd name="T3" fmla="*/ 22 h 22"/>
                <a:gd name="T4" fmla="*/ 9 w 13"/>
                <a:gd name="T5" fmla="*/ 0 h 22"/>
                <a:gd name="T6" fmla="*/ 2 w 13"/>
                <a:gd name="T7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2">
                  <a:moveTo>
                    <a:pt x="2" y="12"/>
                  </a:moveTo>
                  <a:cubicBezTo>
                    <a:pt x="3" y="20"/>
                    <a:pt x="10" y="22"/>
                    <a:pt x="13" y="2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1"/>
                    <a:pt x="0" y="4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Freeform 40"/>
            <p:cNvSpPr>
              <a:spLocks noEditPoints="1"/>
            </p:cNvSpPr>
            <p:nvPr/>
          </p:nvSpPr>
          <p:spPr bwMode="auto">
            <a:xfrm>
              <a:off x="1179513" y="3213100"/>
              <a:ext cx="176213" cy="176212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92 w 184"/>
                <a:gd name="T11" fmla="*/ 170 h 184"/>
                <a:gd name="T12" fmla="*/ 13 w 184"/>
                <a:gd name="T13" fmla="*/ 92 h 184"/>
                <a:gd name="T14" fmla="*/ 92 w 184"/>
                <a:gd name="T15" fmla="*/ 13 h 184"/>
                <a:gd name="T16" fmla="*/ 170 w 184"/>
                <a:gd name="T17" fmla="*/ 92 h 184"/>
                <a:gd name="T18" fmla="*/ 92 w 184"/>
                <a:gd name="T19" fmla="*/ 17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2" y="184"/>
                    <a:pt x="184" y="143"/>
                    <a:pt x="184" y="92"/>
                  </a:cubicBezTo>
                  <a:cubicBezTo>
                    <a:pt x="184" y="41"/>
                    <a:pt x="142" y="0"/>
                    <a:pt x="92" y="0"/>
                  </a:cubicBezTo>
                  <a:close/>
                  <a:moveTo>
                    <a:pt x="92" y="170"/>
                  </a:moveTo>
                  <a:cubicBezTo>
                    <a:pt x="48" y="170"/>
                    <a:pt x="13" y="135"/>
                    <a:pt x="13" y="92"/>
                  </a:cubicBezTo>
                  <a:cubicBezTo>
                    <a:pt x="13" y="49"/>
                    <a:pt x="48" y="13"/>
                    <a:pt x="92" y="13"/>
                  </a:cubicBezTo>
                  <a:cubicBezTo>
                    <a:pt x="135" y="13"/>
                    <a:pt x="170" y="49"/>
                    <a:pt x="170" y="92"/>
                  </a:cubicBezTo>
                  <a:cubicBezTo>
                    <a:pt x="170" y="135"/>
                    <a:pt x="135" y="170"/>
                    <a:pt x="92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41"/>
            <p:cNvSpPr>
              <a:spLocks/>
            </p:cNvSpPr>
            <p:nvPr/>
          </p:nvSpPr>
          <p:spPr bwMode="auto">
            <a:xfrm>
              <a:off x="1255713" y="3268663"/>
              <a:ext cx="9525" cy="20637"/>
            </a:xfrm>
            <a:custGeom>
              <a:avLst/>
              <a:gdLst>
                <a:gd name="T0" fmla="*/ 0 w 9"/>
                <a:gd name="T1" fmla="*/ 11 h 23"/>
                <a:gd name="T2" fmla="*/ 9 w 9"/>
                <a:gd name="T3" fmla="*/ 23 h 23"/>
                <a:gd name="T4" fmla="*/ 9 w 9"/>
                <a:gd name="T5" fmla="*/ 0 h 23"/>
                <a:gd name="T6" fmla="*/ 0 w 9"/>
                <a:gd name="T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3">
                  <a:moveTo>
                    <a:pt x="0" y="11"/>
                  </a:moveTo>
                  <a:cubicBezTo>
                    <a:pt x="0" y="19"/>
                    <a:pt x="6" y="22"/>
                    <a:pt x="9" y="2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0" y="3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1196976" y="3228975"/>
              <a:ext cx="141288" cy="141287"/>
            </a:xfrm>
            <a:custGeom>
              <a:avLst/>
              <a:gdLst>
                <a:gd name="T0" fmla="*/ 74 w 147"/>
                <a:gd name="T1" fmla="*/ 0 h 147"/>
                <a:gd name="T2" fmla="*/ 0 w 147"/>
                <a:gd name="T3" fmla="*/ 74 h 147"/>
                <a:gd name="T4" fmla="*/ 74 w 147"/>
                <a:gd name="T5" fmla="*/ 147 h 147"/>
                <a:gd name="T6" fmla="*/ 147 w 147"/>
                <a:gd name="T7" fmla="*/ 74 h 147"/>
                <a:gd name="T8" fmla="*/ 74 w 147"/>
                <a:gd name="T9" fmla="*/ 0 h 147"/>
                <a:gd name="T10" fmla="*/ 79 w 147"/>
                <a:gd name="T11" fmla="*/ 123 h 147"/>
                <a:gd name="T12" fmla="*/ 79 w 147"/>
                <a:gd name="T13" fmla="*/ 129 h 147"/>
                <a:gd name="T14" fmla="*/ 76 w 147"/>
                <a:gd name="T15" fmla="*/ 132 h 147"/>
                <a:gd name="T16" fmla="*/ 73 w 147"/>
                <a:gd name="T17" fmla="*/ 132 h 147"/>
                <a:gd name="T18" fmla="*/ 70 w 147"/>
                <a:gd name="T19" fmla="*/ 129 h 147"/>
                <a:gd name="T20" fmla="*/ 70 w 147"/>
                <a:gd name="T21" fmla="*/ 123 h 147"/>
                <a:gd name="T22" fmla="*/ 46 w 147"/>
                <a:gd name="T23" fmla="*/ 115 h 147"/>
                <a:gd name="T24" fmla="*/ 46 w 147"/>
                <a:gd name="T25" fmla="*/ 114 h 147"/>
                <a:gd name="T26" fmla="*/ 50 w 147"/>
                <a:gd name="T27" fmla="*/ 102 h 147"/>
                <a:gd name="T28" fmla="*/ 51 w 147"/>
                <a:gd name="T29" fmla="*/ 101 h 147"/>
                <a:gd name="T30" fmla="*/ 70 w 147"/>
                <a:gd name="T31" fmla="*/ 107 h 147"/>
                <a:gd name="T32" fmla="*/ 70 w 147"/>
                <a:gd name="T33" fmla="*/ 80 h 147"/>
                <a:gd name="T34" fmla="*/ 45 w 147"/>
                <a:gd name="T35" fmla="*/ 52 h 147"/>
                <a:gd name="T36" fmla="*/ 70 w 147"/>
                <a:gd name="T37" fmla="*/ 26 h 147"/>
                <a:gd name="T38" fmla="*/ 70 w 147"/>
                <a:gd name="T39" fmla="*/ 19 h 147"/>
                <a:gd name="T40" fmla="*/ 73 w 147"/>
                <a:gd name="T41" fmla="*/ 16 h 147"/>
                <a:gd name="T42" fmla="*/ 76 w 147"/>
                <a:gd name="T43" fmla="*/ 16 h 147"/>
                <a:gd name="T44" fmla="*/ 79 w 147"/>
                <a:gd name="T45" fmla="*/ 19 h 147"/>
                <a:gd name="T46" fmla="*/ 79 w 147"/>
                <a:gd name="T47" fmla="*/ 26 h 147"/>
                <a:gd name="T48" fmla="*/ 101 w 147"/>
                <a:gd name="T49" fmla="*/ 34 h 147"/>
                <a:gd name="T50" fmla="*/ 101 w 147"/>
                <a:gd name="T51" fmla="*/ 35 h 147"/>
                <a:gd name="T52" fmla="*/ 96 w 147"/>
                <a:gd name="T53" fmla="*/ 45 h 147"/>
                <a:gd name="T54" fmla="*/ 95 w 147"/>
                <a:gd name="T55" fmla="*/ 46 h 147"/>
                <a:gd name="T56" fmla="*/ 79 w 147"/>
                <a:gd name="T57" fmla="*/ 40 h 147"/>
                <a:gd name="T58" fmla="*/ 79 w 147"/>
                <a:gd name="T59" fmla="*/ 66 h 147"/>
                <a:gd name="T60" fmla="*/ 104 w 147"/>
                <a:gd name="T61" fmla="*/ 95 h 147"/>
                <a:gd name="T62" fmla="*/ 79 w 147"/>
                <a:gd name="T63" fmla="*/ 1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" h="147">
                  <a:moveTo>
                    <a:pt x="74" y="0"/>
                  </a:moveTo>
                  <a:cubicBezTo>
                    <a:pt x="33" y="1"/>
                    <a:pt x="0" y="33"/>
                    <a:pt x="0" y="74"/>
                  </a:cubicBezTo>
                  <a:cubicBezTo>
                    <a:pt x="0" y="114"/>
                    <a:pt x="33" y="147"/>
                    <a:pt x="74" y="147"/>
                  </a:cubicBezTo>
                  <a:cubicBezTo>
                    <a:pt x="114" y="147"/>
                    <a:pt x="147" y="114"/>
                    <a:pt x="147" y="74"/>
                  </a:cubicBezTo>
                  <a:cubicBezTo>
                    <a:pt x="147" y="33"/>
                    <a:pt x="114" y="1"/>
                    <a:pt x="74" y="0"/>
                  </a:cubicBezTo>
                  <a:close/>
                  <a:moveTo>
                    <a:pt x="79" y="123"/>
                  </a:move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2"/>
                    <a:pt x="76" y="132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71" y="132"/>
                    <a:pt x="70" y="131"/>
                    <a:pt x="70" y="129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65" y="123"/>
                    <a:pt x="46" y="119"/>
                    <a:pt x="46" y="115"/>
                  </a:cubicBezTo>
                  <a:cubicBezTo>
                    <a:pt x="46" y="115"/>
                    <a:pt x="46" y="115"/>
                    <a:pt x="46" y="114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2"/>
                    <a:pt x="51" y="101"/>
                    <a:pt x="51" y="101"/>
                  </a:cubicBezTo>
                  <a:cubicBezTo>
                    <a:pt x="52" y="101"/>
                    <a:pt x="62" y="106"/>
                    <a:pt x="70" y="107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62" y="76"/>
                    <a:pt x="45" y="71"/>
                    <a:pt x="45" y="52"/>
                  </a:cubicBezTo>
                  <a:cubicBezTo>
                    <a:pt x="45" y="32"/>
                    <a:pt x="64" y="26"/>
                    <a:pt x="70" y="26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6"/>
                    <a:pt x="71" y="16"/>
                    <a:pt x="73" y="16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8" y="16"/>
                    <a:pt x="79" y="16"/>
                    <a:pt x="79" y="19"/>
                  </a:cubicBezTo>
                  <a:cubicBezTo>
                    <a:pt x="79" y="26"/>
                    <a:pt x="79" y="26"/>
                    <a:pt x="79" y="26"/>
                  </a:cubicBezTo>
                  <a:cubicBezTo>
                    <a:pt x="83" y="26"/>
                    <a:pt x="101" y="29"/>
                    <a:pt x="101" y="34"/>
                  </a:cubicBezTo>
                  <a:cubicBezTo>
                    <a:pt x="101" y="34"/>
                    <a:pt x="101" y="35"/>
                    <a:pt x="101" y="35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6" y="46"/>
                    <a:pt x="95" y="46"/>
                    <a:pt x="95" y="46"/>
                  </a:cubicBezTo>
                  <a:cubicBezTo>
                    <a:pt x="94" y="46"/>
                    <a:pt x="85" y="40"/>
                    <a:pt x="79" y="40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88" y="71"/>
                    <a:pt x="104" y="77"/>
                    <a:pt x="104" y="95"/>
                  </a:cubicBezTo>
                  <a:cubicBezTo>
                    <a:pt x="104" y="115"/>
                    <a:pt x="88" y="121"/>
                    <a:pt x="7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Freeform 43"/>
            <p:cNvSpPr>
              <a:spLocks/>
            </p:cNvSpPr>
            <p:nvPr/>
          </p:nvSpPr>
          <p:spPr bwMode="auto">
            <a:xfrm>
              <a:off x="1271588" y="3308350"/>
              <a:ext cx="7938" cy="23812"/>
            </a:xfrm>
            <a:custGeom>
              <a:avLst/>
              <a:gdLst>
                <a:gd name="T0" fmla="*/ 0 w 9"/>
                <a:gd name="T1" fmla="*/ 0 h 24"/>
                <a:gd name="T2" fmla="*/ 0 w 9"/>
                <a:gd name="T3" fmla="*/ 24 h 24"/>
                <a:gd name="T4" fmla="*/ 9 w 9"/>
                <a:gd name="T5" fmla="*/ 13 h 24"/>
                <a:gd name="T6" fmla="*/ 0 w 9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4" y="23"/>
                    <a:pt x="9" y="21"/>
                    <a:pt x="9" y="13"/>
                  </a:cubicBezTo>
                  <a:cubicBezTo>
                    <a:pt x="9" y="5"/>
                    <a:pt x="3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0260" name="Freeform 64"/>
          <p:cNvSpPr>
            <a:spLocks noEditPoints="1"/>
          </p:cNvSpPr>
          <p:nvPr/>
        </p:nvSpPr>
        <p:spPr bwMode="auto">
          <a:xfrm>
            <a:off x="8616950" y="3330575"/>
            <a:ext cx="300038" cy="460375"/>
          </a:xfrm>
          <a:custGeom>
            <a:avLst/>
            <a:gdLst>
              <a:gd name="T0" fmla="*/ 298726 w 112"/>
              <a:gd name="T1" fmla="*/ 32006 h 173"/>
              <a:gd name="T2" fmla="*/ 298726 w 112"/>
              <a:gd name="T3" fmla="*/ 0 h 173"/>
              <a:gd name="T4" fmla="*/ 186704 w 112"/>
              <a:gd name="T5" fmla="*/ 0 h 173"/>
              <a:gd name="T6" fmla="*/ 173368 w 112"/>
              <a:gd name="T7" fmla="*/ 90684 h 173"/>
              <a:gd name="T8" fmla="*/ 0 w 112"/>
              <a:gd name="T9" fmla="*/ 90684 h 173"/>
              <a:gd name="T10" fmla="*/ 56011 w 112"/>
              <a:gd name="T11" fmla="*/ 461422 h 173"/>
              <a:gd name="T12" fmla="*/ 240048 w 112"/>
              <a:gd name="T13" fmla="*/ 461422 h 173"/>
              <a:gd name="T14" fmla="*/ 298726 w 112"/>
              <a:gd name="T15" fmla="*/ 90684 h 173"/>
              <a:gd name="T16" fmla="*/ 208041 w 112"/>
              <a:gd name="T17" fmla="*/ 90684 h 173"/>
              <a:gd name="T18" fmla="*/ 216043 w 112"/>
              <a:gd name="T19" fmla="*/ 32006 h 173"/>
              <a:gd name="T20" fmla="*/ 298726 w 112"/>
              <a:gd name="T21" fmla="*/ 32006 h 173"/>
              <a:gd name="T22" fmla="*/ 170701 w 112"/>
              <a:gd name="T23" fmla="*/ 122690 h 173"/>
              <a:gd name="T24" fmla="*/ 146696 w 112"/>
              <a:gd name="T25" fmla="*/ 301391 h 173"/>
              <a:gd name="T26" fmla="*/ 66680 w 112"/>
              <a:gd name="T27" fmla="*/ 301391 h 173"/>
              <a:gd name="T28" fmla="*/ 40008 w 112"/>
              <a:gd name="T29" fmla="*/ 122690 h 173"/>
              <a:gd name="T30" fmla="*/ 170701 w 112"/>
              <a:gd name="T31" fmla="*/ 122690 h 173"/>
              <a:gd name="T32" fmla="*/ 258718 w 112"/>
              <a:gd name="T33" fmla="*/ 122690 h 173"/>
              <a:gd name="T34" fmla="*/ 232046 w 112"/>
              <a:gd name="T35" fmla="*/ 301391 h 173"/>
              <a:gd name="T36" fmla="*/ 178702 w 112"/>
              <a:gd name="T37" fmla="*/ 301391 h 173"/>
              <a:gd name="T38" fmla="*/ 202707 w 112"/>
              <a:gd name="T39" fmla="*/ 122690 h 173"/>
              <a:gd name="T40" fmla="*/ 258718 w 112"/>
              <a:gd name="T41" fmla="*/ 122690 h 17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12" h="173">
                <a:moveTo>
                  <a:pt x="112" y="12"/>
                </a:moveTo>
                <a:lnTo>
                  <a:pt x="112" y="0"/>
                </a:lnTo>
                <a:lnTo>
                  <a:pt x="70" y="0"/>
                </a:lnTo>
                <a:lnTo>
                  <a:pt x="65" y="34"/>
                </a:lnTo>
                <a:lnTo>
                  <a:pt x="0" y="34"/>
                </a:lnTo>
                <a:lnTo>
                  <a:pt x="21" y="173"/>
                </a:lnTo>
                <a:lnTo>
                  <a:pt x="90" y="173"/>
                </a:lnTo>
                <a:lnTo>
                  <a:pt x="112" y="34"/>
                </a:lnTo>
                <a:lnTo>
                  <a:pt x="78" y="34"/>
                </a:lnTo>
                <a:lnTo>
                  <a:pt x="81" y="12"/>
                </a:lnTo>
                <a:lnTo>
                  <a:pt x="112" y="12"/>
                </a:lnTo>
                <a:close/>
                <a:moveTo>
                  <a:pt x="64" y="46"/>
                </a:moveTo>
                <a:lnTo>
                  <a:pt x="55" y="113"/>
                </a:lnTo>
                <a:lnTo>
                  <a:pt x="25" y="113"/>
                </a:lnTo>
                <a:lnTo>
                  <a:pt x="15" y="46"/>
                </a:lnTo>
                <a:lnTo>
                  <a:pt x="64" y="46"/>
                </a:lnTo>
                <a:close/>
                <a:moveTo>
                  <a:pt x="97" y="46"/>
                </a:moveTo>
                <a:lnTo>
                  <a:pt x="87" y="113"/>
                </a:lnTo>
                <a:lnTo>
                  <a:pt x="67" y="113"/>
                </a:lnTo>
                <a:lnTo>
                  <a:pt x="76" y="46"/>
                </a:lnTo>
                <a:lnTo>
                  <a:pt x="97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1387414" y="1970992"/>
            <a:ext cx="464094" cy="328064"/>
            <a:chOff x="1079501" y="2624138"/>
            <a:chExt cx="276225" cy="195262"/>
          </a:xfrm>
          <a:solidFill>
            <a:schemeClr val="bg1"/>
          </a:solidFill>
        </p:grpSpPr>
        <p:sp>
          <p:nvSpPr>
            <p:cNvPr id="43" name="Freeform 121"/>
            <p:cNvSpPr>
              <a:spLocks noEditPoints="1"/>
            </p:cNvSpPr>
            <p:nvPr/>
          </p:nvSpPr>
          <p:spPr bwMode="auto">
            <a:xfrm>
              <a:off x="1079501" y="2624138"/>
              <a:ext cx="276225" cy="195262"/>
            </a:xfrm>
            <a:custGeom>
              <a:avLst/>
              <a:gdLst>
                <a:gd name="T0" fmla="*/ 8 w 288"/>
                <a:gd name="T1" fmla="*/ 0 h 204"/>
                <a:gd name="T2" fmla="*/ 0 w 288"/>
                <a:gd name="T3" fmla="*/ 196 h 204"/>
                <a:gd name="T4" fmla="*/ 280 w 288"/>
                <a:gd name="T5" fmla="*/ 204 h 204"/>
                <a:gd name="T6" fmla="*/ 288 w 288"/>
                <a:gd name="T7" fmla="*/ 8 h 204"/>
                <a:gd name="T8" fmla="*/ 43 w 288"/>
                <a:gd name="T9" fmla="*/ 176 h 204"/>
                <a:gd name="T10" fmla="*/ 21 w 288"/>
                <a:gd name="T11" fmla="*/ 180 h 204"/>
                <a:gd name="T12" fmla="*/ 17 w 288"/>
                <a:gd name="T13" fmla="*/ 158 h 204"/>
                <a:gd name="T14" fmla="*/ 39 w 288"/>
                <a:gd name="T15" fmla="*/ 154 h 204"/>
                <a:gd name="T16" fmla="*/ 43 w 288"/>
                <a:gd name="T17" fmla="*/ 176 h 204"/>
                <a:gd name="T18" fmla="*/ 39 w 288"/>
                <a:gd name="T19" fmla="*/ 136 h 204"/>
                <a:gd name="T20" fmla="*/ 17 w 288"/>
                <a:gd name="T21" fmla="*/ 132 h 204"/>
                <a:gd name="T22" fmla="*/ 21 w 288"/>
                <a:gd name="T23" fmla="*/ 110 h 204"/>
                <a:gd name="T24" fmla="*/ 43 w 288"/>
                <a:gd name="T25" fmla="*/ 114 h 204"/>
                <a:gd name="T26" fmla="*/ 43 w 288"/>
                <a:gd name="T27" fmla="*/ 90 h 204"/>
                <a:gd name="T28" fmla="*/ 21 w 288"/>
                <a:gd name="T29" fmla="*/ 94 h 204"/>
                <a:gd name="T30" fmla="*/ 17 w 288"/>
                <a:gd name="T31" fmla="*/ 72 h 204"/>
                <a:gd name="T32" fmla="*/ 39 w 288"/>
                <a:gd name="T33" fmla="*/ 68 h 204"/>
                <a:gd name="T34" fmla="*/ 43 w 288"/>
                <a:gd name="T35" fmla="*/ 90 h 204"/>
                <a:gd name="T36" fmla="*/ 39 w 288"/>
                <a:gd name="T37" fmla="*/ 50 h 204"/>
                <a:gd name="T38" fmla="*/ 17 w 288"/>
                <a:gd name="T39" fmla="*/ 46 h 204"/>
                <a:gd name="T40" fmla="*/ 21 w 288"/>
                <a:gd name="T41" fmla="*/ 24 h 204"/>
                <a:gd name="T42" fmla="*/ 43 w 288"/>
                <a:gd name="T43" fmla="*/ 28 h 204"/>
                <a:gd name="T44" fmla="*/ 226 w 288"/>
                <a:gd name="T45" fmla="*/ 177 h 204"/>
                <a:gd name="T46" fmla="*/ 70 w 288"/>
                <a:gd name="T47" fmla="*/ 185 h 204"/>
                <a:gd name="T48" fmla="*/ 62 w 288"/>
                <a:gd name="T49" fmla="*/ 26 h 204"/>
                <a:gd name="T50" fmla="*/ 218 w 288"/>
                <a:gd name="T51" fmla="*/ 18 h 204"/>
                <a:gd name="T52" fmla="*/ 226 w 288"/>
                <a:gd name="T53" fmla="*/ 177 h 204"/>
                <a:gd name="T54" fmla="*/ 267 w 288"/>
                <a:gd name="T55" fmla="*/ 180 h 204"/>
                <a:gd name="T56" fmla="*/ 245 w 288"/>
                <a:gd name="T57" fmla="*/ 176 h 204"/>
                <a:gd name="T58" fmla="*/ 249 w 288"/>
                <a:gd name="T59" fmla="*/ 154 h 204"/>
                <a:gd name="T60" fmla="*/ 271 w 288"/>
                <a:gd name="T61" fmla="*/ 158 h 204"/>
                <a:gd name="T62" fmla="*/ 271 w 288"/>
                <a:gd name="T63" fmla="*/ 132 h 204"/>
                <a:gd name="T64" fmla="*/ 249 w 288"/>
                <a:gd name="T65" fmla="*/ 136 h 204"/>
                <a:gd name="T66" fmla="*/ 245 w 288"/>
                <a:gd name="T67" fmla="*/ 114 h 204"/>
                <a:gd name="T68" fmla="*/ 267 w 288"/>
                <a:gd name="T69" fmla="*/ 110 h 204"/>
                <a:gd name="T70" fmla="*/ 271 w 288"/>
                <a:gd name="T71" fmla="*/ 132 h 204"/>
                <a:gd name="T72" fmla="*/ 267 w 288"/>
                <a:gd name="T73" fmla="*/ 94 h 204"/>
                <a:gd name="T74" fmla="*/ 245 w 288"/>
                <a:gd name="T75" fmla="*/ 90 h 204"/>
                <a:gd name="T76" fmla="*/ 249 w 288"/>
                <a:gd name="T77" fmla="*/ 68 h 204"/>
                <a:gd name="T78" fmla="*/ 271 w 288"/>
                <a:gd name="T79" fmla="*/ 72 h 204"/>
                <a:gd name="T80" fmla="*/ 271 w 288"/>
                <a:gd name="T81" fmla="*/ 46 h 204"/>
                <a:gd name="T82" fmla="*/ 249 w 288"/>
                <a:gd name="T83" fmla="*/ 50 h 204"/>
                <a:gd name="T84" fmla="*/ 245 w 288"/>
                <a:gd name="T85" fmla="*/ 28 h 204"/>
                <a:gd name="T86" fmla="*/ 267 w 288"/>
                <a:gd name="T87" fmla="*/ 24 h 204"/>
                <a:gd name="T88" fmla="*/ 271 w 288"/>
                <a:gd name="T89" fmla="*/ 4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8" h="204">
                  <a:moveTo>
                    <a:pt x="28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0"/>
                    <a:pt x="4" y="204"/>
                    <a:pt x="8" y="204"/>
                  </a:cubicBezTo>
                  <a:cubicBezTo>
                    <a:pt x="280" y="204"/>
                    <a:pt x="280" y="204"/>
                    <a:pt x="280" y="204"/>
                  </a:cubicBezTo>
                  <a:cubicBezTo>
                    <a:pt x="285" y="204"/>
                    <a:pt x="288" y="200"/>
                    <a:pt x="288" y="196"/>
                  </a:cubicBezTo>
                  <a:cubicBezTo>
                    <a:pt x="288" y="8"/>
                    <a:pt x="288" y="8"/>
                    <a:pt x="288" y="8"/>
                  </a:cubicBezTo>
                  <a:cubicBezTo>
                    <a:pt x="288" y="4"/>
                    <a:pt x="285" y="0"/>
                    <a:pt x="280" y="0"/>
                  </a:cubicBezTo>
                  <a:close/>
                  <a:moveTo>
                    <a:pt x="43" y="176"/>
                  </a:moveTo>
                  <a:cubicBezTo>
                    <a:pt x="43" y="178"/>
                    <a:pt x="42" y="180"/>
                    <a:pt x="39" y="180"/>
                  </a:cubicBezTo>
                  <a:cubicBezTo>
                    <a:pt x="21" y="180"/>
                    <a:pt x="21" y="180"/>
                    <a:pt x="21" y="180"/>
                  </a:cubicBezTo>
                  <a:cubicBezTo>
                    <a:pt x="19" y="180"/>
                    <a:pt x="17" y="178"/>
                    <a:pt x="17" y="176"/>
                  </a:cubicBezTo>
                  <a:cubicBezTo>
                    <a:pt x="17" y="158"/>
                    <a:pt x="17" y="158"/>
                    <a:pt x="17" y="158"/>
                  </a:cubicBezTo>
                  <a:cubicBezTo>
                    <a:pt x="17" y="156"/>
                    <a:pt x="19" y="154"/>
                    <a:pt x="21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42" y="154"/>
                    <a:pt x="43" y="156"/>
                    <a:pt x="43" y="158"/>
                  </a:cubicBezTo>
                  <a:lnTo>
                    <a:pt x="43" y="176"/>
                  </a:lnTo>
                  <a:close/>
                  <a:moveTo>
                    <a:pt x="43" y="132"/>
                  </a:moveTo>
                  <a:cubicBezTo>
                    <a:pt x="43" y="134"/>
                    <a:pt x="42" y="136"/>
                    <a:pt x="39" y="136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19" y="136"/>
                    <a:pt x="17" y="134"/>
                    <a:pt x="17" y="132"/>
                  </a:cubicBezTo>
                  <a:cubicBezTo>
                    <a:pt x="17" y="114"/>
                    <a:pt x="17" y="114"/>
                    <a:pt x="17" y="114"/>
                  </a:cubicBezTo>
                  <a:cubicBezTo>
                    <a:pt x="17" y="112"/>
                    <a:pt x="19" y="110"/>
                    <a:pt x="21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2" y="110"/>
                    <a:pt x="43" y="112"/>
                    <a:pt x="43" y="114"/>
                  </a:cubicBezTo>
                  <a:lnTo>
                    <a:pt x="43" y="132"/>
                  </a:lnTo>
                  <a:close/>
                  <a:moveTo>
                    <a:pt x="43" y="90"/>
                  </a:moveTo>
                  <a:cubicBezTo>
                    <a:pt x="43" y="92"/>
                    <a:pt x="42" y="94"/>
                    <a:pt x="39" y="94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19" y="94"/>
                    <a:pt x="17" y="92"/>
                    <a:pt x="17" y="90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0"/>
                    <a:pt x="19" y="68"/>
                    <a:pt x="21" y="68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2" y="68"/>
                    <a:pt x="43" y="70"/>
                    <a:pt x="43" y="72"/>
                  </a:cubicBezTo>
                  <a:lnTo>
                    <a:pt x="43" y="90"/>
                  </a:lnTo>
                  <a:close/>
                  <a:moveTo>
                    <a:pt x="43" y="46"/>
                  </a:moveTo>
                  <a:cubicBezTo>
                    <a:pt x="43" y="48"/>
                    <a:pt x="42" y="50"/>
                    <a:pt x="39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19" y="50"/>
                    <a:pt x="17" y="48"/>
                    <a:pt x="17" y="46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6"/>
                    <a:pt x="19" y="24"/>
                    <a:pt x="21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2" y="24"/>
                    <a:pt x="43" y="26"/>
                    <a:pt x="43" y="28"/>
                  </a:cubicBezTo>
                  <a:lnTo>
                    <a:pt x="43" y="46"/>
                  </a:lnTo>
                  <a:close/>
                  <a:moveTo>
                    <a:pt x="226" y="177"/>
                  </a:moveTo>
                  <a:cubicBezTo>
                    <a:pt x="226" y="182"/>
                    <a:pt x="223" y="185"/>
                    <a:pt x="218" y="185"/>
                  </a:cubicBezTo>
                  <a:cubicBezTo>
                    <a:pt x="70" y="185"/>
                    <a:pt x="70" y="185"/>
                    <a:pt x="70" y="185"/>
                  </a:cubicBezTo>
                  <a:cubicBezTo>
                    <a:pt x="66" y="185"/>
                    <a:pt x="62" y="182"/>
                    <a:pt x="62" y="177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2"/>
                    <a:pt x="66" y="18"/>
                    <a:pt x="70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23" y="18"/>
                    <a:pt x="226" y="22"/>
                    <a:pt x="226" y="26"/>
                  </a:cubicBezTo>
                  <a:lnTo>
                    <a:pt x="226" y="177"/>
                  </a:lnTo>
                  <a:close/>
                  <a:moveTo>
                    <a:pt x="271" y="176"/>
                  </a:moveTo>
                  <a:cubicBezTo>
                    <a:pt x="271" y="178"/>
                    <a:pt x="269" y="180"/>
                    <a:pt x="267" y="180"/>
                  </a:cubicBezTo>
                  <a:cubicBezTo>
                    <a:pt x="249" y="180"/>
                    <a:pt x="249" y="180"/>
                    <a:pt x="249" y="180"/>
                  </a:cubicBezTo>
                  <a:cubicBezTo>
                    <a:pt x="247" y="180"/>
                    <a:pt x="245" y="178"/>
                    <a:pt x="245" y="176"/>
                  </a:cubicBezTo>
                  <a:cubicBezTo>
                    <a:pt x="245" y="158"/>
                    <a:pt x="245" y="158"/>
                    <a:pt x="245" y="158"/>
                  </a:cubicBezTo>
                  <a:cubicBezTo>
                    <a:pt x="245" y="156"/>
                    <a:pt x="247" y="154"/>
                    <a:pt x="249" y="154"/>
                  </a:cubicBezTo>
                  <a:cubicBezTo>
                    <a:pt x="267" y="154"/>
                    <a:pt x="267" y="154"/>
                    <a:pt x="267" y="154"/>
                  </a:cubicBezTo>
                  <a:cubicBezTo>
                    <a:pt x="269" y="154"/>
                    <a:pt x="271" y="156"/>
                    <a:pt x="271" y="158"/>
                  </a:cubicBezTo>
                  <a:lnTo>
                    <a:pt x="271" y="176"/>
                  </a:lnTo>
                  <a:close/>
                  <a:moveTo>
                    <a:pt x="271" y="132"/>
                  </a:moveTo>
                  <a:cubicBezTo>
                    <a:pt x="271" y="134"/>
                    <a:pt x="269" y="136"/>
                    <a:pt x="267" y="136"/>
                  </a:cubicBezTo>
                  <a:cubicBezTo>
                    <a:pt x="249" y="136"/>
                    <a:pt x="249" y="136"/>
                    <a:pt x="249" y="136"/>
                  </a:cubicBezTo>
                  <a:cubicBezTo>
                    <a:pt x="247" y="136"/>
                    <a:pt x="245" y="134"/>
                    <a:pt x="245" y="132"/>
                  </a:cubicBezTo>
                  <a:cubicBezTo>
                    <a:pt x="245" y="114"/>
                    <a:pt x="245" y="114"/>
                    <a:pt x="245" y="114"/>
                  </a:cubicBezTo>
                  <a:cubicBezTo>
                    <a:pt x="245" y="112"/>
                    <a:pt x="247" y="110"/>
                    <a:pt x="249" y="110"/>
                  </a:cubicBezTo>
                  <a:cubicBezTo>
                    <a:pt x="267" y="110"/>
                    <a:pt x="267" y="110"/>
                    <a:pt x="267" y="110"/>
                  </a:cubicBezTo>
                  <a:cubicBezTo>
                    <a:pt x="269" y="110"/>
                    <a:pt x="271" y="112"/>
                    <a:pt x="271" y="114"/>
                  </a:cubicBezTo>
                  <a:lnTo>
                    <a:pt x="271" y="132"/>
                  </a:lnTo>
                  <a:close/>
                  <a:moveTo>
                    <a:pt x="271" y="90"/>
                  </a:moveTo>
                  <a:cubicBezTo>
                    <a:pt x="271" y="92"/>
                    <a:pt x="269" y="94"/>
                    <a:pt x="267" y="94"/>
                  </a:cubicBezTo>
                  <a:cubicBezTo>
                    <a:pt x="249" y="94"/>
                    <a:pt x="249" y="94"/>
                    <a:pt x="249" y="94"/>
                  </a:cubicBezTo>
                  <a:cubicBezTo>
                    <a:pt x="247" y="94"/>
                    <a:pt x="245" y="92"/>
                    <a:pt x="245" y="90"/>
                  </a:cubicBezTo>
                  <a:cubicBezTo>
                    <a:pt x="245" y="72"/>
                    <a:pt x="245" y="72"/>
                    <a:pt x="245" y="72"/>
                  </a:cubicBezTo>
                  <a:cubicBezTo>
                    <a:pt x="245" y="70"/>
                    <a:pt x="247" y="68"/>
                    <a:pt x="249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9" y="68"/>
                    <a:pt x="271" y="70"/>
                    <a:pt x="271" y="72"/>
                  </a:cubicBezTo>
                  <a:lnTo>
                    <a:pt x="271" y="90"/>
                  </a:lnTo>
                  <a:close/>
                  <a:moveTo>
                    <a:pt x="271" y="46"/>
                  </a:moveTo>
                  <a:cubicBezTo>
                    <a:pt x="271" y="48"/>
                    <a:pt x="269" y="50"/>
                    <a:pt x="267" y="50"/>
                  </a:cubicBezTo>
                  <a:cubicBezTo>
                    <a:pt x="249" y="50"/>
                    <a:pt x="249" y="50"/>
                    <a:pt x="249" y="50"/>
                  </a:cubicBezTo>
                  <a:cubicBezTo>
                    <a:pt x="247" y="50"/>
                    <a:pt x="245" y="48"/>
                    <a:pt x="245" y="46"/>
                  </a:cubicBezTo>
                  <a:cubicBezTo>
                    <a:pt x="245" y="28"/>
                    <a:pt x="245" y="28"/>
                    <a:pt x="245" y="28"/>
                  </a:cubicBezTo>
                  <a:cubicBezTo>
                    <a:pt x="245" y="26"/>
                    <a:pt x="247" y="24"/>
                    <a:pt x="249" y="24"/>
                  </a:cubicBezTo>
                  <a:cubicBezTo>
                    <a:pt x="267" y="24"/>
                    <a:pt x="267" y="24"/>
                    <a:pt x="267" y="24"/>
                  </a:cubicBezTo>
                  <a:cubicBezTo>
                    <a:pt x="269" y="24"/>
                    <a:pt x="271" y="26"/>
                    <a:pt x="271" y="28"/>
                  </a:cubicBezTo>
                  <a:lnTo>
                    <a:pt x="27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122"/>
            <p:cNvSpPr>
              <a:spLocks/>
            </p:cNvSpPr>
            <p:nvPr/>
          </p:nvSpPr>
          <p:spPr bwMode="auto">
            <a:xfrm>
              <a:off x="1187451" y="2686050"/>
              <a:ext cx="71438" cy="69850"/>
            </a:xfrm>
            <a:custGeom>
              <a:avLst/>
              <a:gdLst>
                <a:gd name="T0" fmla="*/ 0 w 45"/>
                <a:gd name="T1" fmla="*/ 44 h 44"/>
                <a:gd name="T2" fmla="*/ 45 w 45"/>
                <a:gd name="T3" fmla="*/ 22 h 44"/>
                <a:gd name="T4" fmla="*/ 0 w 45"/>
                <a:gd name="T5" fmla="*/ 0 h 44"/>
                <a:gd name="T6" fmla="*/ 0 w 45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4">
                  <a:moveTo>
                    <a:pt x="0" y="44"/>
                  </a:moveTo>
                  <a:lnTo>
                    <a:pt x="45" y="22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828818" y="3368802"/>
            <a:ext cx="461426" cy="442754"/>
            <a:chOff x="1081088" y="4794250"/>
            <a:chExt cx="274638" cy="263525"/>
          </a:xfrm>
          <a:solidFill>
            <a:schemeClr val="bg1"/>
          </a:solidFill>
        </p:grpSpPr>
        <p:sp>
          <p:nvSpPr>
            <p:cNvPr id="46" name="Freeform 208"/>
            <p:cNvSpPr>
              <a:spLocks/>
            </p:cNvSpPr>
            <p:nvPr/>
          </p:nvSpPr>
          <p:spPr bwMode="auto">
            <a:xfrm>
              <a:off x="1081088" y="4794250"/>
              <a:ext cx="274638" cy="146050"/>
            </a:xfrm>
            <a:custGeom>
              <a:avLst/>
              <a:gdLst>
                <a:gd name="T0" fmla="*/ 266 w 287"/>
                <a:gd name="T1" fmla="*/ 86 h 153"/>
                <a:gd name="T2" fmla="*/ 266 w 287"/>
                <a:gd name="T3" fmla="*/ 82 h 153"/>
                <a:gd name="T4" fmla="*/ 213 w 287"/>
                <a:gd name="T5" fmla="*/ 30 h 153"/>
                <a:gd name="T6" fmla="*/ 187 w 287"/>
                <a:gd name="T7" fmla="*/ 37 h 153"/>
                <a:gd name="T8" fmla="*/ 128 w 287"/>
                <a:gd name="T9" fmla="*/ 0 h 153"/>
                <a:gd name="T10" fmla="*/ 69 w 287"/>
                <a:gd name="T11" fmla="*/ 37 h 153"/>
                <a:gd name="T12" fmla="*/ 51 w 287"/>
                <a:gd name="T13" fmla="*/ 31 h 153"/>
                <a:gd name="T14" fmla="*/ 21 w 287"/>
                <a:gd name="T15" fmla="*/ 61 h 153"/>
                <a:gd name="T16" fmla="*/ 22 w 287"/>
                <a:gd name="T17" fmla="*/ 70 h 153"/>
                <a:gd name="T18" fmla="*/ 0 w 287"/>
                <a:gd name="T19" fmla="*/ 108 h 153"/>
                <a:gd name="T20" fmla="*/ 44 w 287"/>
                <a:gd name="T21" fmla="*/ 152 h 153"/>
                <a:gd name="T22" fmla="*/ 44 w 287"/>
                <a:gd name="T23" fmla="*/ 152 h 153"/>
                <a:gd name="T24" fmla="*/ 44 w 287"/>
                <a:gd name="T25" fmla="*/ 152 h 153"/>
                <a:gd name="T26" fmla="*/ 45 w 287"/>
                <a:gd name="T27" fmla="*/ 153 h 153"/>
                <a:gd name="T28" fmla="*/ 45 w 287"/>
                <a:gd name="T29" fmla="*/ 152 h 153"/>
                <a:gd name="T30" fmla="*/ 250 w 287"/>
                <a:gd name="T31" fmla="*/ 153 h 153"/>
                <a:gd name="T32" fmla="*/ 252 w 287"/>
                <a:gd name="T33" fmla="*/ 153 h 153"/>
                <a:gd name="T34" fmla="*/ 287 w 287"/>
                <a:gd name="T35" fmla="*/ 118 h 153"/>
                <a:gd name="T36" fmla="*/ 266 w 287"/>
                <a:gd name="T37" fmla="*/ 8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7" h="153">
                  <a:moveTo>
                    <a:pt x="266" y="86"/>
                  </a:moveTo>
                  <a:cubicBezTo>
                    <a:pt x="266" y="85"/>
                    <a:pt x="266" y="83"/>
                    <a:pt x="266" y="82"/>
                  </a:cubicBezTo>
                  <a:cubicBezTo>
                    <a:pt x="266" y="53"/>
                    <a:pt x="242" y="30"/>
                    <a:pt x="213" y="30"/>
                  </a:cubicBezTo>
                  <a:cubicBezTo>
                    <a:pt x="204" y="30"/>
                    <a:pt x="195" y="32"/>
                    <a:pt x="187" y="37"/>
                  </a:cubicBezTo>
                  <a:cubicBezTo>
                    <a:pt x="176" y="15"/>
                    <a:pt x="154" y="0"/>
                    <a:pt x="128" y="0"/>
                  </a:cubicBezTo>
                  <a:cubicBezTo>
                    <a:pt x="102" y="0"/>
                    <a:pt x="80" y="15"/>
                    <a:pt x="69" y="37"/>
                  </a:cubicBezTo>
                  <a:cubicBezTo>
                    <a:pt x="64" y="33"/>
                    <a:pt x="58" y="31"/>
                    <a:pt x="51" y="31"/>
                  </a:cubicBezTo>
                  <a:cubicBezTo>
                    <a:pt x="34" y="31"/>
                    <a:pt x="21" y="45"/>
                    <a:pt x="21" y="61"/>
                  </a:cubicBezTo>
                  <a:cubicBezTo>
                    <a:pt x="21" y="64"/>
                    <a:pt x="21" y="67"/>
                    <a:pt x="22" y="70"/>
                  </a:cubicBezTo>
                  <a:cubicBezTo>
                    <a:pt x="9" y="78"/>
                    <a:pt x="0" y="92"/>
                    <a:pt x="0" y="108"/>
                  </a:cubicBezTo>
                  <a:cubicBezTo>
                    <a:pt x="0" y="132"/>
                    <a:pt x="20" y="152"/>
                    <a:pt x="44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2"/>
                    <a:pt x="45" y="153"/>
                    <a:pt x="45" y="153"/>
                  </a:cubicBezTo>
                  <a:cubicBezTo>
                    <a:pt x="45" y="153"/>
                    <a:pt x="45" y="152"/>
                    <a:pt x="45" y="152"/>
                  </a:cubicBezTo>
                  <a:cubicBezTo>
                    <a:pt x="250" y="153"/>
                    <a:pt x="250" y="153"/>
                    <a:pt x="250" y="153"/>
                  </a:cubicBezTo>
                  <a:cubicBezTo>
                    <a:pt x="251" y="153"/>
                    <a:pt x="252" y="153"/>
                    <a:pt x="252" y="153"/>
                  </a:cubicBezTo>
                  <a:cubicBezTo>
                    <a:pt x="272" y="153"/>
                    <a:pt x="287" y="137"/>
                    <a:pt x="287" y="118"/>
                  </a:cubicBezTo>
                  <a:cubicBezTo>
                    <a:pt x="287" y="103"/>
                    <a:pt x="278" y="91"/>
                    <a:pt x="26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209"/>
            <p:cNvSpPr>
              <a:spLocks/>
            </p:cNvSpPr>
            <p:nvPr/>
          </p:nvSpPr>
          <p:spPr bwMode="auto">
            <a:xfrm>
              <a:off x="1123951" y="4959350"/>
              <a:ext cx="47625" cy="46037"/>
            </a:xfrm>
            <a:custGeom>
              <a:avLst/>
              <a:gdLst>
                <a:gd name="T0" fmla="*/ 22 w 50"/>
                <a:gd name="T1" fmla="*/ 5 h 49"/>
                <a:gd name="T2" fmla="*/ 4 w 50"/>
                <a:gd name="T3" fmla="*/ 5 h 49"/>
                <a:gd name="T4" fmla="*/ 4 w 50"/>
                <a:gd name="T5" fmla="*/ 22 h 49"/>
                <a:gd name="T6" fmla="*/ 28 w 50"/>
                <a:gd name="T7" fmla="*/ 46 h 49"/>
                <a:gd name="T8" fmla="*/ 36 w 50"/>
                <a:gd name="T9" fmla="*/ 49 h 49"/>
                <a:gd name="T10" fmla="*/ 45 w 50"/>
                <a:gd name="T11" fmla="*/ 46 h 49"/>
                <a:gd name="T12" fmla="*/ 45 w 50"/>
                <a:gd name="T13" fmla="*/ 29 h 49"/>
                <a:gd name="T14" fmla="*/ 22 w 5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2" y="5"/>
                  </a:moveTo>
                  <a:cubicBezTo>
                    <a:pt x="17" y="0"/>
                    <a:pt x="9" y="0"/>
                    <a:pt x="4" y="5"/>
                  </a:cubicBezTo>
                  <a:cubicBezTo>
                    <a:pt x="0" y="10"/>
                    <a:pt x="0" y="18"/>
                    <a:pt x="4" y="2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0" y="48"/>
                    <a:pt x="33" y="49"/>
                    <a:pt x="36" y="49"/>
                  </a:cubicBezTo>
                  <a:cubicBezTo>
                    <a:pt x="40" y="49"/>
                    <a:pt x="43" y="48"/>
                    <a:pt x="45" y="46"/>
                  </a:cubicBezTo>
                  <a:cubicBezTo>
                    <a:pt x="50" y="41"/>
                    <a:pt x="50" y="33"/>
                    <a:pt x="45" y="29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210"/>
            <p:cNvSpPr>
              <a:spLocks/>
            </p:cNvSpPr>
            <p:nvPr/>
          </p:nvSpPr>
          <p:spPr bwMode="auto">
            <a:xfrm>
              <a:off x="1211263" y="4959350"/>
              <a:ext cx="47625" cy="46037"/>
            </a:xfrm>
            <a:custGeom>
              <a:avLst/>
              <a:gdLst>
                <a:gd name="T0" fmla="*/ 22 w 50"/>
                <a:gd name="T1" fmla="*/ 5 h 49"/>
                <a:gd name="T2" fmla="*/ 5 w 50"/>
                <a:gd name="T3" fmla="*/ 5 h 49"/>
                <a:gd name="T4" fmla="*/ 5 w 50"/>
                <a:gd name="T5" fmla="*/ 22 h 49"/>
                <a:gd name="T6" fmla="*/ 28 w 50"/>
                <a:gd name="T7" fmla="*/ 46 h 49"/>
                <a:gd name="T8" fmla="*/ 37 w 50"/>
                <a:gd name="T9" fmla="*/ 49 h 49"/>
                <a:gd name="T10" fmla="*/ 46 w 50"/>
                <a:gd name="T11" fmla="*/ 46 h 49"/>
                <a:gd name="T12" fmla="*/ 46 w 50"/>
                <a:gd name="T13" fmla="*/ 29 h 49"/>
                <a:gd name="T14" fmla="*/ 22 w 5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2" y="5"/>
                  </a:moveTo>
                  <a:cubicBezTo>
                    <a:pt x="17" y="0"/>
                    <a:pt x="10" y="0"/>
                    <a:pt x="5" y="5"/>
                  </a:cubicBezTo>
                  <a:cubicBezTo>
                    <a:pt x="0" y="10"/>
                    <a:pt x="0" y="18"/>
                    <a:pt x="5" y="2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1" y="48"/>
                    <a:pt x="34" y="49"/>
                    <a:pt x="37" y="49"/>
                  </a:cubicBezTo>
                  <a:cubicBezTo>
                    <a:pt x="40" y="49"/>
                    <a:pt x="43" y="48"/>
                    <a:pt x="46" y="46"/>
                  </a:cubicBezTo>
                  <a:cubicBezTo>
                    <a:pt x="50" y="41"/>
                    <a:pt x="50" y="33"/>
                    <a:pt x="46" y="29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211"/>
            <p:cNvSpPr>
              <a:spLocks/>
            </p:cNvSpPr>
            <p:nvPr/>
          </p:nvSpPr>
          <p:spPr bwMode="auto">
            <a:xfrm>
              <a:off x="1193801" y="5011738"/>
              <a:ext cx="47625" cy="46037"/>
            </a:xfrm>
            <a:custGeom>
              <a:avLst/>
              <a:gdLst>
                <a:gd name="T0" fmla="*/ 22 w 50"/>
                <a:gd name="T1" fmla="*/ 5 h 49"/>
                <a:gd name="T2" fmla="*/ 5 w 50"/>
                <a:gd name="T3" fmla="*/ 5 h 49"/>
                <a:gd name="T4" fmla="*/ 5 w 50"/>
                <a:gd name="T5" fmla="*/ 22 h 49"/>
                <a:gd name="T6" fmla="*/ 28 w 50"/>
                <a:gd name="T7" fmla="*/ 46 h 49"/>
                <a:gd name="T8" fmla="*/ 37 w 50"/>
                <a:gd name="T9" fmla="*/ 49 h 49"/>
                <a:gd name="T10" fmla="*/ 45 w 50"/>
                <a:gd name="T11" fmla="*/ 46 h 49"/>
                <a:gd name="T12" fmla="*/ 45 w 50"/>
                <a:gd name="T13" fmla="*/ 28 h 49"/>
                <a:gd name="T14" fmla="*/ 22 w 5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2" y="5"/>
                  </a:moveTo>
                  <a:cubicBezTo>
                    <a:pt x="17" y="0"/>
                    <a:pt x="9" y="0"/>
                    <a:pt x="5" y="5"/>
                  </a:cubicBezTo>
                  <a:cubicBezTo>
                    <a:pt x="0" y="10"/>
                    <a:pt x="0" y="18"/>
                    <a:pt x="5" y="2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0" y="48"/>
                    <a:pt x="33" y="49"/>
                    <a:pt x="37" y="49"/>
                  </a:cubicBezTo>
                  <a:cubicBezTo>
                    <a:pt x="40" y="49"/>
                    <a:pt x="43" y="48"/>
                    <a:pt x="45" y="46"/>
                  </a:cubicBezTo>
                  <a:cubicBezTo>
                    <a:pt x="50" y="41"/>
                    <a:pt x="50" y="33"/>
                    <a:pt x="45" y="28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212"/>
            <p:cNvSpPr>
              <a:spLocks/>
            </p:cNvSpPr>
            <p:nvPr/>
          </p:nvSpPr>
          <p:spPr bwMode="auto">
            <a:xfrm>
              <a:off x="1281113" y="5011738"/>
              <a:ext cx="49213" cy="46037"/>
            </a:xfrm>
            <a:custGeom>
              <a:avLst/>
              <a:gdLst>
                <a:gd name="T0" fmla="*/ 22 w 51"/>
                <a:gd name="T1" fmla="*/ 5 h 49"/>
                <a:gd name="T2" fmla="*/ 5 w 51"/>
                <a:gd name="T3" fmla="*/ 5 h 49"/>
                <a:gd name="T4" fmla="*/ 5 w 51"/>
                <a:gd name="T5" fmla="*/ 22 h 49"/>
                <a:gd name="T6" fmla="*/ 29 w 51"/>
                <a:gd name="T7" fmla="*/ 46 h 49"/>
                <a:gd name="T8" fmla="*/ 37 w 51"/>
                <a:gd name="T9" fmla="*/ 49 h 49"/>
                <a:gd name="T10" fmla="*/ 46 w 51"/>
                <a:gd name="T11" fmla="*/ 46 h 49"/>
                <a:gd name="T12" fmla="*/ 46 w 51"/>
                <a:gd name="T13" fmla="*/ 28 h 49"/>
                <a:gd name="T14" fmla="*/ 22 w 51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49">
                  <a:moveTo>
                    <a:pt x="22" y="5"/>
                  </a:moveTo>
                  <a:cubicBezTo>
                    <a:pt x="18" y="0"/>
                    <a:pt x="10" y="0"/>
                    <a:pt x="5" y="5"/>
                  </a:cubicBezTo>
                  <a:cubicBezTo>
                    <a:pt x="0" y="10"/>
                    <a:pt x="0" y="18"/>
                    <a:pt x="5" y="22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1" y="48"/>
                    <a:pt x="34" y="49"/>
                    <a:pt x="37" y="49"/>
                  </a:cubicBezTo>
                  <a:cubicBezTo>
                    <a:pt x="40" y="49"/>
                    <a:pt x="43" y="48"/>
                    <a:pt x="46" y="46"/>
                  </a:cubicBezTo>
                  <a:cubicBezTo>
                    <a:pt x="51" y="41"/>
                    <a:pt x="51" y="33"/>
                    <a:pt x="46" y="28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213"/>
            <p:cNvSpPr>
              <a:spLocks/>
            </p:cNvSpPr>
            <p:nvPr/>
          </p:nvSpPr>
          <p:spPr bwMode="auto">
            <a:xfrm>
              <a:off x="1298576" y="4959350"/>
              <a:ext cx="49213" cy="46037"/>
            </a:xfrm>
            <a:custGeom>
              <a:avLst/>
              <a:gdLst>
                <a:gd name="T0" fmla="*/ 22 w 50"/>
                <a:gd name="T1" fmla="*/ 5 h 49"/>
                <a:gd name="T2" fmla="*/ 4 w 50"/>
                <a:gd name="T3" fmla="*/ 5 h 49"/>
                <a:gd name="T4" fmla="*/ 4 w 50"/>
                <a:gd name="T5" fmla="*/ 22 h 49"/>
                <a:gd name="T6" fmla="*/ 28 w 50"/>
                <a:gd name="T7" fmla="*/ 46 h 49"/>
                <a:gd name="T8" fmla="*/ 36 w 50"/>
                <a:gd name="T9" fmla="*/ 49 h 49"/>
                <a:gd name="T10" fmla="*/ 45 w 50"/>
                <a:gd name="T11" fmla="*/ 46 h 49"/>
                <a:gd name="T12" fmla="*/ 45 w 50"/>
                <a:gd name="T13" fmla="*/ 29 h 49"/>
                <a:gd name="T14" fmla="*/ 22 w 5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2" y="5"/>
                  </a:moveTo>
                  <a:cubicBezTo>
                    <a:pt x="17" y="0"/>
                    <a:pt x="9" y="0"/>
                    <a:pt x="4" y="5"/>
                  </a:cubicBezTo>
                  <a:cubicBezTo>
                    <a:pt x="0" y="10"/>
                    <a:pt x="0" y="18"/>
                    <a:pt x="4" y="2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0" y="48"/>
                    <a:pt x="33" y="49"/>
                    <a:pt x="36" y="49"/>
                  </a:cubicBezTo>
                  <a:cubicBezTo>
                    <a:pt x="40" y="49"/>
                    <a:pt x="43" y="48"/>
                    <a:pt x="45" y="46"/>
                  </a:cubicBezTo>
                  <a:cubicBezTo>
                    <a:pt x="50" y="41"/>
                    <a:pt x="50" y="33"/>
                    <a:pt x="45" y="29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943828" y="1946988"/>
            <a:ext cx="464094" cy="376072"/>
            <a:chOff x="1079501" y="4265613"/>
            <a:chExt cx="276225" cy="223837"/>
          </a:xfrm>
          <a:solidFill>
            <a:schemeClr val="bg1"/>
          </a:solidFill>
        </p:grpSpPr>
        <p:sp>
          <p:nvSpPr>
            <p:cNvPr id="53" name="Freeform 283"/>
            <p:cNvSpPr>
              <a:spLocks/>
            </p:cNvSpPr>
            <p:nvPr/>
          </p:nvSpPr>
          <p:spPr bwMode="auto">
            <a:xfrm>
              <a:off x="1079501" y="4265613"/>
              <a:ext cx="276225" cy="106362"/>
            </a:xfrm>
            <a:custGeom>
              <a:avLst/>
              <a:gdLst>
                <a:gd name="T0" fmla="*/ 285 w 288"/>
                <a:gd name="T1" fmla="*/ 44 h 111"/>
                <a:gd name="T2" fmla="*/ 144 w 288"/>
                <a:gd name="T3" fmla="*/ 0 h 111"/>
                <a:gd name="T4" fmla="*/ 4 w 288"/>
                <a:gd name="T5" fmla="*/ 44 h 111"/>
                <a:gd name="T6" fmla="*/ 0 w 288"/>
                <a:gd name="T7" fmla="*/ 54 h 111"/>
                <a:gd name="T8" fmla="*/ 0 w 288"/>
                <a:gd name="T9" fmla="*/ 106 h 111"/>
                <a:gd name="T10" fmla="*/ 6 w 288"/>
                <a:gd name="T11" fmla="*/ 110 h 111"/>
                <a:gd name="T12" fmla="*/ 67 w 288"/>
                <a:gd name="T13" fmla="*/ 95 h 111"/>
                <a:gd name="T14" fmla="*/ 72 w 288"/>
                <a:gd name="T15" fmla="*/ 87 h 111"/>
                <a:gd name="T16" fmla="*/ 72 w 288"/>
                <a:gd name="T17" fmla="*/ 65 h 111"/>
                <a:gd name="T18" fmla="*/ 76 w 288"/>
                <a:gd name="T19" fmla="*/ 55 h 111"/>
                <a:gd name="T20" fmla="*/ 144 w 288"/>
                <a:gd name="T21" fmla="*/ 40 h 111"/>
                <a:gd name="T22" fmla="*/ 212 w 288"/>
                <a:gd name="T23" fmla="*/ 55 h 111"/>
                <a:gd name="T24" fmla="*/ 216 w 288"/>
                <a:gd name="T25" fmla="*/ 65 h 111"/>
                <a:gd name="T26" fmla="*/ 216 w 288"/>
                <a:gd name="T27" fmla="*/ 84 h 111"/>
                <a:gd name="T28" fmla="*/ 222 w 288"/>
                <a:gd name="T29" fmla="*/ 92 h 111"/>
                <a:gd name="T30" fmla="*/ 283 w 288"/>
                <a:gd name="T31" fmla="*/ 110 h 111"/>
                <a:gd name="T32" fmla="*/ 288 w 288"/>
                <a:gd name="T33" fmla="*/ 106 h 111"/>
                <a:gd name="T34" fmla="*/ 288 w 288"/>
                <a:gd name="T35" fmla="*/ 54 h 111"/>
                <a:gd name="T36" fmla="*/ 285 w 288"/>
                <a:gd name="T37" fmla="*/ 4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8" h="111">
                  <a:moveTo>
                    <a:pt x="285" y="44"/>
                  </a:moveTo>
                  <a:cubicBezTo>
                    <a:pt x="285" y="44"/>
                    <a:pt x="252" y="0"/>
                    <a:pt x="144" y="0"/>
                  </a:cubicBezTo>
                  <a:cubicBezTo>
                    <a:pt x="37" y="0"/>
                    <a:pt x="4" y="44"/>
                    <a:pt x="4" y="44"/>
                  </a:cubicBezTo>
                  <a:cubicBezTo>
                    <a:pt x="2" y="46"/>
                    <a:pt x="0" y="51"/>
                    <a:pt x="0" y="5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0"/>
                    <a:pt x="3" y="111"/>
                    <a:pt x="6" y="110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0" y="94"/>
                    <a:pt x="72" y="90"/>
                    <a:pt x="72" y="8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1"/>
                    <a:pt x="74" y="57"/>
                    <a:pt x="76" y="55"/>
                  </a:cubicBezTo>
                  <a:cubicBezTo>
                    <a:pt x="76" y="55"/>
                    <a:pt x="91" y="40"/>
                    <a:pt x="144" y="40"/>
                  </a:cubicBezTo>
                  <a:cubicBezTo>
                    <a:pt x="198" y="40"/>
                    <a:pt x="212" y="55"/>
                    <a:pt x="212" y="55"/>
                  </a:cubicBezTo>
                  <a:cubicBezTo>
                    <a:pt x="215" y="57"/>
                    <a:pt x="216" y="61"/>
                    <a:pt x="216" y="65"/>
                  </a:cubicBezTo>
                  <a:cubicBezTo>
                    <a:pt x="216" y="84"/>
                    <a:pt x="216" y="84"/>
                    <a:pt x="216" y="84"/>
                  </a:cubicBezTo>
                  <a:cubicBezTo>
                    <a:pt x="216" y="87"/>
                    <a:pt x="219" y="90"/>
                    <a:pt x="222" y="92"/>
                  </a:cubicBezTo>
                  <a:cubicBezTo>
                    <a:pt x="283" y="110"/>
                    <a:pt x="283" y="110"/>
                    <a:pt x="283" y="110"/>
                  </a:cubicBezTo>
                  <a:cubicBezTo>
                    <a:pt x="286" y="111"/>
                    <a:pt x="288" y="110"/>
                    <a:pt x="288" y="106"/>
                  </a:cubicBezTo>
                  <a:cubicBezTo>
                    <a:pt x="288" y="54"/>
                    <a:pt x="288" y="54"/>
                    <a:pt x="288" y="54"/>
                  </a:cubicBezTo>
                  <a:cubicBezTo>
                    <a:pt x="288" y="51"/>
                    <a:pt x="287" y="46"/>
                    <a:pt x="28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284"/>
            <p:cNvSpPr>
              <a:spLocks noEditPoints="1"/>
            </p:cNvSpPr>
            <p:nvPr/>
          </p:nvSpPr>
          <p:spPr bwMode="auto">
            <a:xfrm>
              <a:off x="1093788" y="4322763"/>
              <a:ext cx="247650" cy="166687"/>
            </a:xfrm>
            <a:custGeom>
              <a:avLst/>
              <a:gdLst>
                <a:gd name="T0" fmla="*/ 246 w 258"/>
                <a:gd name="T1" fmla="*/ 99 h 174"/>
                <a:gd name="T2" fmla="*/ 196 w 258"/>
                <a:gd name="T3" fmla="*/ 52 h 174"/>
                <a:gd name="T4" fmla="*/ 185 w 258"/>
                <a:gd name="T5" fmla="*/ 46 h 174"/>
                <a:gd name="T6" fmla="*/ 177 w 258"/>
                <a:gd name="T7" fmla="*/ 12 h 174"/>
                <a:gd name="T8" fmla="*/ 163 w 258"/>
                <a:gd name="T9" fmla="*/ 0 h 174"/>
                <a:gd name="T10" fmla="*/ 96 w 258"/>
                <a:gd name="T11" fmla="*/ 0 h 174"/>
                <a:gd name="T12" fmla="*/ 81 w 258"/>
                <a:gd name="T13" fmla="*/ 12 h 174"/>
                <a:gd name="T14" fmla="*/ 74 w 258"/>
                <a:gd name="T15" fmla="*/ 46 h 174"/>
                <a:gd name="T16" fmla="*/ 63 w 258"/>
                <a:gd name="T17" fmla="*/ 52 h 174"/>
                <a:gd name="T18" fmla="*/ 13 w 258"/>
                <a:gd name="T19" fmla="*/ 99 h 174"/>
                <a:gd name="T20" fmla="*/ 3 w 258"/>
                <a:gd name="T21" fmla="*/ 119 h 174"/>
                <a:gd name="T22" fmla="*/ 1 w 258"/>
                <a:gd name="T23" fmla="*/ 162 h 174"/>
                <a:gd name="T24" fmla="*/ 12 w 258"/>
                <a:gd name="T25" fmla="*/ 174 h 174"/>
                <a:gd name="T26" fmla="*/ 246 w 258"/>
                <a:gd name="T27" fmla="*/ 174 h 174"/>
                <a:gd name="T28" fmla="*/ 258 w 258"/>
                <a:gd name="T29" fmla="*/ 162 h 174"/>
                <a:gd name="T30" fmla="*/ 255 w 258"/>
                <a:gd name="T31" fmla="*/ 119 h 174"/>
                <a:gd name="T32" fmla="*/ 246 w 258"/>
                <a:gd name="T33" fmla="*/ 99 h 174"/>
                <a:gd name="T34" fmla="*/ 129 w 258"/>
                <a:gd name="T35" fmla="*/ 154 h 174"/>
                <a:gd name="T36" fmla="*/ 71 w 258"/>
                <a:gd name="T37" fmla="*/ 96 h 174"/>
                <a:gd name="T38" fmla="*/ 129 w 258"/>
                <a:gd name="T39" fmla="*/ 38 h 174"/>
                <a:gd name="T40" fmla="*/ 187 w 258"/>
                <a:gd name="T41" fmla="*/ 96 h 174"/>
                <a:gd name="T42" fmla="*/ 129 w 258"/>
                <a:gd name="T4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8" h="174">
                  <a:moveTo>
                    <a:pt x="246" y="99"/>
                  </a:moveTo>
                  <a:cubicBezTo>
                    <a:pt x="196" y="52"/>
                    <a:pt x="196" y="52"/>
                    <a:pt x="196" y="52"/>
                  </a:cubicBezTo>
                  <a:cubicBezTo>
                    <a:pt x="193" y="49"/>
                    <a:pt x="189" y="47"/>
                    <a:pt x="185" y="46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6" y="6"/>
                    <a:pt x="169" y="0"/>
                    <a:pt x="16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9" y="0"/>
                    <a:pt x="83" y="6"/>
                    <a:pt x="81" y="12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0" y="47"/>
                    <a:pt x="65" y="49"/>
                    <a:pt x="63" y="5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8" y="104"/>
                    <a:pt x="4" y="113"/>
                    <a:pt x="3" y="119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0" y="168"/>
                    <a:pt x="5" y="174"/>
                    <a:pt x="12" y="174"/>
                  </a:cubicBezTo>
                  <a:cubicBezTo>
                    <a:pt x="246" y="174"/>
                    <a:pt x="246" y="174"/>
                    <a:pt x="246" y="174"/>
                  </a:cubicBezTo>
                  <a:cubicBezTo>
                    <a:pt x="253" y="174"/>
                    <a:pt x="258" y="168"/>
                    <a:pt x="258" y="162"/>
                  </a:cubicBezTo>
                  <a:cubicBezTo>
                    <a:pt x="255" y="119"/>
                    <a:pt x="255" y="119"/>
                    <a:pt x="255" y="119"/>
                  </a:cubicBezTo>
                  <a:cubicBezTo>
                    <a:pt x="255" y="113"/>
                    <a:pt x="250" y="104"/>
                    <a:pt x="246" y="99"/>
                  </a:cubicBezTo>
                  <a:close/>
                  <a:moveTo>
                    <a:pt x="129" y="154"/>
                  </a:moveTo>
                  <a:cubicBezTo>
                    <a:pt x="97" y="154"/>
                    <a:pt x="71" y="128"/>
                    <a:pt x="71" y="96"/>
                  </a:cubicBezTo>
                  <a:cubicBezTo>
                    <a:pt x="71" y="64"/>
                    <a:pt x="97" y="38"/>
                    <a:pt x="129" y="38"/>
                  </a:cubicBezTo>
                  <a:cubicBezTo>
                    <a:pt x="161" y="38"/>
                    <a:pt x="187" y="64"/>
                    <a:pt x="187" y="96"/>
                  </a:cubicBezTo>
                  <a:cubicBezTo>
                    <a:pt x="187" y="128"/>
                    <a:pt x="161" y="154"/>
                    <a:pt x="129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Oval 285"/>
            <p:cNvSpPr>
              <a:spLocks noChangeArrowheads="1"/>
            </p:cNvSpPr>
            <p:nvPr/>
          </p:nvSpPr>
          <p:spPr bwMode="auto">
            <a:xfrm>
              <a:off x="1181101" y="4376738"/>
              <a:ext cx="73025" cy="730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0264" name="Freeform 331"/>
          <p:cNvSpPr>
            <a:spLocks/>
          </p:cNvSpPr>
          <p:nvPr/>
        </p:nvSpPr>
        <p:spPr bwMode="auto">
          <a:xfrm>
            <a:off x="7094538" y="1965325"/>
            <a:ext cx="465137" cy="339725"/>
          </a:xfrm>
          <a:custGeom>
            <a:avLst/>
            <a:gdLst>
              <a:gd name="T0" fmla="*/ 418972 w 288"/>
              <a:gd name="T1" fmla="*/ 0 h 210"/>
              <a:gd name="T2" fmla="*/ 373852 w 288"/>
              <a:gd name="T3" fmla="*/ 45164 h 210"/>
              <a:gd name="T4" fmla="*/ 385132 w 288"/>
              <a:gd name="T5" fmla="*/ 74198 h 210"/>
              <a:gd name="T6" fmla="*/ 307783 w 288"/>
              <a:gd name="T7" fmla="*/ 188722 h 210"/>
              <a:gd name="T8" fmla="*/ 294892 w 288"/>
              <a:gd name="T9" fmla="*/ 187109 h 210"/>
              <a:gd name="T10" fmla="*/ 273943 w 288"/>
              <a:gd name="T11" fmla="*/ 191948 h 210"/>
              <a:gd name="T12" fmla="*/ 209486 w 288"/>
              <a:gd name="T13" fmla="*/ 127428 h 210"/>
              <a:gd name="T14" fmla="*/ 214320 w 288"/>
              <a:gd name="T15" fmla="*/ 108072 h 210"/>
              <a:gd name="T16" fmla="*/ 169200 w 288"/>
              <a:gd name="T17" fmla="*/ 62907 h 210"/>
              <a:gd name="T18" fmla="*/ 125692 w 288"/>
              <a:gd name="T19" fmla="*/ 108072 h 210"/>
              <a:gd name="T20" fmla="*/ 135360 w 288"/>
              <a:gd name="T21" fmla="*/ 135493 h 210"/>
              <a:gd name="T22" fmla="*/ 58012 w 288"/>
              <a:gd name="T23" fmla="*/ 251629 h 210"/>
              <a:gd name="T24" fmla="*/ 45120 w 288"/>
              <a:gd name="T25" fmla="*/ 250016 h 210"/>
              <a:gd name="T26" fmla="*/ 0 w 288"/>
              <a:gd name="T27" fmla="*/ 295181 h 210"/>
              <a:gd name="T28" fmla="*/ 45120 w 288"/>
              <a:gd name="T29" fmla="*/ 338732 h 210"/>
              <a:gd name="T30" fmla="*/ 90240 w 288"/>
              <a:gd name="T31" fmla="*/ 295181 h 210"/>
              <a:gd name="T32" fmla="*/ 80572 w 288"/>
              <a:gd name="T33" fmla="*/ 267760 h 210"/>
              <a:gd name="T34" fmla="*/ 157920 w 288"/>
              <a:gd name="T35" fmla="*/ 151623 h 210"/>
              <a:gd name="T36" fmla="*/ 169200 w 288"/>
              <a:gd name="T37" fmla="*/ 153236 h 210"/>
              <a:gd name="T38" fmla="*/ 190149 w 288"/>
              <a:gd name="T39" fmla="*/ 148397 h 210"/>
              <a:gd name="T40" fmla="*/ 254606 w 288"/>
              <a:gd name="T41" fmla="*/ 212917 h 210"/>
              <a:gd name="T42" fmla="*/ 249772 w 288"/>
              <a:gd name="T43" fmla="*/ 232273 h 210"/>
              <a:gd name="T44" fmla="*/ 294892 w 288"/>
              <a:gd name="T45" fmla="*/ 277438 h 210"/>
              <a:gd name="T46" fmla="*/ 340012 w 288"/>
              <a:gd name="T47" fmla="*/ 232273 h 210"/>
              <a:gd name="T48" fmla="*/ 330343 w 288"/>
              <a:gd name="T49" fmla="*/ 204852 h 210"/>
              <a:gd name="T50" fmla="*/ 407692 w 288"/>
              <a:gd name="T51" fmla="*/ 88716 h 210"/>
              <a:gd name="T52" fmla="*/ 418972 w 288"/>
              <a:gd name="T53" fmla="*/ 90329 h 210"/>
              <a:gd name="T54" fmla="*/ 464092 w 288"/>
              <a:gd name="T55" fmla="*/ 45164 h 210"/>
              <a:gd name="T56" fmla="*/ 418972 w 288"/>
              <a:gd name="T57" fmla="*/ 0 h 21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10">
                <a:moveTo>
                  <a:pt x="260" y="0"/>
                </a:moveTo>
                <a:cubicBezTo>
                  <a:pt x="245" y="0"/>
                  <a:pt x="232" y="12"/>
                  <a:pt x="232" y="28"/>
                </a:cubicBezTo>
                <a:cubicBezTo>
                  <a:pt x="232" y="34"/>
                  <a:pt x="235" y="41"/>
                  <a:pt x="239" y="46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88" y="116"/>
                  <a:pt x="186" y="116"/>
                  <a:pt x="183" y="116"/>
                </a:cubicBezTo>
                <a:cubicBezTo>
                  <a:pt x="178" y="116"/>
                  <a:pt x="174" y="117"/>
                  <a:pt x="170" y="119"/>
                </a:cubicBezTo>
                <a:cubicBezTo>
                  <a:pt x="130" y="79"/>
                  <a:pt x="130" y="79"/>
                  <a:pt x="130" y="79"/>
                </a:cubicBezTo>
                <a:cubicBezTo>
                  <a:pt x="132" y="76"/>
                  <a:pt x="133" y="71"/>
                  <a:pt x="133" y="67"/>
                </a:cubicBezTo>
                <a:cubicBezTo>
                  <a:pt x="133" y="51"/>
                  <a:pt x="121" y="39"/>
                  <a:pt x="105" y="39"/>
                </a:cubicBezTo>
                <a:cubicBezTo>
                  <a:pt x="90" y="39"/>
                  <a:pt x="78" y="51"/>
                  <a:pt x="78" y="67"/>
                </a:cubicBezTo>
                <a:cubicBezTo>
                  <a:pt x="78" y="73"/>
                  <a:pt x="80" y="79"/>
                  <a:pt x="84" y="84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34" y="155"/>
                  <a:pt x="31" y="155"/>
                  <a:pt x="28" y="155"/>
                </a:cubicBezTo>
                <a:cubicBezTo>
                  <a:pt x="13" y="155"/>
                  <a:pt x="0" y="167"/>
                  <a:pt x="0" y="183"/>
                </a:cubicBezTo>
                <a:cubicBezTo>
                  <a:pt x="0" y="198"/>
                  <a:pt x="13" y="210"/>
                  <a:pt x="28" y="210"/>
                </a:cubicBezTo>
                <a:cubicBezTo>
                  <a:pt x="43" y="210"/>
                  <a:pt x="56" y="198"/>
                  <a:pt x="56" y="183"/>
                </a:cubicBezTo>
                <a:cubicBezTo>
                  <a:pt x="56" y="176"/>
                  <a:pt x="54" y="170"/>
                  <a:pt x="50" y="166"/>
                </a:cubicBezTo>
                <a:cubicBezTo>
                  <a:pt x="98" y="94"/>
                  <a:pt x="98" y="94"/>
                  <a:pt x="98" y="94"/>
                </a:cubicBezTo>
                <a:cubicBezTo>
                  <a:pt x="100" y="94"/>
                  <a:pt x="103" y="95"/>
                  <a:pt x="105" y="95"/>
                </a:cubicBezTo>
                <a:cubicBezTo>
                  <a:pt x="110" y="95"/>
                  <a:pt x="114" y="93"/>
                  <a:pt x="118" y="92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56" y="135"/>
                  <a:pt x="155" y="140"/>
                  <a:pt x="155" y="144"/>
                </a:cubicBezTo>
                <a:cubicBezTo>
                  <a:pt x="155" y="159"/>
                  <a:pt x="167" y="172"/>
                  <a:pt x="183" y="172"/>
                </a:cubicBezTo>
                <a:cubicBezTo>
                  <a:pt x="198" y="172"/>
                  <a:pt x="211" y="159"/>
                  <a:pt x="211" y="144"/>
                </a:cubicBezTo>
                <a:cubicBezTo>
                  <a:pt x="211" y="138"/>
                  <a:pt x="209" y="132"/>
                  <a:pt x="205" y="127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5" y="55"/>
                  <a:pt x="258" y="56"/>
                  <a:pt x="260" y="56"/>
                </a:cubicBezTo>
                <a:cubicBezTo>
                  <a:pt x="276" y="56"/>
                  <a:pt x="288" y="43"/>
                  <a:pt x="288" y="28"/>
                </a:cubicBezTo>
                <a:cubicBezTo>
                  <a:pt x="288" y="12"/>
                  <a:pt x="276" y="0"/>
                  <a:pt x="2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65" name="组合 56"/>
          <p:cNvGrpSpPr>
            <a:grpSpLocks/>
          </p:cNvGrpSpPr>
          <p:nvPr/>
        </p:nvGrpSpPr>
        <p:grpSpPr bwMode="auto">
          <a:xfrm>
            <a:off x="947738" y="4452938"/>
            <a:ext cx="10875962" cy="1358900"/>
            <a:chOff x="948107" y="4452498"/>
            <a:chExt cx="10875036" cy="1360050"/>
          </a:xfrm>
        </p:grpSpPr>
        <p:sp>
          <p:nvSpPr>
            <p:cNvPr id="10269" name="文本框 57"/>
            <p:cNvSpPr txBox="1">
              <a:spLocks noChangeArrowheads="1"/>
            </p:cNvSpPr>
            <p:nvPr/>
          </p:nvSpPr>
          <p:spPr bwMode="auto">
            <a:xfrm>
              <a:off x="955342" y="5073884"/>
              <a:ext cx="10867801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恼于乏味的排版？苦于单调的配色？急于紧迫的工期？不贰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为您效劳，专业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模板设计、个性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定制美化，打造您的演示专场秀。忧你所忧，思你所思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：囚心钻研，诚心不贰！恼于乏味的排版？苦于单调的配色？急于紧迫的工期？不贰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为您效劳，专业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模板设计、个性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定制美化，打造您的演示专场秀。忧你所忧，思你所思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不贰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</a:p>
          </p:txBody>
        </p:sp>
        <p:sp>
          <p:nvSpPr>
            <p:cNvPr id="10270" name="文本框 58"/>
            <p:cNvSpPr txBox="1">
              <a:spLocks noChangeArrowheads="1"/>
            </p:cNvSpPr>
            <p:nvPr/>
          </p:nvSpPr>
          <p:spPr bwMode="auto">
            <a:xfrm>
              <a:off x="948107" y="4452498"/>
              <a:ext cx="49509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  <p:grpSp>
        <p:nvGrpSpPr>
          <p:cNvPr id="10266" name="组合 2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2" name="矩形 1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268" name="文本框 60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7"/>
          <p:cNvSpPr/>
          <p:nvPr/>
        </p:nvSpPr>
        <p:spPr>
          <a:xfrm>
            <a:off x="4371975" y="801688"/>
            <a:ext cx="3448050" cy="3148012"/>
          </a:xfrm>
          <a:prstGeom prst="rect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</a:endParaRPr>
          </a:p>
        </p:txBody>
      </p:sp>
      <p:pic>
        <p:nvPicPr>
          <p:cNvPr id="11268" name="图片占位符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1688"/>
            <a:ext cx="4371975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图片占位符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5" y="801688"/>
            <a:ext cx="4371975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0" name="组合 5"/>
          <p:cNvGrpSpPr>
            <a:grpSpLocks/>
          </p:cNvGrpSpPr>
          <p:nvPr/>
        </p:nvGrpSpPr>
        <p:grpSpPr bwMode="auto">
          <a:xfrm>
            <a:off x="4548188" y="1490663"/>
            <a:ext cx="3079750" cy="1978025"/>
            <a:chOff x="7340288" y="2465916"/>
            <a:chExt cx="2748965" cy="1978606"/>
          </a:xfrm>
        </p:grpSpPr>
        <p:sp>
          <p:nvSpPr>
            <p:cNvPr id="11283" name="TextBox 15"/>
            <p:cNvSpPr txBox="1">
              <a:spLocks noChangeArrowheads="1"/>
            </p:cNvSpPr>
            <p:nvPr/>
          </p:nvSpPr>
          <p:spPr bwMode="auto">
            <a:xfrm>
              <a:off x="7809227" y="2465916"/>
              <a:ext cx="17032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囚心钻研</a:t>
              </a:r>
            </a:p>
          </p:txBody>
        </p:sp>
        <p:sp>
          <p:nvSpPr>
            <p:cNvPr id="11284" name="TextBox 16"/>
            <p:cNvSpPr txBox="1">
              <a:spLocks noChangeArrowheads="1"/>
            </p:cNvSpPr>
            <p:nvPr/>
          </p:nvSpPr>
          <p:spPr bwMode="auto">
            <a:xfrm>
              <a:off x="7340288" y="3059527"/>
              <a:ext cx="2748965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定制美化，打造您的演示专场秀。恼于乏味的排版？急于紧迫的工期？不贰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1271" name="组合 9"/>
          <p:cNvGrpSpPr>
            <a:grpSpLocks/>
          </p:cNvGrpSpPr>
          <p:nvPr/>
        </p:nvGrpSpPr>
        <p:grpSpPr bwMode="auto">
          <a:xfrm>
            <a:off x="1539875" y="4456113"/>
            <a:ext cx="2057400" cy="1311275"/>
            <a:chOff x="7796528" y="2465916"/>
            <a:chExt cx="1836486" cy="1310812"/>
          </a:xfrm>
        </p:grpSpPr>
        <p:sp>
          <p:nvSpPr>
            <p:cNvPr id="11281" name="TextBox 15"/>
            <p:cNvSpPr txBox="1">
              <a:spLocks noChangeArrowheads="1"/>
            </p:cNvSpPr>
            <p:nvPr/>
          </p:nvSpPr>
          <p:spPr bwMode="auto">
            <a:xfrm>
              <a:off x="7809227" y="2465916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囚心钻研</a:t>
              </a:r>
            </a:p>
          </p:txBody>
        </p:sp>
        <p:sp>
          <p:nvSpPr>
            <p:cNvPr id="11282" name="TextBox 16"/>
            <p:cNvSpPr txBox="1">
              <a:spLocks noChangeArrowheads="1"/>
            </p:cNvSpPr>
            <p:nvPr/>
          </p:nvSpPr>
          <p:spPr bwMode="auto">
            <a:xfrm>
              <a:off x="7796528" y="2822621"/>
              <a:ext cx="1836486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1272" name="组合 12"/>
          <p:cNvGrpSpPr>
            <a:grpSpLocks/>
          </p:cNvGrpSpPr>
          <p:nvPr/>
        </p:nvGrpSpPr>
        <p:grpSpPr bwMode="auto">
          <a:xfrm>
            <a:off x="5073650" y="4456113"/>
            <a:ext cx="2057400" cy="1311275"/>
            <a:chOff x="7796528" y="2465916"/>
            <a:chExt cx="1836486" cy="1310812"/>
          </a:xfrm>
        </p:grpSpPr>
        <p:sp>
          <p:nvSpPr>
            <p:cNvPr id="11279" name="TextBox 15"/>
            <p:cNvSpPr txBox="1">
              <a:spLocks noChangeArrowheads="1"/>
            </p:cNvSpPr>
            <p:nvPr/>
          </p:nvSpPr>
          <p:spPr bwMode="auto">
            <a:xfrm>
              <a:off x="7809228" y="2465916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11280" name="TextBox 16"/>
            <p:cNvSpPr txBox="1">
              <a:spLocks noChangeArrowheads="1"/>
            </p:cNvSpPr>
            <p:nvPr/>
          </p:nvSpPr>
          <p:spPr bwMode="auto">
            <a:xfrm>
              <a:off x="7796528" y="2822621"/>
              <a:ext cx="1836486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1273" name="组合 15"/>
          <p:cNvGrpSpPr>
            <a:grpSpLocks/>
          </p:cNvGrpSpPr>
          <p:nvPr/>
        </p:nvGrpSpPr>
        <p:grpSpPr bwMode="auto">
          <a:xfrm>
            <a:off x="8605838" y="4456113"/>
            <a:ext cx="2057400" cy="1311275"/>
            <a:chOff x="7796528" y="2465916"/>
            <a:chExt cx="1836486" cy="1310812"/>
          </a:xfrm>
        </p:grpSpPr>
        <p:sp>
          <p:nvSpPr>
            <p:cNvPr id="11277" name="TextBox 15"/>
            <p:cNvSpPr txBox="1">
              <a:spLocks noChangeArrowheads="1"/>
            </p:cNvSpPr>
            <p:nvPr/>
          </p:nvSpPr>
          <p:spPr bwMode="auto">
            <a:xfrm>
              <a:off x="7809227" y="2465916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囚心钻研</a:t>
              </a:r>
            </a:p>
          </p:txBody>
        </p:sp>
        <p:sp>
          <p:nvSpPr>
            <p:cNvPr id="11278" name="TextBox 16"/>
            <p:cNvSpPr txBox="1">
              <a:spLocks noChangeArrowheads="1"/>
            </p:cNvSpPr>
            <p:nvPr/>
          </p:nvSpPr>
          <p:spPr bwMode="auto">
            <a:xfrm>
              <a:off x="7796528" y="2822621"/>
              <a:ext cx="1836486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1274" name="组合 18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20" name="矩形 19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76" name="文本框 20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8"/>
          <p:cNvSpPr/>
          <p:nvPr/>
        </p:nvSpPr>
        <p:spPr>
          <a:xfrm>
            <a:off x="1385888" y="1236663"/>
            <a:ext cx="2000250" cy="2001837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" name="Oval 29"/>
          <p:cNvSpPr/>
          <p:nvPr/>
        </p:nvSpPr>
        <p:spPr>
          <a:xfrm>
            <a:off x="3384550" y="1236663"/>
            <a:ext cx="2001838" cy="2001837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" name="Oval 30"/>
          <p:cNvSpPr/>
          <p:nvPr/>
        </p:nvSpPr>
        <p:spPr>
          <a:xfrm>
            <a:off x="1385888" y="3238500"/>
            <a:ext cx="2000250" cy="2001838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6" name="Oval 31"/>
          <p:cNvSpPr/>
          <p:nvPr/>
        </p:nvSpPr>
        <p:spPr>
          <a:xfrm>
            <a:off x="3384550" y="3238500"/>
            <a:ext cx="2001838" cy="2001838"/>
          </a:xfrm>
          <a:prstGeom prst="ellipse">
            <a:avLst/>
          </a:prstGeom>
          <a:solidFill>
            <a:srgbClr val="5DB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" name="Oval 35"/>
          <p:cNvSpPr/>
          <p:nvPr/>
        </p:nvSpPr>
        <p:spPr>
          <a:xfrm>
            <a:off x="1385888" y="1231900"/>
            <a:ext cx="587375" cy="58896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en-US" sz="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Oval 39"/>
          <p:cNvSpPr/>
          <p:nvPr/>
        </p:nvSpPr>
        <p:spPr>
          <a:xfrm>
            <a:off x="4797425" y="1231900"/>
            <a:ext cx="588963" cy="58896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en-US" sz="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40"/>
          <p:cNvSpPr/>
          <p:nvPr/>
        </p:nvSpPr>
        <p:spPr>
          <a:xfrm>
            <a:off x="4797425" y="4651375"/>
            <a:ext cx="588963" cy="58896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en-US" sz="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41"/>
          <p:cNvSpPr/>
          <p:nvPr/>
        </p:nvSpPr>
        <p:spPr>
          <a:xfrm>
            <a:off x="1385888" y="4651375"/>
            <a:ext cx="587375" cy="58896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en-US" sz="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54"/>
          <p:cNvCxnSpPr/>
          <p:nvPr/>
        </p:nvCxnSpPr>
        <p:spPr>
          <a:xfrm>
            <a:off x="6327775" y="4451350"/>
            <a:ext cx="0" cy="717550"/>
          </a:xfrm>
          <a:prstGeom prst="line">
            <a:avLst/>
          </a:prstGeom>
          <a:ln w="50800">
            <a:solidFill>
              <a:srgbClr val="5DB5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56"/>
          <p:cNvCxnSpPr/>
          <p:nvPr/>
        </p:nvCxnSpPr>
        <p:spPr>
          <a:xfrm>
            <a:off x="6327775" y="3371850"/>
            <a:ext cx="0" cy="717550"/>
          </a:xfrm>
          <a:prstGeom prst="line">
            <a:avLst/>
          </a:prstGeom>
          <a:ln w="50800">
            <a:solidFill>
              <a:srgbClr val="5DB5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57"/>
          <p:cNvCxnSpPr/>
          <p:nvPr/>
        </p:nvCxnSpPr>
        <p:spPr>
          <a:xfrm>
            <a:off x="6327775" y="2311400"/>
            <a:ext cx="0" cy="719138"/>
          </a:xfrm>
          <a:prstGeom prst="line">
            <a:avLst/>
          </a:prstGeom>
          <a:ln w="50800">
            <a:solidFill>
              <a:srgbClr val="5DB5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58"/>
          <p:cNvCxnSpPr/>
          <p:nvPr/>
        </p:nvCxnSpPr>
        <p:spPr>
          <a:xfrm>
            <a:off x="6327775" y="1231900"/>
            <a:ext cx="0" cy="719138"/>
          </a:xfrm>
          <a:prstGeom prst="line">
            <a:avLst/>
          </a:prstGeom>
          <a:ln w="50800">
            <a:solidFill>
              <a:srgbClr val="5DB5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03" name="组合 15"/>
          <p:cNvGrpSpPr>
            <a:grpSpLocks/>
          </p:cNvGrpSpPr>
          <p:nvPr/>
        </p:nvGrpSpPr>
        <p:grpSpPr bwMode="auto">
          <a:xfrm>
            <a:off x="6421438" y="1176338"/>
            <a:ext cx="4051300" cy="803275"/>
            <a:chOff x="6421821" y="1807018"/>
            <a:chExt cx="4050235" cy="803723"/>
          </a:xfrm>
        </p:grpSpPr>
        <p:sp>
          <p:nvSpPr>
            <p:cNvPr id="12316" name="TextBox 15"/>
            <p:cNvSpPr txBox="1">
              <a:spLocks noChangeArrowheads="1"/>
            </p:cNvSpPr>
            <p:nvPr/>
          </p:nvSpPr>
          <p:spPr bwMode="auto">
            <a:xfrm>
              <a:off x="6421821" y="1807018"/>
              <a:ext cx="282188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囚心钻研</a:t>
              </a:r>
            </a:p>
          </p:txBody>
        </p:sp>
        <p:sp>
          <p:nvSpPr>
            <p:cNvPr id="12317" name="TextBox 16"/>
            <p:cNvSpPr txBox="1">
              <a:spLocks noChangeArrowheads="1"/>
            </p:cNvSpPr>
            <p:nvPr/>
          </p:nvSpPr>
          <p:spPr bwMode="auto">
            <a:xfrm>
              <a:off x="6431271" y="2087521"/>
              <a:ext cx="40407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2304" name="组合 18"/>
          <p:cNvGrpSpPr>
            <a:grpSpLocks/>
          </p:cNvGrpSpPr>
          <p:nvPr/>
        </p:nvGrpSpPr>
        <p:grpSpPr bwMode="auto">
          <a:xfrm>
            <a:off x="6421438" y="2252663"/>
            <a:ext cx="4051300" cy="803275"/>
            <a:chOff x="6421821" y="3112259"/>
            <a:chExt cx="4050235" cy="803723"/>
          </a:xfrm>
        </p:grpSpPr>
        <p:sp>
          <p:nvSpPr>
            <p:cNvPr id="12314" name="TextBox 15"/>
            <p:cNvSpPr txBox="1">
              <a:spLocks noChangeArrowheads="1"/>
            </p:cNvSpPr>
            <p:nvPr/>
          </p:nvSpPr>
          <p:spPr bwMode="auto">
            <a:xfrm>
              <a:off x="6421821" y="3112259"/>
              <a:ext cx="282188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12315" name="TextBox 16"/>
            <p:cNvSpPr txBox="1">
              <a:spLocks noChangeArrowheads="1"/>
            </p:cNvSpPr>
            <p:nvPr/>
          </p:nvSpPr>
          <p:spPr bwMode="auto">
            <a:xfrm>
              <a:off x="6431271" y="3392762"/>
              <a:ext cx="40407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2305" name="组合 21"/>
          <p:cNvGrpSpPr>
            <a:grpSpLocks/>
          </p:cNvGrpSpPr>
          <p:nvPr/>
        </p:nvGrpSpPr>
        <p:grpSpPr bwMode="auto">
          <a:xfrm>
            <a:off x="6421438" y="3330575"/>
            <a:ext cx="4051300" cy="803275"/>
            <a:chOff x="6421821" y="1807018"/>
            <a:chExt cx="4050235" cy="803723"/>
          </a:xfrm>
        </p:grpSpPr>
        <p:sp>
          <p:nvSpPr>
            <p:cNvPr id="12312" name="TextBox 15"/>
            <p:cNvSpPr txBox="1">
              <a:spLocks noChangeArrowheads="1"/>
            </p:cNvSpPr>
            <p:nvPr/>
          </p:nvSpPr>
          <p:spPr bwMode="auto">
            <a:xfrm>
              <a:off x="6421821" y="1807018"/>
              <a:ext cx="282188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囚心钻研</a:t>
              </a:r>
            </a:p>
          </p:txBody>
        </p:sp>
        <p:sp>
          <p:nvSpPr>
            <p:cNvPr id="12313" name="TextBox 16"/>
            <p:cNvSpPr txBox="1">
              <a:spLocks noChangeArrowheads="1"/>
            </p:cNvSpPr>
            <p:nvPr/>
          </p:nvSpPr>
          <p:spPr bwMode="auto">
            <a:xfrm>
              <a:off x="6431271" y="2087521"/>
              <a:ext cx="40407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2306" name="组合 24"/>
          <p:cNvGrpSpPr>
            <a:grpSpLocks/>
          </p:cNvGrpSpPr>
          <p:nvPr/>
        </p:nvGrpSpPr>
        <p:grpSpPr bwMode="auto">
          <a:xfrm>
            <a:off x="6421438" y="4406900"/>
            <a:ext cx="4051300" cy="804863"/>
            <a:chOff x="6421821" y="3112259"/>
            <a:chExt cx="4050235" cy="803723"/>
          </a:xfrm>
        </p:grpSpPr>
        <p:sp>
          <p:nvSpPr>
            <p:cNvPr id="12310" name="TextBox 15"/>
            <p:cNvSpPr txBox="1">
              <a:spLocks noChangeArrowheads="1"/>
            </p:cNvSpPr>
            <p:nvPr/>
          </p:nvSpPr>
          <p:spPr bwMode="auto">
            <a:xfrm>
              <a:off x="6421821" y="3112259"/>
              <a:ext cx="282188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12311" name="TextBox 16"/>
            <p:cNvSpPr txBox="1">
              <a:spLocks noChangeArrowheads="1"/>
            </p:cNvSpPr>
            <p:nvPr/>
          </p:nvSpPr>
          <p:spPr bwMode="auto">
            <a:xfrm>
              <a:off x="6431271" y="3392762"/>
              <a:ext cx="40407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不贰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为您效劳，专业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模板设计、个性</a:t>
              </a:r>
              <a:r>
                <a:rPr lang="en-US" altLang="zh-CN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PPT</a:t>
              </a:r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定制美化，打造您的演示专场秀。</a:t>
              </a:r>
              <a:endPara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endParaRPr>
            </a:p>
          </p:txBody>
        </p:sp>
      </p:grpSp>
      <p:grpSp>
        <p:nvGrpSpPr>
          <p:cNvPr id="12307" name="组合 27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29" name="矩形 28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09" name="文本框 29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25"/>
            <a:ext cx="121856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Freeform 5"/>
          <p:cNvSpPr>
            <a:spLocks/>
          </p:cNvSpPr>
          <p:nvPr/>
        </p:nvSpPr>
        <p:spPr bwMode="auto">
          <a:xfrm flipH="1">
            <a:off x="4424363" y="1570038"/>
            <a:ext cx="1851025" cy="2136775"/>
          </a:xfrm>
          <a:custGeom>
            <a:avLst/>
            <a:gdLst>
              <a:gd name="T0" fmla="*/ 1851983 w 2010"/>
              <a:gd name="T1" fmla="*/ 1603209 h 2320"/>
              <a:gd name="T2" fmla="*/ 925992 w 2010"/>
              <a:gd name="T3" fmla="*/ 2137612 h 2320"/>
              <a:gd name="T4" fmla="*/ 0 w 2010"/>
              <a:gd name="T5" fmla="*/ 1603209 h 2320"/>
              <a:gd name="T6" fmla="*/ 0 w 2010"/>
              <a:gd name="T7" fmla="*/ 535324 h 2320"/>
              <a:gd name="T8" fmla="*/ 925992 w 2010"/>
              <a:gd name="T9" fmla="*/ 0 h 2320"/>
              <a:gd name="T10" fmla="*/ 1851983 w 2010"/>
              <a:gd name="T11" fmla="*/ 535324 h 2320"/>
              <a:gd name="T12" fmla="*/ 1851983 w 2010"/>
              <a:gd name="T13" fmla="*/ 1603209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5DB5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en-AU" altLang="zh-CN" sz="5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6" name="Freeform 5"/>
          <p:cNvSpPr>
            <a:spLocks/>
          </p:cNvSpPr>
          <p:nvPr/>
        </p:nvSpPr>
        <p:spPr bwMode="auto">
          <a:xfrm flipH="1">
            <a:off x="3821113" y="3268663"/>
            <a:ext cx="1181100" cy="1362075"/>
          </a:xfrm>
          <a:custGeom>
            <a:avLst/>
            <a:gdLst>
              <a:gd name="T0" fmla="*/ 1180064 w 2010"/>
              <a:gd name="T1" fmla="*/ 1021548 h 2320"/>
              <a:gd name="T2" fmla="*/ 590032 w 2010"/>
              <a:gd name="T3" fmla="*/ 1362064 h 2320"/>
              <a:gd name="T4" fmla="*/ 0 w 2010"/>
              <a:gd name="T5" fmla="*/ 1021548 h 2320"/>
              <a:gd name="T6" fmla="*/ 0 w 2010"/>
              <a:gd name="T7" fmla="*/ 341103 h 2320"/>
              <a:gd name="T8" fmla="*/ 590032 w 2010"/>
              <a:gd name="T9" fmla="*/ 0 h 2320"/>
              <a:gd name="T10" fmla="*/ 1180064 w 2010"/>
              <a:gd name="T11" fmla="*/ 341103 h 2320"/>
              <a:gd name="T12" fmla="*/ 1180064 w 2010"/>
              <a:gd name="T13" fmla="*/ 1021548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7C9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zh-CN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en-US" altLang="zh-CN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7" name="Freeform 5"/>
          <p:cNvSpPr>
            <a:spLocks/>
          </p:cNvSpPr>
          <p:nvPr/>
        </p:nvSpPr>
        <p:spPr bwMode="auto">
          <a:xfrm flipH="1">
            <a:off x="6372225" y="1812925"/>
            <a:ext cx="1039813" cy="1200150"/>
          </a:xfrm>
          <a:custGeom>
            <a:avLst/>
            <a:gdLst>
              <a:gd name="T0" fmla="*/ 1039916 w 2010"/>
              <a:gd name="T1" fmla="*/ 900226 h 2320"/>
              <a:gd name="T2" fmla="*/ 519958 w 2010"/>
              <a:gd name="T3" fmla="*/ 1200301 h 2320"/>
              <a:gd name="T4" fmla="*/ 0 w 2010"/>
              <a:gd name="T5" fmla="*/ 900226 h 2320"/>
              <a:gd name="T6" fmla="*/ 0 w 2010"/>
              <a:gd name="T7" fmla="*/ 300593 h 2320"/>
              <a:gd name="T8" fmla="*/ 519958 w 2010"/>
              <a:gd name="T9" fmla="*/ 0 h 2320"/>
              <a:gd name="T10" fmla="*/ 1039916 w 2010"/>
              <a:gd name="T11" fmla="*/ 300593 h 2320"/>
              <a:gd name="T12" fmla="*/ 1039916 w 2010"/>
              <a:gd name="T13" fmla="*/ 900226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637C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en-US" altLang="zh-CN" sz="2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8" name="Freeform 5"/>
          <p:cNvSpPr>
            <a:spLocks/>
          </p:cNvSpPr>
          <p:nvPr/>
        </p:nvSpPr>
        <p:spPr bwMode="auto">
          <a:xfrm flipH="1">
            <a:off x="6924675" y="2625725"/>
            <a:ext cx="1633538" cy="1884363"/>
          </a:xfrm>
          <a:custGeom>
            <a:avLst/>
            <a:gdLst>
              <a:gd name="T0" fmla="*/ 1633406 w 2010"/>
              <a:gd name="T1" fmla="*/ 1413994 h 2320"/>
              <a:gd name="T2" fmla="*/ 816703 w 2010"/>
              <a:gd name="T3" fmla="*/ 1885325 h 2320"/>
              <a:gd name="T4" fmla="*/ 0 w 2010"/>
              <a:gd name="T5" fmla="*/ 1413994 h 2320"/>
              <a:gd name="T6" fmla="*/ 0 w 2010"/>
              <a:gd name="T7" fmla="*/ 472144 h 2320"/>
              <a:gd name="T8" fmla="*/ 816703 w 2010"/>
              <a:gd name="T9" fmla="*/ 0 h 2320"/>
              <a:gd name="T10" fmla="*/ 1633406 w 2010"/>
              <a:gd name="T11" fmla="*/ 472144 h 2320"/>
              <a:gd name="T12" fmla="*/ 1633406 w 2010"/>
              <a:gd name="T13" fmla="*/ 1413994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495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zh-CN" sz="4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en-US" altLang="zh-CN" sz="4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9" name="Freeform 5"/>
          <p:cNvSpPr>
            <a:spLocks/>
          </p:cNvSpPr>
          <p:nvPr/>
        </p:nvSpPr>
        <p:spPr bwMode="auto">
          <a:xfrm flipH="1">
            <a:off x="8664575" y="2840038"/>
            <a:ext cx="879475" cy="1016000"/>
          </a:xfrm>
          <a:custGeom>
            <a:avLst/>
            <a:gdLst>
              <a:gd name="T0" fmla="*/ 879836 w 2010"/>
              <a:gd name="T1" fmla="*/ 761650 h 2320"/>
              <a:gd name="T2" fmla="*/ 439918 w 2010"/>
              <a:gd name="T3" fmla="*/ 1015533 h 2320"/>
              <a:gd name="T4" fmla="*/ 0 w 2010"/>
              <a:gd name="T5" fmla="*/ 761650 h 2320"/>
              <a:gd name="T6" fmla="*/ 0 w 2010"/>
              <a:gd name="T7" fmla="*/ 254321 h 2320"/>
              <a:gd name="T8" fmla="*/ 439918 w 2010"/>
              <a:gd name="T9" fmla="*/ 0 h 2320"/>
              <a:gd name="T10" fmla="*/ 879836 w 2010"/>
              <a:gd name="T11" fmla="*/ 254321 h 2320"/>
              <a:gd name="T12" fmla="*/ 879836 w 2010"/>
              <a:gd name="T13" fmla="*/ 761650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3242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endParaRPr lang="en-US" altLang="zh-CN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20" name="Freeform 5"/>
          <p:cNvSpPr>
            <a:spLocks/>
          </p:cNvSpPr>
          <p:nvPr/>
        </p:nvSpPr>
        <p:spPr bwMode="auto">
          <a:xfrm flipH="1">
            <a:off x="2859088" y="2808288"/>
            <a:ext cx="881062" cy="1016000"/>
          </a:xfrm>
          <a:custGeom>
            <a:avLst/>
            <a:gdLst>
              <a:gd name="T0" fmla="*/ 879836 w 2010"/>
              <a:gd name="T1" fmla="*/ 761650 h 2320"/>
              <a:gd name="T2" fmla="*/ 439918 w 2010"/>
              <a:gd name="T3" fmla="*/ 1015533 h 2320"/>
              <a:gd name="T4" fmla="*/ 0 w 2010"/>
              <a:gd name="T5" fmla="*/ 761650 h 2320"/>
              <a:gd name="T6" fmla="*/ 0 w 2010"/>
              <a:gd name="T7" fmla="*/ 254321 h 2320"/>
              <a:gd name="T8" fmla="*/ 439918 w 2010"/>
              <a:gd name="T9" fmla="*/ 0 h 2320"/>
              <a:gd name="T10" fmla="*/ 879836 w 2010"/>
              <a:gd name="T11" fmla="*/ 254321 h 2320"/>
              <a:gd name="T12" fmla="*/ 879836 w 2010"/>
              <a:gd name="T13" fmla="*/ 761650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99AE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en-US" altLang="zh-CN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321" name="Group 21"/>
          <p:cNvGrpSpPr>
            <a:grpSpLocks/>
          </p:cNvGrpSpPr>
          <p:nvPr/>
        </p:nvGrpSpPr>
        <p:grpSpPr bwMode="auto">
          <a:xfrm>
            <a:off x="1727200" y="3344863"/>
            <a:ext cx="1027113" cy="360362"/>
            <a:chOff x="1652259" y="4256917"/>
            <a:chExt cx="1206254" cy="360191"/>
          </a:xfrm>
        </p:grpSpPr>
        <p:cxnSp>
          <p:nvCxnSpPr>
            <p:cNvPr id="11" name="Straight Connector 190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99AE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91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99AEBA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2" name="Group 192"/>
          <p:cNvGrpSpPr>
            <a:grpSpLocks/>
          </p:cNvGrpSpPr>
          <p:nvPr/>
        </p:nvGrpSpPr>
        <p:grpSpPr bwMode="auto">
          <a:xfrm rot="10800000" flipH="1">
            <a:off x="2670175" y="1976438"/>
            <a:ext cx="1614488" cy="360362"/>
            <a:chOff x="1652259" y="4256917"/>
            <a:chExt cx="1206254" cy="360191"/>
          </a:xfrm>
        </p:grpSpPr>
        <p:cxnSp>
          <p:nvCxnSpPr>
            <p:cNvPr id="14" name="Straight Connector 193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5DB51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94"/>
            <p:cNvCxnSpPr/>
            <p:nvPr/>
          </p:nvCxnSpPr>
          <p:spPr>
            <a:xfrm flipH="1">
              <a:off x="1653445" y="4258503"/>
              <a:ext cx="0" cy="360192"/>
            </a:xfrm>
            <a:prstGeom prst="line">
              <a:avLst/>
            </a:prstGeom>
            <a:ln>
              <a:solidFill>
                <a:srgbClr val="5DB51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3" name="Group 195"/>
          <p:cNvGrpSpPr>
            <a:grpSpLocks/>
          </p:cNvGrpSpPr>
          <p:nvPr/>
        </p:nvGrpSpPr>
        <p:grpSpPr bwMode="auto">
          <a:xfrm rot="16200000" flipH="1">
            <a:off x="7419975" y="1173163"/>
            <a:ext cx="382587" cy="896938"/>
            <a:chOff x="1652259" y="4256917"/>
            <a:chExt cx="1206254" cy="360191"/>
          </a:xfrm>
        </p:grpSpPr>
        <p:cxnSp>
          <p:nvCxnSpPr>
            <p:cNvPr id="17" name="Straight Connector 196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637C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97"/>
            <p:cNvCxnSpPr/>
            <p:nvPr/>
          </p:nvCxnSpPr>
          <p:spPr>
            <a:xfrm flipH="1">
              <a:off x="1657261" y="4256917"/>
              <a:ext cx="0" cy="360191"/>
            </a:xfrm>
            <a:prstGeom prst="line">
              <a:avLst/>
            </a:prstGeom>
            <a:ln>
              <a:solidFill>
                <a:srgbClr val="637C9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4" name="Group 198"/>
          <p:cNvGrpSpPr>
            <a:grpSpLocks/>
          </p:cNvGrpSpPr>
          <p:nvPr/>
        </p:nvGrpSpPr>
        <p:grpSpPr bwMode="auto">
          <a:xfrm rot="16200000" flipH="1">
            <a:off x="9030494" y="2294732"/>
            <a:ext cx="434975" cy="655637"/>
            <a:chOff x="1652259" y="4256917"/>
            <a:chExt cx="1206254" cy="360191"/>
          </a:xfrm>
        </p:grpSpPr>
        <p:cxnSp>
          <p:nvCxnSpPr>
            <p:cNvPr id="20" name="Straight Connector 199"/>
            <p:cNvCxnSpPr/>
            <p:nvPr/>
          </p:nvCxnSpPr>
          <p:spPr>
            <a:xfrm flipH="1">
              <a:off x="1652260" y="4256917"/>
              <a:ext cx="1206254" cy="0"/>
            </a:xfrm>
            <a:prstGeom prst="line">
              <a:avLst/>
            </a:prstGeom>
            <a:ln>
              <a:solidFill>
                <a:srgbClr val="3242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0"/>
            <p:cNvCxnSpPr/>
            <p:nvPr/>
          </p:nvCxnSpPr>
          <p:spPr>
            <a:xfrm flipH="1">
              <a:off x="1652258" y="4256917"/>
              <a:ext cx="0" cy="360191"/>
            </a:xfrm>
            <a:prstGeom prst="line">
              <a:avLst/>
            </a:prstGeom>
            <a:ln>
              <a:solidFill>
                <a:srgbClr val="32424F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5" name="Group 201"/>
          <p:cNvGrpSpPr>
            <a:grpSpLocks/>
          </p:cNvGrpSpPr>
          <p:nvPr/>
        </p:nvGrpSpPr>
        <p:grpSpPr bwMode="auto">
          <a:xfrm rot="-5400000">
            <a:off x="7761288" y="4614863"/>
            <a:ext cx="709612" cy="741362"/>
            <a:chOff x="1652259" y="4256917"/>
            <a:chExt cx="1206254" cy="360191"/>
          </a:xfrm>
        </p:grpSpPr>
        <p:cxnSp>
          <p:nvCxnSpPr>
            <p:cNvPr id="23" name="Straight Connector 202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495D6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03"/>
            <p:cNvCxnSpPr/>
            <p:nvPr/>
          </p:nvCxnSpPr>
          <p:spPr>
            <a:xfrm flipH="1">
              <a:off x="1649560" y="4256917"/>
              <a:ext cx="0" cy="360191"/>
            </a:xfrm>
            <a:prstGeom prst="line">
              <a:avLst/>
            </a:prstGeom>
            <a:ln>
              <a:solidFill>
                <a:srgbClr val="495D6B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6" name="Group 204"/>
          <p:cNvGrpSpPr>
            <a:grpSpLocks/>
          </p:cNvGrpSpPr>
          <p:nvPr/>
        </p:nvGrpSpPr>
        <p:grpSpPr bwMode="auto">
          <a:xfrm>
            <a:off x="3344863" y="4295775"/>
            <a:ext cx="315912" cy="477838"/>
            <a:chOff x="1652259" y="4256917"/>
            <a:chExt cx="1206254" cy="360191"/>
          </a:xfrm>
        </p:grpSpPr>
        <p:cxnSp>
          <p:nvCxnSpPr>
            <p:cNvPr id="26" name="Straight Connector 205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7C95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06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7C95A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27" name="TextBox 16"/>
          <p:cNvSpPr txBox="1">
            <a:spLocks noChangeArrowheads="1"/>
          </p:cNvSpPr>
          <p:nvPr/>
        </p:nvSpPr>
        <p:spPr bwMode="auto">
          <a:xfrm>
            <a:off x="1641475" y="968375"/>
            <a:ext cx="20574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3328" name="TextBox 16"/>
          <p:cNvSpPr txBox="1">
            <a:spLocks noChangeArrowheads="1"/>
          </p:cNvSpPr>
          <p:nvPr/>
        </p:nvSpPr>
        <p:spPr bwMode="auto">
          <a:xfrm>
            <a:off x="655638" y="3856038"/>
            <a:ext cx="20574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3329" name="TextBox 16"/>
          <p:cNvSpPr txBox="1">
            <a:spLocks noChangeArrowheads="1"/>
          </p:cNvSpPr>
          <p:nvPr/>
        </p:nvSpPr>
        <p:spPr bwMode="auto">
          <a:xfrm>
            <a:off x="2316163" y="4953000"/>
            <a:ext cx="20574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3330" name="TextBox 16"/>
          <p:cNvSpPr txBox="1">
            <a:spLocks noChangeArrowheads="1"/>
          </p:cNvSpPr>
          <p:nvPr/>
        </p:nvSpPr>
        <p:spPr bwMode="auto">
          <a:xfrm>
            <a:off x="8115300" y="950913"/>
            <a:ext cx="20574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3331" name="TextBox 16"/>
          <p:cNvSpPr txBox="1">
            <a:spLocks noChangeArrowheads="1"/>
          </p:cNvSpPr>
          <p:nvPr/>
        </p:nvSpPr>
        <p:spPr bwMode="auto">
          <a:xfrm>
            <a:off x="9650413" y="1927225"/>
            <a:ext cx="20574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3332" name="TextBox 16"/>
          <p:cNvSpPr txBox="1">
            <a:spLocks noChangeArrowheads="1"/>
          </p:cNvSpPr>
          <p:nvPr/>
        </p:nvSpPr>
        <p:spPr bwMode="auto">
          <a:xfrm>
            <a:off x="8547100" y="4862513"/>
            <a:ext cx="20574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grpSp>
        <p:nvGrpSpPr>
          <p:cNvPr id="13333" name="组合 33"/>
          <p:cNvGrpSpPr>
            <a:grpSpLocks/>
          </p:cNvGrpSpPr>
          <p:nvPr/>
        </p:nvGrpSpPr>
        <p:grpSpPr bwMode="auto">
          <a:xfrm>
            <a:off x="0" y="288925"/>
            <a:ext cx="2209800" cy="395288"/>
            <a:chOff x="0" y="378210"/>
            <a:chExt cx="2209800" cy="396490"/>
          </a:xfrm>
        </p:grpSpPr>
        <p:sp>
          <p:nvSpPr>
            <p:cNvPr id="35" name="矩形 34"/>
            <p:cNvSpPr/>
            <p:nvPr/>
          </p:nvSpPr>
          <p:spPr>
            <a:xfrm>
              <a:off x="0" y="378210"/>
              <a:ext cx="127000" cy="396490"/>
            </a:xfrm>
            <a:prstGeom prst="rect">
              <a:avLst/>
            </a:prstGeom>
            <a:solidFill>
              <a:srgbClr val="5DB5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335" name="文本框 35"/>
            <p:cNvSpPr txBox="1">
              <a:spLocks noChangeArrowheads="1"/>
            </p:cNvSpPr>
            <p:nvPr/>
          </p:nvSpPr>
          <p:spPr bwMode="auto">
            <a:xfrm>
              <a:off x="99060" y="391789"/>
              <a:ext cx="21107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3067</Words>
  <Application>Microsoft Office PowerPoint</Application>
  <PresentationFormat>自定义</PresentationFormat>
  <Paragraphs>243</Paragraphs>
  <Slides>27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</cp:keywords>
  <dc:description>https://cyppt.taobao.com</dc:description>
  <cp:lastModifiedBy>Administrator</cp:lastModifiedBy>
  <cp:revision>5</cp:revision>
  <dcterms:created xsi:type="dcterms:W3CDTF">2015-05-14T15:08:15Z</dcterms:created>
  <dcterms:modified xsi:type="dcterms:W3CDTF">2016-09-17T08:19:33Z</dcterms:modified>
  <cp:category>https://cyppt.taobao.com</cp:category>
</cp:coreProperties>
</file>