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62" r:id="rId9"/>
    <p:sldId id="261" r:id="rId10"/>
    <p:sldId id="270" r:id="rId11"/>
    <p:sldId id="271" r:id="rId12"/>
    <p:sldId id="272" r:id="rId13"/>
    <p:sldId id="263" r:id="rId14"/>
    <p:sldId id="264" r:id="rId15"/>
    <p:sldId id="273" r:id="rId16"/>
    <p:sldId id="274" r:id="rId17"/>
    <p:sldId id="275" r:id="rId18"/>
    <p:sldId id="265" r:id="rId19"/>
    <p:sldId id="266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9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A2C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20" y="150"/>
      </p:cViewPr>
      <p:guideLst>
        <p:guide orient="horz" pos="2659"/>
        <p:guide pos="3840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02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36191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"/>
            <a:ext cx="12192000" cy="68574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image" Target="../media/image3.jpeg"/><Relationship Id="rId2" Type="http://schemas.microsoft.com/office/2007/relationships/media" Target="../media/media1.wav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冷羽妖 - 节奏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76276" y="-606973"/>
            <a:ext cx="609600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627"/>
            <a:ext cx="12192000" cy="6855373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>
            <a:fillRect/>
          </a:stretch>
        </p:blipFill>
        <p:spPr>
          <a:xfrm>
            <a:off x="0" y="2627"/>
            <a:ext cx="12192000" cy="58206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17750" y="2441750"/>
            <a:ext cx="73565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教师说课PPT</a:t>
            </a:r>
            <a:endParaRPr lang="zh-CN" altLang="en-US" sz="8000" b="1" spc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0915" y="3741109"/>
            <a:ext cx="6270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92836" y="4258452"/>
            <a:ext cx="3206327" cy="276999"/>
          </a:xfrm>
          <a:prstGeom prst="rect">
            <a:avLst/>
          </a:prstGeom>
          <a:solidFill>
            <a:srgbClr val="36A09E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说课老师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2018.9.11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1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19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Grupo 7"/>
          <p:cNvGrpSpPr/>
          <p:nvPr/>
        </p:nvGrpSpPr>
        <p:grpSpPr>
          <a:xfrm>
            <a:off x="4719835" y="1741274"/>
            <a:ext cx="2134052" cy="1583296"/>
            <a:chOff x="8772414" y="6138714"/>
            <a:chExt cx="4268597" cy="3166959"/>
          </a:xfrm>
        </p:grpSpPr>
        <p:sp>
          <p:nvSpPr>
            <p:cNvPr id="5" name="Forma libre 24"/>
            <p:cNvSpPr>
              <a:spLocks noChangeAspect="1"/>
            </p:cNvSpPr>
            <p:nvPr/>
          </p:nvSpPr>
          <p:spPr bwMode="auto">
            <a:xfrm>
              <a:off x="8772414" y="613871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6" name="Elipse 5"/>
            <p:cNvSpPr>
              <a:spLocks noChangeAspect="1"/>
            </p:cNvSpPr>
            <p:nvPr/>
          </p:nvSpPr>
          <p:spPr bwMode="auto">
            <a:xfrm>
              <a:off x="11168962" y="6436372"/>
              <a:ext cx="1524230" cy="15242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4</a:t>
              </a:r>
            </a:p>
          </p:txBody>
        </p:sp>
      </p:grpSp>
      <p:grpSp>
        <p:nvGrpSpPr>
          <p:cNvPr id="7" name="Grupo 11"/>
          <p:cNvGrpSpPr/>
          <p:nvPr/>
        </p:nvGrpSpPr>
        <p:grpSpPr>
          <a:xfrm>
            <a:off x="5753442" y="3319817"/>
            <a:ext cx="2134052" cy="1583296"/>
            <a:chOff x="10839868" y="9296165"/>
            <a:chExt cx="4268597" cy="3166959"/>
          </a:xfrm>
        </p:grpSpPr>
        <p:sp>
          <p:nvSpPr>
            <p:cNvPr id="8" name="Forma libre 24"/>
            <p:cNvSpPr>
              <a:spLocks noChangeAspect="1"/>
            </p:cNvSpPr>
            <p:nvPr/>
          </p:nvSpPr>
          <p:spPr bwMode="auto">
            <a:xfrm rot="10800000">
              <a:off x="10839868" y="9296165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" name="Elipse 5"/>
            <p:cNvSpPr>
              <a:spLocks noChangeAspect="1"/>
            </p:cNvSpPr>
            <p:nvPr/>
          </p:nvSpPr>
          <p:spPr bwMode="auto">
            <a:xfrm rot="10800000" flipV="1">
              <a:off x="11187687" y="10641237"/>
              <a:ext cx="1524230" cy="15242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2</a:t>
              </a:r>
            </a:p>
          </p:txBody>
        </p:sp>
      </p:grpSp>
      <p:grpSp>
        <p:nvGrpSpPr>
          <p:cNvPr id="10" name="Grupo 14"/>
          <p:cNvGrpSpPr/>
          <p:nvPr/>
        </p:nvGrpSpPr>
        <p:grpSpPr>
          <a:xfrm>
            <a:off x="4720422" y="2772414"/>
            <a:ext cx="1583296" cy="2134052"/>
            <a:chOff x="8773588" y="8201233"/>
            <a:chExt cx="3166959" cy="4268597"/>
          </a:xfrm>
        </p:grpSpPr>
        <p:sp>
          <p:nvSpPr>
            <p:cNvPr id="11" name="Forma libre 24"/>
            <p:cNvSpPr>
              <a:spLocks noChangeAspect="1"/>
            </p:cNvSpPr>
            <p:nvPr/>
          </p:nvSpPr>
          <p:spPr bwMode="auto">
            <a:xfrm rot="16200000">
              <a:off x="8222769" y="8752052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2" name="Elipse 5"/>
            <p:cNvSpPr>
              <a:spLocks noChangeAspect="1"/>
            </p:cNvSpPr>
            <p:nvPr/>
          </p:nvSpPr>
          <p:spPr bwMode="auto">
            <a:xfrm>
              <a:off x="9071246" y="8549051"/>
              <a:ext cx="1524230" cy="15242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3</a:t>
              </a:r>
            </a:p>
          </p:txBody>
        </p:sp>
      </p:grpSp>
      <p:sp>
        <p:nvSpPr>
          <p:cNvPr id="13" name="Freeform 10"/>
          <p:cNvSpPr>
            <a:spLocks noChangeAspect="1" noEditPoints="1"/>
          </p:cNvSpPr>
          <p:nvPr/>
        </p:nvSpPr>
        <p:spPr bwMode="auto">
          <a:xfrm rot="19808194">
            <a:off x="6946796" y="4039294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Freeform 15"/>
          <p:cNvSpPr>
            <a:spLocks noChangeAspect="1" noEditPoints="1"/>
          </p:cNvSpPr>
          <p:nvPr/>
        </p:nvSpPr>
        <p:spPr bwMode="auto">
          <a:xfrm>
            <a:off x="5314380" y="3846269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Group 26"/>
          <p:cNvGrpSpPr>
            <a:grpSpLocks noChangeAspect="1"/>
          </p:cNvGrpSpPr>
          <p:nvPr/>
        </p:nvGrpSpPr>
        <p:grpSpPr bwMode="auto">
          <a:xfrm>
            <a:off x="5387169" y="2377333"/>
            <a:ext cx="356912" cy="257141"/>
            <a:chOff x="7873" y="-822"/>
            <a:chExt cx="347" cy="250"/>
          </a:xfrm>
          <a:solidFill>
            <a:schemeClr val="bg1"/>
          </a:solidFill>
        </p:grpSpPr>
        <p:sp>
          <p:nvSpPr>
            <p:cNvPr id="16" name="Freeform 28"/>
            <p:cNvSpPr/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45 Grupo"/>
          <p:cNvGrpSpPr>
            <a:grpSpLocks noChangeAspect="1"/>
          </p:cNvGrpSpPr>
          <p:nvPr/>
        </p:nvGrpSpPr>
        <p:grpSpPr>
          <a:xfrm>
            <a:off x="7010876" y="2489181"/>
            <a:ext cx="277935" cy="271035"/>
            <a:chOff x="6521450" y="7018338"/>
            <a:chExt cx="1150938" cy="1122363"/>
          </a:xfrm>
          <a:solidFill>
            <a:schemeClr val="bg1"/>
          </a:solidFill>
        </p:grpSpPr>
        <p:sp>
          <p:nvSpPr>
            <p:cNvPr id="23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Rectángulo 4"/>
          <p:cNvSpPr/>
          <p:nvPr/>
        </p:nvSpPr>
        <p:spPr bwMode="auto">
          <a:xfrm>
            <a:off x="8280749" y="1888390"/>
            <a:ext cx="34454" cy="887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8" name="Rectángulo 38"/>
          <p:cNvSpPr/>
          <p:nvPr/>
        </p:nvSpPr>
        <p:spPr bwMode="auto">
          <a:xfrm>
            <a:off x="4291419" y="1888390"/>
            <a:ext cx="34454" cy="8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9" name="Rectángulo 39"/>
          <p:cNvSpPr/>
          <p:nvPr/>
        </p:nvSpPr>
        <p:spPr bwMode="auto">
          <a:xfrm>
            <a:off x="4291419" y="3840563"/>
            <a:ext cx="34454" cy="887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0" name="Rectángulo 40"/>
          <p:cNvSpPr/>
          <p:nvPr/>
        </p:nvSpPr>
        <p:spPr bwMode="auto">
          <a:xfrm>
            <a:off x="8280749" y="3840563"/>
            <a:ext cx="34454" cy="8878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1" name="69 CuadroTexto"/>
          <p:cNvSpPr txBox="1"/>
          <p:nvPr/>
        </p:nvSpPr>
        <p:spPr>
          <a:xfrm>
            <a:off x="8436835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2" name="69 CuadroTexto"/>
          <p:cNvSpPr txBox="1"/>
          <p:nvPr/>
        </p:nvSpPr>
        <p:spPr>
          <a:xfrm>
            <a:off x="2186203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3" name="69 CuadroTexto"/>
          <p:cNvSpPr txBox="1"/>
          <p:nvPr/>
        </p:nvSpPr>
        <p:spPr>
          <a:xfrm>
            <a:off x="8436835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4" name="69 CuadroTexto"/>
          <p:cNvSpPr txBox="1"/>
          <p:nvPr/>
        </p:nvSpPr>
        <p:spPr>
          <a:xfrm>
            <a:off x="2186203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400" b="1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zh-CN" altLang="en-US" sz="1400" b="1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35" name="Grupo 10"/>
          <p:cNvGrpSpPr/>
          <p:nvPr/>
        </p:nvGrpSpPr>
        <p:grpSpPr>
          <a:xfrm>
            <a:off x="6303490" y="1741389"/>
            <a:ext cx="1583296" cy="2134052"/>
            <a:chOff x="11940091" y="6138945"/>
            <a:chExt cx="3166959" cy="4268597"/>
          </a:xfrm>
        </p:grpSpPr>
        <p:sp>
          <p:nvSpPr>
            <p:cNvPr id="36" name="Forma libre 24"/>
            <p:cNvSpPr>
              <a:spLocks noChangeAspect="1"/>
            </p:cNvSpPr>
            <p:nvPr/>
          </p:nvSpPr>
          <p:spPr bwMode="auto">
            <a:xfrm rot="5400000">
              <a:off x="11389272" y="668976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37" name="Elipse 5"/>
            <p:cNvSpPr>
              <a:spLocks noChangeAspect="1"/>
            </p:cNvSpPr>
            <p:nvPr/>
          </p:nvSpPr>
          <p:spPr bwMode="auto">
            <a:xfrm>
              <a:off x="13285161" y="8535493"/>
              <a:ext cx="1524230" cy="15242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1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Circular 1"/>
          <p:cNvSpPr>
            <a:spLocks noChangeAspect="1"/>
          </p:cNvSpPr>
          <p:nvPr/>
        </p:nvSpPr>
        <p:spPr>
          <a:xfrm>
            <a:off x="3094328" y="2154431"/>
            <a:ext cx="2787942" cy="2787942"/>
          </a:xfrm>
          <a:prstGeom prst="pie">
            <a:avLst>
              <a:gd name="adj1" fmla="val 2618908"/>
              <a:gd name="adj2" fmla="val 18959208"/>
            </a:avLst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9" name="8 Rectángulo"/>
          <p:cNvSpPr/>
          <p:nvPr/>
        </p:nvSpPr>
        <p:spPr>
          <a:xfrm>
            <a:off x="6776044" y="1602090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0" name="28 Rectángulo"/>
          <p:cNvSpPr/>
          <p:nvPr/>
        </p:nvSpPr>
        <p:spPr>
          <a:xfrm>
            <a:off x="7461413" y="3206457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1" name="30 Rectángulo"/>
          <p:cNvSpPr/>
          <p:nvPr/>
        </p:nvSpPr>
        <p:spPr>
          <a:xfrm>
            <a:off x="6776044" y="4810823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22" name="132 Grupo"/>
          <p:cNvGrpSpPr>
            <a:grpSpLocks noChangeAspect="1"/>
          </p:cNvGrpSpPr>
          <p:nvPr/>
        </p:nvGrpSpPr>
        <p:grpSpPr>
          <a:xfrm rot="2824745">
            <a:off x="4200076" y="1055217"/>
            <a:ext cx="1900373" cy="3723426"/>
            <a:chOff x="9999774" y="3195324"/>
            <a:chExt cx="4320000" cy="8464235"/>
          </a:xfrm>
        </p:grpSpPr>
        <p:sp>
          <p:nvSpPr>
            <p:cNvPr id="23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4" name="62 Elipse"/>
            <p:cNvSpPr>
              <a:spLocks noChangeAspect="1"/>
            </p:cNvSpPr>
            <p:nvPr/>
          </p:nvSpPr>
          <p:spPr>
            <a:xfrm rot="187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25" name="132 Grupo"/>
          <p:cNvGrpSpPr>
            <a:grpSpLocks noChangeAspect="1"/>
          </p:cNvGrpSpPr>
          <p:nvPr/>
        </p:nvGrpSpPr>
        <p:grpSpPr>
          <a:xfrm rot="5400000">
            <a:off x="4429356" y="1682768"/>
            <a:ext cx="1900373" cy="3723426"/>
            <a:chOff x="9999774" y="3195324"/>
            <a:chExt cx="4320000" cy="8464235"/>
          </a:xfrm>
        </p:grpSpPr>
        <p:sp>
          <p:nvSpPr>
            <p:cNvPr id="26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7" name="62 Elipse"/>
            <p:cNvSpPr>
              <a:spLocks noChangeAspect="1"/>
            </p:cNvSpPr>
            <p:nvPr/>
          </p:nvSpPr>
          <p:spPr>
            <a:xfrm rot="16200000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28" name="132 Grupo"/>
          <p:cNvGrpSpPr>
            <a:grpSpLocks noChangeAspect="1"/>
          </p:cNvGrpSpPr>
          <p:nvPr/>
        </p:nvGrpSpPr>
        <p:grpSpPr>
          <a:xfrm rot="18775255" flipV="1">
            <a:off x="4192819" y="2303086"/>
            <a:ext cx="1900373" cy="3723426"/>
            <a:chOff x="9999774" y="3195324"/>
            <a:chExt cx="4320000" cy="8464235"/>
          </a:xfrm>
        </p:grpSpPr>
        <p:sp>
          <p:nvSpPr>
            <p:cNvPr id="29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30" name="62 Elipse"/>
            <p:cNvSpPr>
              <a:spLocks noChangeAspect="1"/>
            </p:cNvSpPr>
            <p:nvPr/>
          </p:nvSpPr>
          <p:spPr>
            <a:xfrm rot="79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sp>
        <p:nvSpPr>
          <p:cNvPr id="31" name="62 Elipse"/>
          <p:cNvSpPr>
            <a:spLocks noChangeAspect="1"/>
          </p:cNvSpPr>
          <p:nvPr/>
        </p:nvSpPr>
        <p:spPr>
          <a:xfrm>
            <a:off x="3646519" y="2706622"/>
            <a:ext cx="1683560" cy="168356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1400" dirty="0" smtClean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s-MX" sz="1400" dirty="0">
              <a:solidFill>
                <a:schemeClr val="accent4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/>
      <p:bldP spid="20" grpId="0"/>
      <p:bldP spid="21" grpId="0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Marcador de texto 4"/>
          <p:cNvSpPr txBox="1"/>
          <p:nvPr/>
        </p:nvSpPr>
        <p:spPr>
          <a:xfrm>
            <a:off x="2825968" y="438371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sp>
        <p:nvSpPr>
          <p:cNvPr id="5" name="Marcador de texto 4"/>
          <p:cNvSpPr txBox="1"/>
          <p:nvPr/>
        </p:nvSpPr>
        <p:spPr>
          <a:xfrm>
            <a:off x="5119185" y="4449263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sp>
        <p:nvSpPr>
          <p:cNvPr id="6" name="Marcador de texto 4"/>
          <p:cNvSpPr txBox="1"/>
          <p:nvPr/>
        </p:nvSpPr>
        <p:spPr>
          <a:xfrm>
            <a:off x="7412403" y="4449263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7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grpSp>
        <p:nvGrpSpPr>
          <p:cNvPr id="7" name="3078 Grupo"/>
          <p:cNvGrpSpPr/>
          <p:nvPr/>
        </p:nvGrpSpPr>
        <p:grpSpPr>
          <a:xfrm>
            <a:off x="3529134" y="2484759"/>
            <a:ext cx="547295" cy="944241"/>
            <a:chOff x="6955600" y="6480583"/>
            <a:chExt cx="1094717" cy="1888700"/>
          </a:xfrm>
          <a:solidFill>
            <a:schemeClr val="tx2"/>
          </a:solidFill>
        </p:grpSpPr>
        <p:grpSp>
          <p:nvGrpSpPr>
            <p:cNvPr id="8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10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1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2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3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9" name="3072 Conector recto"/>
            <p:cNvCxnSpPr/>
            <p:nvPr/>
          </p:nvCxnSpPr>
          <p:spPr>
            <a:xfrm>
              <a:off x="7502958" y="8077128"/>
              <a:ext cx="0" cy="292155"/>
            </a:xfrm>
            <a:prstGeom prst="line">
              <a:avLst/>
            </a:prstGeom>
            <a:grpFill/>
            <a:ln w="57150">
              <a:solidFill>
                <a:srgbClr val="18272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15" name="23 Trapecio"/>
          <p:cNvSpPr/>
          <p:nvPr/>
        </p:nvSpPr>
        <p:spPr>
          <a:xfrm>
            <a:off x="3229034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23 Trapecio"/>
          <p:cNvSpPr/>
          <p:nvPr/>
        </p:nvSpPr>
        <p:spPr>
          <a:xfrm>
            <a:off x="5519261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7" name="77 Grupo"/>
          <p:cNvGrpSpPr/>
          <p:nvPr/>
        </p:nvGrpSpPr>
        <p:grpSpPr>
          <a:xfrm>
            <a:off x="5822352" y="2272852"/>
            <a:ext cx="547295" cy="1156148"/>
            <a:chOff x="6955600" y="6480583"/>
            <a:chExt cx="1094717" cy="2312564"/>
          </a:xfrm>
          <a:solidFill>
            <a:schemeClr val="tx2"/>
          </a:solidFill>
        </p:grpSpPr>
        <p:grpSp>
          <p:nvGrpSpPr>
            <p:cNvPr id="18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1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2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3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19" name="79 Conector recto"/>
            <p:cNvCxnSpPr/>
            <p:nvPr/>
          </p:nvCxnSpPr>
          <p:spPr>
            <a:xfrm>
              <a:off x="7502958" y="8077128"/>
              <a:ext cx="0" cy="716019"/>
            </a:xfrm>
            <a:prstGeom prst="line">
              <a:avLst/>
            </a:prstGeom>
            <a:grp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4" name="23 Trapecio"/>
          <p:cNvSpPr/>
          <p:nvPr/>
        </p:nvSpPr>
        <p:spPr>
          <a:xfrm>
            <a:off x="7812479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5" name="3081 Grupo"/>
          <p:cNvGrpSpPr/>
          <p:nvPr/>
        </p:nvGrpSpPr>
        <p:grpSpPr>
          <a:xfrm>
            <a:off x="7726919" y="1806241"/>
            <a:ext cx="1324883" cy="1622759"/>
            <a:chOff x="15352141" y="5250390"/>
            <a:chExt cx="2650073" cy="3245893"/>
          </a:xfrm>
        </p:grpSpPr>
        <p:sp>
          <p:nvSpPr>
            <p:cNvPr id="26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7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grpSp>
          <p:nvGrpSpPr>
            <p:cNvPr id="28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38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9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40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41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29" name="88 Conector recto"/>
            <p:cNvCxnSpPr/>
            <p:nvPr/>
          </p:nvCxnSpPr>
          <p:spPr>
            <a:xfrm>
              <a:off x="16676890" y="7375219"/>
              <a:ext cx="0" cy="1121064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30" name="95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31" name="Freeform 14"/>
              <p:cNvSpPr/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4" name="Freeform 17"/>
              <p:cNvSpPr/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6" name="Freeform 19"/>
              <p:cNvSpPr/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7" name="Freeform 20"/>
              <p:cNvSpPr/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15" grpId="0" animBg="1"/>
      <p:bldP spid="16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7371777" cy="938719"/>
            <a:chOff x="692535" y="354469"/>
            <a:chExt cx="7371773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809364" y="823828"/>
              <a:ext cx="4254944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200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7 Rectángulo redondeado"/>
          <p:cNvSpPr/>
          <p:nvPr/>
        </p:nvSpPr>
        <p:spPr bwMode="auto">
          <a:xfrm>
            <a:off x="2141577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8 Rectángulo redondeado"/>
          <p:cNvSpPr/>
          <p:nvPr/>
        </p:nvSpPr>
        <p:spPr bwMode="auto">
          <a:xfrm>
            <a:off x="4206004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9 Rectángulo redondeado"/>
          <p:cNvSpPr/>
          <p:nvPr/>
        </p:nvSpPr>
        <p:spPr bwMode="auto">
          <a:xfrm>
            <a:off x="6267117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10 Rectángulo redondeado"/>
          <p:cNvSpPr/>
          <p:nvPr/>
        </p:nvSpPr>
        <p:spPr bwMode="auto">
          <a:xfrm>
            <a:off x="8328228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9 Rectángulo"/>
          <p:cNvSpPr/>
          <p:nvPr/>
        </p:nvSpPr>
        <p:spPr bwMode="auto">
          <a:xfrm>
            <a:off x="2123579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4188007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9 Rectángulo"/>
          <p:cNvSpPr/>
          <p:nvPr/>
        </p:nvSpPr>
        <p:spPr bwMode="auto">
          <a:xfrm>
            <a:off x="6249119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9 Rectángulo"/>
          <p:cNvSpPr/>
          <p:nvPr/>
        </p:nvSpPr>
        <p:spPr bwMode="auto">
          <a:xfrm>
            <a:off x="8310230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"/>
          <p:cNvSpPr/>
          <p:nvPr/>
        </p:nvSpPr>
        <p:spPr>
          <a:xfrm>
            <a:off x="2123577" y="5035032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Textbox 1"/>
          <p:cNvSpPr/>
          <p:nvPr/>
        </p:nvSpPr>
        <p:spPr>
          <a:xfrm>
            <a:off x="4179712" y="5045899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Textbox 1"/>
          <p:cNvSpPr/>
          <p:nvPr/>
        </p:nvSpPr>
        <p:spPr>
          <a:xfrm>
            <a:off x="6249120" y="505676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8328229" y="5056904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23 Arco"/>
          <p:cNvSpPr/>
          <p:nvPr/>
        </p:nvSpPr>
        <p:spPr>
          <a:xfrm flipV="1">
            <a:off x="3375036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0" name="35 Rectángulo"/>
          <p:cNvSpPr/>
          <p:nvPr/>
        </p:nvSpPr>
        <p:spPr>
          <a:xfrm>
            <a:off x="3261964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1" name="25 Arco"/>
          <p:cNvSpPr/>
          <p:nvPr/>
        </p:nvSpPr>
        <p:spPr>
          <a:xfrm flipV="1">
            <a:off x="5435225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2" name="35 Rectángulo"/>
          <p:cNvSpPr/>
          <p:nvPr/>
        </p:nvSpPr>
        <p:spPr>
          <a:xfrm>
            <a:off x="5322154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3" name="27 Arco"/>
          <p:cNvSpPr/>
          <p:nvPr/>
        </p:nvSpPr>
        <p:spPr>
          <a:xfrm flipV="1">
            <a:off x="7492518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4" name="35 Rectángulo"/>
          <p:cNvSpPr/>
          <p:nvPr/>
        </p:nvSpPr>
        <p:spPr>
          <a:xfrm>
            <a:off x="7379446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9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9 Rectángulo redondeado"/>
          <p:cNvSpPr>
            <a:spLocks noChangeAspect="1"/>
          </p:cNvSpPr>
          <p:nvPr/>
        </p:nvSpPr>
        <p:spPr>
          <a:xfrm>
            <a:off x="6475641" y="1809008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5" name="10 Rectángulo redondeado"/>
          <p:cNvSpPr>
            <a:spLocks noChangeAspect="1"/>
          </p:cNvSpPr>
          <p:nvPr/>
        </p:nvSpPr>
        <p:spPr>
          <a:xfrm>
            <a:off x="6475641" y="306900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" name="Textbox 1"/>
          <p:cNvSpPr/>
          <p:nvPr/>
        </p:nvSpPr>
        <p:spPr>
          <a:xfrm>
            <a:off x="7519323" y="1809008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7" name="Textbox 1"/>
          <p:cNvSpPr/>
          <p:nvPr/>
        </p:nvSpPr>
        <p:spPr>
          <a:xfrm>
            <a:off x="7518166" y="3069002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8" name="Textbox 1"/>
          <p:cNvSpPr/>
          <p:nvPr/>
        </p:nvSpPr>
        <p:spPr>
          <a:xfrm>
            <a:off x="7518166" y="432899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9" name="18 Rectángulo redondeado"/>
          <p:cNvSpPr>
            <a:spLocks noChangeAspect="1"/>
          </p:cNvSpPr>
          <p:nvPr/>
        </p:nvSpPr>
        <p:spPr>
          <a:xfrm>
            <a:off x="6475641" y="432899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0" name="Freeform 55"/>
          <p:cNvSpPr/>
          <p:nvPr/>
        </p:nvSpPr>
        <p:spPr bwMode="auto">
          <a:xfrm>
            <a:off x="2257150" y="325295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Freeform 56"/>
          <p:cNvSpPr>
            <a:spLocks noEditPoints="1"/>
          </p:cNvSpPr>
          <p:nvPr/>
        </p:nvSpPr>
        <p:spPr bwMode="auto">
          <a:xfrm>
            <a:off x="2852149" y="198900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Freeform 57"/>
          <p:cNvSpPr/>
          <p:nvPr/>
        </p:nvSpPr>
        <p:spPr bwMode="auto">
          <a:xfrm>
            <a:off x="3387062" y="287486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3758606" y="347235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93112" y="2383973"/>
            <a:ext cx="199449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FontAwesome" charset="0"/>
              </a:rPr>
              <a:t></a:t>
            </a:r>
          </a:p>
          <a:p>
            <a:pPr algn="ctr"/>
            <a:r>
              <a:rPr lang="en-US" sz="9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  <a:endParaRPr lang="en-US" sz="9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2293112" y="2383972"/>
            <a:ext cx="1994491" cy="2312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9"/>
          <p:cNvSpPr txBox="1"/>
          <p:nvPr/>
        </p:nvSpPr>
        <p:spPr>
          <a:xfrm>
            <a:off x="2542754" y="3535798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85,56%</a:t>
            </a:r>
          </a:p>
          <a:p>
            <a:pPr algn="ctr"/>
            <a:endParaRPr lang="en-US" sz="900" dirty="0" smtClean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 smtClean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4334562" y="2383971"/>
            <a:ext cx="1994491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ntAwesome" charset="0"/>
              </a:rPr>
              <a:t>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FontAwesome" charset="0"/>
            </a:endParaRPr>
          </a:p>
          <a:p>
            <a:pPr algn="ctr"/>
            <a:r>
              <a:rPr lang="en-US" sz="9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  <a:endParaRPr lang="en-US" sz="9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4334562" y="2383970"/>
            <a:ext cx="1994491" cy="231258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12"/>
          <p:cNvSpPr txBox="1"/>
          <p:nvPr/>
        </p:nvSpPr>
        <p:spPr>
          <a:xfrm>
            <a:off x="4584204" y="3535796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70,51%</a:t>
            </a:r>
          </a:p>
          <a:p>
            <a:pPr algn="ctr"/>
            <a:endParaRPr lang="en-US" sz="900" dirty="0" smtClean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6376012" y="2383974"/>
            <a:ext cx="1994491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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  <a:endParaRPr 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FontAwesome" charset="0"/>
            </a:endParaRPr>
          </a:p>
          <a:p>
            <a:pPr algn="ctr"/>
            <a:r>
              <a:rPr lang="en-US" sz="9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  <a:endParaRPr lang="en-US" sz="9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6376012" y="2383973"/>
            <a:ext cx="1994491" cy="231258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5"/>
          <p:cNvSpPr txBox="1"/>
          <p:nvPr/>
        </p:nvSpPr>
        <p:spPr>
          <a:xfrm>
            <a:off x="6625654" y="3535799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50,95%</a:t>
            </a:r>
          </a:p>
          <a:p>
            <a:pPr algn="ctr"/>
            <a:endParaRPr lang="en-US" sz="900" dirty="0" smtClean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8417462" y="2383974"/>
            <a:ext cx="1994491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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  <a:endParaRPr 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FontAwesome" charset="0"/>
            </a:endParaRPr>
          </a:p>
          <a:p>
            <a:pPr algn="ctr"/>
            <a:r>
              <a:rPr lang="en-US" sz="9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  <a:endParaRPr lang="en-US" sz="9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8417462" y="2383973"/>
            <a:ext cx="1994491" cy="2312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8"/>
          <p:cNvSpPr txBox="1"/>
          <p:nvPr/>
        </p:nvSpPr>
        <p:spPr>
          <a:xfrm>
            <a:off x="8667104" y="3535799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20,58%</a:t>
            </a:r>
          </a:p>
          <a:p>
            <a:pPr algn="ctr"/>
            <a:endParaRPr lang="en-US" sz="900" dirty="0" smtClean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34093" y="1973263"/>
            <a:ext cx="2017712" cy="2439987"/>
            <a:chOff x="1084263" y="1973263"/>
            <a:chExt cx="2017712" cy="2439987"/>
          </a:xfrm>
        </p:grpSpPr>
        <p:sp>
          <p:nvSpPr>
            <p:cNvPr id="5" name="Rounded Rectangle 3"/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244600" y="2198688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TextBox 6"/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2680" y="1973263"/>
            <a:ext cx="2017713" cy="2439987"/>
            <a:chOff x="3752850" y="1973263"/>
            <a:chExt cx="2017713" cy="2439987"/>
          </a:xfrm>
        </p:grpSpPr>
        <p:sp>
          <p:nvSpPr>
            <p:cNvPr id="9" name="Rounded Rectangle 7"/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Rectangle 8"/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charset="0"/>
                </a:rPr>
                <a:t>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9"/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71268" y="1968500"/>
            <a:ext cx="2017712" cy="2439988"/>
            <a:chOff x="6421438" y="1968500"/>
            <a:chExt cx="2017712" cy="2439988"/>
          </a:xfrm>
        </p:grpSpPr>
        <p:sp>
          <p:nvSpPr>
            <p:cNvPr id="13" name="Rounded Rectangle 10"/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1"/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20" name="Rectangle 20"/>
          <p:cNvSpPr/>
          <p:nvPr/>
        </p:nvSpPr>
        <p:spPr>
          <a:xfrm>
            <a:off x="1998663" y="4879975"/>
            <a:ext cx="8194675" cy="6324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5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5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808681" cy="938719"/>
            <a:chOff x="692535" y="354469"/>
            <a:chExt cx="6808677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937033" y="823828"/>
              <a:ext cx="3564179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200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7" name="淘宝网Chenying0907出品 7"/>
          <p:cNvSpPr/>
          <p:nvPr/>
        </p:nvSpPr>
        <p:spPr>
          <a:xfrm>
            <a:off x="1" y="2681562"/>
            <a:ext cx="7573215" cy="1536871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55" dirty="0"/>
          </a:p>
        </p:txBody>
      </p:sp>
      <p:grpSp>
        <p:nvGrpSpPr>
          <p:cNvPr id="68" name="淘宝网Chenying0907出品 53"/>
          <p:cNvGrpSpPr/>
          <p:nvPr/>
        </p:nvGrpSpPr>
        <p:grpSpPr>
          <a:xfrm>
            <a:off x="7592762" y="3207508"/>
            <a:ext cx="1065745" cy="796945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9" name="淘宝网Chenying0907出品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0" name="淘宝网Chenying0907出品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1" name="淘宝网Chenying0907出品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2" name="淘宝网Chenying0907出品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3" name="淘宝网Chenying0907出品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4" name="淘宝网Chenying0907出品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5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6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7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8" name="淘宝网Chenying0907出品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255" dirty="0"/>
            </a:p>
          </p:txBody>
        </p:sp>
      </p:grpSp>
      <p:grpSp>
        <p:nvGrpSpPr>
          <p:cNvPr id="79" name="淘宝网Chenying0907出品 64"/>
          <p:cNvGrpSpPr/>
          <p:nvPr/>
        </p:nvGrpSpPr>
        <p:grpSpPr>
          <a:xfrm>
            <a:off x="3481907" y="2215874"/>
            <a:ext cx="1201581" cy="12015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淘宝网Chenying0907出品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2" name="Group 30"/>
          <p:cNvGrpSpPr/>
          <p:nvPr/>
        </p:nvGrpSpPr>
        <p:grpSpPr>
          <a:xfrm>
            <a:off x="6021344" y="4850867"/>
            <a:ext cx="397992" cy="349048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83" name="淘宝网Chenying0907出品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/>
            </a:p>
          </p:txBody>
        </p:sp>
        <p:sp>
          <p:nvSpPr>
            <p:cNvPr id="84" name="淘宝网Chenying0907出品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/>
            </a:p>
          </p:txBody>
        </p:sp>
      </p:grpSp>
      <p:sp>
        <p:nvSpPr>
          <p:cNvPr id="85" name="淘宝网Chenying0907出品 50"/>
          <p:cNvSpPr>
            <a:spLocks noEditPoints="1"/>
          </p:cNvSpPr>
          <p:nvPr/>
        </p:nvSpPr>
        <p:spPr bwMode="auto">
          <a:xfrm>
            <a:off x="1323762" y="3672814"/>
            <a:ext cx="328348" cy="41356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/>
          </a:p>
        </p:txBody>
      </p:sp>
      <p:sp>
        <p:nvSpPr>
          <p:cNvPr id="86" name="淘宝网Chenying0907出品 48"/>
          <p:cNvSpPr>
            <a:spLocks noEditPoints="1"/>
          </p:cNvSpPr>
          <p:nvPr/>
        </p:nvSpPr>
        <p:spPr bwMode="auto">
          <a:xfrm>
            <a:off x="3741706" y="4086377"/>
            <a:ext cx="303645" cy="44429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/>
          </a:p>
        </p:txBody>
      </p:sp>
      <p:grpSp>
        <p:nvGrpSpPr>
          <p:cNvPr id="87" name="Group 18"/>
          <p:cNvGrpSpPr/>
          <p:nvPr/>
        </p:nvGrpSpPr>
        <p:grpSpPr>
          <a:xfrm>
            <a:off x="9316622" y="4033226"/>
            <a:ext cx="391609" cy="391609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88" name="淘宝网Chenying0907出品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  <p:sp>
          <p:nvSpPr>
            <p:cNvPr id="89" name="淘宝网Chenying0907出品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  <p:sp>
          <p:nvSpPr>
            <p:cNvPr id="90" name="淘宝网Chenying0907出品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</p:grpSp>
      <p:sp>
        <p:nvSpPr>
          <p:cNvPr id="91" name="TextBox 76"/>
          <p:cNvSpPr txBox="1"/>
          <p:nvPr/>
        </p:nvSpPr>
        <p:spPr>
          <a:xfrm>
            <a:off x="287679" y="4185553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2" name="TextBox 77"/>
          <p:cNvSpPr txBox="1"/>
          <p:nvPr/>
        </p:nvSpPr>
        <p:spPr>
          <a:xfrm>
            <a:off x="2659484" y="4630337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3" name="TextBox 78"/>
          <p:cNvSpPr txBox="1"/>
          <p:nvPr/>
        </p:nvSpPr>
        <p:spPr>
          <a:xfrm>
            <a:off x="5046776" y="5328672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4" name="TextBox 79"/>
          <p:cNvSpPr txBox="1"/>
          <p:nvPr/>
        </p:nvSpPr>
        <p:spPr>
          <a:xfrm>
            <a:off x="8388023" y="4606824"/>
            <a:ext cx="1873577" cy="940690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pic>
        <p:nvPicPr>
          <p:cNvPr id="95" name="淘宝网Chenying0907出品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809" y="1548639"/>
            <a:ext cx="2244160" cy="224415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淘宝网Chenying0907出品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653" y="1244012"/>
            <a:ext cx="2544512" cy="254451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淘宝网Chenying0907出品 88"/>
          <p:cNvSpPr/>
          <p:nvPr/>
        </p:nvSpPr>
        <p:spPr>
          <a:xfrm>
            <a:off x="8938358" y="2349689"/>
            <a:ext cx="1582537" cy="480556"/>
          </a:xfrm>
          <a:prstGeom prst="rect">
            <a:avLst/>
          </a:prstGeom>
        </p:spPr>
        <p:txBody>
          <a:bodyPr wrap="square" lIns="86016" tIns="43009" rIns="86016" bIns="4300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0" b="1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grpSp>
        <p:nvGrpSpPr>
          <p:cNvPr id="98" name="淘宝网Chenying0907出品 43"/>
          <p:cNvGrpSpPr/>
          <p:nvPr/>
        </p:nvGrpSpPr>
        <p:grpSpPr>
          <a:xfrm>
            <a:off x="987737" y="2257823"/>
            <a:ext cx="1091001" cy="1090827"/>
            <a:chOff x="4345444" y="2542859"/>
            <a:chExt cx="1810550" cy="1811205"/>
          </a:xfrm>
        </p:grpSpPr>
        <p:grpSp>
          <p:nvGrpSpPr>
            <p:cNvPr id="99" name="淘宝网Chenying0907出品 45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01" name="同心圆 100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淘宝网Chenying0907出品 48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/>
              </a:p>
            </p:txBody>
          </p:sp>
        </p:grpSp>
        <p:sp>
          <p:nvSpPr>
            <p:cNvPr id="100" name="淘宝网Chenying0907出品 46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/>
            </a:p>
          </p:txBody>
        </p:sp>
      </p:grpSp>
      <p:grpSp>
        <p:nvGrpSpPr>
          <p:cNvPr id="103" name="淘宝网Chenying0907出品 49"/>
          <p:cNvGrpSpPr/>
          <p:nvPr/>
        </p:nvGrpSpPr>
        <p:grpSpPr>
          <a:xfrm>
            <a:off x="5825089" y="3441684"/>
            <a:ext cx="1091001" cy="1090827"/>
            <a:chOff x="4345444" y="2542859"/>
            <a:chExt cx="1810550" cy="1811205"/>
          </a:xfrm>
        </p:grpSpPr>
        <p:grpSp>
          <p:nvGrpSpPr>
            <p:cNvPr id="104" name="淘宝网Chenying0907出品 50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06" name="同心圆 10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淘宝网Chenying0907出品 94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/>
              </a:p>
            </p:txBody>
          </p:sp>
        </p:grpSp>
        <p:sp>
          <p:nvSpPr>
            <p:cNvPr id="105" name="淘宝网Chenying0907出品 51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2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7" grpId="0" animBg="1"/>
          <p:bldP spid="85" grpId="0" animBg="1"/>
          <p:bldP spid="86" grpId="0" animBg="1"/>
          <p:bldP spid="91" grpId="0"/>
          <p:bldP spid="92" grpId="0"/>
          <p:bldP spid="93" grpId="0"/>
          <p:bldP spid="94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2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7" grpId="0" animBg="1"/>
          <p:bldP spid="85" grpId="0" animBg="1"/>
          <p:bldP spid="86" grpId="0" animBg="1"/>
          <p:bldP spid="91" grpId="0"/>
          <p:bldP spid="92" grpId="0"/>
          <p:bldP spid="93" grpId="0"/>
          <p:bldP spid="94" grpId="0"/>
          <p:bldP spid="9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"/>
            <a:ext cx="12192000" cy="68574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1040" y="152885"/>
            <a:ext cx="150233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目 </a:t>
            </a:r>
            <a:r>
              <a:rPr lang="zh-CN" altLang="en-US" sz="35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录</a:t>
            </a:r>
            <a:endParaRPr lang="en-CA" altLang="zh-CN" sz="35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8" name="Group 1"/>
          <p:cNvGrpSpPr/>
          <p:nvPr/>
        </p:nvGrpSpPr>
        <p:grpSpPr bwMode="auto">
          <a:xfrm>
            <a:off x="4876800" y="2303146"/>
            <a:ext cx="906780" cy="906780"/>
            <a:chOff x="4552614" y="3049421"/>
            <a:chExt cx="755923" cy="755923"/>
          </a:xfrm>
        </p:grpSpPr>
        <p:sp>
          <p:nvSpPr>
            <p:cNvPr id="9" name="Oval 11"/>
            <p:cNvSpPr/>
            <p:nvPr/>
          </p:nvSpPr>
          <p:spPr>
            <a:xfrm>
              <a:off x="4552614" y="3049421"/>
              <a:ext cx="755923" cy="755923"/>
            </a:xfrm>
            <a:prstGeom prst="ellipse">
              <a:avLst/>
            </a:prstGeom>
            <a:solidFill>
              <a:schemeClr val="accent4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10" name="Oval 12"/>
            <p:cNvSpPr/>
            <p:nvPr/>
          </p:nvSpPr>
          <p:spPr>
            <a:xfrm>
              <a:off x="4598669" y="3095475"/>
              <a:ext cx="663815" cy="663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 dirty="0"/>
            </a:p>
          </p:txBody>
        </p:sp>
      </p:grpSp>
      <p:grpSp>
        <p:nvGrpSpPr>
          <p:cNvPr id="11" name="Group 3"/>
          <p:cNvGrpSpPr/>
          <p:nvPr/>
        </p:nvGrpSpPr>
        <p:grpSpPr bwMode="auto">
          <a:xfrm>
            <a:off x="8538210" y="4061460"/>
            <a:ext cx="906780" cy="908686"/>
            <a:chOff x="6606497" y="3427383"/>
            <a:chExt cx="755923" cy="755923"/>
          </a:xfrm>
        </p:grpSpPr>
        <p:sp>
          <p:nvSpPr>
            <p:cNvPr id="12" name="Oval 20"/>
            <p:cNvSpPr/>
            <p:nvPr/>
          </p:nvSpPr>
          <p:spPr>
            <a:xfrm>
              <a:off x="6606497" y="3427383"/>
              <a:ext cx="755923" cy="755923"/>
            </a:xfrm>
            <a:prstGeom prst="ellipse">
              <a:avLst/>
            </a:prstGeom>
            <a:solidFill>
              <a:schemeClr val="accent3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13" name="Oval 21"/>
            <p:cNvSpPr/>
            <p:nvPr/>
          </p:nvSpPr>
          <p:spPr>
            <a:xfrm>
              <a:off x="6695429" y="3516129"/>
              <a:ext cx="578059" cy="5784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</p:grpSp>
      <p:sp>
        <p:nvSpPr>
          <p:cNvPr id="14" name="Oval 22"/>
          <p:cNvSpPr/>
          <p:nvPr/>
        </p:nvSpPr>
        <p:spPr>
          <a:xfrm>
            <a:off x="2935606" y="4347211"/>
            <a:ext cx="1030604" cy="1032510"/>
          </a:xfrm>
          <a:prstGeom prst="ellipse">
            <a:avLst/>
          </a:prstGeom>
          <a:solidFill>
            <a:schemeClr val="bg1"/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5" name="Oval 24"/>
          <p:cNvSpPr/>
          <p:nvPr/>
        </p:nvSpPr>
        <p:spPr>
          <a:xfrm>
            <a:off x="7736206" y="1967866"/>
            <a:ext cx="906780" cy="90678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6" name="Oval 25"/>
          <p:cNvSpPr/>
          <p:nvPr/>
        </p:nvSpPr>
        <p:spPr>
          <a:xfrm>
            <a:off x="5452110" y="3665220"/>
            <a:ext cx="1278256" cy="12782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7" name="Freeform 751"/>
          <p:cNvSpPr>
            <a:spLocks noEditPoints="1"/>
          </p:cNvSpPr>
          <p:nvPr/>
        </p:nvSpPr>
        <p:spPr bwMode="auto">
          <a:xfrm>
            <a:off x="8810626" y="4351020"/>
            <a:ext cx="342900" cy="342900"/>
          </a:xfrm>
          <a:custGeom>
            <a:avLst/>
            <a:gdLst>
              <a:gd name="T0" fmla="*/ 505 w 522"/>
              <a:gd name="T1" fmla="*/ 17 h 522"/>
              <a:gd name="T2" fmla="*/ 414 w 522"/>
              <a:gd name="T3" fmla="*/ 43 h 522"/>
              <a:gd name="T4" fmla="*/ 0 w 522"/>
              <a:gd name="T5" fmla="*/ 263 h 522"/>
              <a:gd name="T6" fmla="*/ 226 w 522"/>
              <a:gd name="T7" fmla="*/ 296 h 522"/>
              <a:gd name="T8" fmla="*/ 259 w 522"/>
              <a:gd name="T9" fmla="*/ 522 h 522"/>
              <a:gd name="T10" fmla="*/ 479 w 522"/>
              <a:gd name="T11" fmla="*/ 108 h 522"/>
              <a:gd name="T12" fmla="*/ 505 w 522"/>
              <a:gd name="T13" fmla="*/ 17 h 522"/>
              <a:gd name="T14" fmla="*/ 451 w 522"/>
              <a:gd name="T15" fmla="*/ 75 h 522"/>
              <a:gd name="T16" fmla="*/ 286 w 522"/>
              <a:gd name="T17" fmla="*/ 380 h 522"/>
              <a:gd name="T18" fmla="*/ 270 w 522"/>
              <a:gd name="T19" fmla="*/ 242 h 522"/>
              <a:gd name="T20" fmla="*/ 451 w 522"/>
              <a:gd name="T21" fmla="*/ 75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2" h="522">
                <a:moveTo>
                  <a:pt x="505" y="17"/>
                </a:moveTo>
                <a:cubicBezTo>
                  <a:pt x="487" y="0"/>
                  <a:pt x="471" y="16"/>
                  <a:pt x="414" y="43"/>
                </a:cubicBezTo>
                <a:cubicBezTo>
                  <a:pt x="263" y="116"/>
                  <a:pt x="0" y="263"/>
                  <a:pt x="0" y="263"/>
                </a:cubicBezTo>
                <a:cubicBezTo>
                  <a:pt x="226" y="296"/>
                  <a:pt x="226" y="296"/>
                  <a:pt x="226" y="296"/>
                </a:cubicBezTo>
                <a:cubicBezTo>
                  <a:pt x="259" y="522"/>
                  <a:pt x="259" y="522"/>
                  <a:pt x="259" y="522"/>
                </a:cubicBezTo>
                <a:cubicBezTo>
                  <a:pt x="259" y="522"/>
                  <a:pt x="406" y="259"/>
                  <a:pt x="479" y="108"/>
                </a:cubicBezTo>
                <a:cubicBezTo>
                  <a:pt x="506" y="51"/>
                  <a:pt x="522" y="35"/>
                  <a:pt x="505" y="17"/>
                </a:cubicBezTo>
                <a:close/>
                <a:moveTo>
                  <a:pt x="451" y="75"/>
                </a:moveTo>
                <a:cubicBezTo>
                  <a:pt x="286" y="380"/>
                  <a:pt x="286" y="380"/>
                  <a:pt x="286" y="380"/>
                </a:cubicBezTo>
                <a:cubicBezTo>
                  <a:pt x="270" y="242"/>
                  <a:pt x="270" y="242"/>
                  <a:pt x="270" y="242"/>
                </a:cubicBezTo>
                <a:cubicBezTo>
                  <a:pt x="451" y="75"/>
                  <a:pt x="451" y="75"/>
                  <a:pt x="451" y="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grpSp>
        <p:nvGrpSpPr>
          <p:cNvPr id="18" name="Group 36"/>
          <p:cNvGrpSpPr/>
          <p:nvPr/>
        </p:nvGrpSpPr>
        <p:grpSpPr bwMode="auto">
          <a:xfrm>
            <a:off x="2903220" y="2099311"/>
            <a:ext cx="1095376" cy="1093470"/>
            <a:chOff x="3865314" y="1566605"/>
            <a:chExt cx="1426531" cy="1426531"/>
          </a:xfrm>
        </p:grpSpPr>
        <p:sp>
          <p:nvSpPr>
            <p:cNvPr id="19" name="Oval 37"/>
            <p:cNvSpPr/>
            <p:nvPr/>
          </p:nvSpPr>
          <p:spPr>
            <a:xfrm>
              <a:off x="3865314" y="1566605"/>
              <a:ext cx="1426531" cy="1426531"/>
            </a:xfrm>
            <a:prstGeom prst="ellipse">
              <a:avLst/>
            </a:prstGeom>
            <a:solidFill>
              <a:schemeClr val="accent1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20" name="Oval 38"/>
            <p:cNvSpPr/>
            <p:nvPr/>
          </p:nvSpPr>
          <p:spPr>
            <a:xfrm>
              <a:off x="4006727" y="1708265"/>
              <a:ext cx="1143704" cy="1143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</p:grpSp>
      <p:sp>
        <p:nvSpPr>
          <p:cNvPr id="21" name="Oval 39"/>
          <p:cNvSpPr/>
          <p:nvPr/>
        </p:nvSpPr>
        <p:spPr>
          <a:xfrm>
            <a:off x="7071360" y="2129790"/>
            <a:ext cx="472440" cy="47244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2" name="Oval 40"/>
          <p:cNvSpPr/>
          <p:nvPr/>
        </p:nvSpPr>
        <p:spPr>
          <a:xfrm>
            <a:off x="8479156" y="2937510"/>
            <a:ext cx="472440" cy="47244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3" name="Freeform 785"/>
          <p:cNvSpPr/>
          <p:nvPr/>
        </p:nvSpPr>
        <p:spPr bwMode="auto">
          <a:xfrm>
            <a:off x="3293746" y="2428876"/>
            <a:ext cx="308610" cy="438150"/>
          </a:xfrm>
          <a:custGeom>
            <a:avLst/>
            <a:gdLst>
              <a:gd name="T0" fmla="*/ 350 w 359"/>
              <a:gd name="T1" fmla="*/ 136 h 508"/>
              <a:gd name="T2" fmla="*/ 120 w 359"/>
              <a:gd name="T3" fmla="*/ 17 h 508"/>
              <a:gd name="T4" fmla="*/ 8 w 359"/>
              <a:gd name="T5" fmla="*/ 61 h 508"/>
              <a:gd name="T6" fmla="*/ 1 w 359"/>
              <a:gd name="T7" fmla="*/ 88 h 508"/>
              <a:gd name="T8" fmla="*/ 4 w 359"/>
              <a:gd name="T9" fmla="*/ 356 h 508"/>
              <a:gd name="T10" fmla="*/ 17 w 359"/>
              <a:gd name="T11" fmla="*/ 373 h 508"/>
              <a:gd name="T12" fmla="*/ 229 w 359"/>
              <a:gd name="T13" fmla="*/ 505 h 508"/>
              <a:gd name="T14" fmla="*/ 239 w 359"/>
              <a:gd name="T15" fmla="*/ 508 h 508"/>
              <a:gd name="T16" fmla="*/ 247 w 359"/>
              <a:gd name="T17" fmla="*/ 506 h 508"/>
              <a:gd name="T18" fmla="*/ 257 w 359"/>
              <a:gd name="T19" fmla="*/ 491 h 508"/>
              <a:gd name="T20" fmla="*/ 257 w 359"/>
              <a:gd name="T21" fmla="*/ 210 h 508"/>
              <a:gd name="T22" fmla="*/ 248 w 359"/>
              <a:gd name="T23" fmla="*/ 195 h 508"/>
              <a:gd name="T24" fmla="*/ 38 w 359"/>
              <a:gd name="T25" fmla="*/ 79 h 508"/>
              <a:gd name="T26" fmla="*/ 67 w 359"/>
              <a:gd name="T27" fmla="*/ 55 h 508"/>
              <a:gd name="T28" fmla="*/ 102 w 359"/>
              <a:gd name="T29" fmla="*/ 51 h 508"/>
              <a:gd name="T30" fmla="*/ 309 w 359"/>
              <a:gd name="T31" fmla="*/ 161 h 508"/>
              <a:gd name="T32" fmla="*/ 315 w 359"/>
              <a:gd name="T33" fmla="*/ 170 h 508"/>
              <a:gd name="T34" fmla="*/ 315 w 359"/>
              <a:gd name="T35" fmla="*/ 438 h 508"/>
              <a:gd name="T36" fmla="*/ 339 w 359"/>
              <a:gd name="T37" fmla="*/ 456 h 508"/>
              <a:gd name="T38" fmla="*/ 359 w 359"/>
              <a:gd name="T39" fmla="*/ 438 h 508"/>
              <a:gd name="T40" fmla="*/ 359 w 359"/>
              <a:gd name="T41" fmla="*/ 150 h 508"/>
              <a:gd name="T42" fmla="*/ 350 w 359"/>
              <a:gd name="T43" fmla="*/ 13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9" h="508">
                <a:moveTo>
                  <a:pt x="350" y="136"/>
                </a:moveTo>
                <a:cubicBezTo>
                  <a:pt x="120" y="17"/>
                  <a:pt x="120" y="17"/>
                  <a:pt x="120" y="17"/>
                </a:cubicBezTo>
                <a:cubicBezTo>
                  <a:pt x="88" y="0"/>
                  <a:pt x="26" y="32"/>
                  <a:pt x="8" y="61"/>
                </a:cubicBezTo>
                <a:cubicBezTo>
                  <a:pt x="0" y="73"/>
                  <a:pt x="1" y="82"/>
                  <a:pt x="1" y="88"/>
                </a:cubicBezTo>
                <a:cubicBezTo>
                  <a:pt x="4" y="356"/>
                  <a:pt x="4" y="356"/>
                  <a:pt x="4" y="356"/>
                </a:cubicBezTo>
                <a:cubicBezTo>
                  <a:pt x="4" y="361"/>
                  <a:pt x="11" y="369"/>
                  <a:pt x="17" y="373"/>
                </a:cubicBezTo>
                <a:cubicBezTo>
                  <a:pt x="30" y="381"/>
                  <a:pt x="223" y="502"/>
                  <a:pt x="229" y="505"/>
                </a:cubicBezTo>
                <a:cubicBezTo>
                  <a:pt x="232" y="507"/>
                  <a:pt x="235" y="508"/>
                  <a:pt x="239" y="508"/>
                </a:cubicBezTo>
                <a:cubicBezTo>
                  <a:pt x="242" y="508"/>
                  <a:pt x="245" y="507"/>
                  <a:pt x="247" y="506"/>
                </a:cubicBezTo>
                <a:cubicBezTo>
                  <a:pt x="253" y="503"/>
                  <a:pt x="257" y="497"/>
                  <a:pt x="257" y="491"/>
                </a:cubicBezTo>
                <a:cubicBezTo>
                  <a:pt x="257" y="210"/>
                  <a:pt x="257" y="210"/>
                  <a:pt x="257" y="210"/>
                </a:cubicBezTo>
                <a:cubicBezTo>
                  <a:pt x="257" y="204"/>
                  <a:pt x="253" y="198"/>
                  <a:pt x="248" y="195"/>
                </a:cubicBezTo>
                <a:cubicBezTo>
                  <a:pt x="38" y="79"/>
                  <a:pt x="38" y="79"/>
                  <a:pt x="38" y="79"/>
                </a:cubicBezTo>
                <a:cubicBezTo>
                  <a:pt x="41" y="74"/>
                  <a:pt x="50" y="64"/>
                  <a:pt x="67" y="55"/>
                </a:cubicBezTo>
                <a:cubicBezTo>
                  <a:pt x="85" y="46"/>
                  <a:pt x="99" y="49"/>
                  <a:pt x="102" y="51"/>
                </a:cubicBezTo>
                <a:cubicBezTo>
                  <a:pt x="102" y="51"/>
                  <a:pt x="303" y="158"/>
                  <a:pt x="309" y="161"/>
                </a:cubicBezTo>
                <a:cubicBezTo>
                  <a:pt x="315" y="164"/>
                  <a:pt x="315" y="165"/>
                  <a:pt x="315" y="170"/>
                </a:cubicBezTo>
                <a:cubicBezTo>
                  <a:pt x="315" y="176"/>
                  <a:pt x="315" y="438"/>
                  <a:pt x="315" y="438"/>
                </a:cubicBezTo>
                <a:cubicBezTo>
                  <a:pt x="315" y="451"/>
                  <a:pt x="329" y="456"/>
                  <a:pt x="339" y="456"/>
                </a:cubicBezTo>
                <a:cubicBezTo>
                  <a:pt x="349" y="456"/>
                  <a:pt x="359" y="447"/>
                  <a:pt x="359" y="438"/>
                </a:cubicBezTo>
                <a:cubicBezTo>
                  <a:pt x="359" y="150"/>
                  <a:pt x="359" y="150"/>
                  <a:pt x="359" y="150"/>
                </a:cubicBezTo>
                <a:cubicBezTo>
                  <a:pt x="359" y="144"/>
                  <a:pt x="356" y="139"/>
                  <a:pt x="350" y="1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5109210" y="2482216"/>
            <a:ext cx="440056" cy="472440"/>
          </a:xfrm>
          <a:custGeom>
            <a:avLst/>
            <a:gdLst>
              <a:gd name="T0" fmla="*/ 1296 w 1530"/>
              <a:gd name="T1" fmla="*/ 1089 h 1648"/>
              <a:gd name="T2" fmla="*/ 1296 w 1530"/>
              <a:gd name="T3" fmla="*/ 1089 h 1648"/>
              <a:gd name="T4" fmla="*/ 964 w 1530"/>
              <a:gd name="T5" fmla="*/ 479 h 1648"/>
              <a:gd name="T6" fmla="*/ 645 w 1530"/>
              <a:gd name="T7" fmla="*/ 855 h 1648"/>
              <a:gd name="T8" fmla="*/ 700 w 1530"/>
              <a:gd name="T9" fmla="*/ 375 h 1648"/>
              <a:gd name="T10" fmla="*/ 643 w 1530"/>
              <a:gd name="T11" fmla="*/ 0 h 1648"/>
              <a:gd name="T12" fmla="*/ 254 w 1530"/>
              <a:gd name="T13" fmla="*/ 1081 h 1648"/>
              <a:gd name="T14" fmla="*/ 254 w 1530"/>
              <a:gd name="T15" fmla="*/ 1081 h 1648"/>
              <a:gd name="T16" fmla="*/ 0 w 1530"/>
              <a:gd name="T17" fmla="*/ 1323 h 1648"/>
              <a:gd name="T18" fmla="*/ 765 w 1530"/>
              <a:gd name="T19" fmla="*/ 1648 h 1648"/>
              <a:gd name="T20" fmla="*/ 1530 w 1530"/>
              <a:gd name="T21" fmla="*/ 1323 h 1648"/>
              <a:gd name="T22" fmla="*/ 1296 w 1530"/>
              <a:gd name="T23" fmla="*/ 1089 h 1648"/>
              <a:gd name="T24" fmla="*/ 820 w 1530"/>
              <a:gd name="T25" fmla="*/ 1441 h 1648"/>
              <a:gd name="T26" fmla="*/ 503 w 1530"/>
              <a:gd name="T27" fmla="*/ 691 h 1648"/>
              <a:gd name="T28" fmla="*/ 1049 w 1530"/>
              <a:gd name="T29" fmla="*/ 781 h 1648"/>
              <a:gd name="T30" fmla="*/ 820 w 1530"/>
              <a:gd name="T31" fmla="*/ 1441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0" h="1648">
                <a:moveTo>
                  <a:pt x="1296" y="1089"/>
                </a:moveTo>
                <a:cubicBezTo>
                  <a:pt x="1296" y="1089"/>
                  <a:pt x="1296" y="1089"/>
                  <a:pt x="1296" y="1089"/>
                </a:cubicBezTo>
                <a:cubicBezTo>
                  <a:pt x="1355" y="844"/>
                  <a:pt x="1236" y="642"/>
                  <a:pt x="964" y="479"/>
                </a:cubicBezTo>
                <a:cubicBezTo>
                  <a:pt x="1019" y="811"/>
                  <a:pt x="794" y="916"/>
                  <a:pt x="645" y="855"/>
                </a:cubicBezTo>
                <a:cubicBezTo>
                  <a:pt x="763" y="663"/>
                  <a:pt x="787" y="513"/>
                  <a:pt x="700" y="375"/>
                </a:cubicBezTo>
                <a:cubicBezTo>
                  <a:pt x="613" y="237"/>
                  <a:pt x="570" y="160"/>
                  <a:pt x="643" y="0"/>
                </a:cubicBezTo>
                <a:cubicBezTo>
                  <a:pt x="310" y="330"/>
                  <a:pt x="181" y="690"/>
                  <a:pt x="254" y="1081"/>
                </a:cubicBezTo>
                <a:cubicBezTo>
                  <a:pt x="254" y="1081"/>
                  <a:pt x="254" y="1081"/>
                  <a:pt x="254" y="1081"/>
                </a:cubicBezTo>
                <a:cubicBezTo>
                  <a:pt x="98" y="1141"/>
                  <a:pt x="0" y="1227"/>
                  <a:pt x="0" y="1323"/>
                </a:cubicBezTo>
                <a:cubicBezTo>
                  <a:pt x="0" y="1503"/>
                  <a:pt x="342" y="1648"/>
                  <a:pt x="765" y="1648"/>
                </a:cubicBezTo>
                <a:cubicBezTo>
                  <a:pt x="1188" y="1648"/>
                  <a:pt x="1530" y="1503"/>
                  <a:pt x="1530" y="1323"/>
                </a:cubicBezTo>
                <a:cubicBezTo>
                  <a:pt x="1530" y="1231"/>
                  <a:pt x="1441" y="1149"/>
                  <a:pt x="1296" y="1089"/>
                </a:cubicBezTo>
                <a:close/>
                <a:moveTo>
                  <a:pt x="820" y="1441"/>
                </a:moveTo>
                <a:cubicBezTo>
                  <a:pt x="458" y="1481"/>
                  <a:pt x="214" y="1104"/>
                  <a:pt x="503" y="691"/>
                </a:cubicBezTo>
                <a:cubicBezTo>
                  <a:pt x="376" y="1223"/>
                  <a:pt x="1014" y="1288"/>
                  <a:pt x="1049" y="781"/>
                </a:cubicBezTo>
                <a:cubicBezTo>
                  <a:pt x="1314" y="1067"/>
                  <a:pt x="1154" y="1404"/>
                  <a:pt x="820" y="14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en-US" sz="2400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3227070" y="4638676"/>
            <a:ext cx="464820" cy="432434"/>
          </a:xfrm>
          <a:custGeom>
            <a:avLst/>
            <a:gdLst>
              <a:gd name="T0" fmla="*/ 812 w 1648"/>
              <a:gd name="T1" fmla="*/ 0 h 1502"/>
              <a:gd name="T2" fmla="*/ 457 w 1648"/>
              <a:gd name="T3" fmla="*/ 354 h 1502"/>
              <a:gd name="T4" fmla="*/ 812 w 1648"/>
              <a:gd name="T5" fmla="*/ 1120 h 1502"/>
              <a:gd name="T6" fmla="*/ 1167 w 1648"/>
              <a:gd name="T7" fmla="*/ 354 h 1502"/>
              <a:gd name="T8" fmla="*/ 812 w 1648"/>
              <a:gd name="T9" fmla="*/ 0 h 1502"/>
              <a:gd name="T10" fmla="*/ 812 w 1648"/>
              <a:gd name="T11" fmla="*/ 473 h 1502"/>
              <a:gd name="T12" fmla="*/ 685 w 1648"/>
              <a:gd name="T13" fmla="*/ 346 h 1502"/>
              <a:gd name="T14" fmla="*/ 812 w 1648"/>
              <a:gd name="T15" fmla="*/ 218 h 1502"/>
              <a:gd name="T16" fmla="*/ 939 w 1648"/>
              <a:gd name="T17" fmla="*/ 346 h 1502"/>
              <a:gd name="T18" fmla="*/ 812 w 1648"/>
              <a:gd name="T19" fmla="*/ 473 h 1502"/>
              <a:gd name="T20" fmla="*/ 1648 w 1648"/>
              <a:gd name="T21" fmla="*/ 1502 h 1502"/>
              <a:gd name="T22" fmla="*/ 1187 w 1648"/>
              <a:gd name="T23" fmla="*/ 1336 h 1502"/>
              <a:gd name="T24" fmla="*/ 813 w 1648"/>
              <a:gd name="T25" fmla="*/ 1502 h 1502"/>
              <a:gd name="T26" fmla="*/ 441 w 1648"/>
              <a:gd name="T27" fmla="*/ 1336 h 1502"/>
              <a:gd name="T28" fmla="*/ 0 w 1648"/>
              <a:gd name="T29" fmla="*/ 1502 h 1502"/>
              <a:gd name="T30" fmla="*/ 270 w 1648"/>
              <a:gd name="T31" fmla="*/ 965 h 1502"/>
              <a:gd name="T32" fmla="*/ 572 w 1648"/>
              <a:gd name="T33" fmla="*/ 834 h 1502"/>
              <a:gd name="T34" fmla="*/ 633 w 1648"/>
              <a:gd name="T35" fmla="*/ 939 h 1502"/>
              <a:gd name="T36" fmla="*/ 358 w 1648"/>
              <a:gd name="T37" fmla="*/ 1058 h 1502"/>
              <a:gd name="T38" fmla="*/ 245 w 1648"/>
              <a:gd name="T39" fmla="*/ 1281 h 1502"/>
              <a:gd name="T40" fmla="*/ 431 w 1648"/>
              <a:gd name="T41" fmla="*/ 1211 h 1502"/>
              <a:gd name="T42" fmla="*/ 539 w 1648"/>
              <a:gd name="T43" fmla="*/ 1018 h 1502"/>
              <a:gd name="T44" fmla="*/ 495 w 1648"/>
              <a:gd name="T45" fmla="*/ 1228 h 1502"/>
              <a:gd name="T46" fmla="*/ 781 w 1648"/>
              <a:gd name="T47" fmla="*/ 1356 h 1502"/>
              <a:gd name="T48" fmla="*/ 813 w 1648"/>
              <a:gd name="T49" fmla="*/ 1212 h 1502"/>
              <a:gd name="T50" fmla="*/ 849 w 1648"/>
              <a:gd name="T51" fmla="*/ 1357 h 1502"/>
              <a:gd name="T52" fmla="*/ 1135 w 1648"/>
              <a:gd name="T53" fmla="*/ 1228 h 1502"/>
              <a:gd name="T54" fmla="*/ 1092 w 1648"/>
              <a:gd name="T55" fmla="*/ 1012 h 1502"/>
              <a:gd name="T56" fmla="*/ 1200 w 1648"/>
              <a:gd name="T57" fmla="*/ 1213 h 1502"/>
              <a:gd name="T58" fmla="*/ 1405 w 1648"/>
              <a:gd name="T59" fmla="*/ 1287 h 1502"/>
              <a:gd name="T60" fmla="*/ 1290 w 1648"/>
              <a:gd name="T61" fmla="*/ 1058 h 1502"/>
              <a:gd name="T62" fmla="*/ 994 w 1648"/>
              <a:gd name="T63" fmla="*/ 932 h 1502"/>
              <a:gd name="T64" fmla="*/ 1056 w 1648"/>
              <a:gd name="T65" fmla="*/ 828 h 1502"/>
              <a:gd name="T66" fmla="*/ 1378 w 1648"/>
              <a:gd name="T67" fmla="*/ 965 h 1502"/>
              <a:gd name="T68" fmla="*/ 1648 w 1648"/>
              <a:gd name="T69" fmla="*/ 1502 h 1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8" h="1502">
                <a:moveTo>
                  <a:pt x="812" y="0"/>
                </a:moveTo>
                <a:cubicBezTo>
                  <a:pt x="616" y="0"/>
                  <a:pt x="457" y="158"/>
                  <a:pt x="457" y="354"/>
                </a:cubicBezTo>
                <a:cubicBezTo>
                  <a:pt x="457" y="646"/>
                  <a:pt x="736" y="676"/>
                  <a:pt x="812" y="1120"/>
                </a:cubicBezTo>
                <a:cubicBezTo>
                  <a:pt x="888" y="676"/>
                  <a:pt x="1167" y="646"/>
                  <a:pt x="1167" y="354"/>
                </a:cubicBezTo>
                <a:cubicBezTo>
                  <a:pt x="1167" y="158"/>
                  <a:pt x="1008" y="0"/>
                  <a:pt x="812" y="0"/>
                </a:cubicBezTo>
                <a:close/>
                <a:moveTo>
                  <a:pt x="812" y="473"/>
                </a:moveTo>
                <a:cubicBezTo>
                  <a:pt x="742" y="473"/>
                  <a:pt x="685" y="416"/>
                  <a:pt x="685" y="346"/>
                </a:cubicBezTo>
                <a:cubicBezTo>
                  <a:pt x="685" y="275"/>
                  <a:pt x="742" y="218"/>
                  <a:pt x="812" y="218"/>
                </a:cubicBezTo>
                <a:cubicBezTo>
                  <a:pt x="882" y="218"/>
                  <a:pt x="939" y="275"/>
                  <a:pt x="939" y="346"/>
                </a:cubicBezTo>
                <a:cubicBezTo>
                  <a:pt x="939" y="416"/>
                  <a:pt x="882" y="473"/>
                  <a:pt x="812" y="473"/>
                </a:cubicBezTo>
                <a:close/>
                <a:moveTo>
                  <a:pt x="1648" y="1502"/>
                </a:moveTo>
                <a:cubicBezTo>
                  <a:pt x="1187" y="1336"/>
                  <a:pt x="1187" y="1336"/>
                  <a:pt x="1187" y="1336"/>
                </a:cubicBezTo>
                <a:cubicBezTo>
                  <a:pt x="813" y="1502"/>
                  <a:pt x="813" y="1502"/>
                  <a:pt x="813" y="1502"/>
                </a:cubicBezTo>
                <a:cubicBezTo>
                  <a:pt x="441" y="1336"/>
                  <a:pt x="441" y="1336"/>
                  <a:pt x="441" y="1336"/>
                </a:cubicBezTo>
                <a:cubicBezTo>
                  <a:pt x="0" y="1502"/>
                  <a:pt x="0" y="1502"/>
                  <a:pt x="0" y="1502"/>
                </a:cubicBezTo>
                <a:cubicBezTo>
                  <a:pt x="270" y="965"/>
                  <a:pt x="270" y="965"/>
                  <a:pt x="270" y="965"/>
                </a:cubicBezTo>
                <a:cubicBezTo>
                  <a:pt x="572" y="834"/>
                  <a:pt x="572" y="834"/>
                  <a:pt x="572" y="834"/>
                </a:cubicBezTo>
                <a:cubicBezTo>
                  <a:pt x="593" y="865"/>
                  <a:pt x="614" y="899"/>
                  <a:pt x="633" y="939"/>
                </a:cubicBezTo>
                <a:cubicBezTo>
                  <a:pt x="567" y="967"/>
                  <a:pt x="622" y="943"/>
                  <a:pt x="358" y="1058"/>
                </a:cubicBezTo>
                <a:cubicBezTo>
                  <a:pt x="245" y="1281"/>
                  <a:pt x="245" y="1281"/>
                  <a:pt x="245" y="1281"/>
                </a:cubicBezTo>
                <a:cubicBezTo>
                  <a:pt x="431" y="1211"/>
                  <a:pt x="431" y="1211"/>
                  <a:pt x="431" y="1211"/>
                </a:cubicBezTo>
                <a:cubicBezTo>
                  <a:pt x="539" y="1018"/>
                  <a:pt x="539" y="1018"/>
                  <a:pt x="539" y="1018"/>
                </a:cubicBezTo>
                <a:cubicBezTo>
                  <a:pt x="495" y="1228"/>
                  <a:pt x="495" y="1228"/>
                  <a:pt x="495" y="1228"/>
                </a:cubicBezTo>
                <a:cubicBezTo>
                  <a:pt x="781" y="1356"/>
                  <a:pt x="781" y="1356"/>
                  <a:pt x="781" y="1356"/>
                </a:cubicBezTo>
                <a:cubicBezTo>
                  <a:pt x="813" y="1212"/>
                  <a:pt x="813" y="1212"/>
                  <a:pt x="813" y="1212"/>
                </a:cubicBezTo>
                <a:cubicBezTo>
                  <a:pt x="849" y="1357"/>
                  <a:pt x="849" y="1357"/>
                  <a:pt x="849" y="1357"/>
                </a:cubicBezTo>
                <a:cubicBezTo>
                  <a:pt x="1135" y="1228"/>
                  <a:pt x="1135" y="1228"/>
                  <a:pt x="1135" y="1228"/>
                </a:cubicBezTo>
                <a:cubicBezTo>
                  <a:pt x="1092" y="1012"/>
                  <a:pt x="1092" y="1012"/>
                  <a:pt x="1092" y="1012"/>
                </a:cubicBezTo>
                <a:cubicBezTo>
                  <a:pt x="1200" y="1213"/>
                  <a:pt x="1200" y="1213"/>
                  <a:pt x="1200" y="1213"/>
                </a:cubicBezTo>
                <a:cubicBezTo>
                  <a:pt x="1405" y="1287"/>
                  <a:pt x="1405" y="1287"/>
                  <a:pt x="1405" y="1287"/>
                </a:cubicBezTo>
                <a:cubicBezTo>
                  <a:pt x="1290" y="1058"/>
                  <a:pt x="1290" y="1058"/>
                  <a:pt x="1290" y="1058"/>
                </a:cubicBezTo>
                <a:cubicBezTo>
                  <a:pt x="994" y="932"/>
                  <a:pt x="994" y="932"/>
                  <a:pt x="994" y="932"/>
                </a:cubicBezTo>
                <a:cubicBezTo>
                  <a:pt x="1013" y="894"/>
                  <a:pt x="1034" y="859"/>
                  <a:pt x="1056" y="828"/>
                </a:cubicBezTo>
                <a:cubicBezTo>
                  <a:pt x="1378" y="965"/>
                  <a:pt x="1378" y="965"/>
                  <a:pt x="1378" y="965"/>
                </a:cubicBezTo>
                <a:lnTo>
                  <a:pt x="1648" y="150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en-US" sz="2400"/>
          </a:p>
        </p:txBody>
      </p: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7989571" y="2207896"/>
            <a:ext cx="400050" cy="449580"/>
          </a:xfrm>
          <a:custGeom>
            <a:avLst/>
            <a:gdLst>
              <a:gd name="T0" fmla="*/ 133453 w 1462"/>
              <a:gd name="T1" fmla="*/ 301492 h 1648"/>
              <a:gd name="T2" fmla="*/ 133453 w 1462"/>
              <a:gd name="T3" fmla="*/ 318330 h 1648"/>
              <a:gd name="T4" fmla="*/ 207922 w 1462"/>
              <a:gd name="T5" fmla="*/ 309911 h 1648"/>
              <a:gd name="T6" fmla="*/ 197902 w 1462"/>
              <a:gd name="T7" fmla="*/ 329480 h 1648"/>
              <a:gd name="T8" fmla="*/ 126621 w 1462"/>
              <a:gd name="T9" fmla="*/ 337671 h 1648"/>
              <a:gd name="T10" fmla="*/ 197902 w 1462"/>
              <a:gd name="T11" fmla="*/ 346090 h 1648"/>
              <a:gd name="T12" fmla="*/ 197902 w 1462"/>
              <a:gd name="T13" fmla="*/ 329480 h 1648"/>
              <a:gd name="T14" fmla="*/ 159870 w 1462"/>
              <a:gd name="T15" fmla="*/ 374988 h 1648"/>
              <a:gd name="T16" fmla="*/ 197447 w 1462"/>
              <a:gd name="T17" fmla="*/ 356785 h 1648"/>
              <a:gd name="T18" fmla="*/ 261896 w 1462"/>
              <a:gd name="T19" fmla="*/ 156321 h 1648"/>
              <a:gd name="T20" fmla="*/ 119789 w 1462"/>
              <a:gd name="T21" fmla="*/ 289432 h 1648"/>
              <a:gd name="T22" fmla="*/ 261896 w 1462"/>
              <a:gd name="T23" fmla="*/ 156321 h 1648"/>
              <a:gd name="T24" fmla="*/ 155771 w 1462"/>
              <a:gd name="T25" fmla="*/ 40957 h 1648"/>
              <a:gd name="T26" fmla="*/ 178544 w 1462"/>
              <a:gd name="T27" fmla="*/ 0 h 1648"/>
              <a:gd name="T28" fmla="*/ 256885 w 1462"/>
              <a:gd name="T29" fmla="*/ 21844 h 1648"/>
              <a:gd name="T30" fmla="*/ 216804 w 1462"/>
              <a:gd name="T31" fmla="*/ 48466 h 1648"/>
              <a:gd name="T32" fmla="*/ 256885 w 1462"/>
              <a:gd name="T33" fmla="*/ 21844 h 1648"/>
              <a:gd name="T34" fmla="*/ 301977 w 1462"/>
              <a:gd name="T35" fmla="*/ 59843 h 1648"/>
              <a:gd name="T36" fmla="*/ 278748 w 1462"/>
              <a:gd name="T37" fmla="*/ 104441 h 1648"/>
              <a:gd name="T38" fmla="*/ 319285 w 1462"/>
              <a:gd name="T39" fmla="*/ 222308 h 1648"/>
              <a:gd name="T40" fmla="*/ 269639 w 1462"/>
              <a:gd name="T41" fmla="*/ 226631 h 1648"/>
              <a:gd name="T42" fmla="*/ 319285 w 1462"/>
              <a:gd name="T43" fmla="*/ 222308 h 1648"/>
              <a:gd name="T44" fmla="*/ 286491 w 1462"/>
              <a:gd name="T45" fmla="*/ 141531 h 1648"/>
              <a:gd name="T46" fmla="*/ 332949 w 1462"/>
              <a:gd name="T47" fmla="*/ 164285 h 1648"/>
              <a:gd name="T48" fmla="*/ 116373 w 1462"/>
              <a:gd name="T49" fmla="*/ 48466 h 1648"/>
              <a:gd name="T50" fmla="*/ 76064 w 1462"/>
              <a:gd name="T51" fmla="*/ 21844 h 1648"/>
              <a:gd name="T52" fmla="*/ 116373 w 1462"/>
              <a:gd name="T53" fmla="*/ 48466 h 1648"/>
              <a:gd name="T54" fmla="*/ 30972 w 1462"/>
              <a:gd name="T55" fmla="*/ 59843 h 1648"/>
              <a:gd name="T56" fmla="*/ 54201 w 1462"/>
              <a:gd name="T57" fmla="*/ 104441 h 1648"/>
              <a:gd name="T58" fmla="*/ 63766 w 1462"/>
              <a:gd name="T59" fmla="*/ 224811 h 1648"/>
              <a:gd name="T60" fmla="*/ 13209 w 1462"/>
              <a:gd name="T61" fmla="*/ 222308 h 1648"/>
              <a:gd name="T62" fmla="*/ 63766 w 1462"/>
              <a:gd name="T63" fmla="*/ 224811 h 1648"/>
              <a:gd name="T64" fmla="*/ 0 w 1462"/>
              <a:gd name="T65" fmla="*/ 141531 h 1648"/>
              <a:gd name="T66" fmla="*/ 46458 w 1462"/>
              <a:gd name="T67" fmla="*/ 164285 h 164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2" h="1648">
                <a:moveTo>
                  <a:pt x="876" y="1325"/>
                </a:moveTo>
                <a:cubicBezTo>
                  <a:pt x="586" y="1325"/>
                  <a:pt x="586" y="1325"/>
                  <a:pt x="586" y="1325"/>
                </a:cubicBezTo>
                <a:cubicBezTo>
                  <a:pt x="565" y="1325"/>
                  <a:pt x="549" y="1342"/>
                  <a:pt x="549" y="1362"/>
                </a:cubicBezTo>
                <a:cubicBezTo>
                  <a:pt x="549" y="1382"/>
                  <a:pt x="565" y="1399"/>
                  <a:pt x="586" y="1399"/>
                </a:cubicBezTo>
                <a:cubicBezTo>
                  <a:pt x="876" y="1399"/>
                  <a:pt x="876" y="1399"/>
                  <a:pt x="876" y="1399"/>
                </a:cubicBezTo>
                <a:cubicBezTo>
                  <a:pt x="896" y="1399"/>
                  <a:pt x="913" y="1382"/>
                  <a:pt x="913" y="1362"/>
                </a:cubicBezTo>
                <a:cubicBezTo>
                  <a:pt x="913" y="1342"/>
                  <a:pt x="896" y="1325"/>
                  <a:pt x="876" y="1325"/>
                </a:cubicBezTo>
                <a:close/>
                <a:moveTo>
                  <a:pt x="869" y="1448"/>
                </a:moveTo>
                <a:cubicBezTo>
                  <a:pt x="592" y="1448"/>
                  <a:pt x="592" y="1448"/>
                  <a:pt x="592" y="1448"/>
                </a:cubicBezTo>
                <a:cubicBezTo>
                  <a:pt x="572" y="1448"/>
                  <a:pt x="556" y="1464"/>
                  <a:pt x="556" y="1484"/>
                </a:cubicBezTo>
                <a:cubicBezTo>
                  <a:pt x="556" y="1505"/>
                  <a:pt x="572" y="1521"/>
                  <a:pt x="592" y="1521"/>
                </a:cubicBezTo>
                <a:cubicBezTo>
                  <a:pt x="869" y="1521"/>
                  <a:pt x="869" y="1521"/>
                  <a:pt x="869" y="1521"/>
                </a:cubicBezTo>
                <a:cubicBezTo>
                  <a:pt x="890" y="1521"/>
                  <a:pt x="906" y="1505"/>
                  <a:pt x="906" y="1484"/>
                </a:cubicBezTo>
                <a:cubicBezTo>
                  <a:pt x="906" y="1464"/>
                  <a:pt x="890" y="1448"/>
                  <a:pt x="869" y="1448"/>
                </a:cubicBezTo>
                <a:close/>
                <a:moveTo>
                  <a:pt x="594" y="1568"/>
                </a:moveTo>
                <a:cubicBezTo>
                  <a:pt x="666" y="1635"/>
                  <a:pt x="673" y="1648"/>
                  <a:pt x="702" y="1648"/>
                </a:cubicBezTo>
                <a:cubicBezTo>
                  <a:pt x="757" y="1648"/>
                  <a:pt x="757" y="1648"/>
                  <a:pt x="757" y="1648"/>
                </a:cubicBezTo>
                <a:cubicBezTo>
                  <a:pt x="785" y="1648"/>
                  <a:pt x="792" y="1636"/>
                  <a:pt x="867" y="1568"/>
                </a:cubicBezTo>
                <a:lnTo>
                  <a:pt x="594" y="1568"/>
                </a:lnTo>
                <a:close/>
                <a:moveTo>
                  <a:pt x="1150" y="687"/>
                </a:moveTo>
                <a:cubicBezTo>
                  <a:pt x="1150" y="936"/>
                  <a:pt x="935" y="1075"/>
                  <a:pt x="935" y="1272"/>
                </a:cubicBezTo>
                <a:cubicBezTo>
                  <a:pt x="526" y="1272"/>
                  <a:pt x="526" y="1272"/>
                  <a:pt x="526" y="1272"/>
                </a:cubicBezTo>
                <a:cubicBezTo>
                  <a:pt x="526" y="1075"/>
                  <a:pt x="312" y="936"/>
                  <a:pt x="312" y="687"/>
                </a:cubicBezTo>
                <a:cubicBezTo>
                  <a:pt x="312" y="151"/>
                  <a:pt x="1150" y="150"/>
                  <a:pt x="1150" y="687"/>
                </a:cubicBezTo>
                <a:close/>
                <a:moveTo>
                  <a:pt x="784" y="180"/>
                </a:moveTo>
                <a:cubicBezTo>
                  <a:pt x="684" y="180"/>
                  <a:pt x="684" y="180"/>
                  <a:pt x="684" y="180"/>
                </a:cubicBezTo>
                <a:cubicBezTo>
                  <a:pt x="684" y="0"/>
                  <a:pt x="684" y="0"/>
                  <a:pt x="684" y="0"/>
                </a:cubicBezTo>
                <a:cubicBezTo>
                  <a:pt x="784" y="0"/>
                  <a:pt x="784" y="0"/>
                  <a:pt x="784" y="0"/>
                </a:cubicBezTo>
                <a:lnTo>
                  <a:pt x="784" y="180"/>
                </a:lnTo>
                <a:close/>
                <a:moveTo>
                  <a:pt x="1128" y="96"/>
                </a:moveTo>
                <a:cubicBezTo>
                  <a:pt x="1040" y="48"/>
                  <a:pt x="1040" y="48"/>
                  <a:pt x="1040" y="48"/>
                </a:cubicBezTo>
                <a:cubicBezTo>
                  <a:pt x="952" y="213"/>
                  <a:pt x="952" y="213"/>
                  <a:pt x="952" y="213"/>
                </a:cubicBezTo>
                <a:cubicBezTo>
                  <a:pt x="1040" y="260"/>
                  <a:pt x="1040" y="260"/>
                  <a:pt x="1040" y="260"/>
                </a:cubicBezTo>
                <a:lnTo>
                  <a:pt x="1128" y="96"/>
                </a:lnTo>
                <a:close/>
                <a:moveTo>
                  <a:pt x="1384" y="344"/>
                </a:moveTo>
                <a:cubicBezTo>
                  <a:pt x="1326" y="263"/>
                  <a:pt x="1326" y="263"/>
                  <a:pt x="1326" y="263"/>
                </a:cubicBezTo>
                <a:cubicBezTo>
                  <a:pt x="1166" y="378"/>
                  <a:pt x="1166" y="378"/>
                  <a:pt x="1166" y="378"/>
                </a:cubicBezTo>
                <a:cubicBezTo>
                  <a:pt x="1224" y="459"/>
                  <a:pt x="1224" y="459"/>
                  <a:pt x="1224" y="459"/>
                </a:cubicBezTo>
                <a:lnTo>
                  <a:pt x="1384" y="344"/>
                </a:lnTo>
                <a:close/>
                <a:moveTo>
                  <a:pt x="1402" y="977"/>
                </a:moveTo>
                <a:cubicBezTo>
                  <a:pt x="1222" y="903"/>
                  <a:pt x="1222" y="903"/>
                  <a:pt x="1222" y="903"/>
                </a:cubicBezTo>
                <a:cubicBezTo>
                  <a:pt x="1184" y="996"/>
                  <a:pt x="1184" y="996"/>
                  <a:pt x="1184" y="996"/>
                </a:cubicBezTo>
                <a:cubicBezTo>
                  <a:pt x="1364" y="1069"/>
                  <a:pt x="1364" y="1069"/>
                  <a:pt x="1364" y="1069"/>
                </a:cubicBezTo>
                <a:lnTo>
                  <a:pt x="1402" y="977"/>
                </a:lnTo>
                <a:close/>
                <a:moveTo>
                  <a:pt x="1462" y="622"/>
                </a:moveTo>
                <a:cubicBezTo>
                  <a:pt x="1258" y="622"/>
                  <a:pt x="1258" y="622"/>
                  <a:pt x="1258" y="622"/>
                </a:cubicBezTo>
                <a:cubicBezTo>
                  <a:pt x="1258" y="722"/>
                  <a:pt x="1258" y="722"/>
                  <a:pt x="1258" y="722"/>
                </a:cubicBezTo>
                <a:cubicBezTo>
                  <a:pt x="1462" y="722"/>
                  <a:pt x="1462" y="722"/>
                  <a:pt x="1462" y="722"/>
                </a:cubicBezTo>
                <a:lnTo>
                  <a:pt x="1462" y="622"/>
                </a:lnTo>
                <a:close/>
                <a:moveTo>
                  <a:pt x="511" y="213"/>
                </a:moveTo>
                <a:cubicBezTo>
                  <a:pt x="422" y="48"/>
                  <a:pt x="422" y="48"/>
                  <a:pt x="422" y="48"/>
                </a:cubicBezTo>
                <a:cubicBezTo>
                  <a:pt x="334" y="96"/>
                  <a:pt x="334" y="96"/>
                  <a:pt x="334" y="96"/>
                </a:cubicBezTo>
                <a:cubicBezTo>
                  <a:pt x="422" y="260"/>
                  <a:pt x="422" y="260"/>
                  <a:pt x="422" y="260"/>
                </a:cubicBezTo>
                <a:lnTo>
                  <a:pt x="511" y="213"/>
                </a:lnTo>
                <a:close/>
                <a:moveTo>
                  <a:pt x="296" y="378"/>
                </a:moveTo>
                <a:cubicBezTo>
                  <a:pt x="136" y="263"/>
                  <a:pt x="136" y="263"/>
                  <a:pt x="136" y="263"/>
                </a:cubicBezTo>
                <a:cubicBezTo>
                  <a:pt x="78" y="344"/>
                  <a:pt x="78" y="344"/>
                  <a:pt x="78" y="344"/>
                </a:cubicBezTo>
                <a:cubicBezTo>
                  <a:pt x="238" y="459"/>
                  <a:pt x="238" y="459"/>
                  <a:pt x="238" y="459"/>
                </a:cubicBezTo>
                <a:lnTo>
                  <a:pt x="296" y="378"/>
                </a:lnTo>
                <a:close/>
                <a:moveTo>
                  <a:pt x="280" y="988"/>
                </a:moveTo>
                <a:cubicBezTo>
                  <a:pt x="239" y="896"/>
                  <a:pt x="239" y="896"/>
                  <a:pt x="239" y="896"/>
                </a:cubicBezTo>
                <a:cubicBezTo>
                  <a:pt x="58" y="977"/>
                  <a:pt x="58" y="977"/>
                  <a:pt x="58" y="977"/>
                </a:cubicBezTo>
                <a:cubicBezTo>
                  <a:pt x="99" y="1069"/>
                  <a:pt x="99" y="1069"/>
                  <a:pt x="99" y="1069"/>
                </a:cubicBezTo>
                <a:lnTo>
                  <a:pt x="280" y="988"/>
                </a:lnTo>
                <a:close/>
                <a:moveTo>
                  <a:pt x="204" y="622"/>
                </a:moveTo>
                <a:cubicBezTo>
                  <a:pt x="0" y="622"/>
                  <a:pt x="0" y="622"/>
                  <a:pt x="0" y="622"/>
                </a:cubicBezTo>
                <a:cubicBezTo>
                  <a:pt x="0" y="722"/>
                  <a:pt x="0" y="722"/>
                  <a:pt x="0" y="722"/>
                </a:cubicBezTo>
                <a:cubicBezTo>
                  <a:pt x="204" y="722"/>
                  <a:pt x="204" y="722"/>
                  <a:pt x="204" y="722"/>
                </a:cubicBezTo>
                <a:lnTo>
                  <a:pt x="204" y="622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8582026" y="3095626"/>
            <a:ext cx="266700" cy="196214"/>
          </a:xfrm>
          <a:custGeom>
            <a:avLst/>
            <a:gdLst>
              <a:gd name="T0" fmla="*/ 222073 w 1646"/>
              <a:gd name="T1" fmla="*/ 0 h 1208"/>
              <a:gd name="T2" fmla="*/ 215192 w 1646"/>
              <a:gd name="T3" fmla="*/ 21614 h 1208"/>
              <a:gd name="T4" fmla="*/ 199002 w 1646"/>
              <a:gd name="T5" fmla="*/ 21614 h 1208"/>
              <a:gd name="T6" fmla="*/ 167162 w 1646"/>
              <a:gd name="T7" fmla="*/ 123334 h 1208"/>
              <a:gd name="T8" fmla="*/ 44523 w 1646"/>
              <a:gd name="T9" fmla="*/ 123334 h 1208"/>
              <a:gd name="T10" fmla="*/ 0 w 1646"/>
              <a:gd name="T11" fmla="*/ 20803 h 1208"/>
              <a:gd name="T12" fmla="*/ 160146 w 1646"/>
              <a:gd name="T13" fmla="*/ 20803 h 1208"/>
              <a:gd name="T14" fmla="*/ 135322 w 1646"/>
              <a:gd name="T15" fmla="*/ 101179 h 1208"/>
              <a:gd name="T16" fmla="*/ 151512 w 1646"/>
              <a:gd name="T17" fmla="*/ 101179 h 1208"/>
              <a:gd name="T18" fmla="*/ 183217 w 1646"/>
              <a:gd name="T19" fmla="*/ 0 h 1208"/>
              <a:gd name="T20" fmla="*/ 222073 w 1646"/>
              <a:gd name="T21" fmla="*/ 0 h 1208"/>
              <a:gd name="T22" fmla="*/ 129385 w 1646"/>
              <a:gd name="T23" fmla="*/ 134005 h 1208"/>
              <a:gd name="T24" fmla="*/ 114814 w 1646"/>
              <a:gd name="T25" fmla="*/ 148595 h 1208"/>
              <a:gd name="T26" fmla="*/ 129385 w 1646"/>
              <a:gd name="T27" fmla="*/ 163184 h 1208"/>
              <a:gd name="T28" fmla="*/ 143821 w 1646"/>
              <a:gd name="T29" fmla="*/ 148595 h 1208"/>
              <a:gd name="T30" fmla="*/ 129385 w 1646"/>
              <a:gd name="T31" fmla="*/ 134005 h 1208"/>
              <a:gd name="T32" fmla="*/ 81355 w 1646"/>
              <a:gd name="T33" fmla="*/ 134005 h 1208"/>
              <a:gd name="T34" fmla="*/ 66919 w 1646"/>
              <a:gd name="T35" fmla="*/ 148595 h 1208"/>
              <a:gd name="T36" fmla="*/ 81355 w 1646"/>
              <a:gd name="T37" fmla="*/ 163184 h 1208"/>
              <a:gd name="T38" fmla="*/ 95926 w 1646"/>
              <a:gd name="T39" fmla="*/ 148595 h 1208"/>
              <a:gd name="T40" fmla="*/ 81355 w 1646"/>
              <a:gd name="T41" fmla="*/ 134005 h 12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646" h="1208">
                <a:moveTo>
                  <a:pt x="1646" y="0"/>
                </a:moveTo>
                <a:cubicBezTo>
                  <a:pt x="1595" y="160"/>
                  <a:pt x="1595" y="160"/>
                  <a:pt x="1595" y="160"/>
                </a:cubicBezTo>
                <a:cubicBezTo>
                  <a:pt x="1475" y="160"/>
                  <a:pt x="1475" y="160"/>
                  <a:pt x="1475" y="160"/>
                </a:cubicBezTo>
                <a:cubicBezTo>
                  <a:pt x="1239" y="913"/>
                  <a:pt x="1239" y="913"/>
                  <a:pt x="1239" y="913"/>
                </a:cubicBezTo>
                <a:cubicBezTo>
                  <a:pt x="330" y="913"/>
                  <a:pt x="330" y="913"/>
                  <a:pt x="330" y="913"/>
                </a:cubicBezTo>
                <a:cubicBezTo>
                  <a:pt x="0" y="154"/>
                  <a:pt x="0" y="154"/>
                  <a:pt x="0" y="154"/>
                </a:cubicBezTo>
                <a:cubicBezTo>
                  <a:pt x="1187" y="154"/>
                  <a:pt x="1187" y="154"/>
                  <a:pt x="1187" y="154"/>
                </a:cubicBezTo>
                <a:cubicBezTo>
                  <a:pt x="1003" y="749"/>
                  <a:pt x="1003" y="749"/>
                  <a:pt x="1003" y="749"/>
                </a:cubicBezTo>
                <a:cubicBezTo>
                  <a:pt x="1123" y="749"/>
                  <a:pt x="1123" y="749"/>
                  <a:pt x="1123" y="749"/>
                </a:cubicBezTo>
                <a:cubicBezTo>
                  <a:pt x="1358" y="0"/>
                  <a:pt x="1358" y="0"/>
                  <a:pt x="1358" y="0"/>
                </a:cubicBezTo>
                <a:lnTo>
                  <a:pt x="1646" y="0"/>
                </a:lnTo>
                <a:close/>
                <a:moveTo>
                  <a:pt x="959" y="992"/>
                </a:moveTo>
                <a:cubicBezTo>
                  <a:pt x="899" y="992"/>
                  <a:pt x="851" y="1041"/>
                  <a:pt x="851" y="1100"/>
                </a:cubicBezTo>
                <a:cubicBezTo>
                  <a:pt x="851" y="1159"/>
                  <a:pt x="899" y="1208"/>
                  <a:pt x="959" y="1208"/>
                </a:cubicBezTo>
                <a:cubicBezTo>
                  <a:pt x="1018" y="1208"/>
                  <a:pt x="1066" y="1159"/>
                  <a:pt x="1066" y="1100"/>
                </a:cubicBezTo>
                <a:cubicBezTo>
                  <a:pt x="1066" y="1041"/>
                  <a:pt x="1018" y="992"/>
                  <a:pt x="959" y="992"/>
                </a:cubicBezTo>
                <a:close/>
                <a:moveTo>
                  <a:pt x="603" y="992"/>
                </a:moveTo>
                <a:cubicBezTo>
                  <a:pt x="544" y="992"/>
                  <a:pt x="496" y="1041"/>
                  <a:pt x="496" y="1100"/>
                </a:cubicBezTo>
                <a:cubicBezTo>
                  <a:pt x="496" y="1159"/>
                  <a:pt x="544" y="1208"/>
                  <a:pt x="603" y="1208"/>
                </a:cubicBezTo>
                <a:cubicBezTo>
                  <a:pt x="663" y="1208"/>
                  <a:pt x="711" y="1159"/>
                  <a:pt x="711" y="1100"/>
                </a:cubicBezTo>
                <a:cubicBezTo>
                  <a:pt x="711" y="1041"/>
                  <a:pt x="663" y="992"/>
                  <a:pt x="603" y="9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7225666" y="2259330"/>
            <a:ext cx="186690" cy="184786"/>
          </a:xfrm>
          <a:custGeom>
            <a:avLst/>
            <a:gdLst>
              <a:gd name="T0" fmla="*/ 96813 w 1648"/>
              <a:gd name="T1" fmla="*/ 80443 h 1648"/>
              <a:gd name="T2" fmla="*/ 85962 w 1648"/>
              <a:gd name="T3" fmla="*/ 71464 h 1648"/>
              <a:gd name="T4" fmla="*/ 99058 w 1648"/>
              <a:gd name="T5" fmla="*/ 42934 h 1648"/>
              <a:gd name="T6" fmla="*/ 147324 w 1648"/>
              <a:gd name="T7" fmla="*/ 1029 h 1648"/>
              <a:gd name="T8" fmla="*/ 149943 w 1648"/>
              <a:gd name="T9" fmla="*/ 0 h 1648"/>
              <a:gd name="T10" fmla="*/ 154152 w 1648"/>
              <a:gd name="T11" fmla="*/ 4116 h 1648"/>
              <a:gd name="T12" fmla="*/ 153591 w 1648"/>
              <a:gd name="T13" fmla="*/ 6267 h 1648"/>
              <a:gd name="T14" fmla="*/ 122442 w 1648"/>
              <a:gd name="T15" fmla="*/ 62390 h 1648"/>
              <a:gd name="T16" fmla="*/ 96813 w 1648"/>
              <a:gd name="T17" fmla="*/ 80443 h 1648"/>
              <a:gd name="T18" fmla="*/ 90078 w 1648"/>
              <a:gd name="T19" fmla="*/ 88862 h 1648"/>
              <a:gd name="T20" fmla="*/ 78292 w 1648"/>
              <a:gd name="T21" fmla="*/ 78947 h 1648"/>
              <a:gd name="T22" fmla="*/ 35264 w 1648"/>
              <a:gd name="T23" fmla="*/ 108224 h 1648"/>
              <a:gd name="T24" fmla="*/ 32084 w 1648"/>
              <a:gd name="T25" fmla="*/ 108131 h 1648"/>
              <a:gd name="T26" fmla="*/ 59865 w 1648"/>
              <a:gd name="T27" fmla="*/ 122068 h 1648"/>
              <a:gd name="T28" fmla="*/ 90078 w 1648"/>
              <a:gd name="T29" fmla="*/ 88862 h 1648"/>
              <a:gd name="T30" fmla="*/ 115614 w 1648"/>
              <a:gd name="T31" fmla="*/ 86336 h 1648"/>
              <a:gd name="T32" fmla="*/ 115614 w 1648"/>
              <a:gd name="T33" fmla="*/ 141337 h 1648"/>
              <a:gd name="T34" fmla="*/ 12815 w 1648"/>
              <a:gd name="T35" fmla="*/ 141337 h 1648"/>
              <a:gd name="T36" fmla="*/ 12815 w 1648"/>
              <a:gd name="T37" fmla="*/ 64261 h 1648"/>
              <a:gd name="T38" fmla="*/ 74363 w 1648"/>
              <a:gd name="T39" fmla="*/ 64261 h 1648"/>
              <a:gd name="T40" fmla="*/ 77731 w 1648"/>
              <a:gd name="T41" fmla="*/ 51353 h 1648"/>
              <a:gd name="T42" fmla="*/ 0 w 1648"/>
              <a:gd name="T43" fmla="*/ 51353 h 1648"/>
              <a:gd name="T44" fmla="*/ 0 w 1648"/>
              <a:gd name="T45" fmla="*/ 154152 h 1648"/>
              <a:gd name="T46" fmla="*/ 128429 w 1648"/>
              <a:gd name="T47" fmla="*/ 154152 h 1648"/>
              <a:gd name="T48" fmla="*/ 128429 w 1648"/>
              <a:gd name="T49" fmla="*/ 75954 h 1648"/>
              <a:gd name="T50" fmla="*/ 115614 w 1648"/>
              <a:gd name="T51" fmla="*/ 86336 h 164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48" h="1648">
                <a:moveTo>
                  <a:pt x="1035" y="860"/>
                </a:moveTo>
                <a:cubicBezTo>
                  <a:pt x="919" y="764"/>
                  <a:pt x="919" y="764"/>
                  <a:pt x="919" y="764"/>
                </a:cubicBezTo>
                <a:cubicBezTo>
                  <a:pt x="954" y="602"/>
                  <a:pt x="954" y="557"/>
                  <a:pt x="1059" y="459"/>
                </a:cubicBezTo>
                <a:cubicBezTo>
                  <a:pt x="1192" y="334"/>
                  <a:pt x="1575" y="11"/>
                  <a:pt x="1575" y="11"/>
                </a:cubicBezTo>
                <a:cubicBezTo>
                  <a:pt x="1584" y="3"/>
                  <a:pt x="1594" y="0"/>
                  <a:pt x="1603" y="0"/>
                </a:cubicBezTo>
                <a:cubicBezTo>
                  <a:pt x="1627" y="0"/>
                  <a:pt x="1648" y="20"/>
                  <a:pt x="1648" y="44"/>
                </a:cubicBezTo>
                <a:cubicBezTo>
                  <a:pt x="1648" y="52"/>
                  <a:pt x="1646" y="59"/>
                  <a:pt x="1642" y="67"/>
                </a:cubicBezTo>
                <a:cubicBezTo>
                  <a:pt x="1642" y="67"/>
                  <a:pt x="1407" y="513"/>
                  <a:pt x="1309" y="667"/>
                </a:cubicBezTo>
                <a:cubicBezTo>
                  <a:pt x="1232" y="789"/>
                  <a:pt x="1188" y="797"/>
                  <a:pt x="1035" y="860"/>
                </a:cubicBezTo>
                <a:close/>
                <a:moveTo>
                  <a:pt x="963" y="950"/>
                </a:moveTo>
                <a:cubicBezTo>
                  <a:pt x="837" y="844"/>
                  <a:pt x="837" y="844"/>
                  <a:pt x="837" y="844"/>
                </a:cubicBezTo>
                <a:cubicBezTo>
                  <a:pt x="557" y="847"/>
                  <a:pt x="650" y="1157"/>
                  <a:pt x="377" y="1157"/>
                </a:cubicBezTo>
                <a:cubicBezTo>
                  <a:pt x="366" y="1157"/>
                  <a:pt x="355" y="1157"/>
                  <a:pt x="343" y="1156"/>
                </a:cubicBezTo>
                <a:cubicBezTo>
                  <a:pt x="415" y="1256"/>
                  <a:pt x="529" y="1305"/>
                  <a:pt x="640" y="1305"/>
                </a:cubicBezTo>
                <a:cubicBezTo>
                  <a:pt x="815" y="1305"/>
                  <a:pt x="982" y="1183"/>
                  <a:pt x="963" y="950"/>
                </a:cubicBezTo>
                <a:close/>
                <a:moveTo>
                  <a:pt x="1236" y="923"/>
                </a:moveTo>
                <a:cubicBezTo>
                  <a:pt x="1236" y="1511"/>
                  <a:pt x="1236" y="1511"/>
                  <a:pt x="1236" y="1511"/>
                </a:cubicBezTo>
                <a:cubicBezTo>
                  <a:pt x="137" y="1511"/>
                  <a:pt x="137" y="1511"/>
                  <a:pt x="137" y="1511"/>
                </a:cubicBezTo>
                <a:cubicBezTo>
                  <a:pt x="137" y="687"/>
                  <a:pt x="137" y="687"/>
                  <a:pt x="137" y="687"/>
                </a:cubicBezTo>
                <a:cubicBezTo>
                  <a:pt x="795" y="687"/>
                  <a:pt x="795" y="687"/>
                  <a:pt x="795" y="687"/>
                </a:cubicBezTo>
                <a:cubicBezTo>
                  <a:pt x="806" y="635"/>
                  <a:pt x="816" y="591"/>
                  <a:pt x="831" y="549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1648"/>
                  <a:pt x="0" y="1648"/>
                  <a:pt x="0" y="1648"/>
                </a:cubicBezTo>
                <a:cubicBezTo>
                  <a:pt x="1373" y="1648"/>
                  <a:pt x="1373" y="1648"/>
                  <a:pt x="1373" y="1648"/>
                </a:cubicBezTo>
                <a:cubicBezTo>
                  <a:pt x="1373" y="812"/>
                  <a:pt x="1373" y="812"/>
                  <a:pt x="1373" y="812"/>
                </a:cubicBezTo>
                <a:cubicBezTo>
                  <a:pt x="1329" y="865"/>
                  <a:pt x="1286" y="897"/>
                  <a:pt x="1236" y="9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5768341" y="3983356"/>
            <a:ext cx="643890" cy="641984"/>
          </a:xfrm>
          <a:custGeom>
            <a:avLst/>
            <a:gdLst>
              <a:gd name="T0" fmla="*/ 398708 w 1648"/>
              <a:gd name="T1" fmla="*/ 137803 h 1648"/>
              <a:gd name="T2" fmla="*/ 276555 w 1648"/>
              <a:gd name="T3" fmla="*/ 202479 h 1648"/>
              <a:gd name="T4" fmla="*/ 222808 w 1648"/>
              <a:gd name="T5" fmla="*/ 221004 h 1648"/>
              <a:gd name="T6" fmla="*/ 204240 w 1648"/>
              <a:gd name="T7" fmla="*/ 273655 h 1648"/>
              <a:gd name="T8" fmla="*/ 138115 w 1648"/>
              <a:gd name="T9" fmla="*/ 397807 h 1648"/>
              <a:gd name="T10" fmla="*/ 262548 w 1648"/>
              <a:gd name="T11" fmla="*/ 331831 h 1648"/>
              <a:gd name="T12" fmla="*/ 315318 w 1648"/>
              <a:gd name="T13" fmla="*/ 313306 h 1648"/>
              <a:gd name="T14" fmla="*/ 333886 w 1648"/>
              <a:gd name="T15" fmla="*/ 259680 h 1648"/>
              <a:gd name="T16" fmla="*/ 398708 w 1648"/>
              <a:gd name="T17" fmla="*/ 137803 h 1648"/>
              <a:gd name="T18" fmla="*/ 288933 w 1648"/>
              <a:gd name="T19" fmla="*/ 286980 h 1648"/>
              <a:gd name="T20" fmla="*/ 249193 w 1648"/>
              <a:gd name="T21" fmla="*/ 286980 h 1648"/>
              <a:gd name="T22" fmla="*/ 249193 w 1648"/>
              <a:gd name="T23" fmla="*/ 247330 h 1648"/>
              <a:gd name="T24" fmla="*/ 288933 w 1648"/>
              <a:gd name="T25" fmla="*/ 247330 h 1648"/>
              <a:gd name="T26" fmla="*/ 288933 w 1648"/>
              <a:gd name="T27" fmla="*/ 286980 h 1648"/>
              <a:gd name="T28" fmla="*/ 268412 w 1648"/>
              <a:gd name="T29" fmla="*/ 52001 h 1648"/>
              <a:gd name="T30" fmla="*/ 484704 w 1648"/>
              <a:gd name="T31" fmla="*/ 267805 h 1648"/>
              <a:gd name="T32" fmla="*/ 268412 w 1648"/>
              <a:gd name="T33" fmla="*/ 483609 h 1648"/>
              <a:gd name="T34" fmla="*/ 52119 w 1648"/>
              <a:gd name="T35" fmla="*/ 267805 h 1648"/>
              <a:gd name="T36" fmla="*/ 268412 w 1648"/>
              <a:gd name="T37" fmla="*/ 52001 h 1648"/>
              <a:gd name="T38" fmla="*/ 268412 w 1648"/>
              <a:gd name="T39" fmla="*/ 0 h 1648"/>
              <a:gd name="T40" fmla="*/ 0 w 1648"/>
              <a:gd name="T41" fmla="*/ 267805 h 1648"/>
              <a:gd name="T42" fmla="*/ 268412 w 1648"/>
              <a:gd name="T43" fmla="*/ 535610 h 1648"/>
              <a:gd name="T44" fmla="*/ 536823 w 1648"/>
              <a:gd name="T45" fmla="*/ 267805 h 1648"/>
              <a:gd name="T46" fmla="*/ 268412 w 1648"/>
              <a:gd name="T47" fmla="*/ 0 h 16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48" h="1648">
                <a:moveTo>
                  <a:pt x="1224" y="424"/>
                </a:moveTo>
                <a:cubicBezTo>
                  <a:pt x="849" y="623"/>
                  <a:pt x="849" y="623"/>
                  <a:pt x="849" y="623"/>
                </a:cubicBezTo>
                <a:cubicBezTo>
                  <a:pt x="789" y="616"/>
                  <a:pt x="729" y="636"/>
                  <a:pt x="684" y="680"/>
                </a:cubicBezTo>
                <a:cubicBezTo>
                  <a:pt x="640" y="725"/>
                  <a:pt x="621" y="784"/>
                  <a:pt x="627" y="842"/>
                </a:cubicBezTo>
                <a:cubicBezTo>
                  <a:pt x="424" y="1224"/>
                  <a:pt x="424" y="1224"/>
                  <a:pt x="424" y="1224"/>
                </a:cubicBezTo>
                <a:cubicBezTo>
                  <a:pt x="806" y="1021"/>
                  <a:pt x="806" y="1021"/>
                  <a:pt x="806" y="1021"/>
                </a:cubicBezTo>
                <a:cubicBezTo>
                  <a:pt x="864" y="1027"/>
                  <a:pt x="924" y="1007"/>
                  <a:pt x="968" y="964"/>
                </a:cubicBezTo>
                <a:cubicBezTo>
                  <a:pt x="1010" y="921"/>
                  <a:pt x="1032" y="862"/>
                  <a:pt x="1025" y="799"/>
                </a:cubicBezTo>
                <a:lnTo>
                  <a:pt x="1224" y="424"/>
                </a:lnTo>
                <a:close/>
                <a:moveTo>
                  <a:pt x="887" y="883"/>
                </a:moveTo>
                <a:cubicBezTo>
                  <a:pt x="853" y="917"/>
                  <a:pt x="799" y="917"/>
                  <a:pt x="765" y="883"/>
                </a:cubicBezTo>
                <a:cubicBezTo>
                  <a:pt x="731" y="849"/>
                  <a:pt x="731" y="795"/>
                  <a:pt x="765" y="761"/>
                </a:cubicBezTo>
                <a:cubicBezTo>
                  <a:pt x="799" y="727"/>
                  <a:pt x="853" y="727"/>
                  <a:pt x="887" y="761"/>
                </a:cubicBezTo>
                <a:cubicBezTo>
                  <a:pt x="921" y="795"/>
                  <a:pt x="921" y="849"/>
                  <a:pt x="887" y="883"/>
                </a:cubicBezTo>
                <a:close/>
                <a:moveTo>
                  <a:pt x="824" y="160"/>
                </a:moveTo>
                <a:cubicBezTo>
                  <a:pt x="1191" y="160"/>
                  <a:pt x="1488" y="457"/>
                  <a:pt x="1488" y="824"/>
                </a:cubicBezTo>
                <a:cubicBezTo>
                  <a:pt x="1488" y="1191"/>
                  <a:pt x="1191" y="1488"/>
                  <a:pt x="824" y="1488"/>
                </a:cubicBezTo>
                <a:cubicBezTo>
                  <a:pt x="457" y="1488"/>
                  <a:pt x="160" y="1191"/>
                  <a:pt x="160" y="824"/>
                </a:cubicBezTo>
                <a:cubicBezTo>
                  <a:pt x="160" y="457"/>
                  <a:pt x="457" y="160"/>
                  <a:pt x="824" y="160"/>
                </a:cubicBezTo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30" name="Arc 6"/>
          <p:cNvSpPr/>
          <p:nvPr/>
        </p:nvSpPr>
        <p:spPr>
          <a:xfrm rot="1800000">
            <a:off x="2857500" y="2044066"/>
            <a:ext cx="1203960" cy="1203960"/>
          </a:xfrm>
          <a:prstGeom prst="arc">
            <a:avLst>
              <a:gd name="adj1" fmla="val 16200000"/>
              <a:gd name="adj2" fmla="val 4586892"/>
            </a:avLst>
          </a:prstGeom>
          <a:ln w="12700">
            <a:solidFill>
              <a:schemeClr val="tx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1" name="Arc 48"/>
          <p:cNvSpPr/>
          <p:nvPr/>
        </p:nvSpPr>
        <p:spPr>
          <a:xfrm rot="11700000">
            <a:off x="8465821" y="3990976"/>
            <a:ext cx="1047750" cy="1049654"/>
          </a:xfrm>
          <a:prstGeom prst="arc">
            <a:avLst>
              <a:gd name="adj1" fmla="val 16200000"/>
              <a:gd name="adj2" fmla="val 4586892"/>
            </a:avLst>
          </a:prstGeom>
          <a:ln w="12700">
            <a:solidFill>
              <a:schemeClr val="tx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cxnSp>
        <p:nvCxnSpPr>
          <p:cNvPr id="32" name="Straight Arrow Connector 8"/>
          <p:cNvCxnSpPr/>
          <p:nvPr/>
        </p:nvCxnSpPr>
        <p:spPr>
          <a:xfrm flipH="1" flipV="1">
            <a:off x="4011930" y="2975611"/>
            <a:ext cx="1472566" cy="94107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54"/>
          <p:cNvCxnSpPr/>
          <p:nvPr/>
        </p:nvCxnSpPr>
        <p:spPr>
          <a:xfrm flipH="1">
            <a:off x="4019550" y="4429126"/>
            <a:ext cx="1371600" cy="348614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60"/>
          <p:cNvCxnSpPr/>
          <p:nvPr/>
        </p:nvCxnSpPr>
        <p:spPr>
          <a:xfrm flipV="1">
            <a:off x="6621781" y="2729866"/>
            <a:ext cx="1184910" cy="111252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65"/>
          <p:cNvCxnSpPr/>
          <p:nvPr/>
        </p:nvCxnSpPr>
        <p:spPr>
          <a:xfrm>
            <a:off x="6791326" y="4347210"/>
            <a:ext cx="1598294" cy="81916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68"/>
          <p:cNvCxnSpPr/>
          <p:nvPr/>
        </p:nvCxnSpPr>
        <p:spPr>
          <a:xfrm>
            <a:off x="4101466" y="2684146"/>
            <a:ext cx="710564" cy="5334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osceles Triangle 72"/>
          <p:cNvSpPr/>
          <p:nvPr/>
        </p:nvSpPr>
        <p:spPr>
          <a:xfrm rot="16471905">
            <a:off x="7539990" y="2312670"/>
            <a:ext cx="167640" cy="144780"/>
          </a:xfrm>
          <a:prstGeom prst="triangle">
            <a:avLst/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8" name="Isosceles Triangle 73"/>
          <p:cNvSpPr/>
          <p:nvPr/>
        </p:nvSpPr>
        <p:spPr>
          <a:xfrm rot="8599271">
            <a:off x="8454390" y="2806066"/>
            <a:ext cx="160020" cy="158114"/>
          </a:xfrm>
          <a:prstGeom prst="triangle">
            <a:avLst/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9" name="Rectangle 74"/>
          <p:cNvSpPr>
            <a:spLocks noChangeArrowheads="1"/>
          </p:cNvSpPr>
          <p:nvPr/>
        </p:nvSpPr>
        <p:spPr bwMode="auto">
          <a:xfrm rot="-2552979">
            <a:off x="6387217" y="305464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教学准备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0" name="Rectangle 75"/>
          <p:cNvSpPr>
            <a:spLocks noChangeArrowheads="1"/>
          </p:cNvSpPr>
          <p:nvPr/>
        </p:nvSpPr>
        <p:spPr bwMode="auto">
          <a:xfrm rot="-883734">
            <a:off x="4025969" y="427384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教学目标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1" name="Rectangle 76"/>
          <p:cNvSpPr>
            <a:spLocks noChangeArrowheads="1"/>
          </p:cNvSpPr>
          <p:nvPr/>
        </p:nvSpPr>
        <p:spPr bwMode="auto">
          <a:xfrm rot="165593">
            <a:off x="6888232" y="406429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教学内容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2" name="Rectangle 77"/>
          <p:cNvSpPr>
            <a:spLocks noChangeArrowheads="1"/>
          </p:cNvSpPr>
          <p:nvPr/>
        </p:nvSpPr>
        <p:spPr bwMode="auto">
          <a:xfrm rot="1909319">
            <a:off x="4192657" y="3178464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教学过程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3" name="Rectangle 78"/>
          <p:cNvSpPr>
            <a:spLocks noChangeArrowheads="1"/>
          </p:cNvSpPr>
          <p:nvPr/>
        </p:nvSpPr>
        <p:spPr bwMode="auto">
          <a:xfrm rot="294134">
            <a:off x="4196646" y="2451349"/>
            <a:ext cx="5068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Help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  <p:bldP spid="16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淘宝网Chenying0907出品 5"/>
          <p:cNvGrpSpPr/>
          <p:nvPr/>
        </p:nvGrpSpPr>
        <p:grpSpPr>
          <a:xfrm>
            <a:off x="1038979" y="1532618"/>
            <a:ext cx="2391019" cy="4152925"/>
            <a:chOff x="828477" y="1188169"/>
            <a:chExt cx="1906588" cy="3311525"/>
          </a:xfrm>
        </p:grpSpPr>
        <p:sp>
          <p:nvSpPr>
            <p:cNvPr id="5" name="Pentagon 78"/>
            <p:cNvSpPr/>
            <p:nvPr/>
          </p:nvSpPr>
          <p:spPr>
            <a:xfrm rot="5400000">
              <a:off x="72827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6" name="淘宝网Chenying0907出品 30"/>
            <p:cNvGrpSpPr/>
            <p:nvPr/>
          </p:nvGrpSpPr>
          <p:grpSpPr bwMode="auto">
            <a:xfrm>
              <a:off x="896740" y="1597745"/>
              <a:ext cx="1838325" cy="1261953"/>
              <a:chOff x="3658206" y="2768283"/>
              <a:chExt cx="1838623" cy="1261898"/>
            </a:xfrm>
          </p:grpSpPr>
          <p:sp>
            <p:nvSpPr>
              <p:cNvPr id="7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8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淘宝网Chenying0907出品 6"/>
          <p:cNvGrpSpPr/>
          <p:nvPr/>
        </p:nvGrpSpPr>
        <p:grpSpPr>
          <a:xfrm>
            <a:off x="3700753" y="1532618"/>
            <a:ext cx="2420880" cy="4152925"/>
            <a:chOff x="2950965" y="1188169"/>
            <a:chExt cx="1930400" cy="3311525"/>
          </a:xfrm>
        </p:grpSpPr>
        <p:sp>
          <p:nvSpPr>
            <p:cNvPr id="10" name="Pentagon 143"/>
            <p:cNvSpPr/>
            <p:nvPr/>
          </p:nvSpPr>
          <p:spPr>
            <a:xfrm rot="5400000">
              <a:off x="21953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11" name="淘宝网Chenying0907出品 33"/>
            <p:cNvGrpSpPr/>
            <p:nvPr/>
          </p:nvGrpSpPr>
          <p:grpSpPr bwMode="auto">
            <a:xfrm>
              <a:off x="3043040" y="1597745"/>
              <a:ext cx="1838325" cy="1261953"/>
              <a:chOff x="3658206" y="2768283"/>
              <a:chExt cx="1838623" cy="1261898"/>
            </a:xfrm>
          </p:grpSpPr>
          <p:sp>
            <p:nvSpPr>
              <p:cNvPr id="12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13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4" name="淘宝网Chenying0907出品 7"/>
          <p:cNvGrpSpPr/>
          <p:nvPr/>
        </p:nvGrpSpPr>
        <p:grpSpPr>
          <a:xfrm>
            <a:off x="6360537" y="1532618"/>
            <a:ext cx="2452735" cy="4152925"/>
            <a:chOff x="5071865" y="1188169"/>
            <a:chExt cx="1955800" cy="3311525"/>
          </a:xfrm>
        </p:grpSpPr>
        <p:sp>
          <p:nvSpPr>
            <p:cNvPr id="15" name="Pentagon 150"/>
            <p:cNvSpPr/>
            <p:nvPr/>
          </p:nvSpPr>
          <p:spPr>
            <a:xfrm rot="5400000">
              <a:off x="43162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16" name="淘宝网Chenying0907出品 37"/>
            <p:cNvGrpSpPr/>
            <p:nvPr/>
          </p:nvGrpSpPr>
          <p:grpSpPr bwMode="auto">
            <a:xfrm>
              <a:off x="5189340" y="1597745"/>
              <a:ext cx="1838325" cy="1261953"/>
              <a:chOff x="3658206" y="2768283"/>
              <a:chExt cx="1838623" cy="1261898"/>
            </a:xfrm>
          </p:grpSpPr>
          <p:sp>
            <p:nvSpPr>
              <p:cNvPr id="17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18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9" name="淘宝网Chenying0907出品 8"/>
          <p:cNvGrpSpPr/>
          <p:nvPr/>
        </p:nvGrpSpPr>
        <p:grpSpPr>
          <a:xfrm>
            <a:off x="9022310" y="1532618"/>
            <a:ext cx="2484588" cy="4152925"/>
            <a:chOff x="7194352" y="1188169"/>
            <a:chExt cx="1981200" cy="3311525"/>
          </a:xfrm>
        </p:grpSpPr>
        <p:sp>
          <p:nvSpPr>
            <p:cNvPr id="20" name="Pentagon 157"/>
            <p:cNvSpPr/>
            <p:nvPr/>
          </p:nvSpPr>
          <p:spPr>
            <a:xfrm rot="5400000">
              <a:off x="6438702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21" name="淘宝网Chenying0907出品 40"/>
            <p:cNvGrpSpPr/>
            <p:nvPr/>
          </p:nvGrpSpPr>
          <p:grpSpPr bwMode="auto">
            <a:xfrm>
              <a:off x="7335640" y="1597745"/>
              <a:ext cx="1839912" cy="1261953"/>
              <a:chOff x="3658206" y="2768283"/>
              <a:chExt cx="1838623" cy="1261898"/>
            </a:xfrm>
          </p:grpSpPr>
          <p:sp>
            <p:nvSpPr>
              <p:cNvPr id="22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6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23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" name="淘宝网Chenying0907出品 4"/>
          <p:cNvGrpSpPr/>
          <p:nvPr/>
        </p:nvGrpSpPr>
        <p:grpSpPr>
          <a:xfrm>
            <a:off x="1039357" y="3880399"/>
            <a:ext cx="2257599" cy="2257599"/>
            <a:chOff x="828778" y="3060280"/>
            <a:chExt cx="1800200" cy="1800200"/>
          </a:xfrm>
        </p:grpSpPr>
        <p:sp>
          <p:nvSpPr>
            <p:cNvPr id="25" name="Oval 76"/>
            <p:cNvSpPr/>
            <p:nvPr/>
          </p:nvSpPr>
          <p:spPr>
            <a:xfrm>
              <a:off x="828778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26" name="TextBox 79"/>
            <p:cNvSpPr txBox="1">
              <a:spLocks noChangeArrowheads="1"/>
            </p:cNvSpPr>
            <p:nvPr/>
          </p:nvSpPr>
          <p:spPr bwMode="auto">
            <a:xfrm>
              <a:off x="1494701" y="3143969"/>
              <a:ext cx="469366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3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27" name="TextBox 80"/>
            <p:cNvSpPr txBox="1"/>
            <p:nvPr/>
          </p:nvSpPr>
          <p:spPr>
            <a:xfrm>
              <a:off x="1187772" y="4021857"/>
              <a:ext cx="1081637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3"/>
                  </a:solidFill>
                  <a:latin typeface="Impact" panose="020B0806030902050204" pitchFamily="34" charset="0"/>
                </a:rPr>
                <a:t>strengths</a:t>
              </a:r>
              <a:endParaRPr lang="en-US" sz="7525" cap="small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淘宝网Chenying0907出品 10"/>
          <p:cNvGrpSpPr/>
          <p:nvPr/>
        </p:nvGrpSpPr>
        <p:grpSpPr>
          <a:xfrm>
            <a:off x="3700226" y="3880399"/>
            <a:ext cx="2257599" cy="2257599"/>
            <a:chOff x="2950544" y="3060280"/>
            <a:chExt cx="1800200" cy="1800200"/>
          </a:xfrm>
        </p:grpSpPr>
        <p:sp>
          <p:nvSpPr>
            <p:cNvPr id="29" name="Oval 147"/>
            <p:cNvSpPr/>
            <p:nvPr/>
          </p:nvSpPr>
          <p:spPr>
            <a:xfrm>
              <a:off x="2950544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30" name="TextBox 145"/>
            <p:cNvSpPr txBox="1">
              <a:spLocks noChangeArrowheads="1"/>
            </p:cNvSpPr>
            <p:nvPr/>
          </p:nvSpPr>
          <p:spPr bwMode="auto">
            <a:xfrm>
              <a:off x="3565264" y="3143969"/>
              <a:ext cx="571624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1" name="TextBox 146"/>
            <p:cNvSpPr txBox="1"/>
            <p:nvPr/>
          </p:nvSpPr>
          <p:spPr>
            <a:xfrm>
              <a:off x="3242358" y="4021857"/>
              <a:ext cx="1215850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1"/>
                  </a:solidFill>
                  <a:latin typeface="Impact" panose="020B0806030902050204" pitchFamily="34" charset="0"/>
                </a:rPr>
                <a:t>weaknesses</a:t>
              </a:r>
              <a:endParaRPr lang="en-US" sz="7525" cap="small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淘宝网Chenying0907出品 11"/>
          <p:cNvGrpSpPr/>
          <p:nvPr/>
        </p:nvGrpSpPr>
        <p:grpSpPr>
          <a:xfrm>
            <a:off x="6361093" y="3880399"/>
            <a:ext cx="2257598" cy="2257599"/>
            <a:chOff x="5072310" y="3060280"/>
            <a:chExt cx="1800200" cy="1800200"/>
          </a:xfrm>
        </p:grpSpPr>
        <p:grpSp>
          <p:nvGrpSpPr>
            <p:cNvPr id="33" name="淘宝网Chenying0907出品 9"/>
            <p:cNvGrpSpPr/>
            <p:nvPr/>
          </p:nvGrpSpPr>
          <p:grpSpPr>
            <a:xfrm>
              <a:off x="5072310" y="3060280"/>
              <a:ext cx="1800200" cy="1800200"/>
              <a:chOff x="5072310" y="3060280"/>
              <a:chExt cx="1800200" cy="1800200"/>
            </a:xfrm>
          </p:grpSpPr>
          <p:sp>
            <p:nvSpPr>
              <p:cNvPr id="35" name="Oval 154"/>
              <p:cNvSpPr/>
              <p:nvPr/>
            </p:nvSpPr>
            <p:spPr>
              <a:xfrm>
                <a:off x="5072310" y="3060280"/>
                <a:ext cx="1800200" cy="180020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255">
                  <a:latin typeface="Impact" panose="020B0806030902050204" pitchFamily="34" charset="0"/>
                </a:endParaRPr>
              </a:p>
            </p:txBody>
          </p:sp>
          <p:sp>
            <p:nvSpPr>
              <p:cNvPr id="36" name="TextBox 152"/>
              <p:cNvSpPr txBox="1">
                <a:spLocks noChangeArrowheads="1"/>
              </p:cNvSpPr>
              <p:nvPr/>
            </p:nvSpPr>
            <p:spPr bwMode="auto">
              <a:xfrm>
                <a:off x="5674816" y="3143969"/>
                <a:ext cx="595910" cy="1089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8275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sp>
          <p:nvSpPr>
            <p:cNvPr id="34" name="TextBox 153"/>
            <p:cNvSpPr txBox="1"/>
            <p:nvPr/>
          </p:nvSpPr>
          <p:spPr>
            <a:xfrm>
              <a:off x="5267061" y="4021857"/>
              <a:ext cx="141141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2"/>
                  </a:solidFill>
                  <a:latin typeface="Impact" panose="020B0806030902050204" pitchFamily="34" charset="0"/>
                </a:rPr>
                <a:t>opportunities</a:t>
              </a:r>
              <a:endParaRPr lang="en-US" sz="7525" cap="small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淘宝网Chenying0907出品 12"/>
          <p:cNvGrpSpPr/>
          <p:nvPr/>
        </p:nvGrpSpPr>
        <p:grpSpPr>
          <a:xfrm>
            <a:off x="9021966" y="3880399"/>
            <a:ext cx="2257599" cy="2257599"/>
            <a:chOff x="7194077" y="3060280"/>
            <a:chExt cx="1800200" cy="1800200"/>
          </a:xfrm>
        </p:grpSpPr>
        <p:sp>
          <p:nvSpPr>
            <p:cNvPr id="38" name="Oval 161"/>
            <p:cNvSpPr/>
            <p:nvPr/>
          </p:nvSpPr>
          <p:spPr>
            <a:xfrm>
              <a:off x="7194077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39" name="TextBox 159"/>
            <p:cNvSpPr txBox="1">
              <a:spLocks noChangeArrowheads="1"/>
            </p:cNvSpPr>
            <p:nvPr/>
          </p:nvSpPr>
          <p:spPr bwMode="auto">
            <a:xfrm>
              <a:off x="7809293" y="3143969"/>
              <a:ext cx="570345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40" name="TextBox 160"/>
            <p:cNvSpPr txBox="1"/>
            <p:nvPr/>
          </p:nvSpPr>
          <p:spPr>
            <a:xfrm>
              <a:off x="7670985" y="4021857"/>
              <a:ext cx="84536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4"/>
                  </a:solidFill>
                  <a:latin typeface="Impact" panose="020B0806030902050204" pitchFamily="34" charset="0"/>
                </a:rPr>
                <a:t>threats</a:t>
              </a:r>
              <a:endParaRPr lang="en-US" sz="7525" cap="small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4942343" y="1721586"/>
            <a:ext cx="2382836" cy="2353267"/>
            <a:chOff x="2864655" y="1790224"/>
            <a:chExt cx="1900064" cy="1876485"/>
          </a:xfrm>
        </p:grpSpPr>
        <p:grpSp>
          <p:nvGrpSpPr>
            <p:cNvPr id="5" name="淘宝网Chenying0907出品 104"/>
            <p:cNvGrpSpPr/>
            <p:nvPr/>
          </p:nvGrpSpPr>
          <p:grpSpPr bwMode="auto">
            <a:xfrm>
              <a:off x="2864655" y="1790224"/>
              <a:ext cx="1900064" cy="1876485"/>
              <a:chOff x="1182577" y="2036924"/>
              <a:chExt cx="3338534" cy="3338534"/>
            </a:xfrm>
          </p:grpSpPr>
          <p:sp>
            <p:nvSpPr>
              <p:cNvPr id="11" name="圆角淘宝网Chenying0907出品 105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2" name="淘宝网Chenying0907出品 106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3" name="圆角淘宝网Chenying0907出品 107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4" name="淘宝网Chenying0907出品 108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6" name="淘宝网Chenying0907出品 119"/>
            <p:cNvGrpSpPr/>
            <p:nvPr/>
          </p:nvGrpSpPr>
          <p:grpSpPr>
            <a:xfrm>
              <a:off x="3493313" y="2443824"/>
              <a:ext cx="640528" cy="598825"/>
              <a:chOff x="4787900" y="539750"/>
              <a:chExt cx="803275" cy="760413"/>
            </a:xfrm>
            <a:solidFill>
              <a:schemeClr val="bg1"/>
            </a:solidFill>
          </p:grpSpPr>
          <p:sp>
            <p:nvSpPr>
              <p:cNvPr id="7" name="淘宝网Chenying0907出品 17"/>
              <p:cNvSpPr/>
              <p:nvPr/>
            </p:nvSpPr>
            <p:spPr bwMode="auto">
              <a:xfrm>
                <a:off x="4787900" y="619125"/>
                <a:ext cx="430212" cy="438150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 w 60"/>
                  <a:gd name="T5" fmla="*/ 44 h 61"/>
                  <a:gd name="T6" fmla="*/ 7 w 60"/>
                  <a:gd name="T7" fmla="*/ 46 h 61"/>
                  <a:gd name="T8" fmla="*/ 8 w 60"/>
                  <a:gd name="T9" fmla="*/ 42 h 61"/>
                  <a:gd name="T10" fmla="*/ 5 w 60"/>
                  <a:gd name="T11" fmla="*/ 31 h 61"/>
                  <a:gd name="T12" fmla="*/ 30 w 60"/>
                  <a:gd name="T13" fmla="*/ 6 h 61"/>
                  <a:gd name="T14" fmla="*/ 55 w 60"/>
                  <a:gd name="T15" fmla="*/ 31 h 61"/>
                  <a:gd name="T16" fmla="*/ 30 w 60"/>
                  <a:gd name="T17" fmla="*/ 55 h 61"/>
                  <a:gd name="T18" fmla="*/ 24 w 60"/>
                  <a:gd name="T19" fmla="*/ 55 h 61"/>
                  <a:gd name="T20" fmla="*/ 21 w 60"/>
                  <a:gd name="T21" fmla="*/ 57 h 61"/>
                  <a:gd name="T22" fmla="*/ 23 w 60"/>
                  <a:gd name="T23" fmla="*/ 60 h 61"/>
                  <a:gd name="T24" fmla="*/ 30 w 60"/>
                  <a:gd name="T25" fmla="*/ 61 h 61"/>
                  <a:gd name="T26" fmla="*/ 60 w 60"/>
                  <a:gd name="T27" fmla="*/ 31 h 61"/>
                  <a:gd name="T28" fmla="*/ 30 w 60"/>
                  <a:gd name="T2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35"/>
                      <a:pt x="1" y="40"/>
                      <a:pt x="3" y="44"/>
                    </a:cubicBezTo>
                    <a:cubicBezTo>
                      <a:pt x="4" y="46"/>
                      <a:pt x="5" y="46"/>
                      <a:pt x="7" y="46"/>
                    </a:cubicBezTo>
                    <a:cubicBezTo>
                      <a:pt x="8" y="45"/>
                      <a:pt x="9" y="43"/>
                      <a:pt x="8" y="42"/>
                    </a:cubicBezTo>
                    <a:cubicBezTo>
                      <a:pt x="6" y="38"/>
                      <a:pt x="5" y="35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ubicBezTo>
                      <a:pt x="28" y="55"/>
                      <a:pt x="26" y="55"/>
                      <a:pt x="24" y="55"/>
                    </a:cubicBezTo>
                    <a:cubicBezTo>
                      <a:pt x="23" y="54"/>
                      <a:pt x="22" y="55"/>
                      <a:pt x="21" y="57"/>
                    </a:cubicBezTo>
                    <a:cubicBezTo>
                      <a:pt x="21" y="58"/>
                      <a:pt x="22" y="60"/>
                      <a:pt x="23" y="60"/>
                    </a:cubicBezTo>
                    <a:cubicBezTo>
                      <a:pt x="25" y="61"/>
                      <a:pt x="28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8" name="淘宝网Chenying0907出品 18"/>
              <p:cNvSpPr/>
              <p:nvPr/>
            </p:nvSpPr>
            <p:spPr bwMode="auto">
              <a:xfrm>
                <a:off x="4795838" y="762000"/>
                <a:ext cx="279400" cy="538163"/>
              </a:xfrm>
              <a:custGeom>
                <a:avLst/>
                <a:gdLst>
                  <a:gd name="T0" fmla="*/ 24 w 39"/>
                  <a:gd name="T1" fmla="*/ 18 h 75"/>
                  <a:gd name="T2" fmla="*/ 29 w 39"/>
                  <a:gd name="T3" fmla="*/ 20 h 75"/>
                  <a:gd name="T4" fmla="*/ 39 w 39"/>
                  <a:gd name="T5" fmla="*/ 10 h 75"/>
                  <a:gd name="T6" fmla="*/ 29 w 39"/>
                  <a:gd name="T7" fmla="*/ 0 h 75"/>
                  <a:gd name="T8" fmla="*/ 19 w 39"/>
                  <a:gd name="T9" fmla="*/ 10 h 75"/>
                  <a:gd name="T10" fmla="*/ 20 w 39"/>
                  <a:gd name="T11" fmla="*/ 14 h 75"/>
                  <a:gd name="T12" fmla="*/ 13 w 39"/>
                  <a:gd name="T13" fmla="*/ 23 h 75"/>
                  <a:gd name="T14" fmla="*/ 2 w 39"/>
                  <a:gd name="T15" fmla="*/ 72 h 75"/>
                  <a:gd name="T16" fmla="*/ 4 w 39"/>
                  <a:gd name="T17" fmla="*/ 75 h 75"/>
                  <a:gd name="T18" fmla="*/ 5 w 39"/>
                  <a:gd name="T19" fmla="*/ 75 h 75"/>
                  <a:gd name="T20" fmla="*/ 7 w 39"/>
                  <a:gd name="T21" fmla="*/ 71 h 75"/>
                  <a:gd name="T22" fmla="*/ 18 w 39"/>
                  <a:gd name="T23" fmla="*/ 26 h 75"/>
                  <a:gd name="T24" fmla="*/ 24 w 39"/>
                  <a:gd name="T25" fmla="*/ 1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75">
                    <a:moveTo>
                      <a:pt x="24" y="18"/>
                    </a:moveTo>
                    <a:cubicBezTo>
                      <a:pt x="25" y="19"/>
                      <a:pt x="27" y="20"/>
                      <a:pt x="29" y="20"/>
                    </a:cubicBezTo>
                    <a:cubicBezTo>
                      <a:pt x="35" y="20"/>
                      <a:pt x="39" y="16"/>
                      <a:pt x="39" y="10"/>
                    </a:cubicBezTo>
                    <a:cubicBezTo>
                      <a:pt x="39" y="4"/>
                      <a:pt x="35" y="0"/>
                      <a:pt x="29" y="0"/>
                    </a:cubicBezTo>
                    <a:cubicBezTo>
                      <a:pt x="24" y="0"/>
                      <a:pt x="19" y="4"/>
                      <a:pt x="19" y="10"/>
                    </a:cubicBezTo>
                    <a:cubicBezTo>
                      <a:pt x="19" y="11"/>
                      <a:pt x="20" y="13"/>
                      <a:pt x="20" y="14"/>
                    </a:cubicBezTo>
                    <a:cubicBezTo>
                      <a:pt x="18" y="16"/>
                      <a:pt x="16" y="19"/>
                      <a:pt x="13" y="23"/>
                    </a:cubicBezTo>
                    <a:cubicBezTo>
                      <a:pt x="7" y="32"/>
                      <a:pt x="0" y="49"/>
                      <a:pt x="2" y="72"/>
                    </a:cubicBezTo>
                    <a:cubicBezTo>
                      <a:pt x="2" y="73"/>
                      <a:pt x="3" y="75"/>
                      <a:pt x="4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75"/>
                      <a:pt x="7" y="73"/>
                      <a:pt x="7" y="71"/>
                    </a:cubicBezTo>
                    <a:cubicBezTo>
                      <a:pt x="6" y="54"/>
                      <a:pt x="9" y="39"/>
                      <a:pt x="18" y="26"/>
                    </a:cubicBezTo>
                    <a:cubicBezTo>
                      <a:pt x="20" y="23"/>
                      <a:pt x="22" y="20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9" name="淘宝网Chenying0907出品 19"/>
              <p:cNvSpPr/>
              <p:nvPr/>
            </p:nvSpPr>
            <p:spPr bwMode="auto">
              <a:xfrm>
                <a:off x="5260975" y="539750"/>
                <a:ext cx="279400" cy="265113"/>
              </a:xfrm>
              <a:custGeom>
                <a:avLst/>
                <a:gdLst>
                  <a:gd name="T0" fmla="*/ 20 w 39"/>
                  <a:gd name="T1" fmla="*/ 34 h 37"/>
                  <a:gd name="T2" fmla="*/ 14 w 39"/>
                  <a:gd name="T3" fmla="*/ 32 h 37"/>
                  <a:gd name="T4" fmla="*/ 7 w 39"/>
                  <a:gd name="T5" fmla="*/ 13 h 37"/>
                  <a:gd name="T6" fmla="*/ 26 w 39"/>
                  <a:gd name="T7" fmla="*/ 7 h 37"/>
                  <a:gd name="T8" fmla="*/ 33 w 39"/>
                  <a:gd name="T9" fmla="*/ 25 h 37"/>
                  <a:gd name="T10" fmla="*/ 31 w 39"/>
                  <a:gd name="T11" fmla="*/ 28 h 37"/>
                  <a:gd name="T12" fmla="*/ 31 w 39"/>
                  <a:gd name="T13" fmla="*/ 30 h 37"/>
                  <a:gd name="T14" fmla="*/ 33 w 39"/>
                  <a:gd name="T15" fmla="*/ 30 h 37"/>
                  <a:gd name="T16" fmla="*/ 35 w 39"/>
                  <a:gd name="T17" fmla="*/ 27 h 37"/>
                  <a:gd name="T18" fmla="*/ 27 w 39"/>
                  <a:gd name="T19" fmla="*/ 4 h 37"/>
                  <a:gd name="T20" fmla="*/ 4 w 39"/>
                  <a:gd name="T21" fmla="*/ 12 h 37"/>
                  <a:gd name="T22" fmla="*/ 12 w 39"/>
                  <a:gd name="T23" fmla="*/ 35 h 37"/>
                  <a:gd name="T24" fmla="*/ 20 w 39"/>
                  <a:gd name="T25" fmla="*/ 37 h 37"/>
                  <a:gd name="T26" fmla="*/ 22 w 39"/>
                  <a:gd name="T27" fmla="*/ 35 h 37"/>
                  <a:gd name="T28" fmla="*/ 20 w 39"/>
                  <a:gd name="T2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7">
                    <a:moveTo>
                      <a:pt x="20" y="34"/>
                    </a:moveTo>
                    <a:cubicBezTo>
                      <a:pt x="18" y="34"/>
                      <a:pt x="16" y="33"/>
                      <a:pt x="14" y="32"/>
                    </a:cubicBezTo>
                    <a:cubicBezTo>
                      <a:pt x="7" y="29"/>
                      <a:pt x="4" y="20"/>
                      <a:pt x="7" y="13"/>
                    </a:cubicBezTo>
                    <a:cubicBezTo>
                      <a:pt x="10" y="6"/>
                      <a:pt x="19" y="3"/>
                      <a:pt x="26" y="7"/>
                    </a:cubicBezTo>
                    <a:cubicBezTo>
                      <a:pt x="33" y="10"/>
                      <a:pt x="36" y="18"/>
                      <a:pt x="33" y="25"/>
                    </a:cubicBezTo>
                    <a:cubicBezTo>
                      <a:pt x="32" y="26"/>
                      <a:pt x="32" y="27"/>
                      <a:pt x="31" y="28"/>
                    </a:cubicBezTo>
                    <a:cubicBezTo>
                      <a:pt x="30" y="29"/>
                      <a:pt x="30" y="30"/>
                      <a:pt x="31" y="30"/>
                    </a:cubicBezTo>
                    <a:cubicBezTo>
                      <a:pt x="32" y="31"/>
                      <a:pt x="33" y="31"/>
                      <a:pt x="33" y="30"/>
                    </a:cubicBezTo>
                    <a:cubicBezTo>
                      <a:pt x="34" y="29"/>
                      <a:pt x="35" y="28"/>
                      <a:pt x="35" y="27"/>
                    </a:cubicBezTo>
                    <a:cubicBezTo>
                      <a:pt x="39" y="18"/>
                      <a:pt x="36" y="8"/>
                      <a:pt x="27" y="4"/>
                    </a:cubicBezTo>
                    <a:cubicBezTo>
                      <a:pt x="19" y="0"/>
                      <a:pt x="8" y="3"/>
                      <a:pt x="4" y="12"/>
                    </a:cubicBezTo>
                    <a:cubicBezTo>
                      <a:pt x="0" y="21"/>
                      <a:pt x="4" y="31"/>
                      <a:pt x="12" y="35"/>
                    </a:cubicBezTo>
                    <a:cubicBezTo>
                      <a:pt x="15" y="36"/>
                      <a:pt x="18" y="37"/>
                      <a:pt x="20" y="37"/>
                    </a:cubicBezTo>
                    <a:cubicBezTo>
                      <a:pt x="21" y="37"/>
                      <a:pt x="22" y="36"/>
                      <a:pt x="22" y="35"/>
                    </a:cubicBezTo>
                    <a:cubicBezTo>
                      <a:pt x="22" y="34"/>
                      <a:pt x="21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0" name="淘宝网Chenying0907出品 20"/>
              <p:cNvSpPr/>
              <p:nvPr/>
            </p:nvSpPr>
            <p:spPr bwMode="auto">
              <a:xfrm>
                <a:off x="5354638" y="633413"/>
                <a:ext cx="236537" cy="250825"/>
              </a:xfrm>
              <a:custGeom>
                <a:avLst/>
                <a:gdLst>
                  <a:gd name="T0" fmla="*/ 32 w 33"/>
                  <a:gd name="T1" fmla="*/ 32 h 35"/>
                  <a:gd name="T2" fmla="*/ 12 w 33"/>
                  <a:gd name="T3" fmla="*/ 16 h 35"/>
                  <a:gd name="T4" fmla="*/ 9 w 33"/>
                  <a:gd name="T5" fmla="*/ 11 h 35"/>
                  <a:gd name="T6" fmla="*/ 12 w 33"/>
                  <a:gd name="T7" fmla="*/ 8 h 35"/>
                  <a:gd name="T8" fmla="*/ 9 w 33"/>
                  <a:gd name="T9" fmla="*/ 1 h 35"/>
                  <a:gd name="T10" fmla="*/ 1 w 33"/>
                  <a:gd name="T11" fmla="*/ 4 h 35"/>
                  <a:gd name="T12" fmla="*/ 4 w 33"/>
                  <a:gd name="T13" fmla="*/ 11 h 35"/>
                  <a:gd name="T14" fmla="*/ 6 w 33"/>
                  <a:gd name="T15" fmla="*/ 12 h 35"/>
                  <a:gd name="T16" fmla="*/ 9 w 33"/>
                  <a:gd name="T17" fmla="*/ 17 h 35"/>
                  <a:gd name="T18" fmla="*/ 31 w 33"/>
                  <a:gd name="T19" fmla="*/ 35 h 35"/>
                  <a:gd name="T20" fmla="*/ 33 w 33"/>
                  <a:gd name="T21" fmla="*/ 34 h 35"/>
                  <a:gd name="T22" fmla="*/ 33 w 33"/>
                  <a:gd name="T23" fmla="*/ 34 h 35"/>
                  <a:gd name="T24" fmla="*/ 32 w 33"/>
                  <a:gd name="T25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5">
                    <a:moveTo>
                      <a:pt x="32" y="32"/>
                    </a:moveTo>
                    <a:cubicBezTo>
                      <a:pt x="23" y="29"/>
                      <a:pt x="16" y="23"/>
                      <a:pt x="12" y="16"/>
                    </a:cubicBezTo>
                    <a:cubicBezTo>
                      <a:pt x="11" y="14"/>
                      <a:pt x="10" y="12"/>
                      <a:pt x="9" y="11"/>
                    </a:cubicBezTo>
                    <a:cubicBezTo>
                      <a:pt x="10" y="10"/>
                      <a:pt x="11" y="10"/>
                      <a:pt x="12" y="8"/>
                    </a:cubicBezTo>
                    <a:cubicBezTo>
                      <a:pt x="13" y="6"/>
                      <a:pt x="12" y="2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8" y="15"/>
                      <a:pt x="9" y="17"/>
                    </a:cubicBezTo>
                    <a:cubicBezTo>
                      <a:pt x="12" y="23"/>
                      <a:pt x="19" y="31"/>
                      <a:pt x="31" y="35"/>
                    </a:cubicBezTo>
                    <a:cubicBezTo>
                      <a:pt x="32" y="35"/>
                      <a:pt x="33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3" y="32"/>
                      <a:pt x="3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15" name="淘宝网Chenying0907出品 3"/>
          <p:cNvGrpSpPr/>
          <p:nvPr/>
        </p:nvGrpSpPr>
        <p:grpSpPr>
          <a:xfrm>
            <a:off x="7642680" y="1721586"/>
            <a:ext cx="2382837" cy="2353267"/>
            <a:chOff x="5017892" y="1790224"/>
            <a:chExt cx="1900065" cy="1876485"/>
          </a:xfrm>
        </p:grpSpPr>
        <p:grpSp>
          <p:nvGrpSpPr>
            <p:cNvPr id="16" name="淘宝网Chenying0907出品 109"/>
            <p:cNvGrpSpPr/>
            <p:nvPr/>
          </p:nvGrpSpPr>
          <p:grpSpPr bwMode="auto">
            <a:xfrm>
              <a:off x="5017892" y="1790224"/>
              <a:ext cx="1900065" cy="1876485"/>
              <a:chOff x="1182577" y="2036924"/>
              <a:chExt cx="3338534" cy="3338534"/>
            </a:xfrm>
          </p:grpSpPr>
          <p:sp>
            <p:nvSpPr>
              <p:cNvPr id="20" name="圆角淘宝网Chenying0907出品 110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1" name="淘宝网Chenying0907出品 111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2" name="圆角淘宝网Chenying0907出品 112"/>
              <p:cNvSpPr/>
              <p:nvPr/>
            </p:nvSpPr>
            <p:spPr>
              <a:xfrm>
                <a:off x="1696369" y="2550716"/>
                <a:ext cx="2310949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3" name="淘宝网Chenying0907出品 113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17" name="淘宝网Chenying0907出品 124"/>
            <p:cNvGrpSpPr/>
            <p:nvPr/>
          </p:nvGrpSpPr>
          <p:grpSpPr>
            <a:xfrm>
              <a:off x="5653013" y="2496797"/>
              <a:ext cx="611413" cy="492045"/>
              <a:chOff x="7342981" y="642937"/>
              <a:chExt cx="917575" cy="747713"/>
            </a:xfrm>
            <a:solidFill>
              <a:schemeClr val="bg1"/>
            </a:solidFill>
          </p:grpSpPr>
          <p:sp>
            <p:nvSpPr>
              <p:cNvPr id="18" name="淘宝网Chenying0907出品 21"/>
              <p:cNvSpPr>
                <a:spLocks noEditPoints="1"/>
              </p:cNvSpPr>
              <p:nvPr/>
            </p:nvSpPr>
            <p:spPr bwMode="auto">
              <a:xfrm>
                <a:off x="7342981" y="642937"/>
                <a:ext cx="652462" cy="59690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9" name="淘宝网Chenying0907出品 22"/>
              <p:cNvSpPr>
                <a:spLocks noEditPoints="1"/>
              </p:cNvSpPr>
              <p:nvPr/>
            </p:nvSpPr>
            <p:spPr bwMode="auto">
              <a:xfrm>
                <a:off x="7708106" y="887412"/>
                <a:ext cx="552450" cy="503238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24" name="淘宝网Chenying0907出品 1"/>
          <p:cNvGrpSpPr/>
          <p:nvPr/>
        </p:nvGrpSpPr>
        <p:grpSpPr>
          <a:xfrm>
            <a:off x="2240419" y="1721586"/>
            <a:ext cx="2382836" cy="2353267"/>
            <a:chOff x="710152" y="1790224"/>
            <a:chExt cx="1900064" cy="1876485"/>
          </a:xfrm>
        </p:grpSpPr>
        <p:grpSp>
          <p:nvGrpSpPr>
            <p:cNvPr id="25" name="淘宝网Chenying0907出品 1"/>
            <p:cNvGrpSpPr/>
            <p:nvPr/>
          </p:nvGrpSpPr>
          <p:grpSpPr bwMode="auto">
            <a:xfrm>
              <a:off x="710152" y="1790224"/>
              <a:ext cx="1900064" cy="1876485"/>
              <a:chOff x="1182577" y="2036924"/>
              <a:chExt cx="3338534" cy="3338534"/>
            </a:xfrm>
          </p:grpSpPr>
          <p:sp>
            <p:nvSpPr>
              <p:cNvPr id="31" name="圆角淘宝网Chenying0907出品 74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2" name="淘宝网Chenying0907出品 75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3" name="圆角淘宝网Chenying0907出品 76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4" name="淘宝网Chenying0907出品 79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26" name="淘宝网Chenying0907出品 127"/>
            <p:cNvGrpSpPr/>
            <p:nvPr/>
          </p:nvGrpSpPr>
          <p:grpSpPr>
            <a:xfrm>
              <a:off x="1345968" y="2496796"/>
              <a:ext cx="607926" cy="462715"/>
              <a:chOff x="2624138" y="539750"/>
              <a:chExt cx="996950" cy="768350"/>
            </a:xfrm>
            <a:solidFill>
              <a:schemeClr val="bg1"/>
            </a:solidFill>
          </p:grpSpPr>
          <p:sp>
            <p:nvSpPr>
              <p:cNvPr id="27" name="淘宝网Chenying0907出品 23"/>
              <p:cNvSpPr>
                <a:spLocks noEditPoints="1"/>
              </p:cNvSpPr>
              <p:nvPr/>
            </p:nvSpPr>
            <p:spPr bwMode="auto">
              <a:xfrm>
                <a:off x="2624138" y="625475"/>
                <a:ext cx="860425" cy="682625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8" name="淘宝网Chenying0907出品 24"/>
              <p:cNvSpPr>
                <a:spLocks noEditPoints="1"/>
              </p:cNvSpPr>
              <p:nvPr/>
            </p:nvSpPr>
            <p:spPr bwMode="auto">
              <a:xfrm>
                <a:off x="2817813" y="927100"/>
                <a:ext cx="336550" cy="3016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9" name="淘宝网Chenying0907出品 25"/>
              <p:cNvSpPr/>
              <p:nvPr/>
            </p:nvSpPr>
            <p:spPr bwMode="auto">
              <a:xfrm>
                <a:off x="3268663" y="654050"/>
                <a:ext cx="179387" cy="1936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30" name="淘宝网Chenying0907出品 26"/>
              <p:cNvSpPr/>
              <p:nvPr/>
            </p:nvSpPr>
            <p:spPr bwMode="auto">
              <a:xfrm>
                <a:off x="3233738" y="539750"/>
                <a:ext cx="387350" cy="3587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42" name="淘宝网Chenying0907出品 98"/>
          <p:cNvGrpSpPr/>
          <p:nvPr/>
        </p:nvGrpSpPr>
        <p:grpSpPr bwMode="auto">
          <a:xfrm>
            <a:off x="2561808" y="4349388"/>
            <a:ext cx="2406651" cy="1447852"/>
            <a:chOff x="3508035" y="4207856"/>
            <a:chExt cx="2407376" cy="1466616"/>
          </a:xfrm>
        </p:grpSpPr>
        <p:sp>
          <p:nvSpPr>
            <p:cNvPr id="43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5" name="淘宝网Chenying0907出品 98"/>
          <p:cNvGrpSpPr/>
          <p:nvPr/>
        </p:nvGrpSpPr>
        <p:grpSpPr bwMode="auto">
          <a:xfrm>
            <a:off x="5185476" y="4349388"/>
            <a:ext cx="2406651" cy="1447852"/>
            <a:chOff x="3508035" y="4207856"/>
            <a:chExt cx="2407376" cy="1466616"/>
          </a:xfrm>
        </p:grpSpPr>
        <p:sp>
          <p:nvSpPr>
            <p:cNvPr id="46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7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8" name="淘宝网Chenying0907出品 98"/>
          <p:cNvGrpSpPr/>
          <p:nvPr/>
        </p:nvGrpSpPr>
        <p:grpSpPr bwMode="auto">
          <a:xfrm>
            <a:off x="7818817" y="4349388"/>
            <a:ext cx="2406651" cy="1447852"/>
            <a:chOff x="3508035" y="4207856"/>
            <a:chExt cx="2407376" cy="1466616"/>
          </a:xfrm>
        </p:grpSpPr>
        <p:sp>
          <p:nvSpPr>
            <p:cNvPr id="49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0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Group 32"/>
          <p:cNvGrpSpPr>
            <a:grpSpLocks noChangeAspect="1"/>
          </p:cNvGrpSpPr>
          <p:nvPr/>
        </p:nvGrpSpPr>
        <p:grpSpPr bwMode="auto">
          <a:xfrm>
            <a:off x="2465429" y="2467106"/>
            <a:ext cx="1560513" cy="1455737"/>
            <a:chOff x="562" y="1433"/>
            <a:chExt cx="983" cy="917"/>
          </a:xfrm>
          <a:solidFill>
            <a:schemeClr val="accent1"/>
          </a:solidFill>
        </p:grpSpPr>
        <p:sp>
          <p:nvSpPr>
            <p:cNvPr id="5" name="Freeform 33"/>
            <p:cNvSpPr/>
            <p:nvPr/>
          </p:nvSpPr>
          <p:spPr bwMode="auto">
            <a:xfrm>
              <a:off x="885" y="1720"/>
              <a:ext cx="372" cy="372"/>
            </a:xfrm>
            <a:custGeom>
              <a:avLst/>
              <a:gdLst>
                <a:gd name="T0" fmla="*/ 372 w 372"/>
                <a:gd name="T1" fmla="*/ 188 h 372"/>
                <a:gd name="T2" fmla="*/ 370 w 372"/>
                <a:gd name="T3" fmla="*/ 205 h 372"/>
                <a:gd name="T4" fmla="*/ 370 w 372"/>
                <a:gd name="T5" fmla="*/ 223 h 372"/>
                <a:gd name="T6" fmla="*/ 364 w 372"/>
                <a:gd name="T7" fmla="*/ 240 h 372"/>
                <a:gd name="T8" fmla="*/ 358 w 372"/>
                <a:gd name="T9" fmla="*/ 258 h 372"/>
                <a:gd name="T10" fmla="*/ 349 w 372"/>
                <a:gd name="T11" fmla="*/ 276 h 372"/>
                <a:gd name="T12" fmla="*/ 340 w 372"/>
                <a:gd name="T13" fmla="*/ 290 h 372"/>
                <a:gd name="T14" fmla="*/ 317 w 372"/>
                <a:gd name="T15" fmla="*/ 319 h 372"/>
                <a:gd name="T16" fmla="*/ 290 w 372"/>
                <a:gd name="T17" fmla="*/ 340 h 372"/>
                <a:gd name="T18" fmla="*/ 276 w 372"/>
                <a:gd name="T19" fmla="*/ 349 h 372"/>
                <a:gd name="T20" fmla="*/ 258 w 372"/>
                <a:gd name="T21" fmla="*/ 358 h 372"/>
                <a:gd name="T22" fmla="*/ 240 w 372"/>
                <a:gd name="T23" fmla="*/ 363 h 372"/>
                <a:gd name="T24" fmla="*/ 223 w 372"/>
                <a:gd name="T25" fmla="*/ 369 h 372"/>
                <a:gd name="T26" fmla="*/ 205 w 372"/>
                <a:gd name="T27" fmla="*/ 372 h 372"/>
                <a:gd name="T28" fmla="*/ 185 w 372"/>
                <a:gd name="T29" fmla="*/ 372 h 372"/>
                <a:gd name="T30" fmla="*/ 167 w 372"/>
                <a:gd name="T31" fmla="*/ 372 h 372"/>
                <a:gd name="T32" fmla="*/ 147 w 372"/>
                <a:gd name="T33" fmla="*/ 369 h 372"/>
                <a:gd name="T34" fmla="*/ 129 w 372"/>
                <a:gd name="T35" fmla="*/ 363 h 372"/>
                <a:gd name="T36" fmla="*/ 111 w 372"/>
                <a:gd name="T37" fmla="*/ 358 h 372"/>
                <a:gd name="T38" fmla="*/ 97 w 372"/>
                <a:gd name="T39" fmla="*/ 349 h 372"/>
                <a:gd name="T40" fmla="*/ 82 w 372"/>
                <a:gd name="T41" fmla="*/ 340 h 372"/>
                <a:gd name="T42" fmla="*/ 53 w 372"/>
                <a:gd name="T43" fmla="*/ 319 h 372"/>
                <a:gd name="T44" fmla="*/ 29 w 372"/>
                <a:gd name="T45" fmla="*/ 290 h 372"/>
                <a:gd name="T46" fmla="*/ 20 w 372"/>
                <a:gd name="T47" fmla="*/ 276 h 372"/>
                <a:gd name="T48" fmla="*/ 14 w 372"/>
                <a:gd name="T49" fmla="*/ 258 h 372"/>
                <a:gd name="T50" fmla="*/ 6 w 372"/>
                <a:gd name="T51" fmla="*/ 240 h 372"/>
                <a:gd name="T52" fmla="*/ 3 w 372"/>
                <a:gd name="T53" fmla="*/ 223 h 372"/>
                <a:gd name="T54" fmla="*/ 0 w 372"/>
                <a:gd name="T55" fmla="*/ 205 h 372"/>
                <a:gd name="T56" fmla="*/ 0 w 372"/>
                <a:gd name="T57" fmla="*/ 188 h 372"/>
                <a:gd name="T58" fmla="*/ 0 w 372"/>
                <a:gd name="T59" fmla="*/ 167 h 372"/>
                <a:gd name="T60" fmla="*/ 3 w 372"/>
                <a:gd name="T61" fmla="*/ 150 h 372"/>
                <a:gd name="T62" fmla="*/ 6 w 372"/>
                <a:gd name="T63" fmla="*/ 132 h 372"/>
                <a:gd name="T64" fmla="*/ 14 w 372"/>
                <a:gd name="T65" fmla="*/ 114 h 372"/>
                <a:gd name="T66" fmla="*/ 20 w 372"/>
                <a:gd name="T67" fmla="*/ 97 h 372"/>
                <a:gd name="T68" fmla="*/ 29 w 372"/>
                <a:gd name="T69" fmla="*/ 82 h 372"/>
                <a:gd name="T70" fmla="*/ 53 w 372"/>
                <a:gd name="T71" fmla="*/ 56 h 372"/>
                <a:gd name="T72" fmla="*/ 82 w 372"/>
                <a:gd name="T73" fmla="*/ 32 h 372"/>
                <a:gd name="T74" fmla="*/ 97 w 372"/>
                <a:gd name="T75" fmla="*/ 24 h 372"/>
                <a:gd name="T76" fmla="*/ 111 w 372"/>
                <a:gd name="T77" fmla="*/ 15 h 372"/>
                <a:gd name="T78" fmla="*/ 129 w 372"/>
                <a:gd name="T79" fmla="*/ 9 h 372"/>
                <a:gd name="T80" fmla="*/ 147 w 372"/>
                <a:gd name="T81" fmla="*/ 3 h 372"/>
                <a:gd name="T82" fmla="*/ 167 w 372"/>
                <a:gd name="T83" fmla="*/ 0 h 372"/>
                <a:gd name="T84" fmla="*/ 185 w 372"/>
                <a:gd name="T85" fmla="*/ 0 h 372"/>
                <a:gd name="T86" fmla="*/ 205 w 372"/>
                <a:gd name="T87" fmla="*/ 0 h 372"/>
                <a:gd name="T88" fmla="*/ 223 w 372"/>
                <a:gd name="T89" fmla="*/ 3 h 372"/>
                <a:gd name="T90" fmla="*/ 240 w 372"/>
                <a:gd name="T91" fmla="*/ 9 h 372"/>
                <a:gd name="T92" fmla="*/ 258 w 372"/>
                <a:gd name="T93" fmla="*/ 15 h 372"/>
                <a:gd name="T94" fmla="*/ 276 w 372"/>
                <a:gd name="T95" fmla="*/ 24 h 372"/>
                <a:gd name="T96" fmla="*/ 290 w 372"/>
                <a:gd name="T97" fmla="*/ 32 h 372"/>
                <a:gd name="T98" fmla="*/ 317 w 372"/>
                <a:gd name="T99" fmla="*/ 56 h 372"/>
                <a:gd name="T100" fmla="*/ 340 w 372"/>
                <a:gd name="T101" fmla="*/ 82 h 372"/>
                <a:gd name="T102" fmla="*/ 349 w 372"/>
                <a:gd name="T103" fmla="*/ 97 h 372"/>
                <a:gd name="T104" fmla="*/ 358 w 372"/>
                <a:gd name="T105" fmla="*/ 114 h 372"/>
                <a:gd name="T106" fmla="*/ 364 w 372"/>
                <a:gd name="T107" fmla="*/ 132 h 372"/>
                <a:gd name="T108" fmla="*/ 370 w 372"/>
                <a:gd name="T109" fmla="*/ 150 h 372"/>
                <a:gd name="T110" fmla="*/ 370 w 372"/>
                <a:gd name="T111" fmla="*/ 167 h 372"/>
                <a:gd name="T112" fmla="*/ 372 w 372"/>
                <a:gd name="T113" fmla="*/ 188 h 3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2"/>
                <a:gd name="T172" fmla="*/ 0 h 372"/>
                <a:gd name="T173" fmla="*/ 372 w 372"/>
                <a:gd name="T174" fmla="*/ 372 h 3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2" h="372">
                  <a:moveTo>
                    <a:pt x="372" y="188"/>
                  </a:moveTo>
                  <a:lnTo>
                    <a:pt x="370" y="205"/>
                  </a:lnTo>
                  <a:lnTo>
                    <a:pt x="370" y="223"/>
                  </a:lnTo>
                  <a:lnTo>
                    <a:pt x="364" y="240"/>
                  </a:lnTo>
                  <a:lnTo>
                    <a:pt x="358" y="258"/>
                  </a:lnTo>
                  <a:lnTo>
                    <a:pt x="349" y="276"/>
                  </a:lnTo>
                  <a:lnTo>
                    <a:pt x="340" y="290"/>
                  </a:lnTo>
                  <a:lnTo>
                    <a:pt x="317" y="319"/>
                  </a:lnTo>
                  <a:lnTo>
                    <a:pt x="290" y="340"/>
                  </a:lnTo>
                  <a:lnTo>
                    <a:pt x="276" y="349"/>
                  </a:lnTo>
                  <a:lnTo>
                    <a:pt x="258" y="358"/>
                  </a:lnTo>
                  <a:lnTo>
                    <a:pt x="240" y="363"/>
                  </a:lnTo>
                  <a:lnTo>
                    <a:pt x="223" y="369"/>
                  </a:lnTo>
                  <a:lnTo>
                    <a:pt x="205" y="372"/>
                  </a:lnTo>
                  <a:lnTo>
                    <a:pt x="185" y="372"/>
                  </a:lnTo>
                  <a:lnTo>
                    <a:pt x="167" y="372"/>
                  </a:lnTo>
                  <a:lnTo>
                    <a:pt x="147" y="369"/>
                  </a:lnTo>
                  <a:lnTo>
                    <a:pt x="129" y="363"/>
                  </a:lnTo>
                  <a:lnTo>
                    <a:pt x="111" y="358"/>
                  </a:lnTo>
                  <a:lnTo>
                    <a:pt x="97" y="349"/>
                  </a:lnTo>
                  <a:lnTo>
                    <a:pt x="82" y="340"/>
                  </a:lnTo>
                  <a:lnTo>
                    <a:pt x="53" y="319"/>
                  </a:lnTo>
                  <a:lnTo>
                    <a:pt x="29" y="290"/>
                  </a:lnTo>
                  <a:lnTo>
                    <a:pt x="20" y="276"/>
                  </a:lnTo>
                  <a:lnTo>
                    <a:pt x="14" y="258"/>
                  </a:lnTo>
                  <a:lnTo>
                    <a:pt x="6" y="240"/>
                  </a:lnTo>
                  <a:lnTo>
                    <a:pt x="3" y="223"/>
                  </a:lnTo>
                  <a:lnTo>
                    <a:pt x="0" y="205"/>
                  </a:lnTo>
                  <a:lnTo>
                    <a:pt x="0" y="188"/>
                  </a:lnTo>
                  <a:lnTo>
                    <a:pt x="0" y="167"/>
                  </a:lnTo>
                  <a:lnTo>
                    <a:pt x="3" y="150"/>
                  </a:lnTo>
                  <a:lnTo>
                    <a:pt x="6" y="132"/>
                  </a:lnTo>
                  <a:lnTo>
                    <a:pt x="14" y="114"/>
                  </a:lnTo>
                  <a:lnTo>
                    <a:pt x="20" y="97"/>
                  </a:lnTo>
                  <a:lnTo>
                    <a:pt x="29" y="82"/>
                  </a:lnTo>
                  <a:lnTo>
                    <a:pt x="53" y="56"/>
                  </a:lnTo>
                  <a:lnTo>
                    <a:pt x="82" y="32"/>
                  </a:lnTo>
                  <a:lnTo>
                    <a:pt x="97" y="24"/>
                  </a:lnTo>
                  <a:lnTo>
                    <a:pt x="111" y="15"/>
                  </a:lnTo>
                  <a:lnTo>
                    <a:pt x="129" y="9"/>
                  </a:lnTo>
                  <a:lnTo>
                    <a:pt x="147" y="3"/>
                  </a:lnTo>
                  <a:lnTo>
                    <a:pt x="167" y="0"/>
                  </a:lnTo>
                  <a:lnTo>
                    <a:pt x="185" y="0"/>
                  </a:lnTo>
                  <a:lnTo>
                    <a:pt x="205" y="0"/>
                  </a:lnTo>
                  <a:lnTo>
                    <a:pt x="223" y="3"/>
                  </a:lnTo>
                  <a:lnTo>
                    <a:pt x="240" y="9"/>
                  </a:lnTo>
                  <a:lnTo>
                    <a:pt x="258" y="15"/>
                  </a:lnTo>
                  <a:lnTo>
                    <a:pt x="276" y="24"/>
                  </a:lnTo>
                  <a:lnTo>
                    <a:pt x="290" y="32"/>
                  </a:lnTo>
                  <a:lnTo>
                    <a:pt x="317" y="56"/>
                  </a:lnTo>
                  <a:lnTo>
                    <a:pt x="340" y="82"/>
                  </a:lnTo>
                  <a:lnTo>
                    <a:pt x="349" y="97"/>
                  </a:lnTo>
                  <a:lnTo>
                    <a:pt x="358" y="114"/>
                  </a:lnTo>
                  <a:lnTo>
                    <a:pt x="364" y="132"/>
                  </a:lnTo>
                  <a:lnTo>
                    <a:pt x="370" y="150"/>
                  </a:lnTo>
                  <a:lnTo>
                    <a:pt x="370" y="167"/>
                  </a:lnTo>
                  <a:lnTo>
                    <a:pt x="37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" name="Freeform 34"/>
            <p:cNvSpPr/>
            <p:nvPr/>
          </p:nvSpPr>
          <p:spPr bwMode="auto">
            <a:xfrm>
              <a:off x="562" y="1588"/>
              <a:ext cx="434" cy="762"/>
            </a:xfrm>
            <a:custGeom>
              <a:avLst/>
              <a:gdLst>
                <a:gd name="T0" fmla="*/ 317 w 434"/>
                <a:gd name="T1" fmla="*/ 176 h 762"/>
                <a:gd name="T2" fmla="*/ 305 w 434"/>
                <a:gd name="T3" fmla="*/ 191 h 762"/>
                <a:gd name="T4" fmla="*/ 296 w 434"/>
                <a:gd name="T5" fmla="*/ 208 h 762"/>
                <a:gd name="T6" fmla="*/ 285 w 434"/>
                <a:gd name="T7" fmla="*/ 232 h 762"/>
                <a:gd name="T8" fmla="*/ 273 w 434"/>
                <a:gd name="T9" fmla="*/ 264 h 762"/>
                <a:gd name="T10" fmla="*/ 267 w 434"/>
                <a:gd name="T11" fmla="*/ 302 h 762"/>
                <a:gd name="T12" fmla="*/ 267 w 434"/>
                <a:gd name="T13" fmla="*/ 323 h 762"/>
                <a:gd name="T14" fmla="*/ 267 w 434"/>
                <a:gd name="T15" fmla="*/ 346 h 762"/>
                <a:gd name="T16" fmla="*/ 270 w 434"/>
                <a:gd name="T17" fmla="*/ 372 h 762"/>
                <a:gd name="T18" fmla="*/ 273 w 434"/>
                <a:gd name="T19" fmla="*/ 399 h 762"/>
                <a:gd name="T20" fmla="*/ 282 w 434"/>
                <a:gd name="T21" fmla="*/ 416 h 762"/>
                <a:gd name="T22" fmla="*/ 291 w 434"/>
                <a:gd name="T23" fmla="*/ 434 h 762"/>
                <a:gd name="T24" fmla="*/ 308 w 434"/>
                <a:gd name="T25" fmla="*/ 457 h 762"/>
                <a:gd name="T26" fmla="*/ 329 w 434"/>
                <a:gd name="T27" fmla="*/ 481 h 762"/>
                <a:gd name="T28" fmla="*/ 355 w 434"/>
                <a:gd name="T29" fmla="*/ 507 h 762"/>
                <a:gd name="T30" fmla="*/ 390 w 434"/>
                <a:gd name="T31" fmla="*/ 528 h 762"/>
                <a:gd name="T32" fmla="*/ 411 w 434"/>
                <a:gd name="T33" fmla="*/ 539 h 762"/>
                <a:gd name="T34" fmla="*/ 434 w 434"/>
                <a:gd name="T35" fmla="*/ 548 h 762"/>
                <a:gd name="T36" fmla="*/ 264 w 434"/>
                <a:gd name="T37" fmla="*/ 762 h 762"/>
                <a:gd name="T38" fmla="*/ 255 w 434"/>
                <a:gd name="T39" fmla="*/ 756 h 762"/>
                <a:gd name="T40" fmla="*/ 223 w 434"/>
                <a:gd name="T41" fmla="*/ 739 h 762"/>
                <a:gd name="T42" fmla="*/ 182 w 434"/>
                <a:gd name="T43" fmla="*/ 706 h 762"/>
                <a:gd name="T44" fmla="*/ 158 w 434"/>
                <a:gd name="T45" fmla="*/ 683 h 762"/>
                <a:gd name="T46" fmla="*/ 135 w 434"/>
                <a:gd name="T47" fmla="*/ 660 h 762"/>
                <a:gd name="T48" fmla="*/ 109 w 434"/>
                <a:gd name="T49" fmla="*/ 630 h 762"/>
                <a:gd name="T50" fmla="*/ 85 w 434"/>
                <a:gd name="T51" fmla="*/ 595 h 762"/>
                <a:gd name="T52" fmla="*/ 62 w 434"/>
                <a:gd name="T53" fmla="*/ 560 h 762"/>
                <a:gd name="T54" fmla="*/ 44 w 434"/>
                <a:gd name="T55" fmla="*/ 516 h 762"/>
                <a:gd name="T56" fmla="*/ 26 w 434"/>
                <a:gd name="T57" fmla="*/ 472 h 762"/>
                <a:gd name="T58" fmla="*/ 12 w 434"/>
                <a:gd name="T59" fmla="*/ 422 h 762"/>
                <a:gd name="T60" fmla="*/ 3 w 434"/>
                <a:gd name="T61" fmla="*/ 367 h 762"/>
                <a:gd name="T62" fmla="*/ 0 w 434"/>
                <a:gd name="T63" fmla="*/ 308 h 762"/>
                <a:gd name="T64" fmla="*/ 3 w 434"/>
                <a:gd name="T65" fmla="*/ 279 h 762"/>
                <a:gd name="T66" fmla="*/ 9 w 434"/>
                <a:gd name="T67" fmla="*/ 243 h 762"/>
                <a:gd name="T68" fmla="*/ 18 w 434"/>
                <a:gd name="T69" fmla="*/ 200 h 762"/>
                <a:gd name="T70" fmla="*/ 32 w 434"/>
                <a:gd name="T71" fmla="*/ 153 h 762"/>
                <a:gd name="T72" fmla="*/ 53 w 434"/>
                <a:gd name="T73" fmla="*/ 100 h 762"/>
                <a:gd name="T74" fmla="*/ 65 w 434"/>
                <a:gd name="T75" fmla="*/ 76 h 762"/>
                <a:gd name="T76" fmla="*/ 79 w 434"/>
                <a:gd name="T77" fmla="*/ 50 h 762"/>
                <a:gd name="T78" fmla="*/ 97 w 434"/>
                <a:gd name="T79" fmla="*/ 27 h 762"/>
                <a:gd name="T80" fmla="*/ 117 w 434"/>
                <a:gd name="T81" fmla="*/ 0 h 762"/>
                <a:gd name="T82" fmla="*/ 317 w 434"/>
                <a:gd name="T83" fmla="*/ 176 h 76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4"/>
                <a:gd name="T127" fmla="*/ 0 h 762"/>
                <a:gd name="T128" fmla="*/ 434 w 434"/>
                <a:gd name="T129" fmla="*/ 762 h 76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4" h="762">
                  <a:moveTo>
                    <a:pt x="317" y="176"/>
                  </a:moveTo>
                  <a:lnTo>
                    <a:pt x="305" y="191"/>
                  </a:lnTo>
                  <a:lnTo>
                    <a:pt x="296" y="208"/>
                  </a:lnTo>
                  <a:lnTo>
                    <a:pt x="285" y="232"/>
                  </a:lnTo>
                  <a:lnTo>
                    <a:pt x="273" y="264"/>
                  </a:lnTo>
                  <a:lnTo>
                    <a:pt x="267" y="302"/>
                  </a:lnTo>
                  <a:lnTo>
                    <a:pt x="267" y="323"/>
                  </a:lnTo>
                  <a:lnTo>
                    <a:pt x="267" y="346"/>
                  </a:lnTo>
                  <a:lnTo>
                    <a:pt x="270" y="372"/>
                  </a:lnTo>
                  <a:lnTo>
                    <a:pt x="273" y="399"/>
                  </a:lnTo>
                  <a:lnTo>
                    <a:pt x="282" y="416"/>
                  </a:lnTo>
                  <a:lnTo>
                    <a:pt x="291" y="434"/>
                  </a:lnTo>
                  <a:lnTo>
                    <a:pt x="308" y="457"/>
                  </a:lnTo>
                  <a:lnTo>
                    <a:pt x="329" y="481"/>
                  </a:lnTo>
                  <a:lnTo>
                    <a:pt x="355" y="507"/>
                  </a:lnTo>
                  <a:lnTo>
                    <a:pt x="390" y="528"/>
                  </a:lnTo>
                  <a:lnTo>
                    <a:pt x="411" y="539"/>
                  </a:lnTo>
                  <a:lnTo>
                    <a:pt x="434" y="548"/>
                  </a:lnTo>
                  <a:lnTo>
                    <a:pt x="264" y="762"/>
                  </a:lnTo>
                  <a:lnTo>
                    <a:pt x="255" y="756"/>
                  </a:lnTo>
                  <a:lnTo>
                    <a:pt x="223" y="739"/>
                  </a:lnTo>
                  <a:lnTo>
                    <a:pt x="182" y="706"/>
                  </a:lnTo>
                  <a:lnTo>
                    <a:pt x="158" y="683"/>
                  </a:lnTo>
                  <a:lnTo>
                    <a:pt x="135" y="660"/>
                  </a:lnTo>
                  <a:lnTo>
                    <a:pt x="109" y="630"/>
                  </a:lnTo>
                  <a:lnTo>
                    <a:pt x="85" y="595"/>
                  </a:lnTo>
                  <a:lnTo>
                    <a:pt x="62" y="560"/>
                  </a:lnTo>
                  <a:lnTo>
                    <a:pt x="44" y="516"/>
                  </a:lnTo>
                  <a:lnTo>
                    <a:pt x="26" y="472"/>
                  </a:lnTo>
                  <a:lnTo>
                    <a:pt x="12" y="422"/>
                  </a:lnTo>
                  <a:lnTo>
                    <a:pt x="3" y="367"/>
                  </a:lnTo>
                  <a:lnTo>
                    <a:pt x="0" y="308"/>
                  </a:lnTo>
                  <a:lnTo>
                    <a:pt x="3" y="279"/>
                  </a:lnTo>
                  <a:lnTo>
                    <a:pt x="9" y="243"/>
                  </a:lnTo>
                  <a:lnTo>
                    <a:pt x="18" y="200"/>
                  </a:lnTo>
                  <a:lnTo>
                    <a:pt x="32" y="153"/>
                  </a:lnTo>
                  <a:lnTo>
                    <a:pt x="53" y="100"/>
                  </a:lnTo>
                  <a:lnTo>
                    <a:pt x="65" y="76"/>
                  </a:lnTo>
                  <a:lnTo>
                    <a:pt x="79" y="50"/>
                  </a:lnTo>
                  <a:lnTo>
                    <a:pt x="97" y="27"/>
                  </a:lnTo>
                  <a:lnTo>
                    <a:pt x="117" y="0"/>
                  </a:lnTo>
                  <a:lnTo>
                    <a:pt x="317" y="1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" name="Rectangle 35"/>
            <p:cNvSpPr>
              <a:spLocks noChangeArrowheads="1"/>
            </p:cNvSpPr>
            <p:nvPr/>
          </p:nvSpPr>
          <p:spPr bwMode="auto">
            <a:xfrm>
              <a:off x="1064" y="1433"/>
              <a:ext cx="26" cy="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" name="Rectangle 36"/>
            <p:cNvSpPr>
              <a:spLocks noChangeArrowheads="1"/>
            </p:cNvSpPr>
            <p:nvPr/>
          </p:nvSpPr>
          <p:spPr bwMode="auto">
            <a:xfrm>
              <a:off x="612" y="1887"/>
              <a:ext cx="76" cy="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" name="Rectangle 37"/>
            <p:cNvSpPr>
              <a:spLocks noChangeArrowheads="1"/>
            </p:cNvSpPr>
            <p:nvPr/>
          </p:nvSpPr>
          <p:spPr bwMode="auto">
            <a:xfrm>
              <a:off x="1466" y="1887"/>
              <a:ext cx="79" cy="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0" name="Freeform 38"/>
            <p:cNvSpPr/>
            <p:nvPr/>
          </p:nvSpPr>
          <p:spPr bwMode="auto">
            <a:xfrm>
              <a:off x="671" y="1650"/>
              <a:ext cx="79" cy="61"/>
            </a:xfrm>
            <a:custGeom>
              <a:avLst/>
              <a:gdLst>
                <a:gd name="T0" fmla="*/ 79 w 79"/>
                <a:gd name="T1" fmla="*/ 41 h 61"/>
                <a:gd name="T2" fmla="*/ 67 w 79"/>
                <a:gd name="T3" fmla="*/ 61 h 61"/>
                <a:gd name="T4" fmla="*/ 0 w 79"/>
                <a:gd name="T5" fmla="*/ 23 h 61"/>
                <a:gd name="T6" fmla="*/ 11 w 79"/>
                <a:gd name="T7" fmla="*/ 0 h 61"/>
                <a:gd name="T8" fmla="*/ 79 w 79"/>
                <a:gd name="T9" fmla="*/ 41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61"/>
                <a:gd name="T17" fmla="*/ 79 w 79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61">
                  <a:moveTo>
                    <a:pt x="79" y="41"/>
                  </a:moveTo>
                  <a:lnTo>
                    <a:pt x="67" y="61"/>
                  </a:lnTo>
                  <a:lnTo>
                    <a:pt x="0" y="23"/>
                  </a:lnTo>
                  <a:lnTo>
                    <a:pt x="11" y="0"/>
                  </a:lnTo>
                  <a:lnTo>
                    <a:pt x="79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1" name="Freeform 39"/>
            <p:cNvSpPr/>
            <p:nvPr/>
          </p:nvSpPr>
          <p:spPr bwMode="auto">
            <a:xfrm>
              <a:off x="1404" y="2086"/>
              <a:ext cx="82" cy="65"/>
            </a:xfrm>
            <a:custGeom>
              <a:avLst/>
              <a:gdLst>
                <a:gd name="T0" fmla="*/ 82 w 82"/>
                <a:gd name="T1" fmla="*/ 41 h 65"/>
                <a:gd name="T2" fmla="*/ 68 w 82"/>
                <a:gd name="T3" fmla="*/ 65 h 65"/>
                <a:gd name="T4" fmla="*/ 0 w 82"/>
                <a:gd name="T5" fmla="*/ 24 h 65"/>
                <a:gd name="T6" fmla="*/ 15 w 82"/>
                <a:gd name="T7" fmla="*/ 0 h 65"/>
                <a:gd name="T8" fmla="*/ 82 w 82"/>
                <a:gd name="T9" fmla="*/ 41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5"/>
                <a:gd name="T17" fmla="*/ 82 w 82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5">
                  <a:moveTo>
                    <a:pt x="82" y="41"/>
                  </a:moveTo>
                  <a:lnTo>
                    <a:pt x="68" y="65"/>
                  </a:lnTo>
                  <a:lnTo>
                    <a:pt x="0" y="24"/>
                  </a:lnTo>
                  <a:lnTo>
                    <a:pt x="15" y="0"/>
                  </a:lnTo>
                  <a:lnTo>
                    <a:pt x="82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2" name="Freeform 40"/>
            <p:cNvSpPr/>
            <p:nvPr/>
          </p:nvSpPr>
          <p:spPr bwMode="auto">
            <a:xfrm>
              <a:off x="835" y="1489"/>
              <a:ext cx="59" cy="82"/>
            </a:xfrm>
            <a:custGeom>
              <a:avLst/>
              <a:gdLst>
                <a:gd name="T0" fmla="*/ 59 w 59"/>
                <a:gd name="T1" fmla="*/ 67 h 82"/>
                <a:gd name="T2" fmla="*/ 38 w 59"/>
                <a:gd name="T3" fmla="*/ 82 h 82"/>
                <a:gd name="T4" fmla="*/ 0 w 59"/>
                <a:gd name="T5" fmla="*/ 14 h 82"/>
                <a:gd name="T6" fmla="*/ 20 w 59"/>
                <a:gd name="T7" fmla="*/ 0 h 82"/>
                <a:gd name="T8" fmla="*/ 59 w 59"/>
                <a:gd name="T9" fmla="*/ 67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82"/>
                <a:gd name="T17" fmla="*/ 59 w 59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82">
                  <a:moveTo>
                    <a:pt x="59" y="67"/>
                  </a:moveTo>
                  <a:lnTo>
                    <a:pt x="38" y="82"/>
                  </a:lnTo>
                  <a:lnTo>
                    <a:pt x="0" y="14"/>
                  </a:lnTo>
                  <a:lnTo>
                    <a:pt x="20" y="0"/>
                  </a:lnTo>
                  <a:lnTo>
                    <a:pt x="59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3" name="Freeform 41"/>
            <p:cNvSpPr/>
            <p:nvPr/>
          </p:nvSpPr>
          <p:spPr bwMode="auto">
            <a:xfrm>
              <a:off x="665" y="2081"/>
              <a:ext cx="82" cy="58"/>
            </a:xfrm>
            <a:custGeom>
              <a:avLst/>
              <a:gdLst>
                <a:gd name="T0" fmla="*/ 67 w 82"/>
                <a:gd name="T1" fmla="*/ 0 h 58"/>
                <a:gd name="T2" fmla="*/ 82 w 82"/>
                <a:gd name="T3" fmla="*/ 20 h 58"/>
                <a:gd name="T4" fmla="*/ 11 w 82"/>
                <a:gd name="T5" fmla="*/ 58 h 58"/>
                <a:gd name="T6" fmla="*/ 0 w 82"/>
                <a:gd name="T7" fmla="*/ 38 h 58"/>
                <a:gd name="T8" fmla="*/ 67 w 82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58"/>
                <a:gd name="T17" fmla="*/ 82 w 82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58">
                  <a:moveTo>
                    <a:pt x="67" y="0"/>
                  </a:moveTo>
                  <a:lnTo>
                    <a:pt x="82" y="20"/>
                  </a:lnTo>
                  <a:lnTo>
                    <a:pt x="11" y="58"/>
                  </a:lnTo>
                  <a:lnTo>
                    <a:pt x="0" y="3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4" name="Freeform 42"/>
            <p:cNvSpPr/>
            <p:nvPr/>
          </p:nvSpPr>
          <p:spPr bwMode="auto">
            <a:xfrm>
              <a:off x="1410" y="1659"/>
              <a:ext cx="82" cy="61"/>
            </a:xfrm>
            <a:custGeom>
              <a:avLst/>
              <a:gdLst>
                <a:gd name="T0" fmla="*/ 68 w 82"/>
                <a:gd name="T1" fmla="*/ 0 h 61"/>
                <a:gd name="T2" fmla="*/ 82 w 82"/>
                <a:gd name="T3" fmla="*/ 23 h 61"/>
                <a:gd name="T4" fmla="*/ 15 w 82"/>
                <a:gd name="T5" fmla="*/ 61 h 61"/>
                <a:gd name="T6" fmla="*/ 0 w 82"/>
                <a:gd name="T7" fmla="*/ 38 h 61"/>
                <a:gd name="T8" fmla="*/ 68 w 82"/>
                <a:gd name="T9" fmla="*/ 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1"/>
                <a:gd name="T17" fmla="*/ 82 w 82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1">
                  <a:moveTo>
                    <a:pt x="68" y="0"/>
                  </a:moveTo>
                  <a:lnTo>
                    <a:pt x="82" y="23"/>
                  </a:lnTo>
                  <a:lnTo>
                    <a:pt x="15" y="61"/>
                  </a:lnTo>
                  <a:lnTo>
                    <a:pt x="0" y="38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5" name="Freeform 43"/>
            <p:cNvSpPr/>
            <p:nvPr/>
          </p:nvSpPr>
          <p:spPr bwMode="auto">
            <a:xfrm>
              <a:off x="1275" y="1497"/>
              <a:ext cx="65" cy="82"/>
            </a:xfrm>
            <a:custGeom>
              <a:avLst/>
              <a:gdLst>
                <a:gd name="T0" fmla="*/ 41 w 65"/>
                <a:gd name="T1" fmla="*/ 0 h 82"/>
                <a:gd name="T2" fmla="*/ 65 w 65"/>
                <a:gd name="T3" fmla="*/ 15 h 82"/>
                <a:gd name="T4" fmla="*/ 24 w 65"/>
                <a:gd name="T5" fmla="*/ 82 h 82"/>
                <a:gd name="T6" fmla="*/ 0 w 65"/>
                <a:gd name="T7" fmla="*/ 68 h 82"/>
                <a:gd name="T8" fmla="*/ 41 w 65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82"/>
                <a:gd name="T17" fmla="*/ 65 w 65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82">
                  <a:moveTo>
                    <a:pt x="41" y="0"/>
                  </a:moveTo>
                  <a:lnTo>
                    <a:pt x="65" y="15"/>
                  </a:lnTo>
                  <a:lnTo>
                    <a:pt x="24" y="82"/>
                  </a:lnTo>
                  <a:lnTo>
                    <a:pt x="0" y="68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16" name="Group 46"/>
          <p:cNvGrpSpPr>
            <a:grpSpLocks noChangeAspect="1"/>
          </p:cNvGrpSpPr>
          <p:nvPr/>
        </p:nvGrpSpPr>
        <p:grpSpPr bwMode="auto">
          <a:xfrm>
            <a:off x="4716503" y="1563818"/>
            <a:ext cx="2643188" cy="2462213"/>
            <a:chOff x="1980" y="864"/>
            <a:chExt cx="1665" cy="1551"/>
          </a:xfrm>
          <a:solidFill>
            <a:schemeClr val="accent2"/>
          </a:solidFill>
        </p:grpSpPr>
        <p:sp>
          <p:nvSpPr>
            <p:cNvPr id="17" name="Freeform 47"/>
            <p:cNvSpPr/>
            <p:nvPr/>
          </p:nvSpPr>
          <p:spPr bwMode="auto">
            <a:xfrm>
              <a:off x="1980" y="1576"/>
              <a:ext cx="676" cy="839"/>
            </a:xfrm>
            <a:custGeom>
              <a:avLst/>
              <a:gdLst>
                <a:gd name="T0" fmla="*/ 10 w 676"/>
                <a:gd name="T1" fmla="*/ 0 h 839"/>
                <a:gd name="T2" fmla="*/ 3 w 676"/>
                <a:gd name="T3" fmla="*/ 75 h 839"/>
                <a:gd name="T4" fmla="*/ 0 w 676"/>
                <a:gd name="T5" fmla="*/ 107 h 839"/>
                <a:gd name="T6" fmla="*/ 3 w 676"/>
                <a:gd name="T7" fmla="*/ 153 h 839"/>
                <a:gd name="T8" fmla="*/ 7 w 676"/>
                <a:gd name="T9" fmla="*/ 199 h 839"/>
                <a:gd name="T10" fmla="*/ 13 w 676"/>
                <a:gd name="T11" fmla="*/ 245 h 839"/>
                <a:gd name="T12" fmla="*/ 20 w 676"/>
                <a:gd name="T13" fmla="*/ 284 h 839"/>
                <a:gd name="T14" fmla="*/ 29 w 676"/>
                <a:gd name="T15" fmla="*/ 326 h 839"/>
                <a:gd name="T16" fmla="*/ 42 w 676"/>
                <a:gd name="T17" fmla="*/ 365 h 839"/>
                <a:gd name="T18" fmla="*/ 55 w 676"/>
                <a:gd name="T19" fmla="*/ 401 h 839"/>
                <a:gd name="T20" fmla="*/ 72 w 676"/>
                <a:gd name="T21" fmla="*/ 437 h 839"/>
                <a:gd name="T22" fmla="*/ 104 w 676"/>
                <a:gd name="T23" fmla="*/ 502 h 839"/>
                <a:gd name="T24" fmla="*/ 144 w 676"/>
                <a:gd name="T25" fmla="*/ 565 h 839"/>
                <a:gd name="T26" fmla="*/ 183 w 676"/>
                <a:gd name="T27" fmla="*/ 617 h 839"/>
                <a:gd name="T28" fmla="*/ 222 w 676"/>
                <a:gd name="T29" fmla="*/ 666 h 839"/>
                <a:gd name="T30" fmla="*/ 264 w 676"/>
                <a:gd name="T31" fmla="*/ 708 h 839"/>
                <a:gd name="T32" fmla="*/ 304 w 676"/>
                <a:gd name="T33" fmla="*/ 744 h 839"/>
                <a:gd name="T34" fmla="*/ 343 w 676"/>
                <a:gd name="T35" fmla="*/ 773 h 839"/>
                <a:gd name="T36" fmla="*/ 375 w 676"/>
                <a:gd name="T37" fmla="*/ 796 h 839"/>
                <a:gd name="T38" fmla="*/ 424 w 676"/>
                <a:gd name="T39" fmla="*/ 829 h 839"/>
                <a:gd name="T40" fmla="*/ 444 w 676"/>
                <a:gd name="T41" fmla="*/ 839 h 839"/>
                <a:gd name="T42" fmla="*/ 676 w 676"/>
                <a:gd name="T43" fmla="*/ 499 h 839"/>
                <a:gd name="T44" fmla="*/ 640 w 676"/>
                <a:gd name="T45" fmla="*/ 483 h 839"/>
                <a:gd name="T46" fmla="*/ 607 w 676"/>
                <a:gd name="T47" fmla="*/ 467 h 839"/>
                <a:gd name="T48" fmla="*/ 578 w 676"/>
                <a:gd name="T49" fmla="*/ 447 h 839"/>
                <a:gd name="T50" fmla="*/ 552 w 676"/>
                <a:gd name="T51" fmla="*/ 424 h 839"/>
                <a:gd name="T52" fmla="*/ 529 w 676"/>
                <a:gd name="T53" fmla="*/ 405 h 839"/>
                <a:gd name="T54" fmla="*/ 506 w 676"/>
                <a:gd name="T55" fmla="*/ 382 h 839"/>
                <a:gd name="T56" fmla="*/ 473 w 676"/>
                <a:gd name="T57" fmla="*/ 336 h 839"/>
                <a:gd name="T58" fmla="*/ 447 w 676"/>
                <a:gd name="T59" fmla="*/ 294 h 839"/>
                <a:gd name="T60" fmla="*/ 431 w 676"/>
                <a:gd name="T61" fmla="*/ 258 h 839"/>
                <a:gd name="T62" fmla="*/ 421 w 676"/>
                <a:gd name="T63" fmla="*/ 225 h 839"/>
                <a:gd name="T64" fmla="*/ 415 w 676"/>
                <a:gd name="T65" fmla="*/ 183 h 839"/>
                <a:gd name="T66" fmla="*/ 408 w 676"/>
                <a:gd name="T67" fmla="*/ 143 h 839"/>
                <a:gd name="T68" fmla="*/ 408 w 676"/>
                <a:gd name="T69" fmla="*/ 107 h 839"/>
                <a:gd name="T70" fmla="*/ 408 w 676"/>
                <a:gd name="T71" fmla="*/ 72 h 839"/>
                <a:gd name="T72" fmla="*/ 10 w 676"/>
                <a:gd name="T73" fmla="*/ 0 h 8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6"/>
                <a:gd name="T112" fmla="*/ 0 h 839"/>
                <a:gd name="T113" fmla="*/ 676 w 676"/>
                <a:gd name="T114" fmla="*/ 839 h 8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6" h="839">
                  <a:moveTo>
                    <a:pt x="10" y="0"/>
                  </a:moveTo>
                  <a:lnTo>
                    <a:pt x="3" y="75"/>
                  </a:lnTo>
                  <a:lnTo>
                    <a:pt x="0" y="107"/>
                  </a:lnTo>
                  <a:lnTo>
                    <a:pt x="3" y="153"/>
                  </a:lnTo>
                  <a:lnTo>
                    <a:pt x="7" y="199"/>
                  </a:lnTo>
                  <a:lnTo>
                    <a:pt x="13" y="245"/>
                  </a:lnTo>
                  <a:lnTo>
                    <a:pt x="20" y="284"/>
                  </a:lnTo>
                  <a:lnTo>
                    <a:pt x="29" y="326"/>
                  </a:lnTo>
                  <a:lnTo>
                    <a:pt x="42" y="365"/>
                  </a:lnTo>
                  <a:lnTo>
                    <a:pt x="55" y="401"/>
                  </a:lnTo>
                  <a:lnTo>
                    <a:pt x="72" y="437"/>
                  </a:lnTo>
                  <a:lnTo>
                    <a:pt x="104" y="502"/>
                  </a:lnTo>
                  <a:lnTo>
                    <a:pt x="144" y="565"/>
                  </a:lnTo>
                  <a:lnTo>
                    <a:pt x="183" y="617"/>
                  </a:lnTo>
                  <a:lnTo>
                    <a:pt x="222" y="666"/>
                  </a:lnTo>
                  <a:lnTo>
                    <a:pt x="264" y="708"/>
                  </a:lnTo>
                  <a:lnTo>
                    <a:pt x="304" y="744"/>
                  </a:lnTo>
                  <a:lnTo>
                    <a:pt x="343" y="773"/>
                  </a:lnTo>
                  <a:lnTo>
                    <a:pt x="375" y="796"/>
                  </a:lnTo>
                  <a:lnTo>
                    <a:pt x="424" y="829"/>
                  </a:lnTo>
                  <a:lnTo>
                    <a:pt x="444" y="839"/>
                  </a:lnTo>
                  <a:lnTo>
                    <a:pt x="676" y="499"/>
                  </a:lnTo>
                  <a:lnTo>
                    <a:pt x="640" y="483"/>
                  </a:lnTo>
                  <a:lnTo>
                    <a:pt x="607" y="467"/>
                  </a:lnTo>
                  <a:lnTo>
                    <a:pt x="578" y="447"/>
                  </a:lnTo>
                  <a:lnTo>
                    <a:pt x="552" y="424"/>
                  </a:lnTo>
                  <a:lnTo>
                    <a:pt x="529" y="405"/>
                  </a:lnTo>
                  <a:lnTo>
                    <a:pt x="506" y="382"/>
                  </a:lnTo>
                  <a:lnTo>
                    <a:pt x="473" y="336"/>
                  </a:lnTo>
                  <a:lnTo>
                    <a:pt x="447" y="294"/>
                  </a:lnTo>
                  <a:lnTo>
                    <a:pt x="431" y="258"/>
                  </a:lnTo>
                  <a:lnTo>
                    <a:pt x="421" y="225"/>
                  </a:lnTo>
                  <a:lnTo>
                    <a:pt x="415" y="183"/>
                  </a:lnTo>
                  <a:lnTo>
                    <a:pt x="408" y="143"/>
                  </a:lnTo>
                  <a:lnTo>
                    <a:pt x="408" y="107"/>
                  </a:lnTo>
                  <a:lnTo>
                    <a:pt x="408" y="7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8" name="Freeform 48"/>
            <p:cNvSpPr/>
            <p:nvPr/>
          </p:nvSpPr>
          <p:spPr bwMode="auto">
            <a:xfrm>
              <a:off x="2479" y="1305"/>
              <a:ext cx="722" cy="725"/>
            </a:xfrm>
            <a:custGeom>
              <a:avLst/>
              <a:gdLst>
                <a:gd name="T0" fmla="*/ 722 w 722"/>
                <a:gd name="T1" fmla="*/ 398 h 725"/>
                <a:gd name="T2" fmla="*/ 705 w 722"/>
                <a:gd name="T3" fmla="*/ 470 h 725"/>
                <a:gd name="T4" fmla="*/ 679 w 722"/>
                <a:gd name="T5" fmla="*/ 535 h 725"/>
                <a:gd name="T6" fmla="*/ 640 w 722"/>
                <a:gd name="T7" fmla="*/ 591 h 725"/>
                <a:gd name="T8" fmla="*/ 591 w 722"/>
                <a:gd name="T9" fmla="*/ 640 h 725"/>
                <a:gd name="T10" fmla="*/ 532 w 722"/>
                <a:gd name="T11" fmla="*/ 679 h 725"/>
                <a:gd name="T12" fmla="*/ 470 w 722"/>
                <a:gd name="T13" fmla="*/ 708 h 725"/>
                <a:gd name="T14" fmla="*/ 399 w 722"/>
                <a:gd name="T15" fmla="*/ 721 h 725"/>
                <a:gd name="T16" fmla="*/ 324 w 722"/>
                <a:gd name="T17" fmla="*/ 721 h 725"/>
                <a:gd name="T18" fmla="*/ 255 w 722"/>
                <a:gd name="T19" fmla="*/ 708 h 725"/>
                <a:gd name="T20" fmla="*/ 190 w 722"/>
                <a:gd name="T21" fmla="*/ 679 h 725"/>
                <a:gd name="T22" fmla="*/ 131 w 722"/>
                <a:gd name="T23" fmla="*/ 640 h 725"/>
                <a:gd name="T24" fmla="*/ 82 w 722"/>
                <a:gd name="T25" fmla="*/ 591 h 725"/>
                <a:gd name="T26" fmla="*/ 43 w 722"/>
                <a:gd name="T27" fmla="*/ 535 h 725"/>
                <a:gd name="T28" fmla="*/ 17 w 722"/>
                <a:gd name="T29" fmla="*/ 470 h 725"/>
                <a:gd name="T30" fmla="*/ 4 w 722"/>
                <a:gd name="T31" fmla="*/ 398 h 725"/>
                <a:gd name="T32" fmla="*/ 4 w 722"/>
                <a:gd name="T33" fmla="*/ 326 h 725"/>
                <a:gd name="T34" fmla="*/ 17 w 722"/>
                <a:gd name="T35" fmla="*/ 254 h 725"/>
                <a:gd name="T36" fmla="*/ 43 w 722"/>
                <a:gd name="T37" fmla="*/ 189 h 725"/>
                <a:gd name="T38" fmla="*/ 82 w 722"/>
                <a:gd name="T39" fmla="*/ 134 h 725"/>
                <a:gd name="T40" fmla="*/ 131 w 722"/>
                <a:gd name="T41" fmla="*/ 85 h 725"/>
                <a:gd name="T42" fmla="*/ 190 w 722"/>
                <a:gd name="T43" fmla="*/ 45 h 725"/>
                <a:gd name="T44" fmla="*/ 255 w 722"/>
                <a:gd name="T45" fmla="*/ 16 h 725"/>
                <a:gd name="T46" fmla="*/ 324 w 722"/>
                <a:gd name="T47" fmla="*/ 3 h 725"/>
                <a:gd name="T48" fmla="*/ 399 w 722"/>
                <a:gd name="T49" fmla="*/ 3 h 725"/>
                <a:gd name="T50" fmla="*/ 470 w 722"/>
                <a:gd name="T51" fmla="*/ 16 h 725"/>
                <a:gd name="T52" fmla="*/ 532 w 722"/>
                <a:gd name="T53" fmla="*/ 45 h 725"/>
                <a:gd name="T54" fmla="*/ 591 w 722"/>
                <a:gd name="T55" fmla="*/ 85 h 725"/>
                <a:gd name="T56" fmla="*/ 640 w 722"/>
                <a:gd name="T57" fmla="*/ 134 h 725"/>
                <a:gd name="T58" fmla="*/ 679 w 722"/>
                <a:gd name="T59" fmla="*/ 189 h 725"/>
                <a:gd name="T60" fmla="*/ 705 w 722"/>
                <a:gd name="T61" fmla="*/ 254 h 725"/>
                <a:gd name="T62" fmla="*/ 722 w 722"/>
                <a:gd name="T63" fmla="*/ 326 h 7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22"/>
                <a:gd name="T97" fmla="*/ 0 h 725"/>
                <a:gd name="T98" fmla="*/ 722 w 722"/>
                <a:gd name="T99" fmla="*/ 725 h 7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22" h="725">
                  <a:moveTo>
                    <a:pt x="722" y="362"/>
                  </a:moveTo>
                  <a:lnTo>
                    <a:pt x="722" y="398"/>
                  </a:lnTo>
                  <a:lnTo>
                    <a:pt x="715" y="434"/>
                  </a:lnTo>
                  <a:lnTo>
                    <a:pt x="705" y="470"/>
                  </a:lnTo>
                  <a:lnTo>
                    <a:pt x="696" y="503"/>
                  </a:lnTo>
                  <a:lnTo>
                    <a:pt x="679" y="535"/>
                  </a:lnTo>
                  <a:lnTo>
                    <a:pt x="660" y="565"/>
                  </a:lnTo>
                  <a:lnTo>
                    <a:pt x="640" y="591"/>
                  </a:lnTo>
                  <a:lnTo>
                    <a:pt x="617" y="617"/>
                  </a:lnTo>
                  <a:lnTo>
                    <a:pt x="591" y="640"/>
                  </a:lnTo>
                  <a:lnTo>
                    <a:pt x="565" y="662"/>
                  </a:lnTo>
                  <a:lnTo>
                    <a:pt x="532" y="679"/>
                  </a:lnTo>
                  <a:lnTo>
                    <a:pt x="503" y="695"/>
                  </a:lnTo>
                  <a:lnTo>
                    <a:pt x="470" y="708"/>
                  </a:lnTo>
                  <a:lnTo>
                    <a:pt x="435" y="715"/>
                  </a:lnTo>
                  <a:lnTo>
                    <a:pt x="399" y="721"/>
                  </a:lnTo>
                  <a:lnTo>
                    <a:pt x="363" y="725"/>
                  </a:lnTo>
                  <a:lnTo>
                    <a:pt x="324" y="721"/>
                  </a:lnTo>
                  <a:lnTo>
                    <a:pt x="288" y="715"/>
                  </a:lnTo>
                  <a:lnTo>
                    <a:pt x="255" y="708"/>
                  </a:lnTo>
                  <a:lnTo>
                    <a:pt x="222" y="695"/>
                  </a:lnTo>
                  <a:lnTo>
                    <a:pt x="190" y="679"/>
                  </a:lnTo>
                  <a:lnTo>
                    <a:pt x="160" y="662"/>
                  </a:lnTo>
                  <a:lnTo>
                    <a:pt x="131" y="640"/>
                  </a:lnTo>
                  <a:lnTo>
                    <a:pt x="105" y="617"/>
                  </a:lnTo>
                  <a:lnTo>
                    <a:pt x="82" y="591"/>
                  </a:lnTo>
                  <a:lnTo>
                    <a:pt x="62" y="565"/>
                  </a:lnTo>
                  <a:lnTo>
                    <a:pt x="43" y="535"/>
                  </a:lnTo>
                  <a:lnTo>
                    <a:pt x="30" y="503"/>
                  </a:lnTo>
                  <a:lnTo>
                    <a:pt x="17" y="470"/>
                  </a:lnTo>
                  <a:lnTo>
                    <a:pt x="7" y="434"/>
                  </a:lnTo>
                  <a:lnTo>
                    <a:pt x="4" y="398"/>
                  </a:lnTo>
                  <a:lnTo>
                    <a:pt x="0" y="362"/>
                  </a:lnTo>
                  <a:lnTo>
                    <a:pt x="4" y="326"/>
                  </a:lnTo>
                  <a:lnTo>
                    <a:pt x="7" y="290"/>
                  </a:lnTo>
                  <a:lnTo>
                    <a:pt x="17" y="254"/>
                  </a:lnTo>
                  <a:lnTo>
                    <a:pt x="30" y="222"/>
                  </a:lnTo>
                  <a:lnTo>
                    <a:pt x="43" y="189"/>
                  </a:lnTo>
                  <a:lnTo>
                    <a:pt x="62" y="160"/>
                  </a:lnTo>
                  <a:lnTo>
                    <a:pt x="82" y="134"/>
                  </a:lnTo>
                  <a:lnTo>
                    <a:pt x="105" y="107"/>
                  </a:lnTo>
                  <a:lnTo>
                    <a:pt x="131" y="85"/>
                  </a:lnTo>
                  <a:lnTo>
                    <a:pt x="160" y="62"/>
                  </a:lnTo>
                  <a:lnTo>
                    <a:pt x="190" y="45"/>
                  </a:lnTo>
                  <a:lnTo>
                    <a:pt x="222" y="29"/>
                  </a:lnTo>
                  <a:lnTo>
                    <a:pt x="255" y="16"/>
                  </a:lnTo>
                  <a:lnTo>
                    <a:pt x="288" y="10"/>
                  </a:lnTo>
                  <a:lnTo>
                    <a:pt x="324" y="3"/>
                  </a:lnTo>
                  <a:lnTo>
                    <a:pt x="363" y="0"/>
                  </a:lnTo>
                  <a:lnTo>
                    <a:pt x="399" y="3"/>
                  </a:lnTo>
                  <a:lnTo>
                    <a:pt x="435" y="10"/>
                  </a:lnTo>
                  <a:lnTo>
                    <a:pt x="470" y="16"/>
                  </a:lnTo>
                  <a:lnTo>
                    <a:pt x="503" y="29"/>
                  </a:lnTo>
                  <a:lnTo>
                    <a:pt x="532" y="45"/>
                  </a:lnTo>
                  <a:lnTo>
                    <a:pt x="565" y="62"/>
                  </a:lnTo>
                  <a:lnTo>
                    <a:pt x="591" y="85"/>
                  </a:lnTo>
                  <a:lnTo>
                    <a:pt x="617" y="107"/>
                  </a:lnTo>
                  <a:lnTo>
                    <a:pt x="640" y="134"/>
                  </a:lnTo>
                  <a:lnTo>
                    <a:pt x="660" y="160"/>
                  </a:lnTo>
                  <a:lnTo>
                    <a:pt x="679" y="189"/>
                  </a:lnTo>
                  <a:lnTo>
                    <a:pt x="696" y="222"/>
                  </a:lnTo>
                  <a:lnTo>
                    <a:pt x="705" y="254"/>
                  </a:lnTo>
                  <a:lnTo>
                    <a:pt x="715" y="290"/>
                  </a:lnTo>
                  <a:lnTo>
                    <a:pt x="722" y="326"/>
                  </a:lnTo>
                  <a:lnTo>
                    <a:pt x="722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9" name="Rectangle 49"/>
            <p:cNvSpPr>
              <a:spLocks noChangeArrowheads="1"/>
            </p:cNvSpPr>
            <p:nvPr/>
          </p:nvSpPr>
          <p:spPr bwMode="auto">
            <a:xfrm>
              <a:off x="2832" y="864"/>
              <a:ext cx="42" cy="1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0" name="Rectangle 50"/>
            <p:cNvSpPr>
              <a:spLocks noChangeArrowheads="1"/>
            </p:cNvSpPr>
            <p:nvPr/>
          </p:nvSpPr>
          <p:spPr bwMode="auto">
            <a:xfrm>
              <a:off x="2065" y="1634"/>
              <a:ext cx="130" cy="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3511" y="1634"/>
              <a:ext cx="134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2" name="Freeform 52"/>
            <p:cNvSpPr/>
            <p:nvPr/>
          </p:nvSpPr>
          <p:spPr bwMode="auto">
            <a:xfrm>
              <a:off x="2163" y="1233"/>
              <a:ext cx="137" cy="104"/>
            </a:xfrm>
            <a:custGeom>
              <a:avLst/>
              <a:gdLst>
                <a:gd name="T0" fmla="*/ 137 w 137"/>
                <a:gd name="T1" fmla="*/ 65 h 104"/>
                <a:gd name="T2" fmla="*/ 114 w 137"/>
                <a:gd name="T3" fmla="*/ 104 h 104"/>
                <a:gd name="T4" fmla="*/ 0 w 137"/>
                <a:gd name="T5" fmla="*/ 36 h 104"/>
                <a:gd name="T6" fmla="*/ 23 w 137"/>
                <a:gd name="T7" fmla="*/ 0 h 104"/>
                <a:gd name="T8" fmla="*/ 137 w 137"/>
                <a:gd name="T9" fmla="*/ 65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4"/>
                <a:gd name="T17" fmla="*/ 137 w 13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4">
                  <a:moveTo>
                    <a:pt x="137" y="65"/>
                  </a:moveTo>
                  <a:lnTo>
                    <a:pt x="114" y="104"/>
                  </a:lnTo>
                  <a:lnTo>
                    <a:pt x="0" y="36"/>
                  </a:lnTo>
                  <a:lnTo>
                    <a:pt x="23" y="0"/>
                  </a:lnTo>
                  <a:lnTo>
                    <a:pt x="137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3" name="Freeform 53"/>
            <p:cNvSpPr/>
            <p:nvPr/>
          </p:nvSpPr>
          <p:spPr bwMode="auto">
            <a:xfrm>
              <a:off x="3410" y="1974"/>
              <a:ext cx="134" cy="104"/>
            </a:xfrm>
            <a:custGeom>
              <a:avLst/>
              <a:gdLst>
                <a:gd name="T0" fmla="*/ 134 w 134"/>
                <a:gd name="T1" fmla="*/ 69 h 104"/>
                <a:gd name="T2" fmla="*/ 111 w 134"/>
                <a:gd name="T3" fmla="*/ 104 h 104"/>
                <a:gd name="T4" fmla="*/ 0 w 134"/>
                <a:gd name="T5" fmla="*/ 39 h 104"/>
                <a:gd name="T6" fmla="*/ 19 w 134"/>
                <a:gd name="T7" fmla="*/ 0 h 104"/>
                <a:gd name="T8" fmla="*/ 134 w 134"/>
                <a:gd name="T9" fmla="*/ 69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104"/>
                <a:gd name="T17" fmla="*/ 134 w 13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104">
                  <a:moveTo>
                    <a:pt x="134" y="69"/>
                  </a:moveTo>
                  <a:lnTo>
                    <a:pt x="111" y="104"/>
                  </a:lnTo>
                  <a:lnTo>
                    <a:pt x="0" y="39"/>
                  </a:lnTo>
                  <a:lnTo>
                    <a:pt x="19" y="0"/>
                  </a:lnTo>
                  <a:lnTo>
                    <a:pt x="13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4" name="Freeform 54"/>
            <p:cNvSpPr/>
            <p:nvPr/>
          </p:nvSpPr>
          <p:spPr bwMode="auto">
            <a:xfrm>
              <a:off x="2440" y="959"/>
              <a:ext cx="105" cy="137"/>
            </a:xfrm>
            <a:custGeom>
              <a:avLst/>
              <a:gdLst>
                <a:gd name="T0" fmla="*/ 105 w 105"/>
                <a:gd name="T1" fmla="*/ 114 h 137"/>
                <a:gd name="T2" fmla="*/ 66 w 105"/>
                <a:gd name="T3" fmla="*/ 137 h 137"/>
                <a:gd name="T4" fmla="*/ 0 w 105"/>
                <a:gd name="T5" fmla="*/ 23 h 137"/>
                <a:gd name="T6" fmla="*/ 39 w 105"/>
                <a:gd name="T7" fmla="*/ 0 h 137"/>
                <a:gd name="T8" fmla="*/ 105 w 105"/>
                <a:gd name="T9" fmla="*/ 114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37"/>
                <a:gd name="T17" fmla="*/ 105 w 105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37">
                  <a:moveTo>
                    <a:pt x="105" y="114"/>
                  </a:moveTo>
                  <a:lnTo>
                    <a:pt x="66" y="137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105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5" name="Freeform 55"/>
            <p:cNvSpPr/>
            <p:nvPr/>
          </p:nvSpPr>
          <p:spPr bwMode="auto">
            <a:xfrm>
              <a:off x="2153" y="1961"/>
              <a:ext cx="137" cy="101"/>
            </a:xfrm>
            <a:custGeom>
              <a:avLst/>
              <a:gdLst>
                <a:gd name="T0" fmla="*/ 118 w 137"/>
                <a:gd name="T1" fmla="*/ 0 h 101"/>
                <a:gd name="T2" fmla="*/ 137 w 137"/>
                <a:gd name="T3" fmla="*/ 36 h 101"/>
                <a:gd name="T4" fmla="*/ 23 w 137"/>
                <a:gd name="T5" fmla="*/ 101 h 101"/>
                <a:gd name="T6" fmla="*/ 0 w 137"/>
                <a:gd name="T7" fmla="*/ 65 h 101"/>
                <a:gd name="T8" fmla="*/ 118 w 137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1"/>
                <a:gd name="T17" fmla="*/ 137 w 137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1">
                  <a:moveTo>
                    <a:pt x="118" y="0"/>
                  </a:moveTo>
                  <a:lnTo>
                    <a:pt x="137" y="36"/>
                  </a:lnTo>
                  <a:lnTo>
                    <a:pt x="23" y="101"/>
                  </a:lnTo>
                  <a:lnTo>
                    <a:pt x="0" y="6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6" name="Freeform 56"/>
            <p:cNvSpPr/>
            <p:nvPr/>
          </p:nvSpPr>
          <p:spPr bwMode="auto">
            <a:xfrm>
              <a:off x="3416" y="1249"/>
              <a:ext cx="137" cy="101"/>
            </a:xfrm>
            <a:custGeom>
              <a:avLst/>
              <a:gdLst>
                <a:gd name="T0" fmla="*/ 114 w 137"/>
                <a:gd name="T1" fmla="*/ 0 h 101"/>
                <a:gd name="T2" fmla="*/ 137 w 137"/>
                <a:gd name="T3" fmla="*/ 39 h 101"/>
                <a:gd name="T4" fmla="*/ 23 w 137"/>
                <a:gd name="T5" fmla="*/ 101 h 101"/>
                <a:gd name="T6" fmla="*/ 0 w 137"/>
                <a:gd name="T7" fmla="*/ 66 h 101"/>
                <a:gd name="T8" fmla="*/ 114 w 137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1"/>
                <a:gd name="T17" fmla="*/ 137 w 137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1">
                  <a:moveTo>
                    <a:pt x="114" y="0"/>
                  </a:moveTo>
                  <a:lnTo>
                    <a:pt x="137" y="39"/>
                  </a:lnTo>
                  <a:lnTo>
                    <a:pt x="23" y="101"/>
                  </a:lnTo>
                  <a:lnTo>
                    <a:pt x="0" y="6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7" name="Freeform 57"/>
            <p:cNvSpPr/>
            <p:nvPr/>
          </p:nvSpPr>
          <p:spPr bwMode="auto">
            <a:xfrm>
              <a:off x="3188" y="975"/>
              <a:ext cx="107" cy="137"/>
            </a:xfrm>
            <a:custGeom>
              <a:avLst/>
              <a:gdLst>
                <a:gd name="T0" fmla="*/ 72 w 107"/>
                <a:gd name="T1" fmla="*/ 0 h 137"/>
                <a:gd name="T2" fmla="*/ 107 w 107"/>
                <a:gd name="T3" fmla="*/ 26 h 137"/>
                <a:gd name="T4" fmla="*/ 36 w 107"/>
                <a:gd name="T5" fmla="*/ 137 h 137"/>
                <a:gd name="T6" fmla="*/ 0 w 107"/>
                <a:gd name="T7" fmla="*/ 114 h 137"/>
                <a:gd name="T8" fmla="*/ 72 w 107"/>
                <a:gd name="T9" fmla="*/ 0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37"/>
                <a:gd name="T17" fmla="*/ 107 w 107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37">
                  <a:moveTo>
                    <a:pt x="72" y="0"/>
                  </a:moveTo>
                  <a:lnTo>
                    <a:pt x="107" y="26"/>
                  </a:lnTo>
                  <a:lnTo>
                    <a:pt x="36" y="137"/>
                  </a:lnTo>
                  <a:lnTo>
                    <a:pt x="0" y="114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8" name="Freeform 58"/>
            <p:cNvSpPr/>
            <p:nvPr/>
          </p:nvSpPr>
          <p:spPr bwMode="auto">
            <a:xfrm>
              <a:off x="2734" y="871"/>
              <a:ext cx="23" cy="78"/>
            </a:xfrm>
            <a:custGeom>
              <a:avLst/>
              <a:gdLst>
                <a:gd name="T0" fmla="*/ 23 w 23"/>
                <a:gd name="T1" fmla="*/ 78 h 78"/>
                <a:gd name="T2" fmla="*/ 10 w 23"/>
                <a:gd name="T3" fmla="*/ 78 h 78"/>
                <a:gd name="T4" fmla="*/ 0 w 23"/>
                <a:gd name="T5" fmla="*/ 3 h 78"/>
                <a:gd name="T6" fmla="*/ 16 w 23"/>
                <a:gd name="T7" fmla="*/ 0 h 78"/>
                <a:gd name="T8" fmla="*/ 23 w 23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78"/>
                <a:gd name="T17" fmla="*/ 23 w 2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78">
                  <a:moveTo>
                    <a:pt x="23" y="78"/>
                  </a:moveTo>
                  <a:lnTo>
                    <a:pt x="10" y="78"/>
                  </a:lnTo>
                  <a:lnTo>
                    <a:pt x="0" y="3"/>
                  </a:lnTo>
                  <a:lnTo>
                    <a:pt x="16" y="0"/>
                  </a:lnTo>
                  <a:lnTo>
                    <a:pt x="23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9" name="Freeform 59"/>
            <p:cNvSpPr/>
            <p:nvPr/>
          </p:nvSpPr>
          <p:spPr bwMode="auto">
            <a:xfrm>
              <a:off x="2636" y="887"/>
              <a:ext cx="33" cy="78"/>
            </a:xfrm>
            <a:custGeom>
              <a:avLst/>
              <a:gdLst>
                <a:gd name="T0" fmla="*/ 33 w 33"/>
                <a:gd name="T1" fmla="*/ 75 h 78"/>
                <a:gd name="T2" fmla="*/ 20 w 33"/>
                <a:gd name="T3" fmla="*/ 78 h 78"/>
                <a:gd name="T4" fmla="*/ 0 w 33"/>
                <a:gd name="T5" fmla="*/ 3 h 78"/>
                <a:gd name="T6" fmla="*/ 16 w 33"/>
                <a:gd name="T7" fmla="*/ 0 h 78"/>
                <a:gd name="T8" fmla="*/ 33 w 33"/>
                <a:gd name="T9" fmla="*/ 75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78"/>
                <a:gd name="T17" fmla="*/ 33 w 3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78">
                  <a:moveTo>
                    <a:pt x="33" y="75"/>
                  </a:moveTo>
                  <a:lnTo>
                    <a:pt x="20" y="78"/>
                  </a:lnTo>
                  <a:lnTo>
                    <a:pt x="0" y="3"/>
                  </a:lnTo>
                  <a:lnTo>
                    <a:pt x="16" y="0"/>
                  </a:lnTo>
                  <a:lnTo>
                    <a:pt x="3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0" name="Freeform 60"/>
            <p:cNvSpPr/>
            <p:nvPr/>
          </p:nvSpPr>
          <p:spPr bwMode="auto">
            <a:xfrm>
              <a:off x="2548" y="920"/>
              <a:ext cx="49" cy="75"/>
            </a:xfrm>
            <a:custGeom>
              <a:avLst/>
              <a:gdLst>
                <a:gd name="T0" fmla="*/ 49 w 49"/>
                <a:gd name="T1" fmla="*/ 68 h 75"/>
                <a:gd name="T2" fmla="*/ 36 w 49"/>
                <a:gd name="T3" fmla="*/ 75 h 75"/>
                <a:gd name="T4" fmla="*/ 0 w 49"/>
                <a:gd name="T5" fmla="*/ 6 h 75"/>
                <a:gd name="T6" fmla="*/ 13 w 49"/>
                <a:gd name="T7" fmla="*/ 0 h 75"/>
                <a:gd name="T8" fmla="*/ 49 w 49"/>
                <a:gd name="T9" fmla="*/ 68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75"/>
                <a:gd name="T17" fmla="*/ 49 w 4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75">
                  <a:moveTo>
                    <a:pt x="49" y="68"/>
                  </a:moveTo>
                  <a:lnTo>
                    <a:pt x="36" y="75"/>
                  </a:lnTo>
                  <a:lnTo>
                    <a:pt x="0" y="6"/>
                  </a:lnTo>
                  <a:lnTo>
                    <a:pt x="13" y="0"/>
                  </a:lnTo>
                  <a:lnTo>
                    <a:pt x="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1" name="Freeform 61"/>
            <p:cNvSpPr/>
            <p:nvPr/>
          </p:nvSpPr>
          <p:spPr bwMode="auto">
            <a:xfrm>
              <a:off x="2359" y="1027"/>
              <a:ext cx="58" cy="72"/>
            </a:xfrm>
            <a:custGeom>
              <a:avLst/>
              <a:gdLst>
                <a:gd name="T0" fmla="*/ 58 w 58"/>
                <a:gd name="T1" fmla="*/ 62 h 72"/>
                <a:gd name="T2" fmla="*/ 45 w 58"/>
                <a:gd name="T3" fmla="*/ 72 h 72"/>
                <a:gd name="T4" fmla="*/ 0 w 58"/>
                <a:gd name="T5" fmla="*/ 10 h 72"/>
                <a:gd name="T6" fmla="*/ 13 w 58"/>
                <a:gd name="T7" fmla="*/ 0 h 72"/>
                <a:gd name="T8" fmla="*/ 58 w 58"/>
                <a:gd name="T9" fmla="*/ 6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72"/>
                <a:gd name="T17" fmla="*/ 58 w 5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72">
                  <a:moveTo>
                    <a:pt x="58" y="62"/>
                  </a:moveTo>
                  <a:lnTo>
                    <a:pt x="45" y="72"/>
                  </a:lnTo>
                  <a:lnTo>
                    <a:pt x="0" y="10"/>
                  </a:lnTo>
                  <a:lnTo>
                    <a:pt x="13" y="0"/>
                  </a:lnTo>
                  <a:lnTo>
                    <a:pt x="5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2" name="Freeform 62"/>
            <p:cNvSpPr/>
            <p:nvPr/>
          </p:nvSpPr>
          <p:spPr bwMode="auto">
            <a:xfrm>
              <a:off x="2284" y="1089"/>
              <a:ext cx="62" cy="66"/>
            </a:xfrm>
            <a:custGeom>
              <a:avLst/>
              <a:gdLst>
                <a:gd name="T0" fmla="*/ 62 w 62"/>
                <a:gd name="T1" fmla="*/ 56 h 66"/>
                <a:gd name="T2" fmla="*/ 52 w 62"/>
                <a:gd name="T3" fmla="*/ 66 h 66"/>
                <a:gd name="T4" fmla="*/ 0 w 62"/>
                <a:gd name="T5" fmla="*/ 10 h 66"/>
                <a:gd name="T6" fmla="*/ 9 w 62"/>
                <a:gd name="T7" fmla="*/ 0 h 66"/>
                <a:gd name="T8" fmla="*/ 62 w 62"/>
                <a:gd name="T9" fmla="*/ 56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66"/>
                <a:gd name="T17" fmla="*/ 62 w 62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66">
                  <a:moveTo>
                    <a:pt x="62" y="56"/>
                  </a:moveTo>
                  <a:lnTo>
                    <a:pt x="52" y="66"/>
                  </a:lnTo>
                  <a:lnTo>
                    <a:pt x="0" y="10"/>
                  </a:lnTo>
                  <a:lnTo>
                    <a:pt x="9" y="0"/>
                  </a:lnTo>
                  <a:lnTo>
                    <a:pt x="6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3" name="Freeform 63"/>
            <p:cNvSpPr/>
            <p:nvPr/>
          </p:nvSpPr>
          <p:spPr bwMode="auto">
            <a:xfrm>
              <a:off x="2222" y="1161"/>
              <a:ext cx="75" cy="56"/>
            </a:xfrm>
            <a:custGeom>
              <a:avLst/>
              <a:gdLst>
                <a:gd name="T0" fmla="*/ 75 w 75"/>
                <a:gd name="T1" fmla="*/ 43 h 56"/>
                <a:gd name="T2" fmla="*/ 65 w 75"/>
                <a:gd name="T3" fmla="*/ 56 h 56"/>
                <a:gd name="T4" fmla="*/ 0 w 75"/>
                <a:gd name="T5" fmla="*/ 13 h 56"/>
                <a:gd name="T6" fmla="*/ 9 w 75"/>
                <a:gd name="T7" fmla="*/ 0 h 56"/>
                <a:gd name="T8" fmla="*/ 75 w 75"/>
                <a:gd name="T9" fmla="*/ 43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56"/>
                <a:gd name="T17" fmla="*/ 75 w 7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56">
                  <a:moveTo>
                    <a:pt x="75" y="43"/>
                  </a:moveTo>
                  <a:lnTo>
                    <a:pt x="65" y="56"/>
                  </a:lnTo>
                  <a:lnTo>
                    <a:pt x="0" y="13"/>
                  </a:lnTo>
                  <a:lnTo>
                    <a:pt x="9" y="0"/>
                  </a:lnTo>
                  <a:lnTo>
                    <a:pt x="7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4" name="Freeform 64"/>
            <p:cNvSpPr/>
            <p:nvPr/>
          </p:nvSpPr>
          <p:spPr bwMode="auto">
            <a:xfrm>
              <a:off x="2111" y="1357"/>
              <a:ext cx="78" cy="42"/>
            </a:xfrm>
            <a:custGeom>
              <a:avLst/>
              <a:gdLst>
                <a:gd name="T0" fmla="*/ 78 w 78"/>
                <a:gd name="T1" fmla="*/ 29 h 42"/>
                <a:gd name="T2" fmla="*/ 71 w 78"/>
                <a:gd name="T3" fmla="*/ 42 h 42"/>
                <a:gd name="T4" fmla="*/ 0 w 78"/>
                <a:gd name="T5" fmla="*/ 13 h 42"/>
                <a:gd name="T6" fmla="*/ 6 w 78"/>
                <a:gd name="T7" fmla="*/ 0 h 42"/>
                <a:gd name="T8" fmla="*/ 78 w 78"/>
                <a:gd name="T9" fmla="*/ 29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2"/>
                <a:gd name="T17" fmla="*/ 78 w 7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2">
                  <a:moveTo>
                    <a:pt x="78" y="29"/>
                  </a:moveTo>
                  <a:lnTo>
                    <a:pt x="71" y="42"/>
                  </a:lnTo>
                  <a:lnTo>
                    <a:pt x="0" y="13"/>
                  </a:lnTo>
                  <a:lnTo>
                    <a:pt x="6" y="0"/>
                  </a:lnTo>
                  <a:lnTo>
                    <a:pt x="7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5" name="Freeform 65"/>
            <p:cNvSpPr/>
            <p:nvPr/>
          </p:nvSpPr>
          <p:spPr bwMode="auto">
            <a:xfrm>
              <a:off x="2081" y="1452"/>
              <a:ext cx="79" cy="32"/>
            </a:xfrm>
            <a:custGeom>
              <a:avLst/>
              <a:gdLst>
                <a:gd name="T0" fmla="*/ 79 w 79"/>
                <a:gd name="T1" fmla="*/ 19 h 32"/>
                <a:gd name="T2" fmla="*/ 72 w 79"/>
                <a:gd name="T3" fmla="*/ 32 h 32"/>
                <a:gd name="T4" fmla="*/ 0 w 79"/>
                <a:gd name="T5" fmla="*/ 13 h 32"/>
                <a:gd name="T6" fmla="*/ 3 w 79"/>
                <a:gd name="T7" fmla="*/ 0 h 32"/>
                <a:gd name="T8" fmla="*/ 79 w 79"/>
                <a:gd name="T9" fmla="*/ 19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32"/>
                <a:gd name="T17" fmla="*/ 79 w 79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32">
                  <a:moveTo>
                    <a:pt x="79" y="19"/>
                  </a:moveTo>
                  <a:lnTo>
                    <a:pt x="72" y="32"/>
                  </a:lnTo>
                  <a:lnTo>
                    <a:pt x="0" y="13"/>
                  </a:lnTo>
                  <a:lnTo>
                    <a:pt x="3" y="0"/>
                  </a:ln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2068" y="1546"/>
              <a:ext cx="78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7" name="Freeform 67"/>
            <p:cNvSpPr/>
            <p:nvPr/>
          </p:nvSpPr>
          <p:spPr bwMode="auto">
            <a:xfrm>
              <a:off x="2078" y="1736"/>
              <a:ext cx="78" cy="19"/>
            </a:xfrm>
            <a:custGeom>
              <a:avLst/>
              <a:gdLst>
                <a:gd name="T0" fmla="*/ 75 w 78"/>
                <a:gd name="T1" fmla="*/ 0 h 19"/>
                <a:gd name="T2" fmla="*/ 78 w 78"/>
                <a:gd name="T3" fmla="*/ 16 h 19"/>
                <a:gd name="T4" fmla="*/ 0 w 78"/>
                <a:gd name="T5" fmla="*/ 19 h 19"/>
                <a:gd name="T6" fmla="*/ 0 w 78"/>
                <a:gd name="T7" fmla="*/ 3 h 19"/>
                <a:gd name="T8" fmla="*/ 75 w 7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9"/>
                <a:gd name="T17" fmla="*/ 78 w 7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9">
                  <a:moveTo>
                    <a:pt x="75" y="0"/>
                  </a:moveTo>
                  <a:lnTo>
                    <a:pt x="78" y="16"/>
                  </a:lnTo>
                  <a:lnTo>
                    <a:pt x="0" y="19"/>
                  </a:lnTo>
                  <a:lnTo>
                    <a:pt x="0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8" name="Freeform 68"/>
            <p:cNvSpPr/>
            <p:nvPr/>
          </p:nvSpPr>
          <p:spPr bwMode="auto">
            <a:xfrm>
              <a:off x="2088" y="1824"/>
              <a:ext cx="78" cy="29"/>
            </a:xfrm>
            <a:custGeom>
              <a:avLst/>
              <a:gdLst>
                <a:gd name="T0" fmla="*/ 75 w 78"/>
                <a:gd name="T1" fmla="*/ 0 h 29"/>
                <a:gd name="T2" fmla="*/ 78 w 78"/>
                <a:gd name="T3" fmla="*/ 16 h 29"/>
                <a:gd name="T4" fmla="*/ 3 w 78"/>
                <a:gd name="T5" fmla="*/ 29 h 29"/>
                <a:gd name="T6" fmla="*/ 0 w 78"/>
                <a:gd name="T7" fmla="*/ 13 h 29"/>
                <a:gd name="T8" fmla="*/ 75 w 78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9"/>
                <a:gd name="T17" fmla="*/ 78 w 7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9">
                  <a:moveTo>
                    <a:pt x="75" y="0"/>
                  </a:moveTo>
                  <a:lnTo>
                    <a:pt x="78" y="16"/>
                  </a:lnTo>
                  <a:lnTo>
                    <a:pt x="3" y="29"/>
                  </a:lnTo>
                  <a:lnTo>
                    <a:pt x="0" y="1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9" name="Freeform 69"/>
            <p:cNvSpPr/>
            <p:nvPr/>
          </p:nvSpPr>
          <p:spPr bwMode="auto">
            <a:xfrm>
              <a:off x="2114" y="1899"/>
              <a:ext cx="78" cy="46"/>
            </a:xfrm>
            <a:custGeom>
              <a:avLst/>
              <a:gdLst>
                <a:gd name="T0" fmla="*/ 72 w 78"/>
                <a:gd name="T1" fmla="*/ 0 h 46"/>
                <a:gd name="T2" fmla="*/ 78 w 78"/>
                <a:gd name="T3" fmla="*/ 13 h 46"/>
                <a:gd name="T4" fmla="*/ 6 w 78"/>
                <a:gd name="T5" fmla="*/ 46 h 46"/>
                <a:gd name="T6" fmla="*/ 0 w 78"/>
                <a:gd name="T7" fmla="*/ 33 h 46"/>
                <a:gd name="T8" fmla="*/ 72 w 78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6"/>
                <a:gd name="T17" fmla="*/ 78 w 78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6">
                  <a:moveTo>
                    <a:pt x="72" y="0"/>
                  </a:moveTo>
                  <a:lnTo>
                    <a:pt x="78" y="13"/>
                  </a:lnTo>
                  <a:lnTo>
                    <a:pt x="6" y="46"/>
                  </a:lnTo>
                  <a:lnTo>
                    <a:pt x="0" y="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0" name="Freeform 70"/>
            <p:cNvSpPr/>
            <p:nvPr/>
          </p:nvSpPr>
          <p:spPr bwMode="auto">
            <a:xfrm>
              <a:off x="3508" y="1912"/>
              <a:ext cx="75" cy="46"/>
            </a:xfrm>
            <a:custGeom>
              <a:avLst/>
              <a:gdLst>
                <a:gd name="T0" fmla="*/ 0 w 75"/>
                <a:gd name="T1" fmla="*/ 13 h 46"/>
                <a:gd name="T2" fmla="*/ 6 w 75"/>
                <a:gd name="T3" fmla="*/ 0 h 46"/>
                <a:gd name="T4" fmla="*/ 75 w 75"/>
                <a:gd name="T5" fmla="*/ 33 h 46"/>
                <a:gd name="T6" fmla="*/ 68 w 75"/>
                <a:gd name="T7" fmla="*/ 46 h 46"/>
                <a:gd name="T8" fmla="*/ 0 w 75"/>
                <a:gd name="T9" fmla="*/ 13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6"/>
                <a:gd name="T17" fmla="*/ 75 w 75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6">
                  <a:moveTo>
                    <a:pt x="0" y="13"/>
                  </a:moveTo>
                  <a:lnTo>
                    <a:pt x="6" y="0"/>
                  </a:lnTo>
                  <a:lnTo>
                    <a:pt x="75" y="33"/>
                  </a:lnTo>
                  <a:lnTo>
                    <a:pt x="68" y="46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1" name="Freeform 71"/>
            <p:cNvSpPr/>
            <p:nvPr/>
          </p:nvSpPr>
          <p:spPr bwMode="auto">
            <a:xfrm>
              <a:off x="3544" y="1830"/>
              <a:ext cx="78" cy="40"/>
            </a:xfrm>
            <a:custGeom>
              <a:avLst/>
              <a:gdLst>
                <a:gd name="T0" fmla="*/ 0 w 78"/>
                <a:gd name="T1" fmla="*/ 13 h 40"/>
                <a:gd name="T2" fmla="*/ 6 w 78"/>
                <a:gd name="T3" fmla="*/ 0 h 40"/>
                <a:gd name="T4" fmla="*/ 78 w 78"/>
                <a:gd name="T5" fmla="*/ 26 h 40"/>
                <a:gd name="T6" fmla="*/ 75 w 78"/>
                <a:gd name="T7" fmla="*/ 40 h 40"/>
                <a:gd name="T8" fmla="*/ 0 w 78"/>
                <a:gd name="T9" fmla="*/ 13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0"/>
                <a:gd name="T17" fmla="*/ 78 w 78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0">
                  <a:moveTo>
                    <a:pt x="0" y="13"/>
                  </a:moveTo>
                  <a:lnTo>
                    <a:pt x="6" y="0"/>
                  </a:lnTo>
                  <a:lnTo>
                    <a:pt x="78" y="26"/>
                  </a:lnTo>
                  <a:lnTo>
                    <a:pt x="75" y="4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563" y="1752"/>
              <a:ext cx="78" cy="23"/>
            </a:xfrm>
            <a:custGeom>
              <a:avLst/>
              <a:gdLst>
                <a:gd name="T0" fmla="*/ 0 w 78"/>
                <a:gd name="T1" fmla="*/ 16 h 23"/>
                <a:gd name="T2" fmla="*/ 3 w 78"/>
                <a:gd name="T3" fmla="*/ 0 h 23"/>
                <a:gd name="T4" fmla="*/ 78 w 78"/>
                <a:gd name="T5" fmla="*/ 10 h 23"/>
                <a:gd name="T6" fmla="*/ 78 w 78"/>
                <a:gd name="T7" fmla="*/ 23 h 23"/>
                <a:gd name="T8" fmla="*/ 0 w 78"/>
                <a:gd name="T9" fmla="*/ 1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3"/>
                <a:gd name="T17" fmla="*/ 78 w 7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3">
                  <a:moveTo>
                    <a:pt x="0" y="16"/>
                  </a:moveTo>
                  <a:lnTo>
                    <a:pt x="3" y="0"/>
                  </a:lnTo>
                  <a:lnTo>
                    <a:pt x="78" y="10"/>
                  </a:lnTo>
                  <a:lnTo>
                    <a:pt x="78" y="23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3" name="Freeform 73"/>
            <p:cNvSpPr/>
            <p:nvPr/>
          </p:nvSpPr>
          <p:spPr bwMode="auto">
            <a:xfrm>
              <a:off x="3560" y="1527"/>
              <a:ext cx="78" cy="26"/>
            </a:xfrm>
            <a:custGeom>
              <a:avLst/>
              <a:gdLst>
                <a:gd name="T0" fmla="*/ 3 w 78"/>
                <a:gd name="T1" fmla="*/ 26 h 26"/>
                <a:gd name="T2" fmla="*/ 0 w 78"/>
                <a:gd name="T3" fmla="*/ 10 h 26"/>
                <a:gd name="T4" fmla="*/ 75 w 78"/>
                <a:gd name="T5" fmla="*/ 0 h 26"/>
                <a:gd name="T6" fmla="*/ 78 w 78"/>
                <a:gd name="T7" fmla="*/ 16 h 26"/>
                <a:gd name="T8" fmla="*/ 3 w 78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6"/>
                <a:gd name="T17" fmla="*/ 78 w 7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6">
                  <a:moveTo>
                    <a:pt x="3" y="26"/>
                  </a:moveTo>
                  <a:lnTo>
                    <a:pt x="0" y="10"/>
                  </a:lnTo>
                  <a:lnTo>
                    <a:pt x="75" y="0"/>
                  </a:lnTo>
                  <a:lnTo>
                    <a:pt x="78" y="16"/>
                  </a:lnTo>
                  <a:lnTo>
                    <a:pt x="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4" name="Freeform 74"/>
            <p:cNvSpPr/>
            <p:nvPr/>
          </p:nvSpPr>
          <p:spPr bwMode="auto">
            <a:xfrm>
              <a:off x="3540" y="1429"/>
              <a:ext cx="79" cy="36"/>
            </a:xfrm>
            <a:custGeom>
              <a:avLst/>
              <a:gdLst>
                <a:gd name="T0" fmla="*/ 4 w 79"/>
                <a:gd name="T1" fmla="*/ 36 h 36"/>
                <a:gd name="T2" fmla="*/ 0 w 79"/>
                <a:gd name="T3" fmla="*/ 23 h 36"/>
                <a:gd name="T4" fmla="*/ 75 w 79"/>
                <a:gd name="T5" fmla="*/ 0 h 36"/>
                <a:gd name="T6" fmla="*/ 79 w 79"/>
                <a:gd name="T7" fmla="*/ 16 h 36"/>
                <a:gd name="T8" fmla="*/ 4 w 79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36"/>
                <a:gd name="T17" fmla="*/ 79 w 7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36">
                  <a:moveTo>
                    <a:pt x="4" y="36"/>
                  </a:moveTo>
                  <a:lnTo>
                    <a:pt x="0" y="23"/>
                  </a:lnTo>
                  <a:lnTo>
                    <a:pt x="75" y="0"/>
                  </a:lnTo>
                  <a:lnTo>
                    <a:pt x="79" y="16"/>
                  </a:lnTo>
                  <a:lnTo>
                    <a:pt x="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5" name="Freeform 75"/>
            <p:cNvSpPr/>
            <p:nvPr/>
          </p:nvSpPr>
          <p:spPr bwMode="auto">
            <a:xfrm>
              <a:off x="3511" y="1341"/>
              <a:ext cx="72" cy="52"/>
            </a:xfrm>
            <a:custGeom>
              <a:avLst/>
              <a:gdLst>
                <a:gd name="T0" fmla="*/ 6 w 72"/>
                <a:gd name="T1" fmla="*/ 52 h 52"/>
                <a:gd name="T2" fmla="*/ 0 w 72"/>
                <a:gd name="T3" fmla="*/ 39 h 52"/>
                <a:gd name="T4" fmla="*/ 65 w 72"/>
                <a:gd name="T5" fmla="*/ 0 h 52"/>
                <a:gd name="T6" fmla="*/ 72 w 72"/>
                <a:gd name="T7" fmla="*/ 13 h 52"/>
                <a:gd name="T8" fmla="*/ 6 w 72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52"/>
                <a:gd name="T17" fmla="*/ 72 w 7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52">
                  <a:moveTo>
                    <a:pt x="6" y="52"/>
                  </a:moveTo>
                  <a:lnTo>
                    <a:pt x="0" y="39"/>
                  </a:lnTo>
                  <a:lnTo>
                    <a:pt x="65" y="0"/>
                  </a:lnTo>
                  <a:lnTo>
                    <a:pt x="72" y="13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6" name="Freeform 76"/>
            <p:cNvSpPr/>
            <p:nvPr/>
          </p:nvSpPr>
          <p:spPr bwMode="auto">
            <a:xfrm>
              <a:off x="3420" y="1177"/>
              <a:ext cx="71" cy="59"/>
            </a:xfrm>
            <a:custGeom>
              <a:avLst/>
              <a:gdLst>
                <a:gd name="T0" fmla="*/ 6 w 71"/>
                <a:gd name="T1" fmla="*/ 59 h 59"/>
                <a:gd name="T2" fmla="*/ 0 w 71"/>
                <a:gd name="T3" fmla="*/ 46 h 59"/>
                <a:gd name="T4" fmla="*/ 62 w 71"/>
                <a:gd name="T5" fmla="*/ 0 h 59"/>
                <a:gd name="T6" fmla="*/ 71 w 71"/>
                <a:gd name="T7" fmla="*/ 13 h 59"/>
                <a:gd name="T8" fmla="*/ 6 w 71"/>
                <a:gd name="T9" fmla="*/ 59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9"/>
                <a:gd name="T17" fmla="*/ 71 w 71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9">
                  <a:moveTo>
                    <a:pt x="6" y="59"/>
                  </a:moveTo>
                  <a:lnTo>
                    <a:pt x="0" y="46"/>
                  </a:lnTo>
                  <a:lnTo>
                    <a:pt x="62" y="0"/>
                  </a:lnTo>
                  <a:lnTo>
                    <a:pt x="71" y="13"/>
                  </a:lnTo>
                  <a:lnTo>
                    <a:pt x="6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7" name="Freeform 77"/>
            <p:cNvSpPr/>
            <p:nvPr/>
          </p:nvSpPr>
          <p:spPr bwMode="auto">
            <a:xfrm>
              <a:off x="3364" y="1102"/>
              <a:ext cx="65" cy="62"/>
            </a:xfrm>
            <a:custGeom>
              <a:avLst/>
              <a:gdLst>
                <a:gd name="T0" fmla="*/ 10 w 65"/>
                <a:gd name="T1" fmla="*/ 62 h 62"/>
                <a:gd name="T2" fmla="*/ 0 w 65"/>
                <a:gd name="T3" fmla="*/ 53 h 62"/>
                <a:gd name="T4" fmla="*/ 56 w 65"/>
                <a:gd name="T5" fmla="*/ 0 h 62"/>
                <a:gd name="T6" fmla="*/ 65 w 65"/>
                <a:gd name="T7" fmla="*/ 10 h 62"/>
                <a:gd name="T8" fmla="*/ 10 w 65"/>
                <a:gd name="T9" fmla="*/ 62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62"/>
                <a:gd name="T17" fmla="*/ 65 w 65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62">
                  <a:moveTo>
                    <a:pt x="10" y="62"/>
                  </a:moveTo>
                  <a:lnTo>
                    <a:pt x="0" y="53"/>
                  </a:lnTo>
                  <a:lnTo>
                    <a:pt x="56" y="0"/>
                  </a:lnTo>
                  <a:lnTo>
                    <a:pt x="65" y="10"/>
                  </a:lnTo>
                  <a:lnTo>
                    <a:pt x="1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8" name="Freeform 78"/>
            <p:cNvSpPr/>
            <p:nvPr/>
          </p:nvSpPr>
          <p:spPr bwMode="auto">
            <a:xfrm>
              <a:off x="3302" y="1040"/>
              <a:ext cx="55" cy="72"/>
            </a:xfrm>
            <a:custGeom>
              <a:avLst/>
              <a:gdLst>
                <a:gd name="T0" fmla="*/ 13 w 55"/>
                <a:gd name="T1" fmla="*/ 72 h 72"/>
                <a:gd name="T2" fmla="*/ 0 w 55"/>
                <a:gd name="T3" fmla="*/ 66 h 72"/>
                <a:gd name="T4" fmla="*/ 42 w 55"/>
                <a:gd name="T5" fmla="*/ 0 h 72"/>
                <a:gd name="T6" fmla="*/ 55 w 55"/>
                <a:gd name="T7" fmla="*/ 10 h 72"/>
                <a:gd name="T8" fmla="*/ 13 w 5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2"/>
                <a:gd name="T17" fmla="*/ 55 w 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2">
                  <a:moveTo>
                    <a:pt x="13" y="72"/>
                  </a:moveTo>
                  <a:lnTo>
                    <a:pt x="0" y="66"/>
                  </a:lnTo>
                  <a:lnTo>
                    <a:pt x="42" y="0"/>
                  </a:lnTo>
                  <a:lnTo>
                    <a:pt x="55" y="10"/>
                  </a:lnTo>
                  <a:lnTo>
                    <a:pt x="1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9" name="Freeform 79"/>
            <p:cNvSpPr/>
            <p:nvPr/>
          </p:nvSpPr>
          <p:spPr bwMode="auto">
            <a:xfrm>
              <a:off x="3126" y="946"/>
              <a:ext cx="49" cy="78"/>
            </a:xfrm>
            <a:custGeom>
              <a:avLst/>
              <a:gdLst>
                <a:gd name="T0" fmla="*/ 13 w 49"/>
                <a:gd name="T1" fmla="*/ 78 h 78"/>
                <a:gd name="T2" fmla="*/ 0 w 49"/>
                <a:gd name="T3" fmla="*/ 68 h 78"/>
                <a:gd name="T4" fmla="*/ 36 w 49"/>
                <a:gd name="T5" fmla="*/ 0 h 78"/>
                <a:gd name="T6" fmla="*/ 49 w 49"/>
                <a:gd name="T7" fmla="*/ 9 h 78"/>
                <a:gd name="T8" fmla="*/ 13 w 49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78"/>
                <a:gd name="T17" fmla="*/ 49 w 49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78">
                  <a:moveTo>
                    <a:pt x="13" y="78"/>
                  </a:moveTo>
                  <a:lnTo>
                    <a:pt x="0" y="68"/>
                  </a:lnTo>
                  <a:lnTo>
                    <a:pt x="36" y="0"/>
                  </a:lnTo>
                  <a:lnTo>
                    <a:pt x="49" y="9"/>
                  </a:lnTo>
                  <a:lnTo>
                    <a:pt x="13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0" name="Freeform 80"/>
            <p:cNvSpPr/>
            <p:nvPr/>
          </p:nvSpPr>
          <p:spPr bwMode="auto">
            <a:xfrm>
              <a:off x="3044" y="906"/>
              <a:ext cx="43" cy="79"/>
            </a:xfrm>
            <a:custGeom>
              <a:avLst/>
              <a:gdLst>
                <a:gd name="T0" fmla="*/ 13 w 43"/>
                <a:gd name="T1" fmla="*/ 79 h 79"/>
                <a:gd name="T2" fmla="*/ 0 w 43"/>
                <a:gd name="T3" fmla="*/ 72 h 79"/>
                <a:gd name="T4" fmla="*/ 26 w 43"/>
                <a:gd name="T5" fmla="*/ 0 h 79"/>
                <a:gd name="T6" fmla="*/ 43 w 43"/>
                <a:gd name="T7" fmla="*/ 7 h 79"/>
                <a:gd name="T8" fmla="*/ 13 w 43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3" y="79"/>
                  </a:moveTo>
                  <a:lnTo>
                    <a:pt x="0" y="72"/>
                  </a:lnTo>
                  <a:lnTo>
                    <a:pt x="26" y="0"/>
                  </a:lnTo>
                  <a:lnTo>
                    <a:pt x="43" y="7"/>
                  </a:lnTo>
                  <a:lnTo>
                    <a:pt x="1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1" name="Freeform 81"/>
            <p:cNvSpPr/>
            <p:nvPr/>
          </p:nvSpPr>
          <p:spPr bwMode="auto">
            <a:xfrm>
              <a:off x="2969" y="887"/>
              <a:ext cx="23" cy="78"/>
            </a:xfrm>
            <a:custGeom>
              <a:avLst/>
              <a:gdLst>
                <a:gd name="T0" fmla="*/ 16 w 23"/>
                <a:gd name="T1" fmla="*/ 78 h 78"/>
                <a:gd name="T2" fmla="*/ 0 w 23"/>
                <a:gd name="T3" fmla="*/ 75 h 78"/>
                <a:gd name="T4" fmla="*/ 7 w 23"/>
                <a:gd name="T5" fmla="*/ 0 h 78"/>
                <a:gd name="T6" fmla="*/ 23 w 23"/>
                <a:gd name="T7" fmla="*/ 0 h 78"/>
                <a:gd name="T8" fmla="*/ 16 w 23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78"/>
                <a:gd name="T17" fmla="*/ 23 w 2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78">
                  <a:moveTo>
                    <a:pt x="16" y="78"/>
                  </a:moveTo>
                  <a:lnTo>
                    <a:pt x="0" y="75"/>
                  </a:lnTo>
                  <a:lnTo>
                    <a:pt x="7" y="0"/>
                  </a:lnTo>
                  <a:lnTo>
                    <a:pt x="23" y="0"/>
                  </a:lnTo>
                  <a:lnTo>
                    <a:pt x="1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52" name="Group 84"/>
          <p:cNvGrpSpPr>
            <a:grpSpLocks noChangeAspect="1"/>
          </p:cNvGrpSpPr>
          <p:nvPr/>
        </p:nvGrpSpPr>
        <p:grpSpPr bwMode="auto">
          <a:xfrm>
            <a:off x="8007391" y="2441706"/>
            <a:ext cx="1601787" cy="1495425"/>
            <a:chOff x="4053" y="1417"/>
            <a:chExt cx="1009" cy="942"/>
          </a:xfrm>
          <a:solidFill>
            <a:schemeClr val="accent3"/>
          </a:solidFill>
        </p:grpSpPr>
        <p:sp>
          <p:nvSpPr>
            <p:cNvPr id="53" name="Freeform 85"/>
            <p:cNvSpPr/>
            <p:nvPr/>
          </p:nvSpPr>
          <p:spPr bwMode="auto">
            <a:xfrm>
              <a:off x="4384" y="1712"/>
              <a:ext cx="383" cy="382"/>
            </a:xfrm>
            <a:custGeom>
              <a:avLst/>
              <a:gdLst>
                <a:gd name="T0" fmla="*/ 383 w 383"/>
                <a:gd name="T1" fmla="*/ 193 h 382"/>
                <a:gd name="T2" fmla="*/ 383 w 383"/>
                <a:gd name="T3" fmla="*/ 211 h 382"/>
                <a:gd name="T4" fmla="*/ 380 w 383"/>
                <a:gd name="T5" fmla="*/ 229 h 382"/>
                <a:gd name="T6" fmla="*/ 374 w 383"/>
                <a:gd name="T7" fmla="*/ 247 h 382"/>
                <a:gd name="T8" fmla="*/ 368 w 383"/>
                <a:gd name="T9" fmla="*/ 265 h 382"/>
                <a:gd name="T10" fmla="*/ 359 w 383"/>
                <a:gd name="T11" fmla="*/ 283 h 382"/>
                <a:gd name="T12" fmla="*/ 350 w 383"/>
                <a:gd name="T13" fmla="*/ 298 h 382"/>
                <a:gd name="T14" fmla="*/ 326 w 383"/>
                <a:gd name="T15" fmla="*/ 328 h 382"/>
                <a:gd name="T16" fmla="*/ 298 w 383"/>
                <a:gd name="T17" fmla="*/ 349 h 382"/>
                <a:gd name="T18" fmla="*/ 283 w 383"/>
                <a:gd name="T19" fmla="*/ 358 h 382"/>
                <a:gd name="T20" fmla="*/ 265 w 383"/>
                <a:gd name="T21" fmla="*/ 367 h 382"/>
                <a:gd name="T22" fmla="*/ 247 w 383"/>
                <a:gd name="T23" fmla="*/ 373 h 382"/>
                <a:gd name="T24" fmla="*/ 229 w 383"/>
                <a:gd name="T25" fmla="*/ 379 h 382"/>
                <a:gd name="T26" fmla="*/ 211 w 383"/>
                <a:gd name="T27" fmla="*/ 382 h 382"/>
                <a:gd name="T28" fmla="*/ 190 w 383"/>
                <a:gd name="T29" fmla="*/ 382 h 382"/>
                <a:gd name="T30" fmla="*/ 172 w 383"/>
                <a:gd name="T31" fmla="*/ 382 h 382"/>
                <a:gd name="T32" fmla="*/ 154 w 383"/>
                <a:gd name="T33" fmla="*/ 379 h 382"/>
                <a:gd name="T34" fmla="*/ 133 w 383"/>
                <a:gd name="T35" fmla="*/ 373 h 382"/>
                <a:gd name="T36" fmla="*/ 118 w 383"/>
                <a:gd name="T37" fmla="*/ 367 h 382"/>
                <a:gd name="T38" fmla="*/ 100 w 383"/>
                <a:gd name="T39" fmla="*/ 358 h 382"/>
                <a:gd name="T40" fmla="*/ 85 w 383"/>
                <a:gd name="T41" fmla="*/ 349 h 382"/>
                <a:gd name="T42" fmla="*/ 55 w 383"/>
                <a:gd name="T43" fmla="*/ 328 h 382"/>
                <a:gd name="T44" fmla="*/ 33 w 383"/>
                <a:gd name="T45" fmla="*/ 298 h 382"/>
                <a:gd name="T46" fmla="*/ 21 w 383"/>
                <a:gd name="T47" fmla="*/ 283 h 382"/>
                <a:gd name="T48" fmla="*/ 15 w 383"/>
                <a:gd name="T49" fmla="*/ 265 h 382"/>
                <a:gd name="T50" fmla="*/ 9 w 383"/>
                <a:gd name="T51" fmla="*/ 247 h 382"/>
                <a:gd name="T52" fmla="*/ 3 w 383"/>
                <a:gd name="T53" fmla="*/ 229 h 382"/>
                <a:gd name="T54" fmla="*/ 0 w 383"/>
                <a:gd name="T55" fmla="*/ 211 h 382"/>
                <a:gd name="T56" fmla="*/ 0 w 383"/>
                <a:gd name="T57" fmla="*/ 193 h 382"/>
                <a:gd name="T58" fmla="*/ 0 w 383"/>
                <a:gd name="T59" fmla="*/ 171 h 382"/>
                <a:gd name="T60" fmla="*/ 3 w 383"/>
                <a:gd name="T61" fmla="*/ 153 h 382"/>
                <a:gd name="T62" fmla="*/ 9 w 383"/>
                <a:gd name="T63" fmla="*/ 135 h 382"/>
                <a:gd name="T64" fmla="*/ 15 w 383"/>
                <a:gd name="T65" fmla="*/ 117 h 382"/>
                <a:gd name="T66" fmla="*/ 21 w 383"/>
                <a:gd name="T67" fmla="*/ 99 h 382"/>
                <a:gd name="T68" fmla="*/ 33 w 383"/>
                <a:gd name="T69" fmla="*/ 84 h 382"/>
                <a:gd name="T70" fmla="*/ 55 w 383"/>
                <a:gd name="T71" fmla="*/ 57 h 382"/>
                <a:gd name="T72" fmla="*/ 85 w 383"/>
                <a:gd name="T73" fmla="*/ 33 h 382"/>
                <a:gd name="T74" fmla="*/ 100 w 383"/>
                <a:gd name="T75" fmla="*/ 24 h 382"/>
                <a:gd name="T76" fmla="*/ 118 w 383"/>
                <a:gd name="T77" fmla="*/ 15 h 382"/>
                <a:gd name="T78" fmla="*/ 133 w 383"/>
                <a:gd name="T79" fmla="*/ 9 h 382"/>
                <a:gd name="T80" fmla="*/ 154 w 383"/>
                <a:gd name="T81" fmla="*/ 3 h 382"/>
                <a:gd name="T82" fmla="*/ 172 w 383"/>
                <a:gd name="T83" fmla="*/ 0 h 382"/>
                <a:gd name="T84" fmla="*/ 190 w 383"/>
                <a:gd name="T85" fmla="*/ 0 h 382"/>
                <a:gd name="T86" fmla="*/ 211 w 383"/>
                <a:gd name="T87" fmla="*/ 0 h 382"/>
                <a:gd name="T88" fmla="*/ 229 w 383"/>
                <a:gd name="T89" fmla="*/ 3 h 382"/>
                <a:gd name="T90" fmla="*/ 247 w 383"/>
                <a:gd name="T91" fmla="*/ 9 h 382"/>
                <a:gd name="T92" fmla="*/ 265 w 383"/>
                <a:gd name="T93" fmla="*/ 15 h 382"/>
                <a:gd name="T94" fmla="*/ 283 w 383"/>
                <a:gd name="T95" fmla="*/ 24 h 382"/>
                <a:gd name="T96" fmla="*/ 298 w 383"/>
                <a:gd name="T97" fmla="*/ 33 h 382"/>
                <a:gd name="T98" fmla="*/ 326 w 383"/>
                <a:gd name="T99" fmla="*/ 57 h 382"/>
                <a:gd name="T100" fmla="*/ 350 w 383"/>
                <a:gd name="T101" fmla="*/ 84 h 382"/>
                <a:gd name="T102" fmla="*/ 359 w 383"/>
                <a:gd name="T103" fmla="*/ 99 h 382"/>
                <a:gd name="T104" fmla="*/ 368 w 383"/>
                <a:gd name="T105" fmla="*/ 117 h 382"/>
                <a:gd name="T106" fmla="*/ 374 w 383"/>
                <a:gd name="T107" fmla="*/ 135 h 382"/>
                <a:gd name="T108" fmla="*/ 380 w 383"/>
                <a:gd name="T109" fmla="*/ 153 h 382"/>
                <a:gd name="T110" fmla="*/ 383 w 383"/>
                <a:gd name="T111" fmla="*/ 171 h 382"/>
                <a:gd name="T112" fmla="*/ 383 w 383"/>
                <a:gd name="T113" fmla="*/ 193 h 3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3"/>
                <a:gd name="T172" fmla="*/ 0 h 382"/>
                <a:gd name="T173" fmla="*/ 383 w 383"/>
                <a:gd name="T174" fmla="*/ 382 h 3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3" h="382">
                  <a:moveTo>
                    <a:pt x="383" y="193"/>
                  </a:moveTo>
                  <a:lnTo>
                    <a:pt x="383" y="211"/>
                  </a:lnTo>
                  <a:lnTo>
                    <a:pt x="380" y="229"/>
                  </a:lnTo>
                  <a:lnTo>
                    <a:pt x="374" y="247"/>
                  </a:lnTo>
                  <a:lnTo>
                    <a:pt x="368" y="265"/>
                  </a:lnTo>
                  <a:lnTo>
                    <a:pt x="359" y="283"/>
                  </a:lnTo>
                  <a:lnTo>
                    <a:pt x="350" y="298"/>
                  </a:lnTo>
                  <a:lnTo>
                    <a:pt x="326" y="328"/>
                  </a:lnTo>
                  <a:lnTo>
                    <a:pt x="298" y="349"/>
                  </a:lnTo>
                  <a:lnTo>
                    <a:pt x="283" y="358"/>
                  </a:lnTo>
                  <a:lnTo>
                    <a:pt x="265" y="367"/>
                  </a:lnTo>
                  <a:lnTo>
                    <a:pt x="247" y="373"/>
                  </a:lnTo>
                  <a:lnTo>
                    <a:pt x="229" y="379"/>
                  </a:lnTo>
                  <a:lnTo>
                    <a:pt x="211" y="382"/>
                  </a:lnTo>
                  <a:lnTo>
                    <a:pt x="190" y="382"/>
                  </a:lnTo>
                  <a:lnTo>
                    <a:pt x="172" y="382"/>
                  </a:lnTo>
                  <a:lnTo>
                    <a:pt x="154" y="379"/>
                  </a:lnTo>
                  <a:lnTo>
                    <a:pt x="133" y="373"/>
                  </a:lnTo>
                  <a:lnTo>
                    <a:pt x="118" y="367"/>
                  </a:lnTo>
                  <a:lnTo>
                    <a:pt x="100" y="358"/>
                  </a:lnTo>
                  <a:lnTo>
                    <a:pt x="85" y="349"/>
                  </a:lnTo>
                  <a:lnTo>
                    <a:pt x="55" y="328"/>
                  </a:lnTo>
                  <a:lnTo>
                    <a:pt x="33" y="298"/>
                  </a:lnTo>
                  <a:lnTo>
                    <a:pt x="21" y="283"/>
                  </a:lnTo>
                  <a:lnTo>
                    <a:pt x="15" y="265"/>
                  </a:lnTo>
                  <a:lnTo>
                    <a:pt x="9" y="247"/>
                  </a:lnTo>
                  <a:lnTo>
                    <a:pt x="3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1"/>
                  </a:lnTo>
                  <a:lnTo>
                    <a:pt x="3" y="153"/>
                  </a:lnTo>
                  <a:lnTo>
                    <a:pt x="9" y="135"/>
                  </a:lnTo>
                  <a:lnTo>
                    <a:pt x="15" y="117"/>
                  </a:lnTo>
                  <a:lnTo>
                    <a:pt x="21" y="99"/>
                  </a:lnTo>
                  <a:lnTo>
                    <a:pt x="33" y="84"/>
                  </a:lnTo>
                  <a:lnTo>
                    <a:pt x="55" y="57"/>
                  </a:lnTo>
                  <a:lnTo>
                    <a:pt x="85" y="33"/>
                  </a:lnTo>
                  <a:lnTo>
                    <a:pt x="100" y="24"/>
                  </a:lnTo>
                  <a:lnTo>
                    <a:pt x="118" y="15"/>
                  </a:lnTo>
                  <a:lnTo>
                    <a:pt x="133" y="9"/>
                  </a:lnTo>
                  <a:lnTo>
                    <a:pt x="154" y="3"/>
                  </a:lnTo>
                  <a:lnTo>
                    <a:pt x="172" y="0"/>
                  </a:lnTo>
                  <a:lnTo>
                    <a:pt x="190" y="0"/>
                  </a:lnTo>
                  <a:lnTo>
                    <a:pt x="211" y="0"/>
                  </a:lnTo>
                  <a:lnTo>
                    <a:pt x="229" y="3"/>
                  </a:lnTo>
                  <a:lnTo>
                    <a:pt x="247" y="9"/>
                  </a:lnTo>
                  <a:lnTo>
                    <a:pt x="265" y="15"/>
                  </a:lnTo>
                  <a:lnTo>
                    <a:pt x="283" y="24"/>
                  </a:lnTo>
                  <a:lnTo>
                    <a:pt x="298" y="33"/>
                  </a:lnTo>
                  <a:lnTo>
                    <a:pt x="326" y="57"/>
                  </a:lnTo>
                  <a:lnTo>
                    <a:pt x="350" y="84"/>
                  </a:lnTo>
                  <a:lnTo>
                    <a:pt x="359" y="99"/>
                  </a:lnTo>
                  <a:lnTo>
                    <a:pt x="368" y="117"/>
                  </a:lnTo>
                  <a:lnTo>
                    <a:pt x="374" y="135"/>
                  </a:lnTo>
                  <a:lnTo>
                    <a:pt x="380" y="153"/>
                  </a:lnTo>
                  <a:lnTo>
                    <a:pt x="383" y="171"/>
                  </a:lnTo>
                  <a:lnTo>
                    <a:pt x="383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4" name="Freeform 86"/>
            <p:cNvSpPr/>
            <p:nvPr/>
          </p:nvSpPr>
          <p:spPr bwMode="auto">
            <a:xfrm>
              <a:off x="4053" y="1790"/>
              <a:ext cx="446" cy="569"/>
            </a:xfrm>
            <a:custGeom>
              <a:avLst/>
              <a:gdLst>
                <a:gd name="T0" fmla="*/ 274 w 446"/>
                <a:gd name="T1" fmla="*/ 75 h 569"/>
                <a:gd name="T2" fmla="*/ 271 w 446"/>
                <a:gd name="T3" fmla="*/ 81 h 569"/>
                <a:gd name="T4" fmla="*/ 268 w 446"/>
                <a:gd name="T5" fmla="*/ 100 h 569"/>
                <a:gd name="T6" fmla="*/ 268 w 446"/>
                <a:gd name="T7" fmla="*/ 118 h 569"/>
                <a:gd name="T8" fmla="*/ 268 w 446"/>
                <a:gd name="T9" fmla="*/ 139 h 569"/>
                <a:gd name="T10" fmla="*/ 274 w 446"/>
                <a:gd name="T11" fmla="*/ 163 h 569"/>
                <a:gd name="T12" fmla="*/ 283 w 446"/>
                <a:gd name="T13" fmla="*/ 196 h 569"/>
                <a:gd name="T14" fmla="*/ 289 w 446"/>
                <a:gd name="T15" fmla="*/ 214 h 569"/>
                <a:gd name="T16" fmla="*/ 298 w 446"/>
                <a:gd name="T17" fmla="*/ 232 h 569"/>
                <a:gd name="T18" fmla="*/ 316 w 446"/>
                <a:gd name="T19" fmla="*/ 256 h 569"/>
                <a:gd name="T20" fmla="*/ 337 w 446"/>
                <a:gd name="T21" fmla="*/ 280 h 569"/>
                <a:gd name="T22" fmla="*/ 364 w 446"/>
                <a:gd name="T23" fmla="*/ 307 h 569"/>
                <a:gd name="T24" fmla="*/ 401 w 446"/>
                <a:gd name="T25" fmla="*/ 328 h 569"/>
                <a:gd name="T26" fmla="*/ 422 w 446"/>
                <a:gd name="T27" fmla="*/ 340 h 569"/>
                <a:gd name="T28" fmla="*/ 446 w 446"/>
                <a:gd name="T29" fmla="*/ 349 h 569"/>
                <a:gd name="T30" fmla="*/ 274 w 446"/>
                <a:gd name="T31" fmla="*/ 569 h 569"/>
                <a:gd name="T32" fmla="*/ 262 w 446"/>
                <a:gd name="T33" fmla="*/ 563 h 569"/>
                <a:gd name="T34" fmla="*/ 232 w 446"/>
                <a:gd name="T35" fmla="*/ 545 h 569"/>
                <a:gd name="T36" fmla="*/ 187 w 446"/>
                <a:gd name="T37" fmla="*/ 512 h 569"/>
                <a:gd name="T38" fmla="*/ 163 w 446"/>
                <a:gd name="T39" fmla="*/ 488 h 569"/>
                <a:gd name="T40" fmla="*/ 139 w 446"/>
                <a:gd name="T41" fmla="*/ 464 h 569"/>
                <a:gd name="T42" fmla="*/ 111 w 446"/>
                <a:gd name="T43" fmla="*/ 434 h 569"/>
                <a:gd name="T44" fmla="*/ 87 w 446"/>
                <a:gd name="T45" fmla="*/ 397 h 569"/>
                <a:gd name="T46" fmla="*/ 66 w 446"/>
                <a:gd name="T47" fmla="*/ 361 h 569"/>
                <a:gd name="T48" fmla="*/ 45 w 446"/>
                <a:gd name="T49" fmla="*/ 316 h 569"/>
                <a:gd name="T50" fmla="*/ 27 w 446"/>
                <a:gd name="T51" fmla="*/ 271 h 569"/>
                <a:gd name="T52" fmla="*/ 12 w 446"/>
                <a:gd name="T53" fmla="*/ 220 h 569"/>
                <a:gd name="T54" fmla="*/ 3 w 446"/>
                <a:gd name="T55" fmla="*/ 163 h 569"/>
                <a:gd name="T56" fmla="*/ 0 w 446"/>
                <a:gd name="T57" fmla="*/ 103 h 569"/>
                <a:gd name="T58" fmla="*/ 0 w 446"/>
                <a:gd name="T59" fmla="*/ 96 h 569"/>
                <a:gd name="T60" fmla="*/ 0 w 446"/>
                <a:gd name="T61" fmla="*/ 75 h 569"/>
                <a:gd name="T62" fmla="*/ 6 w 446"/>
                <a:gd name="T63" fmla="*/ 42 h 569"/>
                <a:gd name="T64" fmla="*/ 18 w 446"/>
                <a:gd name="T65" fmla="*/ 0 h 569"/>
                <a:gd name="T66" fmla="*/ 274 w 446"/>
                <a:gd name="T67" fmla="*/ 75 h 5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6"/>
                <a:gd name="T103" fmla="*/ 0 h 569"/>
                <a:gd name="T104" fmla="*/ 446 w 446"/>
                <a:gd name="T105" fmla="*/ 569 h 56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6" h="569">
                  <a:moveTo>
                    <a:pt x="274" y="75"/>
                  </a:moveTo>
                  <a:lnTo>
                    <a:pt x="271" y="81"/>
                  </a:lnTo>
                  <a:lnTo>
                    <a:pt x="268" y="100"/>
                  </a:lnTo>
                  <a:lnTo>
                    <a:pt x="268" y="118"/>
                  </a:lnTo>
                  <a:lnTo>
                    <a:pt x="268" y="139"/>
                  </a:lnTo>
                  <a:lnTo>
                    <a:pt x="274" y="163"/>
                  </a:lnTo>
                  <a:lnTo>
                    <a:pt x="283" y="196"/>
                  </a:lnTo>
                  <a:lnTo>
                    <a:pt x="289" y="214"/>
                  </a:lnTo>
                  <a:lnTo>
                    <a:pt x="298" y="232"/>
                  </a:lnTo>
                  <a:lnTo>
                    <a:pt x="316" y="256"/>
                  </a:lnTo>
                  <a:lnTo>
                    <a:pt x="337" y="280"/>
                  </a:lnTo>
                  <a:lnTo>
                    <a:pt x="364" y="307"/>
                  </a:lnTo>
                  <a:lnTo>
                    <a:pt x="401" y="328"/>
                  </a:lnTo>
                  <a:lnTo>
                    <a:pt x="422" y="340"/>
                  </a:lnTo>
                  <a:lnTo>
                    <a:pt x="446" y="349"/>
                  </a:lnTo>
                  <a:lnTo>
                    <a:pt x="274" y="569"/>
                  </a:lnTo>
                  <a:lnTo>
                    <a:pt x="262" y="563"/>
                  </a:lnTo>
                  <a:lnTo>
                    <a:pt x="232" y="545"/>
                  </a:lnTo>
                  <a:lnTo>
                    <a:pt x="187" y="512"/>
                  </a:lnTo>
                  <a:lnTo>
                    <a:pt x="163" y="488"/>
                  </a:lnTo>
                  <a:lnTo>
                    <a:pt x="139" y="464"/>
                  </a:lnTo>
                  <a:lnTo>
                    <a:pt x="111" y="434"/>
                  </a:lnTo>
                  <a:lnTo>
                    <a:pt x="87" y="397"/>
                  </a:lnTo>
                  <a:lnTo>
                    <a:pt x="66" y="361"/>
                  </a:lnTo>
                  <a:lnTo>
                    <a:pt x="45" y="316"/>
                  </a:lnTo>
                  <a:lnTo>
                    <a:pt x="27" y="271"/>
                  </a:lnTo>
                  <a:lnTo>
                    <a:pt x="12" y="220"/>
                  </a:lnTo>
                  <a:lnTo>
                    <a:pt x="3" y="163"/>
                  </a:lnTo>
                  <a:lnTo>
                    <a:pt x="0" y="103"/>
                  </a:lnTo>
                  <a:lnTo>
                    <a:pt x="0" y="96"/>
                  </a:lnTo>
                  <a:lnTo>
                    <a:pt x="0" y="75"/>
                  </a:lnTo>
                  <a:lnTo>
                    <a:pt x="6" y="42"/>
                  </a:lnTo>
                  <a:lnTo>
                    <a:pt x="18" y="0"/>
                  </a:lnTo>
                  <a:lnTo>
                    <a:pt x="274" y="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5" name="Rectangle 87"/>
            <p:cNvSpPr>
              <a:spLocks noChangeArrowheads="1"/>
            </p:cNvSpPr>
            <p:nvPr/>
          </p:nvSpPr>
          <p:spPr bwMode="auto">
            <a:xfrm>
              <a:off x="4571" y="1417"/>
              <a:ext cx="24" cy="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6" name="Rectangle 88"/>
            <p:cNvSpPr>
              <a:spLocks noChangeArrowheads="1"/>
            </p:cNvSpPr>
            <p:nvPr/>
          </p:nvSpPr>
          <p:spPr bwMode="auto">
            <a:xfrm>
              <a:off x="4104" y="1883"/>
              <a:ext cx="79" cy="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7" name="Rectangle 89"/>
            <p:cNvSpPr>
              <a:spLocks noChangeArrowheads="1"/>
            </p:cNvSpPr>
            <p:nvPr/>
          </p:nvSpPr>
          <p:spPr bwMode="auto">
            <a:xfrm>
              <a:off x="4984" y="1883"/>
              <a:ext cx="7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8" name="Freeform 90"/>
            <p:cNvSpPr/>
            <p:nvPr/>
          </p:nvSpPr>
          <p:spPr bwMode="auto">
            <a:xfrm>
              <a:off x="4164" y="1640"/>
              <a:ext cx="82" cy="63"/>
            </a:xfrm>
            <a:custGeom>
              <a:avLst/>
              <a:gdLst>
                <a:gd name="T0" fmla="*/ 82 w 82"/>
                <a:gd name="T1" fmla="*/ 42 h 63"/>
                <a:gd name="T2" fmla="*/ 70 w 82"/>
                <a:gd name="T3" fmla="*/ 63 h 63"/>
                <a:gd name="T4" fmla="*/ 0 w 82"/>
                <a:gd name="T5" fmla="*/ 24 h 63"/>
                <a:gd name="T6" fmla="*/ 16 w 82"/>
                <a:gd name="T7" fmla="*/ 0 h 63"/>
                <a:gd name="T8" fmla="*/ 82 w 82"/>
                <a:gd name="T9" fmla="*/ 42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3"/>
                <a:gd name="T17" fmla="*/ 82 w 8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3">
                  <a:moveTo>
                    <a:pt x="82" y="42"/>
                  </a:moveTo>
                  <a:lnTo>
                    <a:pt x="70" y="63"/>
                  </a:lnTo>
                  <a:lnTo>
                    <a:pt x="0" y="24"/>
                  </a:lnTo>
                  <a:lnTo>
                    <a:pt x="16" y="0"/>
                  </a:lnTo>
                  <a:lnTo>
                    <a:pt x="8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9" name="Freeform 91"/>
            <p:cNvSpPr/>
            <p:nvPr/>
          </p:nvSpPr>
          <p:spPr bwMode="auto">
            <a:xfrm>
              <a:off x="4920" y="2088"/>
              <a:ext cx="82" cy="66"/>
            </a:xfrm>
            <a:custGeom>
              <a:avLst/>
              <a:gdLst>
                <a:gd name="T0" fmla="*/ 82 w 82"/>
                <a:gd name="T1" fmla="*/ 42 h 66"/>
                <a:gd name="T2" fmla="*/ 67 w 82"/>
                <a:gd name="T3" fmla="*/ 66 h 66"/>
                <a:gd name="T4" fmla="*/ 0 w 82"/>
                <a:gd name="T5" fmla="*/ 24 h 66"/>
                <a:gd name="T6" fmla="*/ 12 w 82"/>
                <a:gd name="T7" fmla="*/ 0 h 66"/>
                <a:gd name="T8" fmla="*/ 82 w 82"/>
                <a:gd name="T9" fmla="*/ 42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6"/>
                <a:gd name="T17" fmla="*/ 82 w 82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6">
                  <a:moveTo>
                    <a:pt x="82" y="42"/>
                  </a:moveTo>
                  <a:lnTo>
                    <a:pt x="67" y="66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8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0" name="Freeform 92"/>
            <p:cNvSpPr/>
            <p:nvPr/>
          </p:nvSpPr>
          <p:spPr bwMode="auto">
            <a:xfrm>
              <a:off x="4333" y="1474"/>
              <a:ext cx="63" cy="84"/>
            </a:xfrm>
            <a:custGeom>
              <a:avLst/>
              <a:gdLst>
                <a:gd name="T0" fmla="*/ 63 w 63"/>
                <a:gd name="T1" fmla="*/ 69 h 84"/>
                <a:gd name="T2" fmla="*/ 39 w 63"/>
                <a:gd name="T3" fmla="*/ 84 h 84"/>
                <a:gd name="T4" fmla="*/ 0 w 63"/>
                <a:gd name="T5" fmla="*/ 15 h 84"/>
                <a:gd name="T6" fmla="*/ 21 w 63"/>
                <a:gd name="T7" fmla="*/ 0 h 84"/>
                <a:gd name="T8" fmla="*/ 63 w 63"/>
                <a:gd name="T9" fmla="*/ 69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4"/>
                <a:gd name="T17" fmla="*/ 63 w 63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4">
                  <a:moveTo>
                    <a:pt x="63" y="69"/>
                  </a:moveTo>
                  <a:lnTo>
                    <a:pt x="39" y="84"/>
                  </a:lnTo>
                  <a:lnTo>
                    <a:pt x="0" y="15"/>
                  </a:lnTo>
                  <a:lnTo>
                    <a:pt x="21" y="0"/>
                  </a:lnTo>
                  <a:lnTo>
                    <a:pt x="6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1" name="Freeform 93"/>
            <p:cNvSpPr/>
            <p:nvPr/>
          </p:nvSpPr>
          <p:spPr bwMode="auto">
            <a:xfrm>
              <a:off x="4158" y="2082"/>
              <a:ext cx="85" cy="60"/>
            </a:xfrm>
            <a:custGeom>
              <a:avLst/>
              <a:gdLst>
                <a:gd name="T0" fmla="*/ 70 w 85"/>
                <a:gd name="T1" fmla="*/ 0 h 60"/>
                <a:gd name="T2" fmla="*/ 85 w 85"/>
                <a:gd name="T3" fmla="*/ 21 h 60"/>
                <a:gd name="T4" fmla="*/ 12 w 85"/>
                <a:gd name="T5" fmla="*/ 60 h 60"/>
                <a:gd name="T6" fmla="*/ 0 w 85"/>
                <a:gd name="T7" fmla="*/ 39 h 60"/>
                <a:gd name="T8" fmla="*/ 70 w 8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0"/>
                <a:gd name="T17" fmla="*/ 85 w 85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0">
                  <a:moveTo>
                    <a:pt x="70" y="0"/>
                  </a:moveTo>
                  <a:lnTo>
                    <a:pt x="85" y="21"/>
                  </a:lnTo>
                  <a:lnTo>
                    <a:pt x="12" y="60"/>
                  </a:lnTo>
                  <a:lnTo>
                    <a:pt x="0" y="3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2" name="Freeform 94"/>
            <p:cNvSpPr/>
            <p:nvPr/>
          </p:nvSpPr>
          <p:spPr bwMode="auto">
            <a:xfrm>
              <a:off x="4923" y="1649"/>
              <a:ext cx="85" cy="63"/>
            </a:xfrm>
            <a:custGeom>
              <a:avLst/>
              <a:gdLst>
                <a:gd name="T0" fmla="*/ 73 w 85"/>
                <a:gd name="T1" fmla="*/ 0 h 63"/>
                <a:gd name="T2" fmla="*/ 85 w 85"/>
                <a:gd name="T3" fmla="*/ 24 h 63"/>
                <a:gd name="T4" fmla="*/ 16 w 85"/>
                <a:gd name="T5" fmla="*/ 63 h 63"/>
                <a:gd name="T6" fmla="*/ 0 w 85"/>
                <a:gd name="T7" fmla="*/ 39 h 63"/>
                <a:gd name="T8" fmla="*/ 73 w 8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3"/>
                <a:gd name="T17" fmla="*/ 85 w 85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3">
                  <a:moveTo>
                    <a:pt x="73" y="0"/>
                  </a:moveTo>
                  <a:lnTo>
                    <a:pt x="85" y="24"/>
                  </a:lnTo>
                  <a:lnTo>
                    <a:pt x="16" y="63"/>
                  </a:lnTo>
                  <a:lnTo>
                    <a:pt x="0" y="39"/>
                  </a:ln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3" name="Freeform 95"/>
            <p:cNvSpPr/>
            <p:nvPr/>
          </p:nvSpPr>
          <p:spPr bwMode="auto">
            <a:xfrm>
              <a:off x="4785" y="1483"/>
              <a:ext cx="66" cy="84"/>
            </a:xfrm>
            <a:custGeom>
              <a:avLst/>
              <a:gdLst>
                <a:gd name="T0" fmla="*/ 45 w 66"/>
                <a:gd name="T1" fmla="*/ 0 h 84"/>
                <a:gd name="T2" fmla="*/ 66 w 66"/>
                <a:gd name="T3" fmla="*/ 15 h 84"/>
                <a:gd name="T4" fmla="*/ 24 w 66"/>
                <a:gd name="T5" fmla="*/ 84 h 84"/>
                <a:gd name="T6" fmla="*/ 0 w 66"/>
                <a:gd name="T7" fmla="*/ 69 h 84"/>
                <a:gd name="T8" fmla="*/ 45 w 66"/>
                <a:gd name="T9" fmla="*/ 0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84"/>
                <a:gd name="T17" fmla="*/ 66 w 66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84">
                  <a:moveTo>
                    <a:pt x="45" y="0"/>
                  </a:moveTo>
                  <a:lnTo>
                    <a:pt x="66" y="15"/>
                  </a:lnTo>
                  <a:lnTo>
                    <a:pt x="24" y="84"/>
                  </a:lnTo>
                  <a:lnTo>
                    <a:pt x="0" y="6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4" name="Freeform 96"/>
            <p:cNvSpPr/>
            <p:nvPr/>
          </p:nvSpPr>
          <p:spPr bwMode="auto">
            <a:xfrm>
              <a:off x="4526" y="1423"/>
              <a:ext cx="9" cy="36"/>
            </a:xfrm>
            <a:custGeom>
              <a:avLst/>
              <a:gdLst>
                <a:gd name="T0" fmla="*/ 9 w 9"/>
                <a:gd name="T1" fmla="*/ 36 h 36"/>
                <a:gd name="T2" fmla="*/ 0 w 9"/>
                <a:gd name="T3" fmla="*/ 36 h 36"/>
                <a:gd name="T4" fmla="*/ 0 w 9"/>
                <a:gd name="T5" fmla="*/ 3 h 36"/>
                <a:gd name="T6" fmla="*/ 9 w 9"/>
                <a:gd name="T7" fmla="*/ 0 h 36"/>
                <a:gd name="T8" fmla="*/ 9 w 9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6"/>
                <a:gd name="T17" fmla="*/ 9 w 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6">
                  <a:moveTo>
                    <a:pt x="9" y="36"/>
                  </a:moveTo>
                  <a:lnTo>
                    <a:pt x="0" y="36"/>
                  </a:lnTo>
                  <a:lnTo>
                    <a:pt x="0" y="3"/>
                  </a:lnTo>
                  <a:lnTo>
                    <a:pt x="9" y="0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5" name="Freeform 97"/>
            <p:cNvSpPr/>
            <p:nvPr/>
          </p:nvSpPr>
          <p:spPr bwMode="auto">
            <a:xfrm>
              <a:off x="4460" y="1432"/>
              <a:ext cx="15" cy="36"/>
            </a:xfrm>
            <a:custGeom>
              <a:avLst/>
              <a:gdLst>
                <a:gd name="T0" fmla="*/ 15 w 15"/>
                <a:gd name="T1" fmla="*/ 33 h 36"/>
                <a:gd name="T2" fmla="*/ 6 w 15"/>
                <a:gd name="T3" fmla="*/ 36 h 36"/>
                <a:gd name="T4" fmla="*/ 0 w 15"/>
                <a:gd name="T5" fmla="*/ 3 h 36"/>
                <a:gd name="T6" fmla="*/ 9 w 15"/>
                <a:gd name="T7" fmla="*/ 0 h 36"/>
                <a:gd name="T8" fmla="*/ 15 w 15"/>
                <a:gd name="T9" fmla="*/ 33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6"/>
                <a:gd name="T17" fmla="*/ 15 w 15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6">
                  <a:moveTo>
                    <a:pt x="15" y="33"/>
                  </a:moveTo>
                  <a:lnTo>
                    <a:pt x="6" y="36"/>
                  </a:lnTo>
                  <a:lnTo>
                    <a:pt x="0" y="3"/>
                  </a:lnTo>
                  <a:lnTo>
                    <a:pt x="9" y="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6" name="Freeform 98"/>
            <p:cNvSpPr/>
            <p:nvPr/>
          </p:nvSpPr>
          <p:spPr bwMode="auto">
            <a:xfrm>
              <a:off x="4396" y="1453"/>
              <a:ext cx="27" cy="36"/>
            </a:xfrm>
            <a:custGeom>
              <a:avLst/>
              <a:gdLst>
                <a:gd name="T0" fmla="*/ 27 w 27"/>
                <a:gd name="T1" fmla="*/ 30 h 36"/>
                <a:gd name="T2" fmla="*/ 18 w 27"/>
                <a:gd name="T3" fmla="*/ 36 h 36"/>
                <a:gd name="T4" fmla="*/ 0 w 27"/>
                <a:gd name="T5" fmla="*/ 3 h 36"/>
                <a:gd name="T6" fmla="*/ 12 w 27"/>
                <a:gd name="T7" fmla="*/ 0 h 36"/>
                <a:gd name="T8" fmla="*/ 27 w 27"/>
                <a:gd name="T9" fmla="*/ 3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27" y="30"/>
                  </a:moveTo>
                  <a:lnTo>
                    <a:pt x="18" y="36"/>
                  </a:lnTo>
                  <a:lnTo>
                    <a:pt x="0" y="3"/>
                  </a:lnTo>
                  <a:lnTo>
                    <a:pt x="12" y="0"/>
                  </a:ln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7" name="Freeform 99"/>
            <p:cNvSpPr/>
            <p:nvPr/>
          </p:nvSpPr>
          <p:spPr bwMode="auto">
            <a:xfrm>
              <a:off x="4758" y="1462"/>
              <a:ext cx="24" cy="36"/>
            </a:xfrm>
            <a:custGeom>
              <a:avLst/>
              <a:gdLst>
                <a:gd name="T0" fmla="*/ 9 w 24"/>
                <a:gd name="T1" fmla="*/ 36 h 36"/>
                <a:gd name="T2" fmla="*/ 0 w 24"/>
                <a:gd name="T3" fmla="*/ 33 h 36"/>
                <a:gd name="T4" fmla="*/ 15 w 24"/>
                <a:gd name="T5" fmla="*/ 0 h 36"/>
                <a:gd name="T6" fmla="*/ 24 w 24"/>
                <a:gd name="T7" fmla="*/ 6 h 36"/>
                <a:gd name="T8" fmla="*/ 9 w 24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36"/>
                <a:gd name="T17" fmla="*/ 24 w 24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36">
                  <a:moveTo>
                    <a:pt x="9" y="36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24" y="6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8" name="Freeform 100"/>
            <p:cNvSpPr/>
            <p:nvPr/>
          </p:nvSpPr>
          <p:spPr bwMode="auto">
            <a:xfrm>
              <a:off x="4701" y="1438"/>
              <a:ext cx="21" cy="36"/>
            </a:xfrm>
            <a:custGeom>
              <a:avLst/>
              <a:gdLst>
                <a:gd name="T0" fmla="*/ 12 w 21"/>
                <a:gd name="T1" fmla="*/ 36 h 36"/>
                <a:gd name="T2" fmla="*/ 0 w 21"/>
                <a:gd name="T3" fmla="*/ 33 h 36"/>
                <a:gd name="T4" fmla="*/ 12 w 21"/>
                <a:gd name="T5" fmla="*/ 0 h 36"/>
                <a:gd name="T6" fmla="*/ 21 w 21"/>
                <a:gd name="T7" fmla="*/ 3 h 36"/>
                <a:gd name="T8" fmla="*/ 12 w 21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6"/>
                <a:gd name="T17" fmla="*/ 21 w 2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6">
                  <a:moveTo>
                    <a:pt x="12" y="36"/>
                  </a:moveTo>
                  <a:lnTo>
                    <a:pt x="0" y="33"/>
                  </a:lnTo>
                  <a:lnTo>
                    <a:pt x="12" y="0"/>
                  </a:lnTo>
                  <a:lnTo>
                    <a:pt x="21" y="3"/>
                  </a:ln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9" name="Freeform 101"/>
            <p:cNvSpPr/>
            <p:nvPr/>
          </p:nvSpPr>
          <p:spPr bwMode="auto">
            <a:xfrm>
              <a:off x="4643" y="1423"/>
              <a:ext cx="15" cy="39"/>
            </a:xfrm>
            <a:custGeom>
              <a:avLst/>
              <a:gdLst>
                <a:gd name="T0" fmla="*/ 12 w 15"/>
                <a:gd name="T1" fmla="*/ 39 h 39"/>
                <a:gd name="T2" fmla="*/ 0 w 15"/>
                <a:gd name="T3" fmla="*/ 39 h 39"/>
                <a:gd name="T4" fmla="*/ 6 w 15"/>
                <a:gd name="T5" fmla="*/ 0 h 39"/>
                <a:gd name="T6" fmla="*/ 15 w 15"/>
                <a:gd name="T7" fmla="*/ 0 h 39"/>
                <a:gd name="T8" fmla="*/ 12 w 15"/>
                <a:gd name="T9" fmla="*/ 3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9"/>
                <a:gd name="T17" fmla="*/ 15 w 1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9">
                  <a:moveTo>
                    <a:pt x="12" y="39"/>
                  </a:moveTo>
                  <a:lnTo>
                    <a:pt x="0" y="39"/>
                  </a:lnTo>
                  <a:lnTo>
                    <a:pt x="6" y="0"/>
                  </a:lnTo>
                  <a:lnTo>
                    <a:pt x="15" y="0"/>
                  </a:lnTo>
                  <a:lnTo>
                    <a:pt x="1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0" name="Freeform 102"/>
            <p:cNvSpPr/>
            <p:nvPr/>
          </p:nvSpPr>
          <p:spPr bwMode="auto">
            <a:xfrm>
              <a:off x="4932" y="1619"/>
              <a:ext cx="37" cy="27"/>
            </a:xfrm>
            <a:custGeom>
              <a:avLst/>
              <a:gdLst>
                <a:gd name="T0" fmla="*/ 7 w 37"/>
                <a:gd name="T1" fmla="*/ 27 h 27"/>
                <a:gd name="T2" fmla="*/ 0 w 37"/>
                <a:gd name="T3" fmla="*/ 18 h 27"/>
                <a:gd name="T4" fmla="*/ 31 w 37"/>
                <a:gd name="T5" fmla="*/ 0 h 27"/>
                <a:gd name="T6" fmla="*/ 37 w 37"/>
                <a:gd name="T7" fmla="*/ 9 h 27"/>
                <a:gd name="T8" fmla="*/ 7 w 37"/>
                <a:gd name="T9" fmla="*/ 2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27"/>
                <a:gd name="T17" fmla="*/ 37 w 3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27">
                  <a:moveTo>
                    <a:pt x="7" y="27"/>
                  </a:moveTo>
                  <a:lnTo>
                    <a:pt x="0" y="18"/>
                  </a:lnTo>
                  <a:lnTo>
                    <a:pt x="31" y="0"/>
                  </a:lnTo>
                  <a:lnTo>
                    <a:pt x="37" y="9"/>
                  </a:lnTo>
                  <a:lnTo>
                    <a:pt x="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1" name="Freeform 103"/>
            <p:cNvSpPr/>
            <p:nvPr/>
          </p:nvSpPr>
          <p:spPr bwMode="auto">
            <a:xfrm>
              <a:off x="4896" y="1564"/>
              <a:ext cx="36" cy="34"/>
            </a:xfrm>
            <a:custGeom>
              <a:avLst/>
              <a:gdLst>
                <a:gd name="T0" fmla="*/ 9 w 36"/>
                <a:gd name="T1" fmla="*/ 34 h 34"/>
                <a:gd name="T2" fmla="*/ 0 w 36"/>
                <a:gd name="T3" fmla="*/ 25 h 34"/>
                <a:gd name="T4" fmla="*/ 27 w 36"/>
                <a:gd name="T5" fmla="*/ 0 h 34"/>
                <a:gd name="T6" fmla="*/ 36 w 36"/>
                <a:gd name="T7" fmla="*/ 9 h 34"/>
                <a:gd name="T8" fmla="*/ 9 w 36"/>
                <a:gd name="T9" fmla="*/ 34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4"/>
                <a:gd name="T17" fmla="*/ 36 w 36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4">
                  <a:moveTo>
                    <a:pt x="9" y="34"/>
                  </a:moveTo>
                  <a:lnTo>
                    <a:pt x="0" y="25"/>
                  </a:lnTo>
                  <a:lnTo>
                    <a:pt x="27" y="0"/>
                  </a:lnTo>
                  <a:lnTo>
                    <a:pt x="36" y="9"/>
                  </a:lnTo>
                  <a:lnTo>
                    <a:pt x="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2" name="Freeform 104"/>
            <p:cNvSpPr/>
            <p:nvPr/>
          </p:nvSpPr>
          <p:spPr bwMode="auto">
            <a:xfrm>
              <a:off x="4854" y="1522"/>
              <a:ext cx="30" cy="36"/>
            </a:xfrm>
            <a:custGeom>
              <a:avLst/>
              <a:gdLst>
                <a:gd name="T0" fmla="*/ 9 w 30"/>
                <a:gd name="T1" fmla="*/ 36 h 36"/>
                <a:gd name="T2" fmla="*/ 0 w 30"/>
                <a:gd name="T3" fmla="*/ 30 h 36"/>
                <a:gd name="T4" fmla="*/ 24 w 30"/>
                <a:gd name="T5" fmla="*/ 0 h 36"/>
                <a:gd name="T6" fmla="*/ 30 w 30"/>
                <a:gd name="T7" fmla="*/ 6 h 36"/>
                <a:gd name="T8" fmla="*/ 9 w 30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6"/>
                <a:gd name="T17" fmla="*/ 30 w 3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6">
                  <a:moveTo>
                    <a:pt x="9" y="36"/>
                  </a:moveTo>
                  <a:lnTo>
                    <a:pt x="0" y="30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3" name="Freeform 105"/>
            <p:cNvSpPr/>
            <p:nvPr/>
          </p:nvSpPr>
          <p:spPr bwMode="auto">
            <a:xfrm>
              <a:off x="5020" y="1838"/>
              <a:ext cx="33" cy="15"/>
            </a:xfrm>
            <a:custGeom>
              <a:avLst/>
              <a:gdLst>
                <a:gd name="T0" fmla="*/ 0 w 33"/>
                <a:gd name="T1" fmla="*/ 15 h 15"/>
                <a:gd name="T2" fmla="*/ 0 w 33"/>
                <a:gd name="T3" fmla="*/ 6 h 15"/>
                <a:gd name="T4" fmla="*/ 33 w 33"/>
                <a:gd name="T5" fmla="*/ 0 h 15"/>
                <a:gd name="T6" fmla="*/ 33 w 33"/>
                <a:gd name="T7" fmla="*/ 12 h 15"/>
                <a:gd name="T8" fmla="*/ 0 w 33"/>
                <a:gd name="T9" fmla="*/ 15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5"/>
                <a:gd name="T17" fmla="*/ 33 w 33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5">
                  <a:moveTo>
                    <a:pt x="0" y="15"/>
                  </a:moveTo>
                  <a:lnTo>
                    <a:pt x="0" y="6"/>
                  </a:lnTo>
                  <a:lnTo>
                    <a:pt x="33" y="0"/>
                  </a:lnTo>
                  <a:lnTo>
                    <a:pt x="33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4" name="Freeform 106"/>
            <p:cNvSpPr/>
            <p:nvPr/>
          </p:nvSpPr>
          <p:spPr bwMode="auto">
            <a:xfrm>
              <a:off x="5008" y="1772"/>
              <a:ext cx="36" cy="21"/>
            </a:xfrm>
            <a:custGeom>
              <a:avLst/>
              <a:gdLst>
                <a:gd name="T0" fmla="*/ 3 w 36"/>
                <a:gd name="T1" fmla="*/ 21 h 21"/>
                <a:gd name="T2" fmla="*/ 0 w 36"/>
                <a:gd name="T3" fmla="*/ 9 h 21"/>
                <a:gd name="T4" fmla="*/ 33 w 36"/>
                <a:gd name="T5" fmla="*/ 0 h 21"/>
                <a:gd name="T6" fmla="*/ 36 w 36"/>
                <a:gd name="T7" fmla="*/ 12 h 21"/>
                <a:gd name="T8" fmla="*/ 3 w 36"/>
                <a:gd name="T9" fmla="*/ 21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1"/>
                <a:gd name="T17" fmla="*/ 36 w 3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1">
                  <a:moveTo>
                    <a:pt x="3" y="21"/>
                  </a:moveTo>
                  <a:lnTo>
                    <a:pt x="0" y="9"/>
                  </a:lnTo>
                  <a:lnTo>
                    <a:pt x="33" y="0"/>
                  </a:lnTo>
                  <a:lnTo>
                    <a:pt x="36" y="12"/>
                  </a:lnTo>
                  <a:lnTo>
                    <a:pt x="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5" name="Freeform 107"/>
            <p:cNvSpPr/>
            <p:nvPr/>
          </p:nvSpPr>
          <p:spPr bwMode="auto">
            <a:xfrm>
              <a:off x="4984" y="1712"/>
              <a:ext cx="39" cy="27"/>
            </a:xfrm>
            <a:custGeom>
              <a:avLst/>
              <a:gdLst>
                <a:gd name="T0" fmla="*/ 6 w 39"/>
                <a:gd name="T1" fmla="*/ 27 h 27"/>
                <a:gd name="T2" fmla="*/ 0 w 39"/>
                <a:gd name="T3" fmla="*/ 18 h 27"/>
                <a:gd name="T4" fmla="*/ 33 w 39"/>
                <a:gd name="T5" fmla="*/ 0 h 27"/>
                <a:gd name="T6" fmla="*/ 39 w 39"/>
                <a:gd name="T7" fmla="*/ 9 h 27"/>
                <a:gd name="T8" fmla="*/ 6 w 39"/>
                <a:gd name="T9" fmla="*/ 2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27"/>
                <a:gd name="T17" fmla="*/ 39 w 3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27">
                  <a:moveTo>
                    <a:pt x="6" y="27"/>
                  </a:moveTo>
                  <a:lnTo>
                    <a:pt x="0" y="18"/>
                  </a:lnTo>
                  <a:lnTo>
                    <a:pt x="33" y="0"/>
                  </a:lnTo>
                  <a:lnTo>
                    <a:pt x="39" y="9"/>
                  </a:ln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6" name="Freeform 108"/>
            <p:cNvSpPr/>
            <p:nvPr/>
          </p:nvSpPr>
          <p:spPr bwMode="auto">
            <a:xfrm>
              <a:off x="4984" y="2067"/>
              <a:ext cx="33" cy="24"/>
            </a:xfrm>
            <a:custGeom>
              <a:avLst/>
              <a:gdLst>
                <a:gd name="T0" fmla="*/ 0 w 33"/>
                <a:gd name="T1" fmla="*/ 9 h 24"/>
                <a:gd name="T2" fmla="*/ 3 w 33"/>
                <a:gd name="T3" fmla="*/ 0 h 24"/>
                <a:gd name="T4" fmla="*/ 33 w 33"/>
                <a:gd name="T5" fmla="*/ 15 h 24"/>
                <a:gd name="T6" fmla="*/ 30 w 33"/>
                <a:gd name="T7" fmla="*/ 24 h 24"/>
                <a:gd name="T8" fmla="*/ 0 w 33"/>
                <a:gd name="T9" fmla="*/ 9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24"/>
                <a:gd name="T17" fmla="*/ 33 w 3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24">
                  <a:moveTo>
                    <a:pt x="0" y="9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0" y="24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7" name="Freeform 109"/>
            <p:cNvSpPr/>
            <p:nvPr/>
          </p:nvSpPr>
          <p:spPr bwMode="auto">
            <a:xfrm>
              <a:off x="5008" y="2010"/>
              <a:ext cx="39" cy="21"/>
            </a:xfrm>
            <a:custGeom>
              <a:avLst/>
              <a:gdLst>
                <a:gd name="T0" fmla="*/ 0 w 39"/>
                <a:gd name="T1" fmla="*/ 12 h 21"/>
                <a:gd name="T2" fmla="*/ 3 w 39"/>
                <a:gd name="T3" fmla="*/ 0 h 21"/>
                <a:gd name="T4" fmla="*/ 39 w 39"/>
                <a:gd name="T5" fmla="*/ 12 h 21"/>
                <a:gd name="T6" fmla="*/ 33 w 39"/>
                <a:gd name="T7" fmla="*/ 21 h 21"/>
                <a:gd name="T8" fmla="*/ 0 w 39"/>
                <a:gd name="T9" fmla="*/ 1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21"/>
                <a:gd name="T17" fmla="*/ 39 w 3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21">
                  <a:moveTo>
                    <a:pt x="0" y="12"/>
                  </a:moveTo>
                  <a:lnTo>
                    <a:pt x="3" y="0"/>
                  </a:lnTo>
                  <a:lnTo>
                    <a:pt x="39" y="12"/>
                  </a:lnTo>
                  <a:lnTo>
                    <a:pt x="33" y="21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8" name="Freeform 110"/>
            <p:cNvSpPr/>
            <p:nvPr/>
          </p:nvSpPr>
          <p:spPr bwMode="auto">
            <a:xfrm>
              <a:off x="5023" y="1956"/>
              <a:ext cx="36" cy="15"/>
            </a:xfrm>
            <a:custGeom>
              <a:avLst/>
              <a:gdLst>
                <a:gd name="T0" fmla="*/ 0 w 36"/>
                <a:gd name="T1" fmla="*/ 9 h 15"/>
                <a:gd name="T2" fmla="*/ 0 w 36"/>
                <a:gd name="T3" fmla="*/ 0 h 15"/>
                <a:gd name="T4" fmla="*/ 36 w 36"/>
                <a:gd name="T5" fmla="*/ 3 h 15"/>
                <a:gd name="T6" fmla="*/ 36 w 36"/>
                <a:gd name="T7" fmla="*/ 15 h 15"/>
                <a:gd name="T8" fmla="*/ 0 w 36"/>
                <a:gd name="T9" fmla="*/ 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5"/>
                <a:gd name="T17" fmla="*/ 36 w 3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5">
                  <a:moveTo>
                    <a:pt x="0" y="9"/>
                  </a:moveTo>
                  <a:lnTo>
                    <a:pt x="0" y="0"/>
                  </a:lnTo>
                  <a:lnTo>
                    <a:pt x="36" y="3"/>
                  </a:lnTo>
                  <a:lnTo>
                    <a:pt x="36" y="15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9" name="Freeform 111"/>
            <p:cNvSpPr/>
            <p:nvPr/>
          </p:nvSpPr>
          <p:spPr bwMode="auto">
            <a:xfrm>
              <a:off x="4119" y="1950"/>
              <a:ext cx="36" cy="15"/>
            </a:xfrm>
            <a:custGeom>
              <a:avLst/>
              <a:gdLst>
                <a:gd name="T0" fmla="*/ 33 w 36"/>
                <a:gd name="T1" fmla="*/ 0 h 15"/>
                <a:gd name="T2" fmla="*/ 36 w 36"/>
                <a:gd name="T3" fmla="*/ 12 h 15"/>
                <a:gd name="T4" fmla="*/ 0 w 36"/>
                <a:gd name="T5" fmla="*/ 15 h 15"/>
                <a:gd name="T6" fmla="*/ 0 w 36"/>
                <a:gd name="T7" fmla="*/ 3 h 15"/>
                <a:gd name="T8" fmla="*/ 33 w 36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5"/>
                <a:gd name="T17" fmla="*/ 36 w 3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5">
                  <a:moveTo>
                    <a:pt x="33" y="0"/>
                  </a:moveTo>
                  <a:lnTo>
                    <a:pt x="36" y="12"/>
                  </a:lnTo>
                  <a:lnTo>
                    <a:pt x="0" y="15"/>
                  </a:lnTo>
                  <a:lnTo>
                    <a:pt x="0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0" name="Freeform 112"/>
            <p:cNvSpPr/>
            <p:nvPr/>
          </p:nvSpPr>
          <p:spPr bwMode="auto">
            <a:xfrm>
              <a:off x="4125" y="2010"/>
              <a:ext cx="39" cy="18"/>
            </a:xfrm>
            <a:custGeom>
              <a:avLst/>
              <a:gdLst>
                <a:gd name="T0" fmla="*/ 36 w 39"/>
                <a:gd name="T1" fmla="*/ 0 h 18"/>
                <a:gd name="T2" fmla="*/ 39 w 39"/>
                <a:gd name="T3" fmla="*/ 12 h 18"/>
                <a:gd name="T4" fmla="*/ 3 w 39"/>
                <a:gd name="T5" fmla="*/ 18 h 18"/>
                <a:gd name="T6" fmla="*/ 0 w 39"/>
                <a:gd name="T7" fmla="*/ 9 h 18"/>
                <a:gd name="T8" fmla="*/ 36 w 3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8"/>
                <a:gd name="T17" fmla="*/ 39 w 3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8">
                  <a:moveTo>
                    <a:pt x="36" y="0"/>
                  </a:moveTo>
                  <a:lnTo>
                    <a:pt x="39" y="12"/>
                  </a:lnTo>
                  <a:lnTo>
                    <a:pt x="3" y="18"/>
                  </a:lnTo>
                  <a:lnTo>
                    <a:pt x="0" y="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1" name="Freeform 113"/>
            <p:cNvSpPr/>
            <p:nvPr/>
          </p:nvSpPr>
          <p:spPr bwMode="auto">
            <a:xfrm>
              <a:off x="4146" y="2064"/>
              <a:ext cx="37" cy="27"/>
            </a:xfrm>
            <a:custGeom>
              <a:avLst/>
              <a:gdLst>
                <a:gd name="T0" fmla="*/ 34 w 37"/>
                <a:gd name="T1" fmla="*/ 0 h 27"/>
                <a:gd name="T2" fmla="*/ 37 w 37"/>
                <a:gd name="T3" fmla="*/ 9 h 27"/>
                <a:gd name="T4" fmla="*/ 3 w 37"/>
                <a:gd name="T5" fmla="*/ 27 h 27"/>
                <a:gd name="T6" fmla="*/ 0 w 37"/>
                <a:gd name="T7" fmla="*/ 18 h 27"/>
                <a:gd name="T8" fmla="*/ 34 w 37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27"/>
                <a:gd name="T17" fmla="*/ 37 w 3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27">
                  <a:moveTo>
                    <a:pt x="34" y="0"/>
                  </a:moveTo>
                  <a:lnTo>
                    <a:pt x="37" y="9"/>
                  </a:lnTo>
                  <a:lnTo>
                    <a:pt x="3" y="27"/>
                  </a:lnTo>
                  <a:lnTo>
                    <a:pt x="0" y="1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2" name="Freeform 114"/>
            <p:cNvSpPr/>
            <p:nvPr/>
          </p:nvSpPr>
          <p:spPr bwMode="auto">
            <a:xfrm>
              <a:off x="4140" y="1718"/>
              <a:ext cx="36" cy="21"/>
            </a:xfrm>
            <a:custGeom>
              <a:avLst/>
              <a:gdLst>
                <a:gd name="T0" fmla="*/ 36 w 36"/>
                <a:gd name="T1" fmla="*/ 12 h 21"/>
                <a:gd name="T2" fmla="*/ 33 w 36"/>
                <a:gd name="T3" fmla="*/ 21 h 21"/>
                <a:gd name="T4" fmla="*/ 0 w 36"/>
                <a:gd name="T5" fmla="*/ 9 h 21"/>
                <a:gd name="T6" fmla="*/ 3 w 36"/>
                <a:gd name="T7" fmla="*/ 0 h 21"/>
                <a:gd name="T8" fmla="*/ 36 w 36"/>
                <a:gd name="T9" fmla="*/ 1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1"/>
                <a:gd name="T17" fmla="*/ 36 w 3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1">
                  <a:moveTo>
                    <a:pt x="36" y="12"/>
                  </a:moveTo>
                  <a:lnTo>
                    <a:pt x="33" y="21"/>
                  </a:lnTo>
                  <a:lnTo>
                    <a:pt x="0" y="9"/>
                  </a:lnTo>
                  <a:lnTo>
                    <a:pt x="3" y="0"/>
                  </a:ln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3" name="Freeform 115"/>
            <p:cNvSpPr/>
            <p:nvPr/>
          </p:nvSpPr>
          <p:spPr bwMode="auto">
            <a:xfrm>
              <a:off x="4119" y="1781"/>
              <a:ext cx="39" cy="18"/>
            </a:xfrm>
            <a:custGeom>
              <a:avLst/>
              <a:gdLst>
                <a:gd name="T0" fmla="*/ 39 w 39"/>
                <a:gd name="T1" fmla="*/ 6 h 18"/>
                <a:gd name="T2" fmla="*/ 36 w 39"/>
                <a:gd name="T3" fmla="*/ 18 h 18"/>
                <a:gd name="T4" fmla="*/ 0 w 39"/>
                <a:gd name="T5" fmla="*/ 9 h 18"/>
                <a:gd name="T6" fmla="*/ 3 w 39"/>
                <a:gd name="T7" fmla="*/ 0 h 18"/>
                <a:gd name="T8" fmla="*/ 39 w 39"/>
                <a:gd name="T9" fmla="*/ 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8"/>
                <a:gd name="T17" fmla="*/ 39 w 3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8">
                  <a:moveTo>
                    <a:pt x="39" y="6"/>
                  </a:moveTo>
                  <a:lnTo>
                    <a:pt x="36" y="18"/>
                  </a:lnTo>
                  <a:lnTo>
                    <a:pt x="0" y="9"/>
                  </a:lnTo>
                  <a:lnTo>
                    <a:pt x="3" y="0"/>
                  </a:ln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4" name="Freeform 116"/>
            <p:cNvSpPr/>
            <p:nvPr/>
          </p:nvSpPr>
          <p:spPr bwMode="auto">
            <a:xfrm>
              <a:off x="4113" y="1844"/>
              <a:ext cx="39" cy="12"/>
            </a:xfrm>
            <a:custGeom>
              <a:avLst/>
              <a:gdLst>
                <a:gd name="T0" fmla="*/ 39 w 39"/>
                <a:gd name="T1" fmla="*/ 0 h 12"/>
                <a:gd name="T2" fmla="*/ 39 w 39"/>
                <a:gd name="T3" fmla="*/ 9 h 12"/>
                <a:gd name="T4" fmla="*/ 0 w 39"/>
                <a:gd name="T5" fmla="*/ 12 h 12"/>
                <a:gd name="T6" fmla="*/ 0 w 39"/>
                <a:gd name="T7" fmla="*/ 0 h 12"/>
                <a:gd name="T8" fmla="*/ 39 w 39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2"/>
                <a:gd name="T17" fmla="*/ 39 w 3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2">
                  <a:moveTo>
                    <a:pt x="39" y="0"/>
                  </a:moveTo>
                  <a:lnTo>
                    <a:pt x="39" y="9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5" name="Freeform 117"/>
            <p:cNvSpPr/>
            <p:nvPr/>
          </p:nvSpPr>
          <p:spPr bwMode="auto">
            <a:xfrm>
              <a:off x="4285" y="1519"/>
              <a:ext cx="27" cy="36"/>
            </a:xfrm>
            <a:custGeom>
              <a:avLst/>
              <a:gdLst>
                <a:gd name="T0" fmla="*/ 27 w 27"/>
                <a:gd name="T1" fmla="*/ 30 h 36"/>
                <a:gd name="T2" fmla="*/ 18 w 27"/>
                <a:gd name="T3" fmla="*/ 36 h 36"/>
                <a:gd name="T4" fmla="*/ 0 w 27"/>
                <a:gd name="T5" fmla="*/ 6 h 36"/>
                <a:gd name="T6" fmla="*/ 9 w 27"/>
                <a:gd name="T7" fmla="*/ 0 h 36"/>
                <a:gd name="T8" fmla="*/ 27 w 27"/>
                <a:gd name="T9" fmla="*/ 3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27" y="30"/>
                  </a:moveTo>
                  <a:lnTo>
                    <a:pt x="18" y="36"/>
                  </a:lnTo>
                  <a:lnTo>
                    <a:pt x="0" y="6"/>
                  </a:lnTo>
                  <a:lnTo>
                    <a:pt x="9" y="0"/>
                  </a:ln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6" name="Freeform 118"/>
            <p:cNvSpPr/>
            <p:nvPr/>
          </p:nvSpPr>
          <p:spPr bwMode="auto">
            <a:xfrm>
              <a:off x="4231" y="1561"/>
              <a:ext cx="33" cy="34"/>
            </a:xfrm>
            <a:custGeom>
              <a:avLst/>
              <a:gdLst>
                <a:gd name="T0" fmla="*/ 33 w 33"/>
                <a:gd name="T1" fmla="*/ 25 h 34"/>
                <a:gd name="T2" fmla="*/ 24 w 33"/>
                <a:gd name="T3" fmla="*/ 34 h 34"/>
                <a:gd name="T4" fmla="*/ 0 w 33"/>
                <a:gd name="T5" fmla="*/ 6 h 34"/>
                <a:gd name="T6" fmla="*/ 9 w 33"/>
                <a:gd name="T7" fmla="*/ 0 h 34"/>
                <a:gd name="T8" fmla="*/ 33 w 33"/>
                <a:gd name="T9" fmla="*/ 2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4"/>
                <a:gd name="T17" fmla="*/ 33 w 3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4">
                  <a:moveTo>
                    <a:pt x="33" y="25"/>
                  </a:moveTo>
                  <a:lnTo>
                    <a:pt x="24" y="34"/>
                  </a:lnTo>
                  <a:lnTo>
                    <a:pt x="0" y="6"/>
                  </a:lnTo>
                  <a:lnTo>
                    <a:pt x="9" y="0"/>
                  </a:lnTo>
                  <a:lnTo>
                    <a:pt x="3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7" name="Freeform 119"/>
            <p:cNvSpPr/>
            <p:nvPr/>
          </p:nvSpPr>
          <p:spPr bwMode="auto">
            <a:xfrm>
              <a:off x="4189" y="1607"/>
              <a:ext cx="39" cy="30"/>
            </a:xfrm>
            <a:custGeom>
              <a:avLst/>
              <a:gdLst>
                <a:gd name="T0" fmla="*/ 39 w 39"/>
                <a:gd name="T1" fmla="*/ 24 h 30"/>
                <a:gd name="T2" fmla="*/ 33 w 39"/>
                <a:gd name="T3" fmla="*/ 30 h 30"/>
                <a:gd name="T4" fmla="*/ 0 w 39"/>
                <a:gd name="T5" fmla="*/ 9 h 30"/>
                <a:gd name="T6" fmla="*/ 6 w 39"/>
                <a:gd name="T7" fmla="*/ 0 h 30"/>
                <a:gd name="T8" fmla="*/ 39 w 39"/>
                <a:gd name="T9" fmla="*/ 24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30"/>
                <a:gd name="T17" fmla="*/ 39 w 39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30">
                  <a:moveTo>
                    <a:pt x="39" y="24"/>
                  </a:moveTo>
                  <a:lnTo>
                    <a:pt x="33" y="30"/>
                  </a:lnTo>
                  <a:lnTo>
                    <a:pt x="0" y="9"/>
                  </a:lnTo>
                  <a:lnTo>
                    <a:pt x="6" y="0"/>
                  </a:ln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sp>
        <p:nvSpPr>
          <p:cNvPr id="88" name="Rectangle 27"/>
          <p:cNvSpPr>
            <a:spLocks noChangeArrowheads="1"/>
          </p:cNvSpPr>
          <p:nvPr/>
        </p:nvSpPr>
        <p:spPr bwMode="auto">
          <a:xfrm>
            <a:off x="2445699" y="4321536"/>
            <a:ext cx="1620000" cy="438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89" name="Rectangle 28"/>
          <p:cNvSpPr>
            <a:spLocks noChangeArrowheads="1"/>
          </p:cNvSpPr>
          <p:nvPr/>
        </p:nvSpPr>
        <p:spPr bwMode="auto">
          <a:xfrm>
            <a:off x="5072369" y="4321536"/>
            <a:ext cx="2030411" cy="438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90" name="Rectangle 29"/>
          <p:cNvSpPr>
            <a:spLocks noChangeArrowheads="1"/>
          </p:cNvSpPr>
          <p:nvPr/>
        </p:nvSpPr>
        <p:spPr bwMode="auto">
          <a:xfrm>
            <a:off x="8018731" y="4319622"/>
            <a:ext cx="1620000" cy="4381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grpSp>
        <p:nvGrpSpPr>
          <p:cNvPr id="91" name="Group 11"/>
          <p:cNvGrpSpPr/>
          <p:nvPr/>
        </p:nvGrpSpPr>
        <p:grpSpPr bwMode="auto">
          <a:xfrm rot="21226847">
            <a:off x="2832140" y="2643318"/>
            <a:ext cx="620712" cy="839788"/>
            <a:chOff x="1317" y="1522"/>
            <a:chExt cx="790" cy="1036"/>
          </a:xfrm>
          <a:solidFill>
            <a:schemeClr val="accent2"/>
          </a:solidFill>
        </p:grpSpPr>
        <p:sp>
          <p:nvSpPr>
            <p:cNvPr id="92" name="Freeform 12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3" name="Oval 13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94" name="Group 94"/>
          <p:cNvGrpSpPr/>
          <p:nvPr/>
        </p:nvGrpSpPr>
        <p:grpSpPr bwMode="auto">
          <a:xfrm rot="2100000">
            <a:off x="8534044" y="2555581"/>
            <a:ext cx="620712" cy="839788"/>
            <a:chOff x="1317" y="1522"/>
            <a:chExt cx="790" cy="1036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95" name="Freeform 15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6" name="Oval 16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97" name="Group 8"/>
          <p:cNvGrpSpPr/>
          <p:nvPr/>
        </p:nvGrpSpPr>
        <p:grpSpPr bwMode="auto">
          <a:xfrm rot="8491250">
            <a:off x="5914162" y="2316097"/>
            <a:ext cx="949325" cy="1246187"/>
            <a:chOff x="1317" y="1522"/>
            <a:chExt cx="790" cy="103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8" name="Freeform 9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9" name="Oval 10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3038222" y="3625754"/>
            <a:ext cx="4667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400" noProof="1">
                <a:solidFill>
                  <a:schemeClr val="accent1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40%</a:t>
            </a:r>
            <a:endParaRPr lang="en-US" altLang="id-ID" sz="1400" dirty="0">
              <a:solidFill>
                <a:schemeClr val="accent1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1" name="Rectangle 22"/>
          <p:cNvSpPr>
            <a:spLocks noChangeArrowheads="1"/>
          </p:cNvSpPr>
          <p:nvPr/>
        </p:nvSpPr>
        <p:spPr bwMode="auto">
          <a:xfrm>
            <a:off x="5806530" y="3618041"/>
            <a:ext cx="551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800" noProof="1">
                <a:solidFill>
                  <a:schemeClr val="accent2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80%</a:t>
            </a:r>
            <a:endParaRPr lang="en-US" altLang="id-ID" sz="1800" dirty="0">
              <a:solidFill>
                <a:schemeClr val="accent2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2" name="Rectangle 23"/>
          <p:cNvSpPr>
            <a:spLocks noChangeArrowheads="1"/>
          </p:cNvSpPr>
          <p:nvPr/>
        </p:nvSpPr>
        <p:spPr bwMode="auto">
          <a:xfrm>
            <a:off x="8629850" y="3640268"/>
            <a:ext cx="4667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400" noProof="1">
                <a:solidFill>
                  <a:schemeClr val="accent3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50%</a:t>
            </a:r>
            <a:endParaRPr lang="en-US" altLang="id-ID" sz="1400" dirty="0">
              <a:solidFill>
                <a:schemeClr val="accent3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3" name="TextBox 103"/>
          <p:cNvSpPr txBox="1">
            <a:spLocks noChangeAspect="1"/>
          </p:cNvSpPr>
          <p:nvPr/>
        </p:nvSpPr>
        <p:spPr>
          <a:xfrm>
            <a:off x="2840799" y="4388446"/>
            <a:ext cx="884381" cy="30543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5</a:t>
            </a:r>
          </a:p>
        </p:txBody>
      </p:sp>
      <p:sp>
        <p:nvSpPr>
          <p:cNvPr id="104" name="TextBox 104"/>
          <p:cNvSpPr txBox="1">
            <a:spLocks noChangeAspect="1"/>
          </p:cNvSpPr>
          <p:nvPr/>
        </p:nvSpPr>
        <p:spPr>
          <a:xfrm>
            <a:off x="5664136" y="4384819"/>
            <a:ext cx="884381" cy="33591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6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6</a:t>
            </a:r>
          </a:p>
        </p:txBody>
      </p:sp>
      <p:sp>
        <p:nvSpPr>
          <p:cNvPr id="105" name="TextBox 105"/>
          <p:cNvSpPr txBox="1">
            <a:spLocks noChangeAspect="1"/>
          </p:cNvSpPr>
          <p:nvPr/>
        </p:nvSpPr>
        <p:spPr>
          <a:xfrm>
            <a:off x="8382391" y="4384820"/>
            <a:ext cx="884381" cy="30543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7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760217" y="4945428"/>
            <a:ext cx="10774824" cy="821182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j-ea"/>
                <a:ea typeface="+mj-ea"/>
              </a:rPr>
              <a:t>你的标题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详细内容</a:t>
            </a:r>
            <a:r>
              <a:rPr lang="en-US" altLang="zh-CN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200" spc="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8" grpId="0" animBg="1"/>
      <p:bldP spid="89" grpId="0" animBg="1"/>
      <p:bldP spid="90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627"/>
            <a:ext cx="12192000" cy="6855373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>
            <a:fillRect/>
          </a:stretch>
        </p:blipFill>
        <p:spPr>
          <a:xfrm>
            <a:off x="0" y="2627"/>
            <a:ext cx="12192000" cy="58206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644046" y="2441750"/>
            <a:ext cx="49039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000" b="1" spc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谢欣赏</a:t>
            </a:r>
            <a:endParaRPr lang="zh-CN" altLang="en-US" sz="8000" b="1" spc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0915" y="3741109"/>
            <a:ext cx="6270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92836" y="4258452"/>
            <a:ext cx="3206327" cy="276999"/>
          </a:xfrm>
          <a:prstGeom prst="rect">
            <a:avLst/>
          </a:prstGeom>
          <a:solidFill>
            <a:srgbClr val="36A09E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说课老师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2018.9.11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912777" cy="938719"/>
            <a:chOff x="692535" y="354469"/>
            <a:chExt cx="6912773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949053" y="823828"/>
              <a:ext cx="3656255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TEACHING CONTENT</a:t>
              </a:r>
              <a:endParaRPr lang="en-CA" sz="200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587366" y="1370330"/>
            <a:ext cx="1089660" cy="1392556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6" name="Freeform 6"/>
          <p:cNvSpPr/>
          <p:nvPr/>
        </p:nvSpPr>
        <p:spPr bwMode="auto">
          <a:xfrm>
            <a:off x="6978016" y="3107690"/>
            <a:ext cx="1388744" cy="996316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7" name="Freeform 7"/>
          <p:cNvSpPr/>
          <p:nvPr/>
        </p:nvSpPr>
        <p:spPr bwMode="auto">
          <a:xfrm>
            <a:off x="3897630" y="3107690"/>
            <a:ext cx="1392556" cy="996316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8" name="Freeform 8"/>
          <p:cNvSpPr/>
          <p:nvPr/>
        </p:nvSpPr>
        <p:spPr bwMode="auto">
          <a:xfrm>
            <a:off x="4556760" y="2021841"/>
            <a:ext cx="990600" cy="979170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9" name="Freeform 9"/>
          <p:cNvSpPr/>
          <p:nvPr/>
        </p:nvSpPr>
        <p:spPr bwMode="auto">
          <a:xfrm>
            <a:off x="6724650" y="4204971"/>
            <a:ext cx="977266" cy="979170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0" name="Freeform 10"/>
          <p:cNvSpPr/>
          <p:nvPr/>
        </p:nvSpPr>
        <p:spPr bwMode="auto">
          <a:xfrm>
            <a:off x="6724650" y="2021841"/>
            <a:ext cx="977266" cy="979170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1" name="Freeform 11"/>
          <p:cNvSpPr/>
          <p:nvPr/>
        </p:nvSpPr>
        <p:spPr bwMode="auto">
          <a:xfrm>
            <a:off x="4556760" y="4204971"/>
            <a:ext cx="990600" cy="979170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2" name="Freeform 12"/>
          <p:cNvSpPr/>
          <p:nvPr/>
        </p:nvSpPr>
        <p:spPr bwMode="auto">
          <a:xfrm>
            <a:off x="5907406" y="4694556"/>
            <a:ext cx="453390" cy="78104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2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3" name="Freeform 13"/>
          <p:cNvSpPr/>
          <p:nvPr/>
        </p:nvSpPr>
        <p:spPr bwMode="auto">
          <a:xfrm>
            <a:off x="5907406" y="4782186"/>
            <a:ext cx="453390" cy="78104"/>
          </a:xfrm>
          <a:custGeom>
            <a:avLst/>
            <a:gdLst>
              <a:gd name="T0" fmla="*/ 145 w 145"/>
              <a:gd name="T1" fmla="*/ 13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3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3"/>
                </a:moveTo>
                <a:cubicBezTo>
                  <a:pt x="145" y="20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20"/>
                  <a:pt x="0" y="13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3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Freeform 14"/>
          <p:cNvSpPr/>
          <p:nvPr/>
        </p:nvSpPr>
        <p:spPr bwMode="auto">
          <a:xfrm>
            <a:off x="5907406" y="4873626"/>
            <a:ext cx="453390" cy="78104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5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5"/>
                  <a:pt x="145" y="12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5" name="Freeform 15"/>
          <p:cNvSpPr/>
          <p:nvPr/>
        </p:nvSpPr>
        <p:spPr bwMode="auto">
          <a:xfrm>
            <a:off x="6004560" y="4961256"/>
            <a:ext cx="257176" cy="78104"/>
          </a:xfrm>
          <a:custGeom>
            <a:avLst/>
            <a:gdLst>
              <a:gd name="T0" fmla="*/ 82 w 82"/>
              <a:gd name="T1" fmla="*/ 0 h 25"/>
              <a:gd name="T2" fmla="*/ 41 w 82"/>
              <a:gd name="T3" fmla="*/ 25 h 25"/>
              <a:gd name="T4" fmla="*/ 0 w 82"/>
              <a:gd name="T5" fmla="*/ 0 h 25"/>
              <a:gd name="T6" fmla="*/ 82 w 82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5">
                <a:moveTo>
                  <a:pt x="82" y="0"/>
                </a:moveTo>
                <a:cubicBezTo>
                  <a:pt x="82" y="14"/>
                  <a:pt x="64" y="25"/>
                  <a:pt x="41" y="25"/>
                </a:cubicBezTo>
                <a:cubicBezTo>
                  <a:pt x="18" y="25"/>
                  <a:pt x="0" y="14"/>
                  <a:pt x="0" y="0"/>
                </a:cubicBezTo>
                <a:lnTo>
                  <a:pt x="82" y="0"/>
                </a:ln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5377816" y="2850516"/>
            <a:ext cx="1512570" cy="1819274"/>
          </a:xfrm>
          <a:custGeom>
            <a:avLst/>
            <a:gdLst>
              <a:gd name="T0" fmla="*/ 241 w 483"/>
              <a:gd name="T1" fmla="*/ 0 h 580"/>
              <a:gd name="T2" fmla="*/ 0 w 483"/>
              <a:gd name="T3" fmla="*/ 241 h 580"/>
              <a:gd name="T4" fmla="*/ 62 w 483"/>
              <a:gd name="T5" fmla="*/ 402 h 580"/>
              <a:gd name="T6" fmla="*/ 62 w 483"/>
              <a:gd name="T7" fmla="*/ 402 h 580"/>
              <a:gd name="T8" fmla="*/ 63 w 483"/>
              <a:gd name="T9" fmla="*/ 403 h 580"/>
              <a:gd name="T10" fmla="*/ 73 w 483"/>
              <a:gd name="T11" fmla="*/ 414 h 580"/>
              <a:gd name="T12" fmla="*/ 129 w 483"/>
              <a:gd name="T13" fmla="*/ 483 h 580"/>
              <a:gd name="T14" fmla="*/ 199 w 483"/>
              <a:gd name="T15" fmla="*/ 580 h 580"/>
              <a:gd name="T16" fmla="*/ 235 w 483"/>
              <a:gd name="T17" fmla="*/ 580 h 580"/>
              <a:gd name="T18" fmla="*/ 247 w 483"/>
              <a:gd name="T19" fmla="*/ 580 h 580"/>
              <a:gd name="T20" fmla="*/ 284 w 483"/>
              <a:gd name="T21" fmla="*/ 580 h 580"/>
              <a:gd name="T22" fmla="*/ 353 w 483"/>
              <a:gd name="T23" fmla="*/ 483 h 580"/>
              <a:gd name="T24" fmla="*/ 407 w 483"/>
              <a:gd name="T25" fmla="*/ 416 h 580"/>
              <a:gd name="T26" fmla="*/ 483 w 483"/>
              <a:gd name="T27" fmla="*/ 241 h 580"/>
              <a:gd name="T28" fmla="*/ 241 w 483"/>
              <a:gd name="T29" fmla="*/ 0 h 580"/>
              <a:gd name="T30" fmla="*/ 331 w 483"/>
              <a:gd name="T31" fmla="*/ 349 h 580"/>
              <a:gd name="T32" fmla="*/ 302 w 483"/>
              <a:gd name="T33" fmla="*/ 388 h 580"/>
              <a:gd name="T34" fmla="*/ 264 w 483"/>
              <a:gd name="T35" fmla="*/ 443 h 580"/>
              <a:gd name="T36" fmla="*/ 245 w 483"/>
              <a:gd name="T37" fmla="*/ 443 h 580"/>
              <a:gd name="T38" fmla="*/ 238 w 483"/>
              <a:gd name="T39" fmla="*/ 443 h 580"/>
              <a:gd name="T40" fmla="*/ 218 w 483"/>
              <a:gd name="T41" fmla="*/ 443 h 580"/>
              <a:gd name="T42" fmla="*/ 181 w 483"/>
              <a:gd name="T43" fmla="*/ 388 h 580"/>
              <a:gd name="T44" fmla="*/ 150 w 483"/>
              <a:gd name="T45" fmla="*/ 348 h 580"/>
              <a:gd name="T46" fmla="*/ 145 w 483"/>
              <a:gd name="T47" fmla="*/ 341 h 580"/>
              <a:gd name="T48" fmla="*/ 144 w 483"/>
              <a:gd name="T49" fmla="*/ 341 h 580"/>
              <a:gd name="T50" fmla="*/ 144 w 483"/>
              <a:gd name="T51" fmla="*/ 341 h 580"/>
              <a:gd name="T52" fmla="*/ 111 w 483"/>
              <a:gd name="T53" fmla="*/ 248 h 580"/>
              <a:gd name="T54" fmla="*/ 241 w 483"/>
              <a:gd name="T55" fmla="*/ 109 h 580"/>
              <a:gd name="T56" fmla="*/ 372 w 483"/>
              <a:gd name="T57" fmla="*/ 248 h 580"/>
              <a:gd name="T58" fmla="*/ 331 w 483"/>
              <a:gd name="T59" fmla="*/ 349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83" h="580">
                <a:moveTo>
                  <a:pt x="241" y="0"/>
                </a:moveTo>
                <a:cubicBezTo>
                  <a:pt x="108" y="0"/>
                  <a:pt x="0" y="108"/>
                  <a:pt x="0" y="241"/>
                </a:cubicBezTo>
                <a:cubicBezTo>
                  <a:pt x="0" y="303"/>
                  <a:pt x="23" y="359"/>
                  <a:pt x="62" y="402"/>
                </a:cubicBezTo>
                <a:cubicBezTo>
                  <a:pt x="62" y="402"/>
                  <a:pt x="62" y="402"/>
                  <a:pt x="62" y="402"/>
                </a:cubicBezTo>
                <a:cubicBezTo>
                  <a:pt x="62" y="402"/>
                  <a:pt x="62" y="402"/>
                  <a:pt x="63" y="403"/>
                </a:cubicBezTo>
                <a:cubicBezTo>
                  <a:pt x="66" y="407"/>
                  <a:pt x="70" y="410"/>
                  <a:pt x="73" y="414"/>
                </a:cubicBezTo>
                <a:cubicBezTo>
                  <a:pt x="88" y="429"/>
                  <a:pt x="112" y="457"/>
                  <a:pt x="129" y="483"/>
                </a:cubicBezTo>
                <a:cubicBezTo>
                  <a:pt x="154" y="523"/>
                  <a:pt x="141" y="580"/>
                  <a:pt x="199" y="580"/>
                </a:cubicBezTo>
                <a:cubicBezTo>
                  <a:pt x="235" y="580"/>
                  <a:pt x="235" y="580"/>
                  <a:pt x="235" y="580"/>
                </a:cubicBezTo>
                <a:cubicBezTo>
                  <a:pt x="247" y="580"/>
                  <a:pt x="247" y="580"/>
                  <a:pt x="247" y="580"/>
                </a:cubicBezTo>
                <a:cubicBezTo>
                  <a:pt x="284" y="580"/>
                  <a:pt x="284" y="580"/>
                  <a:pt x="284" y="580"/>
                </a:cubicBezTo>
                <a:cubicBezTo>
                  <a:pt x="341" y="580"/>
                  <a:pt x="329" y="523"/>
                  <a:pt x="353" y="483"/>
                </a:cubicBezTo>
                <a:cubicBezTo>
                  <a:pt x="369" y="458"/>
                  <a:pt x="393" y="431"/>
                  <a:pt x="407" y="416"/>
                </a:cubicBezTo>
                <a:cubicBezTo>
                  <a:pt x="454" y="372"/>
                  <a:pt x="483" y="310"/>
                  <a:pt x="483" y="241"/>
                </a:cubicBezTo>
                <a:cubicBezTo>
                  <a:pt x="483" y="108"/>
                  <a:pt x="375" y="0"/>
                  <a:pt x="241" y="0"/>
                </a:cubicBezTo>
                <a:close/>
                <a:moveTo>
                  <a:pt x="331" y="349"/>
                </a:moveTo>
                <a:cubicBezTo>
                  <a:pt x="323" y="358"/>
                  <a:pt x="311" y="373"/>
                  <a:pt x="302" y="388"/>
                </a:cubicBezTo>
                <a:cubicBezTo>
                  <a:pt x="289" y="411"/>
                  <a:pt x="295" y="443"/>
                  <a:pt x="264" y="443"/>
                </a:cubicBezTo>
                <a:cubicBezTo>
                  <a:pt x="245" y="443"/>
                  <a:pt x="245" y="443"/>
                  <a:pt x="245" y="443"/>
                </a:cubicBezTo>
                <a:cubicBezTo>
                  <a:pt x="238" y="443"/>
                  <a:pt x="238" y="443"/>
                  <a:pt x="238" y="443"/>
                </a:cubicBezTo>
                <a:cubicBezTo>
                  <a:pt x="218" y="443"/>
                  <a:pt x="218" y="443"/>
                  <a:pt x="218" y="443"/>
                </a:cubicBezTo>
                <a:cubicBezTo>
                  <a:pt x="187" y="443"/>
                  <a:pt x="194" y="411"/>
                  <a:pt x="181" y="388"/>
                </a:cubicBezTo>
                <a:cubicBezTo>
                  <a:pt x="172" y="372"/>
                  <a:pt x="158" y="356"/>
                  <a:pt x="150" y="348"/>
                </a:cubicBezTo>
                <a:cubicBezTo>
                  <a:pt x="148" y="345"/>
                  <a:pt x="146" y="343"/>
                  <a:pt x="145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23" y="316"/>
                  <a:pt x="111" y="284"/>
                  <a:pt x="111" y="248"/>
                </a:cubicBezTo>
                <a:cubicBezTo>
                  <a:pt x="111" y="171"/>
                  <a:pt x="169" y="109"/>
                  <a:pt x="241" y="109"/>
                </a:cubicBezTo>
                <a:cubicBezTo>
                  <a:pt x="314" y="109"/>
                  <a:pt x="372" y="171"/>
                  <a:pt x="372" y="248"/>
                </a:cubicBezTo>
                <a:cubicBezTo>
                  <a:pt x="372" y="288"/>
                  <a:pt x="356" y="323"/>
                  <a:pt x="331" y="349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7" name="Rectangle 42"/>
          <p:cNvSpPr>
            <a:spLocks noChangeArrowheads="1"/>
          </p:cNvSpPr>
          <p:nvPr/>
        </p:nvSpPr>
        <p:spPr bwMode="auto">
          <a:xfrm>
            <a:off x="7997636" y="215138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8" name="Rectangle 43"/>
          <p:cNvSpPr>
            <a:spLocks noChangeArrowheads="1"/>
          </p:cNvSpPr>
          <p:nvPr/>
        </p:nvSpPr>
        <p:spPr bwMode="auto">
          <a:xfrm>
            <a:off x="8662481" y="332867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9" name="Rectangle 44"/>
          <p:cNvSpPr>
            <a:spLocks noChangeArrowheads="1"/>
          </p:cNvSpPr>
          <p:nvPr/>
        </p:nvSpPr>
        <p:spPr bwMode="auto">
          <a:xfrm>
            <a:off x="7972871" y="4496436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2624901" y="215138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Rectangle 46"/>
          <p:cNvSpPr>
            <a:spLocks noChangeArrowheads="1"/>
          </p:cNvSpPr>
          <p:nvPr/>
        </p:nvSpPr>
        <p:spPr bwMode="auto">
          <a:xfrm>
            <a:off x="1993900" y="3332481"/>
            <a:ext cx="18402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Rectangle 47"/>
          <p:cNvSpPr>
            <a:spLocks noChangeArrowheads="1"/>
          </p:cNvSpPr>
          <p:nvPr/>
        </p:nvSpPr>
        <p:spPr bwMode="auto">
          <a:xfrm>
            <a:off x="2601594" y="4496436"/>
            <a:ext cx="18402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</a:t>
            </a:r>
            <a:r>
              <a:rPr lang="zh-CN" altLang="en-US" sz="800" spc="300" dirty="0" smtClean="0">
                <a:latin typeface="+mj-ea"/>
                <a:ea typeface="+mj-ea"/>
                <a:cs typeface="Open Sans Light" panose="020B0306030504020204" pitchFamily="34" charset="0"/>
              </a:rPr>
              <a:t>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4852036" y="2303781"/>
            <a:ext cx="400050" cy="400050"/>
          </a:xfrm>
          <a:custGeom>
            <a:avLst/>
            <a:gdLst>
              <a:gd name="T0" fmla="*/ 1308 w 1648"/>
              <a:gd name="T1" fmla="*/ 480 h 1642"/>
              <a:gd name="T2" fmla="*/ 828 w 1648"/>
              <a:gd name="T3" fmla="*/ 960 h 1642"/>
              <a:gd name="T4" fmla="*/ 348 w 1648"/>
              <a:gd name="T5" fmla="*/ 480 h 1642"/>
              <a:gd name="T6" fmla="*/ 828 w 1648"/>
              <a:gd name="T7" fmla="*/ 0 h 1642"/>
              <a:gd name="T8" fmla="*/ 1308 w 1648"/>
              <a:gd name="T9" fmla="*/ 480 h 1642"/>
              <a:gd name="T10" fmla="*/ 1224 w 1648"/>
              <a:gd name="T11" fmla="*/ 983 h 1642"/>
              <a:gd name="T12" fmla="*/ 828 w 1648"/>
              <a:gd name="T13" fmla="*/ 1120 h 1642"/>
              <a:gd name="T14" fmla="*/ 428 w 1648"/>
              <a:gd name="T15" fmla="*/ 980 h 1642"/>
              <a:gd name="T16" fmla="*/ 0 w 1648"/>
              <a:gd name="T17" fmla="*/ 1642 h 1642"/>
              <a:gd name="T18" fmla="*/ 1648 w 1648"/>
              <a:gd name="T19" fmla="*/ 1642 h 1642"/>
              <a:gd name="T20" fmla="*/ 1224 w 1648"/>
              <a:gd name="T21" fmla="*/ 983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48" h="1642">
                <a:moveTo>
                  <a:pt x="1308" y="480"/>
                </a:moveTo>
                <a:cubicBezTo>
                  <a:pt x="1308" y="745"/>
                  <a:pt x="1093" y="960"/>
                  <a:pt x="828" y="960"/>
                </a:cubicBezTo>
                <a:cubicBezTo>
                  <a:pt x="563" y="960"/>
                  <a:pt x="348" y="745"/>
                  <a:pt x="348" y="480"/>
                </a:cubicBezTo>
                <a:cubicBezTo>
                  <a:pt x="348" y="215"/>
                  <a:pt x="563" y="0"/>
                  <a:pt x="828" y="0"/>
                </a:cubicBezTo>
                <a:cubicBezTo>
                  <a:pt x="1093" y="0"/>
                  <a:pt x="1308" y="215"/>
                  <a:pt x="1308" y="480"/>
                </a:cubicBezTo>
                <a:close/>
                <a:moveTo>
                  <a:pt x="1224" y="983"/>
                </a:moveTo>
                <a:cubicBezTo>
                  <a:pt x="1113" y="1071"/>
                  <a:pt x="974" y="1120"/>
                  <a:pt x="828" y="1120"/>
                </a:cubicBezTo>
                <a:cubicBezTo>
                  <a:pt x="681" y="1120"/>
                  <a:pt x="541" y="1070"/>
                  <a:pt x="428" y="980"/>
                </a:cubicBezTo>
                <a:cubicBezTo>
                  <a:pt x="132" y="1088"/>
                  <a:pt x="0" y="1469"/>
                  <a:pt x="0" y="1642"/>
                </a:cubicBezTo>
                <a:cubicBezTo>
                  <a:pt x="1648" y="1642"/>
                  <a:pt x="1648" y="1642"/>
                  <a:pt x="1648" y="1642"/>
                </a:cubicBezTo>
                <a:cubicBezTo>
                  <a:pt x="1648" y="1470"/>
                  <a:pt x="1515" y="1093"/>
                  <a:pt x="1224" y="98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4360546" y="3404870"/>
            <a:ext cx="459104" cy="459106"/>
          </a:xfrm>
          <a:custGeom>
            <a:avLst/>
            <a:gdLst>
              <a:gd name="T0" fmla="*/ 1158 w 1640"/>
              <a:gd name="T1" fmla="*/ 965 h 1642"/>
              <a:gd name="T2" fmla="*/ 705 w 1640"/>
              <a:gd name="T3" fmla="*/ 965 h 1642"/>
              <a:gd name="T4" fmla="*/ 705 w 1640"/>
              <a:gd name="T5" fmla="*/ 467 h 1642"/>
              <a:gd name="T6" fmla="*/ 849 w 1640"/>
              <a:gd name="T7" fmla="*/ 467 h 1642"/>
              <a:gd name="T8" fmla="*/ 849 w 1640"/>
              <a:gd name="T9" fmla="*/ 821 h 1642"/>
              <a:gd name="T10" fmla="*/ 1158 w 1640"/>
              <a:gd name="T11" fmla="*/ 821 h 1642"/>
              <a:gd name="T12" fmla="*/ 1158 w 1640"/>
              <a:gd name="T13" fmla="*/ 965 h 1642"/>
              <a:gd name="T14" fmla="*/ 1354 w 1640"/>
              <a:gd name="T15" fmla="*/ 1311 h 1642"/>
              <a:gd name="T16" fmla="*/ 1543 w 1640"/>
              <a:gd name="T17" fmla="*/ 824 h 1642"/>
              <a:gd name="T18" fmla="*/ 820 w 1640"/>
              <a:gd name="T19" fmla="*/ 101 h 1642"/>
              <a:gd name="T20" fmla="*/ 97 w 1640"/>
              <a:gd name="T21" fmla="*/ 824 h 1642"/>
              <a:gd name="T22" fmla="*/ 286 w 1640"/>
              <a:gd name="T23" fmla="*/ 1311 h 1642"/>
              <a:gd name="T24" fmla="*/ 171 w 1640"/>
              <a:gd name="T25" fmla="*/ 1599 h 1642"/>
              <a:gd name="T26" fmla="*/ 179 w 1640"/>
              <a:gd name="T27" fmla="*/ 1633 h 1642"/>
              <a:gd name="T28" fmla="*/ 215 w 1640"/>
              <a:gd name="T29" fmla="*/ 1635 h 1642"/>
              <a:gd name="T30" fmla="*/ 476 w 1640"/>
              <a:gd name="T31" fmla="*/ 1460 h 1642"/>
              <a:gd name="T32" fmla="*/ 820 w 1640"/>
              <a:gd name="T33" fmla="*/ 1547 h 1642"/>
              <a:gd name="T34" fmla="*/ 1164 w 1640"/>
              <a:gd name="T35" fmla="*/ 1460 h 1642"/>
              <a:gd name="T36" fmla="*/ 1425 w 1640"/>
              <a:gd name="T37" fmla="*/ 1635 h 1642"/>
              <a:gd name="T38" fmla="*/ 1461 w 1640"/>
              <a:gd name="T39" fmla="*/ 1634 h 1642"/>
              <a:gd name="T40" fmla="*/ 1469 w 1640"/>
              <a:gd name="T41" fmla="*/ 1599 h 1642"/>
              <a:gd name="T42" fmla="*/ 1354 w 1640"/>
              <a:gd name="T43" fmla="*/ 1311 h 1642"/>
              <a:gd name="T44" fmla="*/ 820 w 1640"/>
              <a:gd name="T45" fmla="*/ 1367 h 1642"/>
              <a:gd name="T46" fmla="*/ 277 w 1640"/>
              <a:gd name="T47" fmla="*/ 824 h 1642"/>
              <a:gd name="T48" fmla="*/ 820 w 1640"/>
              <a:gd name="T49" fmla="*/ 281 h 1642"/>
              <a:gd name="T50" fmla="*/ 1363 w 1640"/>
              <a:gd name="T51" fmla="*/ 824 h 1642"/>
              <a:gd name="T52" fmla="*/ 820 w 1640"/>
              <a:gd name="T53" fmla="*/ 1367 h 1642"/>
              <a:gd name="T54" fmla="*/ 496 w 1640"/>
              <a:gd name="T55" fmla="*/ 46 h 1642"/>
              <a:gd name="T56" fmla="*/ 328 w 1640"/>
              <a:gd name="T57" fmla="*/ 0 h 1642"/>
              <a:gd name="T58" fmla="*/ 0 w 1640"/>
              <a:gd name="T59" fmla="*/ 328 h 1642"/>
              <a:gd name="T60" fmla="*/ 45 w 1640"/>
              <a:gd name="T61" fmla="*/ 493 h 1642"/>
              <a:gd name="T62" fmla="*/ 496 w 1640"/>
              <a:gd name="T63" fmla="*/ 46 h 1642"/>
              <a:gd name="T64" fmla="*/ 1595 w 1640"/>
              <a:gd name="T65" fmla="*/ 493 h 1642"/>
              <a:gd name="T66" fmla="*/ 1640 w 1640"/>
              <a:gd name="T67" fmla="*/ 328 h 1642"/>
              <a:gd name="T68" fmla="*/ 1312 w 1640"/>
              <a:gd name="T69" fmla="*/ 0 h 1642"/>
              <a:gd name="T70" fmla="*/ 1145 w 1640"/>
              <a:gd name="T71" fmla="*/ 46 h 1642"/>
              <a:gd name="T72" fmla="*/ 1595 w 1640"/>
              <a:gd name="T73" fmla="*/ 493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4831080" y="4536440"/>
            <a:ext cx="441960" cy="356236"/>
          </a:xfrm>
          <a:custGeom>
            <a:avLst/>
            <a:gdLst>
              <a:gd name="T0" fmla="*/ 1648 w 1648"/>
              <a:gd name="T1" fmla="*/ 1334 h 1334"/>
              <a:gd name="T2" fmla="*/ 0 w 1648"/>
              <a:gd name="T3" fmla="*/ 1334 h 1334"/>
              <a:gd name="T4" fmla="*/ 0 w 1648"/>
              <a:gd name="T5" fmla="*/ 287 h 1334"/>
              <a:gd name="T6" fmla="*/ 1648 w 1648"/>
              <a:gd name="T7" fmla="*/ 287 h 1334"/>
              <a:gd name="T8" fmla="*/ 1648 w 1648"/>
              <a:gd name="T9" fmla="*/ 1334 h 1334"/>
              <a:gd name="T10" fmla="*/ 608 w 1648"/>
              <a:gd name="T11" fmla="*/ 207 h 1334"/>
              <a:gd name="T12" fmla="*/ 608 w 1648"/>
              <a:gd name="T13" fmla="*/ 139 h 1334"/>
              <a:gd name="T14" fmla="*/ 635 w 1648"/>
              <a:gd name="T15" fmla="*/ 112 h 1334"/>
              <a:gd name="T16" fmla="*/ 1013 w 1648"/>
              <a:gd name="T17" fmla="*/ 112 h 1334"/>
              <a:gd name="T18" fmla="*/ 1041 w 1648"/>
              <a:gd name="T19" fmla="*/ 139 h 1334"/>
              <a:gd name="T20" fmla="*/ 1041 w 1648"/>
              <a:gd name="T21" fmla="*/ 207 h 1334"/>
              <a:gd name="T22" fmla="*/ 1161 w 1648"/>
              <a:gd name="T23" fmla="*/ 207 h 1334"/>
              <a:gd name="T24" fmla="*/ 1161 w 1648"/>
              <a:gd name="T25" fmla="*/ 85 h 1334"/>
              <a:gd name="T26" fmla="*/ 1075 w 1648"/>
              <a:gd name="T27" fmla="*/ 0 h 1334"/>
              <a:gd name="T28" fmla="*/ 573 w 1648"/>
              <a:gd name="T29" fmla="*/ 0 h 1334"/>
              <a:gd name="T30" fmla="*/ 488 w 1648"/>
              <a:gd name="T31" fmla="*/ 85 h 1334"/>
              <a:gd name="T32" fmla="*/ 488 w 1648"/>
              <a:gd name="T33" fmla="*/ 207 h 1334"/>
              <a:gd name="T34" fmla="*/ 608 w 1648"/>
              <a:gd name="T35" fmla="*/ 20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48" h="1334">
                <a:moveTo>
                  <a:pt x="1648" y="1334"/>
                </a:moveTo>
                <a:cubicBezTo>
                  <a:pt x="0" y="1334"/>
                  <a:pt x="0" y="1334"/>
                  <a:pt x="0" y="1334"/>
                </a:cubicBezTo>
                <a:cubicBezTo>
                  <a:pt x="0" y="287"/>
                  <a:pt x="0" y="287"/>
                  <a:pt x="0" y="287"/>
                </a:cubicBezTo>
                <a:cubicBezTo>
                  <a:pt x="1648" y="287"/>
                  <a:pt x="1648" y="287"/>
                  <a:pt x="1648" y="287"/>
                </a:cubicBezTo>
                <a:lnTo>
                  <a:pt x="1648" y="1334"/>
                </a:lnTo>
                <a:close/>
                <a:moveTo>
                  <a:pt x="608" y="207"/>
                </a:moveTo>
                <a:cubicBezTo>
                  <a:pt x="608" y="139"/>
                  <a:pt x="608" y="139"/>
                  <a:pt x="608" y="139"/>
                </a:cubicBezTo>
                <a:cubicBezTo>
                  <a:pt x="608" y="124"/>
                  <a:pt x="620" y="112"/>
                  <a:pt x="635" y="112"/>
                </a:cubicBezTo>
                <a:cubicBezTo>
                  <a:pt x="1013" y="112"/>
                  <a:pt x="1013" y="112"/>
                  <a:pt x="1013" y="112"/>
                </a:cubicBezTo>
                <a:cubicBezTo>
                  <a:pt x="1028" y="112"/>
                  <a:pt x="1041" y="124"/>
                  <a:pt x="1041" y="139"/>
                </a:cubicBezTo>
                <a:cubicBezTo>
                  <a:pt x="1041" y="207"/>
                  <a:pt x="1041" y="207"/>
                  <a:pt x="1041" y="207"/>
                </a:cubicBezTo>
                <a:cubicBezTo>
                  <a:pt x="1161" y="207"/>
                  <a:pt x="1161" y="207"/>
                  <a:pt x="1161" y="207"/>
                </a:cubicBezTo>
                <a:cubicBezTo>
                  <a:pt x="1161" y="85"/>
                  <a:pt x="1161" y="85"/>
                  <a:pt x="1161" y="85"/>
                </a:cubicBezTo>
                <a:cubicBezTo>
                  <a:pt x="1161" y="38"/>
                  <a:pt x="1122" y="0"/>
                  <a:pt x="1075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26" y="0"/>
                  <a:pt x="488" y="38"/>
                  <a:pt x="488" y="85"/>
                </a:cubicBezTo>
                <a:cubicBezTo>
                  <a:pt x="488" y="207"/>
                  <a:pt x="488" y="207"/>
                  <a:pt x="488" y="207"/>
                </a:cubicBezTo>
                <a:lnTo>
                  <a:pt x="608" y="20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5892166" y="1823720"/>
            <a:ext cx="487680" cy="487680"/>
          </a:xfrm>
          <a:custGeom>
            <a:avLst/>
            <a:gdLst>
              <a:gd name="T0" fmla="*/ 1348 w 1648"/>
              <a:gd name="T1" fmla="*/ 0 h 1648"/>
              <a:gd name="T2" fmla="*/ 300 w 1648"/>
              <a:gd name="T3" fmla="*/ 0 h 1648"/>
              <a:gd name="T4" fmla="*/ 0 w 1648"/>
              <a:gd name="T5" fmla="*/ 300 h 1648"/>
              <a:gd name="T6" fmla="*/ 0 w 1648"/>
              <a:gd name="T7" fmla="*/ 1348 h 1648"/>
              <a:gd name="T8" fmla="*/ 300 w 1648"/>
              <a:gd name="T9" fmla="*/ 1648 h 1648"/>
              <a:gd name="T10" fmla="*/ 1348 w 1648"/>
              <a:gd name="T11" fmla="*/ 1648 h 1648"/>
              <a:gd name="T12" fmla="*/ 1648 w 1648"/>
              <a:gd name="T13" fmla="*/ 1348 h 1648"/>
              <a:gd name="T14" fmla="*/ 1648 w 1648"/>
              <a:gd name="T15" fmla="*/ 300 h 1648"/>
              <a:gd name="T16" fmla="*/ 1348 w 1648"/>
              <a:gd name="T17" fmla="*/ 0 h 1648"/>
              <a:gd name="T18" fmla="*/ 231 w 1648"/>
              <a:gd name="T19" fmla="*/ 635 h 1648"/>
              <a:gd name="T20" fmla="*/ 231 w 1648"/>
              <a:gd name="T21" fmla="*/ 504 h 1648"/>
              <a:gd name="T22" fmla="*/ 397 w 1648"/>
              <a:gd name="T23" fmla="*/ 504 h 1648"/>
              <a:gd name="T24" fmla="*/ 397 w 1648"/>
              <a:gd name="T25" fmla="*/ 337 h 1648"/>
              <a:gd name="T26" fmla="*/ 529 w 1648"/>
              <a:gd name="T27" fmla="*/ 337 h 1648"/>
              <a:gd name="T28" fmla="*/ 529 w 1648"/>
              <a:gd name="T29" fmla="*/ 504 h 1648"/>
              <a:gd name="T30" fmla="*/ 696 w 1648"/>
              <a:gd name="T31" fmla="*/ 504 h 1648"/>
              <a:gd name="T32" fmla="*/ 696 w 1648"/>
              <a:gd name="T33" fmla="*/ 635 h 1648"/>
              <a:gd name="T34" fmla="*/ 529 w 1648"/>
              <a:gd name="T35" fmla="*/ 635 h 1648"/>
              <a:gd name="T36" fmla="*/ 529 w 1648"/>
              <a:gd name="T37" fmla="*/ 802 h 1648"/>
              <a:gd name="T38" fmla="*/ 397 w 1648"/>
              <a:gd name="T39" fmla="*/ 802 h 1648"/>
              <a:gd name="T40" fmla="*/ 397 w 1648"/>
              <a:gd name="T41" fmla="*/ 635 h 1648"/>
              <a:gd name="T42" fmla="*/ 231 w 1648"/>
              <a:gd name="T43" fmla="*/ 635 h 1648"/>
              <a:gd name="T44" fmla="*/ 591 w 1648"/>
              <a:gd name="T45" fmla="*/ 1329 h 1648"/>
              <a:gd name="T46" fmla="*/ 457 w 1648"/>
              <a:gd name="T47" fmla="*/ 1195 h 1648"/>
              <a:gd name="T48" fmla="*/ 591 w 1648"/>
              <a:gd name="T49" fmla="*/ 1061 h 1648"/>
              <a:gd name="T50" fmla="*/ 725 w 1648"/>
              <a:gd name="T51" fmla="*/ 1195 h 1648"/>
              <a:gd name="T52" fmla="*/ 591 w 1648"/>
              <a:gd name="T53" fmla="*/ 1329 h 1648"/>
              <a:gd name="T54" fmla="*/ 933 w 1648"/>
              <a:gd name="T55" fmla="*/ 514 h 1648"/>
              <a:gd name="T56" fmla="*/ 1045 w 1648"/>
              <a:gd name="T57" fmla="*/ 514 h 1648"/>
              <a:gd name="T58" fmla="*/ 1045 w 1648"/>
              <a:gd name="T59" fmla="*/ 625 h 1648"/>
              <a:gd name="T60" fmla="*/ 933 w 1648"/>
              <a:gd name="T61" fmla="*/ 625 h 1648"/>
              <a:gd name="T62" fmla="*/ 933 w 1648"/>
              <a:gd name="T63" fmla="*/ 514 h 1648"/>
              <a:gd name="T64" fmla="*/ 1065 w 1648"/>
              <a:gd name="T65" fmla="*/ 1329 h 1648"/>
              <a:gd name="T66" fmla="*/ 931 w 1648"/>
              <a:gd name="T67" fmla="*/ 1195 h 1648"/>
              <a:gd name="T68" fmla="*/ 1065 w 1648"/>
              <a:gd name="T69" fmla="*/ 1061 h 1648"/>
              <a:gd name="T70" fmla="*/ 1199 w 1648"/>
              <a:gd name="T71" fmla="*/ 1195 h 1648"/>
              <a:gd name="T72" fmla="*/ 1065 w 1648"/>
              <a:gd name="T73" fmla="*/ 1329 h 1648"/>
              <a:gd name="T74" fmla="*/ 1220 w 1648"/>
              <a:gd name="T75" fmla="*/ 787 h 1648"/>
              <a:gd name="T76" fmla="*/ 1108 w 1648"/>
              <a:gd name="T77" fmla="*/ 787 h 1648"/>
              <a:gd name="T78" fmla="*/ 1108 w 1648"/>
              <a:gd name="T79" fmla="*/ 675 h 1648"/>
              <a:gd name="T80" fmla="*/ 1220 w 1648"/>
              <a:gd name="T81" fmla="*/ 675 h 1648"/>
              <a:gd name="T82" fmla="*/ 1220 w 1648"/>
              <a:gd name="T83" fmla="*/ 787 h 1648"/>
              <a:gd name="T84" fmla="*/ 1220 w 1648"/>
              <a:gd name="T85" fmla="*/ 467 h 1648"/>
              <a:gd name="T86" fmla="*/ 1108 w 1648"/>
              <a:gd name="T87" fmla="*/ 467 h 1648"/>
              <a:gd name="T88" fmla="*/ 1108 w 1648"/>
              <a:gd name="T89" fmla="*/ 355 h 1648"/>
              <a:gd name="T90" fmla="*/ 1220 w 1648"/>
              <a:gd name="T91" fmla="*/ 355 h 1648"/>
              <a:gd name="T92" fmla="*/ 1220 w 1648"/>
              <a:gd name="T93" fmla="*/ 467 h 1648"/>
              <a:gd name="T94" fmla="*/ 1394 w 1648"/>
              <a:gd name="T95" fmla="*/ 625 h 1648"/>
              <a:gd name="T96" fmla="*/ 1282 w 1648"/>
              <a:gd name="T97" fmla="*/ 625 h 1648"/>
              <a:gd name="T98" fmla="*/ 1282 w 1648"/>
              <a:gd name="T99" fmla="*/ 514 h 1648"/>
              <a:gd name="T100" fmla="*/ 1394 w 1648"/>
              <a:gd name="T101" fmla="*/ 514 h 1648"/>
              <a:gd name="T102" fmla="*/ 1394 w 1648"/>
              <a:gd name="T103" fmla="*/ 625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8" h="1648">
                <a:moveTo>
                  <a:pt x="1348" y="0"/>
                </a:moveTo>
                <a:cubicBezTo>
                  <a:pt x="300" y="0"/>
                  <a:pt x="300" y="0"/>
                  <a:pt x="300" y="0"/>
                </a:cubicBezTo>
                <a:cubicBezTo>
                  <a:pt x="134" y="0"/>
                  <a:pt x="0" y="134"/>
                  <a:pt x="0" y="300"/>
                </a:cubicBezTo>
                <a:cubicBezTo>
                  <a:pt x="0" y="1348"/>
                  <a:pt x="0" y="1348"/>
                  <a:pt x="0" y="1348"/>
                </a:cubicBezTo>
                <a:cubicBezTo>
                  <a:pt x="0" y="1514"/>
                  <a:pt x="134" y="1648"/>
                  <a:pt x="300" y="1648"/>
                </a:cubicBezTo>
                <a:cubicBezTo>
                  <a:pt x="1348" y="1648"/>
                  <a:pt x="1348" y="1648"/>
                  <a:pt x="1348" y="1648"/>
                </a:cubicBezTo>
                <a:cubicBezTo>
                  <a:pt x="1514" y="1648"/>
                  <a:pt x="1648" y="1514"/>
                  <a:pt x="1648" y="1348"/>
                </a:cubicBezTo>
                <a:cubicBezTo>
                  <a:pt x="1648" y="300"/>
                  <a:pt x="1648" y="300"/>
                  <a:pt x="1648" y="300"/>
                </a:cubicBezTo>
                <a:cubicBezTo>
                  <a:pt x="1648" y="134"/>
                  <a:pt x="1514" y="0"/>
                  <a:pt x="1348" y="0"/>
                </a:cubicBezTo>
                <a:close/>
                <a:moveTo>
                  <a:pt x="231" y="635"/>
                </a:moveTo>
                <a:cubicBezTo>
                  <a:pt x="231" y="504"/>
                  <a:pt x="231" y="504"/>
                  <a:pt x="231" y="504"/>
                </a:cubicBezTo>
                <a:cubicBezTo>
                  <a:pt x="397" y="504"/>
                  <a:pt x="397" y="504"/>
                  <a:pt x="397" y="504"/>
                </a:cubicBezTo>
                <a:cubicBezTo>
                  <a:pt x="397" y="337"/>
                  <a:pt x="397" y="337"/>
                  <a:pt x="397" y="337"/>
                </a:cubicBezTo>
                <a:cubicBezTo>
                  <a:pt x="529" y="337"/>
                  <a:pt x="529" y="337"/>
                  <a:pt x="529" y="337"/>
                </a:cubicBezTo>
                <a:cubicBezTo>
                  <a:pt x="529" y="504"/>
                  <a:pt x="529" y="504"/>
                  <a:pt x="529" y="504"/>
                </a:cubicBezTo>
                <a:cubicBezTo>
                  <a:pt x="696" y="504"/>
                  <a:pt x="696" y="504"/>
                  <a:pt x="696" y="504"/>
                </a:cubicBezTo>
                <a:cubicBezTo>
                  <a:pt x="696" y="635"/>
                  <a:pt x="696" y="635"/>
                  <a:pt x="696" y="635"/>
                </a:cubicBezTo>
                <a:cubicBezTo>
                  <a:pt x="529" y="635"/>
                  <a:pt x="529" y="635"/>
                  <a:pt x="529" y="635"/>
                </a:cubicBezTo>
                <a:cubicBezTo>
                  <a:pt x="529" y="802"/>
                  <a:pt x="529" y="802"/>
                  <a:pt x="529" y="802"/>
                </a:cubicBezTo>
                <a:cubicBezTo>
                  <a:pt x="397" y="802"/>
                  <a:pt x="397" y="802"/>
                  <a:pt x="397" y="802"/>
                </a:cubicBezTo>
                <a:cubicBezTo>
                  <a:pt x="397" y="635"/>
                  <a:pt x="397" y="635"/>
                  <a:pt x="397" y="635"/>
                </a:cubicBezTo>
                <a:cubicBezTo>
                  <a:pt x="231" y="635"/>
                  <a:pt x="231" y="635"/>
                  <a:pt x="231" y="635"/>
                </a:cubicBezTo>
                <a:close/>
                <a:moveTo>
                  <a:pt x="591" y="1329"/>
                </a:moveTo>
                <a:cubicBezTo>
                  <a:pt x="517" y="1329"/>
                  <a:pt x="457" y="1269"/>
                  <a:pt x="457" y="1195"/>
                </a:cubicBezTo>
                <a:cubicBezTo>
                  <a:pt x="457" y="1121"/>
                  <a:pt x="517" y="1061"/>
                  <a:pt x="591" y="1061"/>
                </a:cubicBezTo>
                <a:cubicBezTo>
                  <a:pt x="665" y="1061"/>
                  <a:pt x="725" y="1121"/>
                  <a:pt x="725" y="1195"/>
                </a:cubicBezTo>
                <a:cubicBezTo>
                  <a:pt x="725" y="1269"/>
                  <a:pt x="665" y="1329"/>
                  <a:pt x="591" y="1329"/>
                </a:cubicBezTo>
                <a:close/>
                <a:moveTo>
                  <a:pt x="933" y="514"/>
                </a:moveTo>
                <a:cubicBezTo>
                  <a:pt x="964" y="483"/>
                  <a:pt x="1014" y="483"/>
                  <a:pt x="1045" y="514"/>
                </a:cubicBezTo>
                <a:cubicBezTo>
                  <a:pt x="1075" y="544"/>
                  <a:pt x="1075" y="595"/>
                  <a:pt x="1045" y="625"/>
                </a:cubicBezTo>
                <a:cubicBezTo>
                  <a:pt x="1014" y="656"/>
                  <a:pt x="964" y="656"/>
                  <a:pt x="933" y="625"/>
                </a:cubicBezTo>
                <a:cubicBezTo>
                  <a:pt x="902" y="595"/>
                  <a:pt x="902" y="544"/>
                  <a:pt x="933" y="514"/>
                </a:cubicBezTo>
                <a:close/>
                <a:moveTo>
                  <a:pt x="1065" y="1329"/>
                </a:moveTo>
                <a:cubicBezTo>
                  <a:pt x="991" y="1329"/>
                  <a:pt x="931" y="1269"/>
                  <a:pt x="931" y="1195"/>
                </a:cubicBezTo>
                <a:cubicBezTo>
                  <a:pt x="931" y="1121"/>
                  <a:pt x="991" y="1061"/>
                  <a:pt x="1065" y="1061"/>
                </a:cubicBezTo>
                <a:cubicBezTo>
                  <a:pt x="1139" y="1061"/>
                  <a:pt x="1199" y="1121"/>
                  <a:pt x="1199" y="1195"/>
                </a:cubicBezTo>
                <a:cubicBezTo>
                  <a:pt x="1199" y="1269"/>
                  <a:pt x="1139" y="1329"/>
                  <a:pt x="1065" y="1329"/>
                </a:cubicBezTo>
                <a:close/>
                <a:moveTo>
                  <a:pt x="1220" y="787"/>
                </a:moveTo>
                <a:cubicBezTo>
                  <a:pt x="1189" y="817"/>
                  <a:pt x="1139" y="817"/>
                  <a:pt x="1108" y="787"/>
                </a:cubicBezTo>
                <a:cubicBezTo>
                  <a:pt x="1077" y="756"/>
                  <a:pt x="1077" y="706"/>
                  <a:pt x="1108" y="675"/>
                </a:cubicBezTo>
                <a:cubicBezTo>
                  <a:pt x="1139" y="644"/>
                  <a:pt x="1189" y="644"/>
                  <a:pt x="1220" y="675"/>
                </a:cubicBezTo>
                <a:cubicBezTo>
                  <a:pt x="1250" y="706"/>
                  <a:pt x="1250" y="756"/>
                  <a:pt x="1220" y="787"/>
                </a:cubicBezTo>
                <a:close/>
                <a:moveTo>
                  <a:pt x="1220" y="467"/>
                </a:moveTo>
                <a:cubicBezTo>
                  <a:pt x="1189" y="498"/>
                  <a:pt x="1139" y="498"/>
                  <a:pt x="1108" y="467"/>
                </a:cubicBezTo>
                <a:cubicBezTo>
                  <a:pt x="1077" y="436"/>
                  <a:pt x="1077" y="386"/>
                  <a:pt x="1108" y="355"/>
                </a:cubicBezTo>
                <a:cubicBezTo>
                  <a:pt x="1139" y="325"/>
                  <a:pt x="1189" y="325"/>
                  <a:pt x="1220" y="355"/>
                </a:cubicBezTo>
                <a:cubicBezTo>
                  <a:pt x="1250" y="386"/>
                  <a:pt x="1250" y="436"/>
                  <a:pt x="1220" y="467"/>
                </a:cubicBezTo>
                <a:close/>
                <a:moveTo>
                  <a:pt x="1394" y="625"/>
                </a:moveTo>
                <a:cubicBezTo>
                  <a:pt x="1363" y="656"/>
                  <a:pt x="1313" y="656"/>
                  <a:pt x="1282" y="625"/>
                </a:cubicBezTo>
                <a:cubicBezTo>
                  <a:pt x="1251" y="595"/>
                  <a:pt x="1251" y="544"/>
                  <a:pt x="1282" y="514"/>
                </a:cubicBezTo>
                <a:cubicBezTo>
                  <a:pt x="1313" y="483"/>
                  <a:pt x="1363" y="483"/>
                  <a:pt x="1394" y="514"/>
                </a:cubicBezTo>
                <a:cubicBezTo>
                  <a:pt x="1425" y="544"/>
                  <a:pt x="1425" y="595"/>
                  <a:pt x="1394" y="62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6989446" y="2317116"/>
            <a:ext cx="447674" cy="400050"/>
          </a:xfrm>
          <a:custGeom>
            <a:avLst/>
            <a:gdLst>
              <a:gd name="T0" fmla="*/ 1328 w 1648"/>
              <a:gd name="T1" fmla="*/ 0 h 1480"/>
              <a:gd name="T2" fmla="*/ 320 w 1648"/>
              <a:gd name="T3" fmla="*/ 0 h 1480"/>
              <a:gd name="T4" fmla="*/ 0 w 1648"/>
              <a:gd name="T5" fmla="*/ 320 h 1480"/>
              <a:gd name="T6" fmla="*/ 320 w 1648"/>
              <a:gd name="T7" fmla="*/ 640 h 1480"/>
              <a:gd name="T8" fmla="*/ 1328 w 1648"/>
              <a:gd name="T9" fmla="*/ 640 h 1480"/>
              <a:gd name="T10" fmla="*/ 1648 w 1648"/>
              <a:gd name="T11" fmla="*/ 320 h 1480"/>
              <a:gd name="T12" fmla="*/ 1328 w 1648"/>
              <a:gd name="T13" fmla="*/ 0 h 1480"/>
              <a:gd name="T14" fmla="*/ 492 w 1648"/>
              <a:gd name="T15" fmla="*/ 480 h 1480"/>
              <a:gd name="T16" fmla="*/ 332 w 1648"/>
              <a:gd name="T17" fmla="*/ 320 h 1480"/>
              <a:gd name="T18" fmla="*/ 492 w 1648"/>
              <a:gd name="T19" fmla="*/ 160 h 1480"/>
              <a:gd name="T20" fmla="*/ 652 w 1648"/>
              <a:gd name="T21" fmla="*/ 320 h 1480"/>
              <a:gd name="T22" fmla="*/ 492 w 1648"/>
              <a:gd name="T23" fmla="*/ 480 h 1480"/>
              <a:gd name="T24" fmla="*/ 1328 w 1648"/>
              <a:gd name="T25" fmla="*/ 960 h 1480"/>
              <a:gd name="T26" fmla="*/ 1528 w 1648"/>
              <a:gd name="T27" fmla="*/ 1160 h 1480"/>
              <a:gd name="T28" fmla="*/ 1328 w 1648"/>
              <a:gd name="T29" fmla="*/ 1360 h 1480"/>
              <a:gd name="T30" fmla="*/ 320 w 1648"/>
              <a:gd name="T31" fmla="*/ 1360 h 1480"/>
              <a:gd name="T32" fmla="*/ 120 w 1648"/>
              <a:gd name="T33" fmla="*/ 1160 h 1480"/>
              <a:gd name="T34" fmla="*/ 320 w 1648"/>
              <a:gd name="T35" fmla="*/ 960 h 1480"/>
              <a:gd name="T36" fmla="*/ 1328 w 1648"/>
              <a:gd name="T37" fmla="*/ 960 h 1480"/>
              <a:gd name="T38" fmla="*/ 1328 w 1648"/>
              <a:gd name="T39" fmla="*/ 840 h 1480"/>
              <a:gd name="T40" fmla="*/ 320 w 1648"/>
              <a:gd name="T41" fmla="*/ 840 h 1480"/>
              <a:gd name="T42" fmla="*/ 0 w 1648"/>
              <a:gd name="T43" fmla="*/ 1160 h 1480"/>
              <a:gd name="T44" fmla="*/ 320 w 1648"/>
              <a:gd name="T45" fmla="*/ 1480 h 1480"/>
              <a:gd name="T46" fmla="*/ 1328 w 1648"/>
              <a:gd name="T47" fmla="*/ 1480 h 1480"/>
              <a:gd name="T48" fmla="*/ 1648 w 1648"/>
              <a:gd name="T49" fmla="*/ 1160 h 1480"/>
              <a:gd name="T50" fmla="*/ 1328 w 1648"/>
              <a:gd name="T51" fmla="*/ 840 h 1480"/>
              <a:gd name="T52" fmla="*/ 1180 w 1648"/>
              <a:gd name="T53" fmla="*/ 1000 h 1480"/>
              <a:gd name="T54" fmla="*/ 1020 w 1648"/>
              <a:gd name="T55" fmla="*/ 1160 h 1480"/>
              <a:gd name="T56" fmla="*/ 1180 w 1648"/>
              <a:gd name="T57" fmla="*/ 1320 h 1480"/>
              <a:gd name="T58" fmla="*/ 1340 w 1648"/>
              <a:gd name="T59" fmla="*/ 1160 h 1480"/>
              <a:gd name="T60" fmla="*/ 1180 w 1648"/>
              <a:gd name="T61" fmla="*/ 1000 h 1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8" h="1480">
                <a:moveTo>
                  <a:pt x="1328" y="0"/>
                </a:moveTo>
                <a:cubicBezTo>
                  <a:pt x="320" y="0"/>
                  <a:pt x="320" y="0"/>
                  <a:pt x="320" y="0"/>
                </a:cubicBezTo>
                <a:cubicBezTo>
                  <a:pt x="143" y="0"/>
                  <a:pt x="0" y="143"/>
                  <a:pt x="0" y="320"/>
                </a:cubicBezTo>
                <a:cubicBezTo>
                  <a:pt x="0" y="497"/>
                  <a:pt x="143" y="640"/>
                  <a:pt x="320" y="640"/>
                </a:cubicBezTo>
                <a:cubicBezTo>
                  <a:pt x="1328" y="640"/>
                  <a:pt x="1328" y="640"/>
                  <a:pt x="1328" y="640"/>
                </a:cubicBezTo>
                <a:cubicBezTo>
                  <a:pt x="1505" y="640"/>
                  <a:pt x="1648" y="497"/>
                  <a:pt x="1648" y="320"/>
                </a:cubicBezTo>
                <a:cubicBezTo>
                  <a:pt x="1648" y="143"/>
                  <a:pt x="1505" y="0"/>
                  <a:pt x="1328" y="0"/>
                </a:cubicBezTo>
                <a:close/>
                <a:moveTo>
                  <a:pt x="492" y="480"/>
                </a:moveTo>
                <a:cubicBezTo>
                  <a:pt x="404" y="480"/>
                  <a:pt x="332" y="408"/>
                  <a:pt x="332" y="320"/>
                </a:cubicBezTo>
                <a:cubicBezTo>
                  <a:pt x="332" y="232"/>
                  <a:pt x="404" y="160"/>
                  <a:pt x="492" y="160"/>
                </a:cubicBezTo>
                <a:cubicBezTo>
                  <a:pt x="580" y="160"/>
                  <a:pt x="652" y="232"/>
                  <a:pt x="652" y="320"/>
                </a:cubicBezTo>
                <a:cubicBezTo>
                  <a:pt x="652" y="408"/>
                  <a:pt x="580" y="480"/>
                  <a:pt x="492" y="480"/>
                </a:cubicBezTo>
                <a:close/>
                <a:moveTo>
                  <a:pt x="1328" y="960"/>
                </a:moveTo>
                <a:cubicBezTo>
                  <a:pt x="1438" y="960"/>
                  <a:pt x="1528" y="1050"/>
                  <a:pt x="1528" y="1160"/>
                </a:cubicBezTo>
                <a:cubicBezTo>
                  <a:pt x="1528" y="1270"/>
                  <a:pt x="1438" y="1360"/>
                  <a:pt x="1328" y="1360"/>
                </a:cubicBezTo>
                <a:cubicBezTo>
                  <a:pt x="320" y="1360"/>
                  <a:pt x="320" y="1360"/>
                  <a:pt x="320" y="1360"/>
                </a:cubicBezTo>
                <a:cubicBezTo>
                  <a:pt x="210" y="1360"/>
                  <a:pt x="120" y="1270"/>
                  <a:pt x="120" y="1160"/>
                </a:cubicBezTo>
                <a:cubicBezTo>
                  <a:pt x="120" y="1050"/>
                  <a:pt x="210" y="960"/>
                  <a:pt x="320" y="960"/>
                </a:cubicBezTo>
                <a:lnTo>
                  <a:pt x="1328" y="960"/>
                </a:lnTo>
                <a:close/>
                <a:moveTo>
                  <a:pt x="1328" y="840"/>
                </a:moveTo>
                <a:cubicBezTo>
                  <a:pt x="320" y="840"/>
                  <a:pt x="320" y="840"/>
                  <a:pt x="320" y="840"/>
                </a:cubicBezTo>
                <a:cubicBezTo>
                  <a:pt x="143" y="840"/>
                  <a:pt x="0" y="983"/>
                  <a:pt x="0" y="1160"/>
                </a:cubicBezTo>
                <a:cubicBezTo>
                  <a:pt x="0" y="1337"/>
                  <a:pt x="143" y="1480"/>
                  <a:pt x="320" y="1480"/>
                </a:cubicBezTo>
                <a:cubicBezTo>
                  <a:pt x="1328" y="1480"/>
                  <a:pt x="1328" y="1480"/>
                  <a:pt x="1328" y="1480"/>
                </a:cubicBezTo>
                <a:cubicBezTo>
                  <a:pt x="1505" y="1480"/>
                  <a:pt x="1648" y="1337"/>
                  <a:pt x="1648" y="1160"/>
                </a:cubicBezTo>
                <a:cubicBezTo>
                  <a:pt x="1648" y="983"/>
                  <a:pt x="1505" y="840"/>
                  <a:pt x="1328" y="840"/>
                </a:cubicBezTo>
                <a:close/>
                <a:moveTo>
                  <a:pt x="1180" y="1000"/>
                </a:moveTo>
                <a:cubicBezTo>
                  <a:pt x="1092" y="1000"/>
                  <a:pt x="1020" y="1072"/>
                  <a:pt x="1020" y="1160"/>
                </a:cubicBezTo>
                <a:cubicBezTo>
                  <a:pt x="1020" y="1248"/>
                  <a:pt x="1092" y="1320"/>
                  <a:pt x="1180" y="1320"/>
                </a:cubicBezTo>
                <a:cubicBezTo>
                  <a:pt x="1268" y="1320"/>
                  <a:pt x="1340" y="1248"/>
                  <a:pt x="1340" y="1160"/>
                </a:cubicBezTo>
                <a:cubicBezTo>
                  <a:pt x="1340" y="1072"/>
                  <a:pt x="1268" y="1000"/>
                  <a:pt x="1180" y="100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7463790" y="3393440"/>
            <a:ext cx="436246" cy="436246"/>
          </a:xfrm>
          <a:custGeom>
            <a:avLst/>
            <a:gdLst>
              <a:gd name="T0" fmla="*/ 782 w 1648"/>
              <a:gd name="T1" fmla="*/ 1207 h 1648"/>
              <a:gd name="T2" fmla="*/ 642 w 1648"/>
              <a:gd name="T3" fmla="*/ 1207 h 1648"/>
              <a:gd name="T4" fmla="*/ 712 w 1648"/>
              <a:gd name="T5" fmla="*/ 937 h 1648"/>
              <a:gd name="T6" fmla="*/ 472 w 1648"/>
              <a:gd name="T7" fmla="*/ 937 h 1648"/>
              <a:gd name="T8" fmla="*/ 402 w 1648"/>
              <a:gd name="T9" fmla="*/ 1207 h 1648"/>
              <a:gd name="T10" fmla="*/ 542 w 1648"/>
              <a:gd name="T11" fmla="*/ 1207 h 1648"/>
              <a:gd name="T12" fmla="*/ 472 w 1648"/>
              <a:gd name="T13" fmla="*/ 937 h 1648"/>
              <a:gd name="T14" fmla="*/ 1192 w 1648"/>
              <a:gd name="T15" fmla="*/ 374 h 1648"/>
              <a:gd name="T16" fmla="*/ 1122 w 1648"/>
              <a:gd name="T17" fmla="*/ 644 h 1648"/>
              <a:gd name="T18" fmla="*/ 1262 w 1648"/>
              <a:gd name="T19" fmla="*/ 644 h 1648"/>
              <a:gd name="T20" fmla="*/ 952 w 1648"/>
              <a:gd name="T21" fmla="*/ 374 h 1648"/>
              <a:gd name="T22" fmla="*/ 882 w 1648"/>
              <a:gd name="T23" fmla="*/ 644 h 1648"/>
              <a:gd name="T24" fmla="*/ 1022 w 1648"/>
              <a:gd name="T25" fmla="*/ 644 h 1648"/>
              <a:gd name="T26" fmla="*/ 952 w 1648"/>
              <a:gd name="T27" fmla="*/ 374 h 1648"/>
              <a:gd name="T28" fmla="*/ 952 w 1648"/>
              <a:gd name="T29" fmla="*/ 937 h 1648"/>
              <a:gd name="T30" fmla="*/ 882 w 1648"/>
              <a:gd name="T31" fmla="*/ 1207 h 1648"/>
              <a:gd name="T32" fmla="*/ 1022 w 1648"/>
              <a:gd name="T33" fmla="*/ 1207 h 1648"/>
              <a:gd name="T34" fmla="*/ 1648 w 1648"/>
              <a:gd name="T35" fmla="*/ 300 h 1648"/>
              <a:gd name="T36" fmla="*/ 1348 w 1648"/>
              <a:gd name="T37" fmla="*/ 1648 h 1648"/>
              <a:gd name="T38" fmla="*/ 0 w 1648"/>
              <a:gd name="T39" fmla="*/ 1348 h 1648"/>
              <a:gd name="T40" fmla="*/ 300 w 1648"/>
              <a:gd name="T41" fmla="*/ 0 h 1648"/>
              <a:gd name="T42" fmla="*/ 1648 w 1648"/>
              <a:gd name="T43" fmla="*/ 300 h 1648"/>
              <a:gd name="T44" fmla="*/ 1328 w 1648"/>
              <a:gd name="T45" fmla="*/ 160 h 1648"/>
              <a:gd name="T46" fmla="*/ 160 w 1648"/>
              <a:gd name="T47" fmla="*/ 320 h 1648"/>
              <a:gd name="T48" fmla="*/ 782 w 1648"/>
              <a:gd name="T49" fmla="*/ 484 h 1648"/>
              <a:gd name="T50" fmla="*/ 160 w 1648"/>
              <a:gd name="T51" fmla="*/ 604 h 1648"/>
              <a:gd name="T52" fmla="*/ 298 w 1648"/>
              <a:gd name="T53" fmla="*/ 1047 h 1648"/>
              <a:gd name="T54" fmla="*/ 160 w 1648"/>
              <a:gd name="T55" fmla="*/ 1167 h 1648"/>
              <a:gd name="T56" fmla="*/ 320 w 1648"/>
              <a:gd name="T57" fmla="*/ 1488 h 1648"/>
              <a:gd name="T58" fmla="*/ 1488 w 1648"/>
              <a:gd name="T59" fmla="*/ 1328 h 1648"/>
              <a:gd name="T60" fmla="*/ 1126 w 1648"/>
              <a:gd name="T61" fmla="*/ 1167 h 1648"/>
              <a:gd name="T62" fmla="*/ 1488 w 1648"/>
              <a:gd name="T63" fmla="*/ 1047 h 1648"/>
              <a:gd name="T64" fmla="*/ 1362 w 1648"/>
              <a:gd name="T65" fmla="*/ 604 h 1648"/>
              <a:gd name="T66" fmla="*/ 1488 w 1648"/>
              <a:gd name="T67" fmla="*/ 484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8" h="1648">
                <a:moveTo>
                  <a:pt x="782" y="1007"/>
                </a:moveTo>
                <a:cubicBezTo>
                  <a:pt x="782" y="1207"/>
                  <a:pt x="782" y="1207"/>
                  <a:pt x="782" y="1207"/>
                </a:cubicBezTo>
                <a:cubicBezTo>
                  <a:pt x="782" y="1245"/>
                  <a:pt x="751" y="1277"/>
                  <a:pt x="712" y="1277"/>
                </a:cubicBezTo>
                <a:cubicBezTo>
                  <a:pt x="673" y="1277"/>
                  <a:pt x="642" y="1245"/>
                  <a:pt x="642" y="1207"/>
                </a:cubicBezTo>
                <a:cubicBezTo>
                  <a:pt x="642" y="1007"/>
                  <a:pt x="642" y="1007"/>
                  <a:pt x="642" y="1007"/>
                </a:cubicBezTo>
                <a:cubicBezTo>
                  <a:pt x="642" y="968"/>
                  <a:pt x="673" y="937"/>
                  <a:pt x="712" y="937"/>
                </a:cubicBezTo>
                <a:cubicBezTo>
                  <a:pt x="751" y="937"/>
                  <a:pt x="782" y="968"/>
                  <a:pt x="782" y="1007"/>
                </a:cubicBezTo>
                <a:close/>
                <a:moveTo>
                  <a:pt x="472" y="937"/>
                </a:moveTo>
                <a:cubicBezTo>
                  <a:pt x="433" y="937"/>
                  <a:pt x="402" y="968"/>
                  <a:pt x="402" y="1007"/>
                </a:cubicBezTo>
                <a:cubicBezTo>
                  <a:pt x="402" y="1207"/>
                  <a:pt x="402" y="1207"/>
                  <a:pt x="402" y="1207"/>
                </a:cubicBezTo>
                <a:cubicBezTo>
                  <a:pt x="402" y="1245"/>
                  <a:pt x="433" y="1277"/>
                  <a:pt x="472" y="1277"/>
                </a:cubicBezTo>
                <a:cubicBezTo>
                  <a:pt x="511" y="1277"/>
                  <a:pt x="542" y="1245"/>
                  <a:pt x="542" y="1207"/>
                </a:cubicBezTo>
                <a:cubicBezTo>
                  <a:pt x="542" y="1007"/>
                  <a:pt x="542" y="1007"/>
                  <a:pt x="542" y="1007"/>
                </a:cubicBezTo>
                <a:cubicBezTo>
                  <a:pt x="542" y="968"/>
                  <a:pt x="511" y="937"/>
                  <a:pt x="472" y="937"/>
                </a:cubicBezTo>
                <a:close/>
                <a:moveTo>
                  <a:pt x="1262" y="444"/>
                </a:moveTo>
                <a:cubicBezTo>
                  <a:pt x="1262" y="405"/>
                  <a:pt x="1231" y="374"/>
                  <a:pt x="1192" y="374"/>
                </a:cubicBezTo>
                <a:cubicBezTo>
                  <a:pt x="1153" y="374"/>
                  <a:pt x="1122" y="405"/>
                  <a:pt x="1122" y="444"/>
                </a:cubicBezTo>
                <a:cubicBezTo>
                  <a:pt x="1122" y="644"/>
                  <a:pt x="1122" y="644"/>
                  <a:pt x="1122" y="644"/>
                </a:cubicBezTo>
                <a:cubicBezTo>
                  <a:pt x="1122" y="683"/>
                  <a:pt x="1153" y="714"/>
                  <a:pt x="1192" y="714"/>
                </a:cubicBezTo>
                <a:cubicBezTo>
                  <a:pt x="1231" y="714"/>
                  <a:pt x="1262" y="683"/>
                  <a:pt x="1262" y="644"/>
                </a:cubicBezTo>
                <a:lnTo>
                  <a:pt x="1262" y="444"/>
                </a:lnTo>
                <a:close/>
                <a:moveTo>
                  <a:pt x="952" y="374"/>
                </a:moveTo>
                <a:cubicBezTo>
                  <a:pt x="913" y="374"/>
                  <a:pt x="882" y="405"/>
                  <a:pt x="882" y="444"/>
                </a:cubicBezTo>
                <a:cubicBezTo>
                  <a:pt x="882" y="644"/>
                  <a:pt x="882" y="644"/>
                  <a:pt x="882" y="644"/>
                </a:cubicBezTo>
                <a:cubicBezTo>
                  <a:pt x="882" y="683"/>
                  <a:pt x="913" y="714"/>
                  <a:pt x="952" y="714"/>
                </a:cubicBezTo>
                <a:cubicBezTo>
                  <a:pt x="991" y="714"/>
                  <a:pt x="1022" y="683"/>
                  <a:pt x="1022" y="644"/>
                </a:cubicBezTo>
                <a:cubicBezTo>
                  <a:pt x="1022" y="444"/>
                  <a:pt x="1022" y="444"/>
                  <a:pt x="1022" y="444"/>
                </a:cubicBezTo>
                <a:cubicBezTo>
                  <a:pt x="1022" y="405"/>
                  <a:pt x="991" y="374"/>
                  <a:pt x="952" y="374"/>
                </a:cubicBezTo>
                <a:close/>
                <a:moveTo>
                  <a:pt x="1022" y="1007"/>
                </a:moveTo>
                <a:cubicBezTo>
                  <a:pt x="1022" y="968"/>
                  <a:pt x="991" y="937"/>
                  <a:pt x="952" y="937"/>
                </a:cubicBezTo>
                <a:cubicBezTo>
                  <a:pt x="913" y="937"/>
                  <a:pt x="882" y="968"/>
                  <a:pt x="882" y="1007"/>
                </a:cubicBezTo>
                <a:cubicBezTo>
                  <a:pt x="882" y="1207"/>
                  <a:pt x="882" y="1207"/>
                  <a:pt x="882" y="1207"/>
                </a:cubicBezTo>
                <a:cubicBezTo>
                  <a:pt x="882" y="1245"/>
                  <a:pt x="913" y="1277"/>
                  <a:pt x="952" y="1277"/>
                </a:cubicBezTo>
                <a:cubicBezTo>
                  <a:pt x="991" y="1277"/>
                  <a:pt x="1022" y="1245"/>
                  <a:pt x="1022" y="1207"/>
                </a:cubicBezTo>
                <a:lnTo>
                  <a:pt x="1022" y="1007"/>
                </a:lnTo>
                <a:close/>
                <a:moveTo>
                  <a:pt x="1648" y="300"/>
                </a:moveTo>
                <a:cubicBezTo>
                  <a:pt x="1648" y="1348"/>
                  <a:pt x="1648" y="1348"/>
                  <a:pt x="1648" y="1348"/>
                </a:cubicBezTo>
                <a:cubicBezTo>
                  <a:pt x="1648" y="1514"/>
                  <a:pt x="1514" y="1648"/>
                  <a:pt x="1348" y="1648"/>
                </a:cubicBezTo>
                <a:cubicBezTo>
                  <a:pt x="300" y="1648"/>
                  <a:pt x="300" y="1648"/>
                  <a:pt x="300" y="1648"/>
                </a:cubicBezTo>
                <a:cubicBezTo>
                  <a:pt x="134" y="1648"/>
                  <a:pt x="0" y="1514"/>
                  <a:pt x="0" y="1348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134"/>
                  <a:pt x="134" y="0"/>
                  <a:pt x="300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514" y="0"/>
                  <a:pt x="1648" y="134"/>
                  <a:pt x="1648" y="300"/>
                </a:cubicBezTo>
                <a:close/>
                <a:moveTo>
                  <a:pt x="1488" y="320"/>
                </a:moveTo>
                <a:cubicBezTo>
                  <a:pt x="1488" y="232"/>
                  <a:pt x="1416" y="160"/>
                  <a:pt x="1328" y="16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232" y="160"/>
                  <a:pt x="160" y="232"/>
                  <a:pt x="160" y="320"/>
                </a:cubicBezTo>
                <a:cubicBezTo>
                  <a:pt x="160" y="484"/>
                  <a:pt x="160" y="484"/>
                  <a:pt x="160" y="484"/>
                </a:cubicBezTo>
                <a:cubicBezTo>
                  <a:pt x="782" y="484"/>
                  <a:pt x="782" y="484"/>
                  <a:pt x="782" y="484"/>
                </a:cubicBezTo>
                <a:cubicBezTo>
                  <a:pt x="782" y="604"/>
                  <a:pt x="782" y="604"/>
                  <a:pt x="782" y="604"/>
                </a:cubicBezTo>
                <a:cubicBezTo>
                  <a:pt x="160" y="604"/>
                  <a:pt x="160" y="604"/>
                  <a:pt x="160" y="604"/>
                </a:cubicBezTo>
                <a:cubicBezTo>
                  <a:pt x="160" y="1047"/>
                  <a:pt x="160" y="1047"/>
                  <a:pt x="160" y="1047"/>
                </a:cubicBezTo>
                <a:cubicBezTo>
                  <a:pt x="298" y="1047"/>
                  <a:pt x="298" y="1047"/>
                  <a:pt x="298" y="1047"/>
                </a:cubicBezTo>
                <a:cubicBezTo>
                  <a:pt x="298" y="1167"/>
                  <a:pt x="298" y="1167"/>
                  <a:pt x="298" y="1167"/>
                </a:cubicBezTo>
                <a:cubicBezTo>
                  <a:pt x="160" y="1167"/>
                  <a:pt x="160" y="1167"/>
                  <a:pt x="160" y="1167"/>
                </a:cubicBezTo>
                <a:cubicBezTo>
                  <a:pt x="160" y="1328"/>
                  <a:pt x="160" y="1328"/>
                  <a:pt x="160" y="1328"/>
                </a:cubicBezTo>
                <a:cubicBezTo>
                  <a:pt x="160" y="1416"/>
                  <a:pt x="232" y="1488"/>
                  <a:pt x="320" y="1488"/>
                </a:cubicBezTo>
                <a:cubicBezTo>
                  <a:pt x="1328" y="1488"/>
                  <a:pt x="1328" y="1488"/>
                  <a:pt x="1328" y="1488"/>
                </a:cubicBezTo>
                <a:cubicBezTo>
                  <a:pt x="1416" y="1488"/>
                  <a:pt x="1488" y="1416"/>
                  <a:pt x="1488" y="1328"/>
                </a:cubicBezTo>
                <a:cubicBezTo>
                  <a:pt x="1488" y="1167"/>
                  <a:pt x="1488" y="1167"/>
                  <a:pt x="1488" y="1167"/>
                </a:cubicBezTo>
                <a:cubicBezTo>
                  <a:pt x="1126" y="1167"/>
                  <a:pt x="1126" y="1167"/>
                  <a:pt x="1126" y="1167"/>
                </a:cubicBezTo>
                <a:cubicBezTo>
                  <a:pt x="1126" y="1047"/>
                  <a:pt x="1126" y="1047"/>
                  <a:pt x="1126" y="1047"/>
                </a:cubicBezTo>
                <a:cubicBezTo>
                  <a:pt x="1488" y="1047"/>
                  <a:pt x="1488" y="1047"/>
                  <a:pt x="1488" y="1047"/>
                </a:cubicBezTo>
                <a:cubicBezTo>
                  <a:pt x="1488" y="604"/>
                  <a:pt x="1488" y="604"/>
                  <a:pt x="1488" y="604"/>
                </a:cubicBezTo>
                <a:cubicBezTo>
                  <a:pt x="1362" y="604"/>
                  <a:pt x="1362" y="604"/>
                  <a:pt x="1362" y="604"/>
                </a:cubicBezTo>
                <a:cubicBezTo>
                  <a:pt x="1362" y="484"/>
                  <a:pt x="1362" y="484"/>
                  <a:pt x="1362" y="484"/>
                </a:cubicBezTo>
                <a:cubicBezTo>
                  <a:pt x="1488" y="484"/>
                  <a:pt x="1488" y="484"/>
                  <a:pt x="1488" y="484"/>
                </a:cubicBezTo>
                <a:lnTo>
                  <a:pt x="1488" y="3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6998971" y="4490720"/>
            <a:ext cx="400050" cy="428626"/>
          </a:xfrm>
          <a:custGeom>
            <a:avLst/>
            <a:gdLst>
              <a:gd name="T0" fmla="*/ 1387 w 1584"/>
              <a:gd name="T1" fmla="*/ 404 h 1700"/>
              <a:gd name="T2" fmla="*/ 1387 w 1584"/>
              <a:gd name="T3" fmla="*/ 252 h 1700"/>
              <a:gd name="T4" fmla="*/ 1387 w 1584"/>
              <a:gd name="T5" fmla="*/ 252 h 1700"/>
              <a:gd name="T6" fmla="*/ 1331 w 1584"/>
              <a:gd name="T7" fmla="*/ 43 h 1700"/>
              <a:gd name="T8" fmla="*/ 1121 w 1584"/>
              <a:gd name="T9" fmla="*/ 99 h 1700"/>
              <a:gd name="T10" fmla="*/ 1121 w 1584"/>
              <a:gd name="T11" fmla="*/ 99 h 1700"/>
              <a:gd name="T12" fmla="*/ 990 w 1584"/>
              <a:gd name="T13" fmla="*/ 175 h 1700"/>
              <a:gd name="T14" fmla="*/ 75 w 1584"/>
              <a:gd name="T15" fmla="*/ 756 h 1700"/>
              <a:gd name="T16" fmla="*/ 0 w 1584"/>
              <a:gd name="T17" fmla="*/ 887 h 1700"/>
              <a:gd name="T18" fmla="*/ 1265 w 1584"/>
              <a:gd name="T19" fmla="*/ 1618 h 1700"/>
              <a:gd name="T20" fmla="*/ 1341 w 1584"/>
              <a:gd name="T21" fmla="*/ 1486 h 1700"/>
              <a:gd name="T22" fmla="*/ 1387 w 1584"/>
              <a:gd name="T23" fmla="*/ 404 h 1700"/>
              <a:gd name="T24" fmla="*/ 1285 w 1584"/>
              <a:gd name="T25" fmla="*/ 121 h 1700"/>
              <a:gd name="T26" fmla="*/ 1308 w 1584"/>
              <a:gd name="T27" fmla="*/ 206 h 1700"/>
              <a:gd name="T28" fmla="*/ 1223 w 1584"/>
              <a:gd name="T29" fmla="*/ 229 h 1700"/>
              <a:gd name="T30" fmla="*/ 1200 w 1584"/>
              <a:gd name="T31" fmla="*/ 144 h 1700"/>
              <a:gd name="T32" fmla="*/ 1285 w 1584"/>
              <a:gd name="T33" fmla="*/ 121 h 1700"/>
              <a:gd name="T34" fmla="*/ 927 w 1584"/>
              <a:gd name="T35" fmla="*/ 1566 h 1700"/>
              <a:gd name="T36" fmla="*/ 642 w 1584"/>
              <a:gd name="T37" fmla="*/ 1642 h 1700"/>
              <a:gd name="T38" fmla="*/ 565 w 1584"/>
              <a:gd name="T39" fmla="*/ 1357 h 1700"/>
              <a:gd name="T40" fmla="*/ 927 w 1584"/>
              <a:gd name="T41" fmla="*/ 1566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4" h="1700">
                <a:moveTo>
                  <a:pt x="1387" y="404"/>
                </a:moveTo>
                <a:cubicBezTo>
                  <a:pt x="1359" y="357"/>
                  <a:pt x="1359" y="299"/>
                  <a:pt x="1387" y="252"/>
                </a:cubicBezTo>
                <a:cubicBezTo>
                  <a:pt x="1387" y="252"/>
                  <a:pt x="1387" y="252"/>
                  <a:pt x="1387" y="252"/>
                </a:cubicBezTo>
                <a:cubicBezTo>
                  <a:pt x="1429" y="178"/>
                  <a:pt x="1404" y="85"/>
                  <a:pt x="1331" y="43"/>
                </a:cubicBezTo>
                <a:cubicBezTo>
                  <a:pt x="1257" y="0"/>
                  <a:pt x="1164" y="25"/>
                  <a:pt x="1121" y="99"/>
                </a:cubicBezTo>
                <a:cubicBezTo>
                  <a:pt x="1121" y="99"/>
                  <a:pt x="1121" y="99"/>
                  <a:pt x="1121" y="99"/>
                </a:cubicBezTo>
                <a:cubicBezTo>
                  <a:pt x="1094" y="146"/>
                  <a:pt x="1044" y="175"/>
                  <a:pt x="990" y="175"/>
                </a:cubicBezTo>
                <a:cubicBezTo>
                  <a:pt x="597" y="174"/>
                  <a:pt x="441" y="834"/>
                  <a:pt x="75" y="756"/>
                </a:cubicBezTo>
                <a:cubicBezTo>
                  <a:pt x="0" y="887"/>
                  <a:pt x="0" y="887"/>
                  <a:pt x="0" y="887"/>
                </a:cubicBezTo>
                <a:cubicBezTo>
                  <a:pt x="1265" y="1618"/>
                  <a:pt x="1265" y="1618"/>
                  <a:pt x="1265" y="1618"/>
                </a:cubicBezTo>
                <a:cubicBezTo>
                  <a:pt x="1341" y="1486"/>
                  <a:pt x="1341" y="1486"/>
                  <a:pt x="1341" y="1486"/>
                </a:cubicBezTo>
                <a:cubicBezTo>
                  <a:pt x="1089" y="1209"/>
                  <a:pt x="1584" y="744"/>
                  <a:pt x="1387" y="404"/>
                </a:cubicBezTo>
                <a:close/>
                <a:moveTo>
                  <a:pt x="1285" y="121"/>
                </a:moveTo>
                <a:cubicBezTo>
                  <a:pt x="1315" y="138"/>
                  <a:pt x="1325" y="177"/>
                  <a:pt x="1308" y="206"/>
                </a:cubicBezTo>
                <a:cubicBezTo>
                  <a:pt x="1291" y="236"/>
                  <a:pt x="1253" y="246"/>
                  <a:pt x="1223" y="229"/>
                </a:cubicBezTo>
                <a:cubicBezTo>
                  <a:pt x="1193" y="212"/>
                  <a:pt x="1183" y="174"/>
                  <a:pt x="1200" y="144"/>
                </a:cubicBezTo>
                <a:cubicBezTo>
                  <a:pt x="1217" y="114"/>
                  <a:pt x="1255" y="104"/>
                  <a:pt x="1285" y="121"/>
                </a:cubicBezTo>
                <a:close/>
                <a:moveTo>
                  <a:pt x="927" y="1566"/>
                </a:moveTo>
                <a:cubicBezTo>
                  <a:pt x="869" y="1665"/>
                  <a:pt x="742" y="1700"/>
                  <a:pt x="642" y="1642"/>
                </a:cubicBezTo>
                <a:cubicBezTo>
                  <a:pt x="542" y="1584"/>
                  <a:pt x="508" y="1457"/>
                  <a:pt x="565" y="1357"/>
                </a:cubicBezTo>
                <a:lnTo>
                  <a:pt x="927" y="15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30" name="Freeform 13"/>
          <p:cNvSpPr>
            <a:spLocks noEditPoints="1"/>
          </p:cNvSpPr>
          <p:nvPr/>
        </p:nvSpPr>
        <p:spPr bwMode="auto">
          <a:xfrm>
            <a:off x="5953126" y="3404870"/>
            <a:ext cx="367664" cy="569596"/>
          </a:xfrm>
          <a:custGeom>
            <a:avLst/>
            <a:gdLst>
              <a:gd name="T0" fmla="*/ 3147 w 3559"/>
              <a:gd name="T1" fmla="*/ 400 h 5493"/>
              <a:gd name="T2" fmla="*/ 2237 w 3559"/>
              <a:gd name="T3" fmla="*/ 2958 h 5493"/>
              <a:gd name="T4" fmla="*/ 1851 w 3559"/>
              <a:gd name="T5" fmla="*/ 3611 h 5493"/>
              <a:gd name="T6" fmla="*/ 1708 w 3559"/>
              <a:gd name="T7" fmla="*/ 3611 h 5493"/>
              <a:gd name="T8" fmla="*/ 1322 w 3559"/>
              <a:gd name="T9" fmla="*/ 2958 h 5493"/>
              <a:gd name="T10" fmla="*/ 412 w 3559"/>
              <a:gd name="T11" fmla="*/ 400 h 5493"/>
              <a:gd name="T12" fmla="*/ 3147 w 3559"/>
              <a:gd name="T13" fmla="*/ 400 h 5493"/>
              <a:gd name="T14" fmla="*/ 3559 w 3559"/>
              <a:gd name="T15" fmla="*/ 0 h 5493"/>
              <a:gd name="T16" fmla="*/ 0 w 3559"/>
              <a:gd name="T17" fmla="*/ 0 h 5493"/>
              <a:gd name="T18" fmla="*/ 1419 w 3559"/>
              <a:gd name="T19" fmla="*/ 4011 h 5493"/>
              <a:gd name="T20" fmla="*/ 2140 w 3559"/>
              <a:gd name="T21" fmla="*/ 4011 h 5493"/>
              <a:gd name="T22" fmla="*/ 3559 w 3559"/>
              <a:gd name="T23" fmla="*/ 0 h 5493"/>
              <a:gd name="T24" fmla="*/ 2742 w 3559"/>
              <a:gd name="T25" fmla="*/ 733 h 5493"/>
              <a:gd name="T26" fmla="*/ 1797 w 3559"/>
              <a:gd name="T27" fmla="*/ 2980 h 5493"/>
              <a:gd name="T28" fmla="*/ 2308 w 3559"/>
              <a:gd name="T29" fmla="*/ 733 h 5493"/>
              <a:gd name="T30" fmla="*/ 2742 w 3559"/>
              <a:gd name="T31" fmla="*/ 733 h 5493"/>
              <a:gd name="T32" fmla="*/ 2875 w 3559"/>
              <a:gd name="T33" fmla="*/ 5138 h 5493"/>
              <a:gd name="T34" fmla="*/ 2875 w 3559"/>
              <a:gd name="T35" fmla="*/ 5493 h 5493"/>
              <a:gd name="T36" fmla="*/ 684 w 3559"/>
              <a:gd name="T37" fmla="*/ 5493 h 5493"/>
              <a:gd name="T38" fmla="*/ 684 w 3559"/>
              <a:gd name="T39" fmla="*/ 5138 h 5493"/>
              <a:gd name="T40" fmla="*/ 1426 w 3559"/>
              <a:gd name="T41" fmla="*/ 4344 h 5493"/>
              <a:gd name="T42" fmla="*/ 2133 w 3559"/>
              <a:gd name="T43" fmla="*/ 4344 h 5493"/>
              <a:gd name="T44" fmla="*/ 2875 w 3559"/>
              <a:gd name="T45" fmla="*/ 5138 h 5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9" h="5493">
                <a:moveTo>
                  <a:pt x="3147" y="400"/>
                </a:moveTo>
                <a:cubicBezTo>
                  <a:pt x="3069" y="1714"/>
                  <a:pt x="2611" y="2398"/>
                  <a:pt x="2237" y="2958"/>
                </a:cubicBezTo>
                <a:cubicBezTo>
                  <a:pt x="2084" y="3185"/>
                  <a:pt x="1946" y="3391"/>
                  <a:pt x="1851" y="3611"/>
                </a:cubicBezTo>
                <a:lnTo>
                  <a:pt x="1708" y="3611"/>
                </a:lnTo>
                <a:cubicBezTo>
                  <a:pt x="1612" y="3391"/>
                  <a:pt x="1474" y="3185"/>
                  <a:pt x="1322" y="2958"/>
                </a:cubicBezTo>
                <a:cubicBezTo>
                  <a:pt x="948" y="2398"/>
                  <a:pt x="490" y="1714"/>
                  <a:pt x="412" y="400"/>
                </a:cubicBezTo>
                <a:lnTo>
                  <a:pt x="3147" y="400"/>
                </a:lnTo>
                <a:close/>
                <a:moveTo>
                  <a:pt x="3559" y="0"/>
                </a:moveTo>
                <a:lnTo>
                  <a:pt x="0" y="0"/>
                </a:lnTo>
                <a:cubicBezTo>
                  <a:pt x="0" y="2520"/>
                  <a:pt x="1244" y="3167"/>
                  <a:pt x="1419" y="4011"/>
                </a:cubicBezTo>
                <a:lnTo>
                  <a:pt x="2140" y="4011"/>
                </a:lnTo>
                <a:cubicBezTo>
                  <a:pt x="2315" y="3167"/>
                  <a:pt x="3559" y="2520"/>
                  <a:pt x="3559" y="0"/>
                </a:cubicBezTo>
                <a:close/>
                <a:moveTo>
                  <a:pt x="2742" y="733"/>
                </a:moveTo>
                <a:cubicBezTo>
                  <a:pt x="2680" y="1609"/>
                  <a:pt x="2287" y="2413"/>
                  <a:pt x="1797" y="2980"/>
                </a:cubicBezTo>
                <a:cubicBezTo>
                  <a:pt x="2200" y="2195"/>
                  <a:pt x="2308" y="1391"/>
                  <a:pt x="2308" y="733"/>
                </a:cubicBezTo>
                <a:lnTo>
                  <a:pt x="2742" y="733"/>
                </a:lnTo>
                <a:close/>
                <a:moveTo>
                  <a:pt x="2875" y="5138"/>
                </a:moveTo>
                <a:lnTo>
                  <a:pt x="2875" y="5493"/>
                </a:lnTo>
                <a:lnTo>
                  <a:pt x="684" y="5493"/>
                </a:lnTo>
                <a:lnTo>
                  <a:pt x="684" y="5138"/>
                </a:lnTo>
                <a:cubicBezTo>
                  <a:pt x="1251" y="5138"/>
                  <a:pt x="1401" y="4662"/>
                  <a:pt x="1426" y="4344"/>
                </a:cubicBezTo>
                <a:lnTo>
                  <a:pt x="2133" y="4344"/>
                </a:lnTo>
                <a:cubicBezTo>
                  <a:pt x="2158" y="4662"/>
                  <a:pt x="2291" y="5138"/>
                  <a:pt x="2875" y="5138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 w="0">
            <a:noFill/>
            <a:prstDash val="solid"/>
            <a:round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3 Elipse"/>
          <p:cNvSpPr/>
          <p:nvPr/>
        </p:nvSpPr>
        <p:spPr bwMode="auto">
          <a:xfrm>
            <a:off x="3272512" y="1844763"/>
            <a:ext cx="1734174" cy="173426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5" name="69 CuadroTexto"/>
          <p:cNvSpPr txBox="1"/>
          <p:nvPr/>
        </p:nvSpPr>
        <p:spPr>
          <a:xfrm>
            <a:off x="2590800" y="4384047"/>
            <a:ext cx="3055615" cy="1384211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510">
              <a:lnSpc>
                <a:spcPct val="150000"/>
              </a:lnSpc>
            </a:pPr>
            <a:r>
              <a:rPr lang="zh-CN" altLang="en-US" sz="1600" b="1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endParaRPr lang="zh-CN" altLang="en-US" sz="10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6" name="69 CuadroTexto"/>
          <p:cNvSpPr txBox="1"/>
          <p:nvPr/>
        </p:nvSpPr>
        <p:spPr>
          <a:xfrm>
            <a:off x="3739924" y="3847007"/>
            <a:ext cx="796063" cy="323515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Elipse"/>
          <p:cNvSpPr/>
          <p:nvPr/>
        </p:nvSpPr>
        <p:spPr bwMode="auto">
          <a:xfrm>
            <a:off x="7088345" y="1844763"/>
            <a:ext cx="1734174" cy="173426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8" name="7 Circular"/>
          <p:cNvSpPr/>
          <p:nvPr/>
        </p:nvSpPr>
        <p:spPr bwMode="auto">
          <a:xfrm>
            <a:off x="6896451" y="1652859"/>
            <a:ext cx="2119311" cy="2119418"/>
          </a:xfrm>
          <a:prstGeom prst="pie">
            <a:avLst>
              <a:gd name="adj1" fmla="val 2293777"/>
              <a:gd name="adj2" fmla="val 1179073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9" name="69 CuadroTexto"/>
          <p:cNvSpPr txBox="1"/>
          <p:nvPr/>
        </p:nvSpPr>
        <p:spPr>
          <a:xfrm>
            <a:off x="6406633" y="4384047"/>
            <a:ext cx="3055615" cy="1384211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510">
              <a:lnSpc>
                <a:spcPct val="150000"/>
              </a:lnSpc>
            </a:pPr>
            <a:r>
              <a:rPr lang="zh-CN" altLang="en-US" sz="1600" b="1" spc="6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spc="6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spc="6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endParaRPr lang="zh-CN" altLang="en-US" sz="10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0" name="69 CuadroTexto"/>
          <p:cNvSpPr txBox="1"/>
          <p:nvPr/>
        </p:nvSpPr>
        <p:spPr>
          <a:xfrm>
            <a:off x="7487763" y="3847008"/>
            <a:ext cx="932531" cy="323514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23 Circular"/>
          <p:cNvSpPr/>
          <p:nvPr/>
        </p:nvSpPr>
        <p:spPr bwMode="auto">
          <a:xfrm>
            <a:off x="3080617" y="1652859"/>
            <a:ext cx="2119311" cy="2119418"/>
          </a:xfrm>
          <a:prstGeom prst="pie">
            <a:avLst>
              <a:gd name="adj1" fmla="val 2293777"/>
              <a:gd name="adj2" fmla="val 14556485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/>
      <p:bldP spid="6" grpId="0"/>
      <p:bldP spid="7" grpId="0" animBg="1"/>
      <p:bldP spid="8" grpId="0" animBg="1"/>
      <p:bldP spid="9" grpId="0"/>
      <p:bldP spid="10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2" r="68210"/>
          <a:stretch>
            <a:fillRect/>
          </a:stretch>
        </p:blipFill>
        <p:spPr>
          <a:xfrm flipH="1">
            <a:off x="6239328" y="4806693"/>
            <a:ext cx="5972836" cy="2051307"/>
          </a:xfrm>
          <a:prstGeom prst="rect">
            <a:avLst/>
          </a:prstGeom>
        </p:spPr>
      </p:pic>
      <p:sp>
        <p:nvSpPr>
          <p:cNvPr id="5" name="Freeform 6"/>
          <p:cNvSpPr/>
          <p:nvPr/>
        </p:nvSpPr>
        <p:spPr bwMode="auto">
          <a:xfrm rot="10800000">
            <a:off x="6327358" y="1517402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6"/>
          <p:cNvSpPr/>
          <p:nvPr/>
        </p:nvSpPr>
        <p:spPr bwMode="auto">
          <a:xfrm>
            <a:off x="5368807" y="3229540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6"/>
          <p:cNvSpPr/>
          <p:nvPr/>
        </p:nvSpPr>
        <p:spPr bwMode="auto">
          <a:xfrm rot="10800000">
            <a:off x="6327358" y="4940418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8" name="组合 7"/>
          <p:cNvGrpSpPr/>
          <p:nvPr/>
        </p:nvGrpSpPr>
        <p:grpSpPr>
          <a:xfrm>
            <a:off x="5368808" y="-194738"/>
            <a:ext cx="1522342" cy="1917582"/>
            <a:chOff x="5368808" y="-194738"/>
            <a:chExt cx="1522342" cy="1917582"/>
          </a:xfrm>
        </p:grpSpPr>
        <p:sp>
          <p:nvSpPr>
            <p:cNvPr id="9" name="Freeform 6"/>
            <p:cNvSpPr/>
            <p:nvPr/>
          </p:nvSpPr>
          <p:spPr bwMode="auto">
            <a:xfrm>
              <a:off x="5368808" y="-194738"/>
              <a:ext cx="958553" cy="1917582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5763570" y="200264"/>
              <a:ext cx="1127580" cy="1127579"/>
              <a:chOff x="5603913" y="-555680"/>
              <a:chExt cx="1127580" cy="1127579"/>
            </a:xfrm>
          </p:grpSpPr>
          <p:sp>
            <p:nvSpPr>
              <p:cNvPr id="11" name="Oval 67"/>
              <p:cNvSpPr/>
              <p:nvPr/>
            </p:nvSpPr>
            <p:spPr>
              <a:xfrm rot="10800000" flipV="1">
                <a:off x="5603913" y="-555680"/>
                <a:ext cx="1127580" cy="1127579"/>
              </a:xfrm>
              <a:prstGeom prst="ellipse">
                <a:avLst/>
              </a:prstGeom>
              <a:gradFill>
                <a:gsLst>
                  <a:gs pos="33000">
                    <a:srgbClr val="F2F2F2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3175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5924256" y="-198231"/>
                <a:ext cx="486894" cy="412683"/>
              </a:xfrm>
              <a:custGeom>
                <a:avLst/>
                <a:gdLst>
                  <a:gd name="T0" fmla="*/ 112 w 341"/>
                  <a:gd name="T1" fmla="*/ 189 h 289"/>
                  <a:gd name="T2" fmla="*/ 148 w 341"/>
                  <a:gd name="T3" fmla="*/ 157 h 289"/>
                  <a:gd name="T4" fmla="*/ 265 w 341"/>
                  <a:gd name="T5" fmla="*/ 156 h 289"/>
                  <a:gd name="T6" fmla="*/ 280 w 341"/>
                  <a:gd name="T7" fmla="*/ 170 h 289"/>
                  <a:gd name="T8" fmla="*/ 267 w 341"/>
                  <a:gd name="T9" fmla="*/ 199 h 289"/>
                  <a:gd name="T10" fmla="*/ 243 w 341"/>
                  <a:gd name="T11" fmla="*/ 191 h 289"/>
                  <a:gd name="T12" fmla="*/ 213 w 341"/>
                  <a:gd name="T13" fmla="*/ 240 h 289"/>
                  <a:gd name="T14" fmla="*/ 274 w 341"/>
                  <a:gd name="T15" fmla="*/ 261 h 289"/>
                  <a:gd name="T16" fmla="*/ 313 w 341"/>
                  <a:gd name="T17" fmla="*/ 215 h 289"/>
                  <a:gd name="T18" fmla="*/ 330 w 341"/>
                  <a:gd name="T19" fmla="*/ 289 h 289"/>
                  <a:gd name="T20" fmla="*/ 146 w 341"/>
                  <a:gd name="T21" fmla="*/ 289 h 289"/>
                  <a:gd name="T22" fmla="*/ 152 w 341"/>
                  <a:gd name="T23" fmla="*/ 274 h 289"/>
                  <a:gd name="T24" fmla="*/ 152 w 341"/>
                  <a:gd name="T25" fmla="*/ 207 h 289"/>
                  <a:gd name="T26" fmla="*/ 134 w 341"/>
                  <a:gd name="T27" fmla="*/ 189 h 289"/>
                  <a:gd name="T28" fmla="*/ 112 w 341"/>
                  <a:gd name="T29" fmla="*/ 189 h 289"/>
                  <a:gd name="T30" fmla="*/ 73 w 341"/>
                  <a:gd name="T31" fmla="*/ 238 h 289"/>
                  <a:gd name="T32" fmla="*/ 22 w 341"/>
                  <a:gd name="T33" fmla="*/ 195 h 289"/>
                  <a:gd name="T34" fmla="*/ 123 w 341"/>
                  <a:gd name="T35" fmla="*/ 195 h 289"/>
                  <a:gd name="T36" fmla="*/ 73 w 341"/>
                  <a:gd name="T37" fmla="*/ 238 h 289"/>
                  <a:gd name="T38" fmla="*/ 131 w 341"/>
                  <a:gd name="T39" fmla="*/ 289 h 289"/>
                  <a:gd name="T40" fmla="*/ 15 w 341"/>
                  <a:gd name="T41" fmla="*/ 289 h 289"/>
                  <a:gd name="T42" fmla="*/ 0 w 341"/>
                  <a:gd name="T43" fmla="*/ 274 h 289"/>
                  <a:gd name="T44" fmla="*/ 0 w 341"/>
                  <a:gd name="T45" fmla="*/ 210 h 289"/>
                  <a:gd name="T46" fmla="*/ 15 w 341"/>
                  <a:gd name="T47" fmla="*/ 195 h 289"/>
                  <a:gd name="T48" fmla="*/ 73 w 341"/>
                  <a:gd name="T49" fmla="*/ 245 h 289"/>
                  <a:gd name="T50" fmla="*/ 131 w 341"/>
                  <a:gd name="T51" fmla="*/ 195 h 289"/>
                  <a:gd name="T52" fmla="*/ 145 w 341"/>
                  <a:gd name="T53" fmla="*/ 210 h 289"/>
                  <a:gd name="T54" fmla="*/ 145 w 341"/>
                  <a:gd name="T55" fmla="*/ 274 h 289"/>
                  <a:gd name="T56" fmla="*/ 131 w 341"/>
                  <a:gd name="T57" fmla="*/ 289 h 289"/>
                  <a:gd name="T58" fmla="*/ 159 w 341"/>
                  <a:gd name="T59" fmla="*/ 53 h 289"/>
                  <a:gd name="T60" fmla="*/ 178 w 341"/>
                  <a:gd name="T61" fmla="*/ 76 h 289"/>
                  <a:gd name="T62" fmla="*/ 225 w 341"/>
                  <a:gd name="T63" fmla="*/ 61 h 289"/>
                  <a:gd name="T64" fmla="*/ 254 w 341"/>
                  <a:gd name="T65" fmla="*/ 71 h 289"/>
                  <a:gd name="T66" fmla="*/ 203 w 341"/>
                  <a:gd name="T67" fmla="*/ 158 h 289"/>
                  <a:gd name="T68" fmla="*/ 159 w 341"/>
                  <a:gd name="T69" fmla="*/ 53 h 289"/>
                  <a:gd name="T70" fmla="*/ 307 w 341"/>
                  <a:gd name="T71" fmla="*/ 131 h 289"/>
                  <a:gd name="T72" fmla="*/ 282 w 341"/>
                  <a:gd name="T73" fmla="*/ 123 h 289"/>
                  <a:gd name="T74" fmla="*/ 294 w 341"/>
                  <a:gd name="T75" fmla="*/ 80 h 289"/>
                  <a:gd name="T76" fmla="*/ 340 w 341"/>
                  <a:gd name="T77" fmla="*/ 111 h 289"/>
                  <a:gd name="T78" fmla="*/ 272 w 341"/>
                  <a:gd name="T79" fmla="*/ 253 h 289"/>
                  <a:gd name="T80" fmla="*/ 223 w 341"/>
                  <a:gd name="T81" fmla="*/ 238 h 289"/>
                  <a:gd name="T82" fmla="*/ 248 w 341"/>
                  <a:gd name="T83" fmla="*/ 198 h 289"/>
                  <a:gd name="T84" fmla="*/ 269 w 341"/>
                  <a:gd name="T85" fmla="*/ 212 h 289"/>
                  <a:gd name="T86" fmla="*/ 307 w 341"/>
                  <a:gd name="T87" fmla="*/ 131 h 289"/>
                  <a:gd name="T88" fmla="*/ 271 w 341"/>
                  <a:gd name="T89" fmla="*/ 75 h 289"/>
                  <a:gd name="T90" fmla="*/ 204 w 341"/>
                  <a:gd name="T91" fmla="*/ 0 h 289"/>
                  <a:gd name="T92" fmla="*/ 138 w 341"/>
                  <a:gd name="T93" fmla="*/ 76 h 289"/>
                  <a:gd name="T94" fmla="*/ 141 w 341"/>
                  <a:gd name="T95" fmla="*/ 107 h 289"/>
                  <a:gd name="T96" fmla="*/ 204 w 341"/>
                  <a:gd name="T97" fmla="*/ 165 h 289"/>
                  <a:gd name="T98" fmla="*/ 268 w 341"/>
                  <a:gd name="T99" fmla="*/ 109 h 289"/>
                  <a:gd name="T100" fmla="*/ 271 w 341"/>
                  <a:gd name="T101" fmla="*/ 7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1" h="289">
                    <a:moveTo>
                      <a:pt x="112" y="189"/>
                    </a:moveTo>
                    <a:cubicBezTo>
                      <a:pt x="122" y="176"/>
                      <a:pt x="134" y="166"/>
                      <a:pt x="148" y="157"/>
                    </a:cubicBezTo>
                    <a:cubicBezTo>
                      <a:pt x="182" y="190"/>
                      <a:pt x="230" y="189"/>
                      <a:pt x="265" y="156"/>
                    </a:cubicBezTo>
                    <a:cubicBezTo>
                      <a:pt x="273" y="162"/>
                      <a:pt x="274" y="163"/>
                      <a:pt x="280" y="170"/>
                    </a:cubicBezTo>
                    <a:cubicBezTo>
                      <a:pt x="275" y="180"/>
                      <a:pt x="271" y="189"/>
                      <a:pt x="267" y="199"/>
                    </a:cubicBezTo>
                    <a:cubicBezTo>
                      <a:pt x="261" y="192"/>
                      <a:pt x="250" y="189"/>
                      <a:pt x="243" y="191"/>
                    </a:cubicBezTo>
                    <a:cubicBezTo>
                      <a:pt x="238" y="191"/>
                      <a:pt x="212" y="224"/>
                      <a:pt x="213" y="240"/>
                    </a:cubicBezTo>
                    <a:cubicBezTo>
                      <a:pt x="228" y="261"/>
                      <a:pt x="255" y="273"/>
                      <a:pt x="274" y="261"/>
                    </a:cubicBezTo>
                    <a:cubicBezTo>
                      <a:pt x="289" y="253"/>
                      <a:pt x="301" y="236"/>
                      <a:pt x="313" y="215"/>
                    </a:cubicBezTo>
                    <a:cubicBezTo>
                      <a:pt x="325" y="237"/>
                      <a:pt x="329" y="259"/>
                      <a:pt x="330" y="289"/>
                    </a:cubicBezTo>
                    <a:cubicBezTo>
                      <a:pt x="268" y="289"/>
                      <a:pt x="208" y="289"/>
                      <a:pt x="146" y="289"/>
                    </a:cubicBezTo>
                    <a:cubicBezTo>
                      <a:pt x="152" y="286"/>
                      <a:pt x="152" y="282"/>
                      <a:pt x="152" y="274"/>
                    </a:cubicBezTo>
                    <a:cubicBezTo>
                      <a:pt x="152" y="207"/>
                      <a:pt x="152" y="207"/>
                      <a:pt x="152" y="207"/>
                    </a:cubicBezTo>
                    <a:cubicBezTo>
                      <a:pt x="152" y="197"/>
                      <a:pt x="143" y="189"/>
                      <a:pt x="134" y="189"/>
                    </a:cubicBezTo>
                    <a:cubicBezTo>
                      <a:pt x="125" y="189"/>
                      <a:pt x="121" y="189"/>
                      <a:pt x="112" y="189"/>
                    </a:cubicBezTo>
                    <a:close/>
                    <a:moveTo>
                      <a:pt x="73" y="238"/>
                    </a:moveTo>
                    <a:cubicBezTo>
                      <a:pt x="22" y="195"/>
                      <a:pt x="22" y="195"/>
                      <a:pt x="22" y="195"/>
                    </a:cubicBezTo>
                    <a:cubicBezTo>
                      <a:pt x="123" y="195"/>
                      <a:pt x="123" y="195"/>
                      <a:pt x="123" y="195"/>
                    </a:cubicBezTo>
                    <a:cubicBezTo>
                      <a:pt x="73" y="238"/>
                      <a:pt x="73" y="238"/>
                      <a:pt x="73" y="238"/>
                    </a:cubicBezTo>
                    <a:close/>
                    <a:moveTo>
                      <a:pt x="131" y="289"/>
                    </a:moveTo>
                    <a:cubicBezTo>
                      <a:pt x="15" y="289"/>
                      <a:pt x="15" y="289"/>
                      <a:pt x="15" y="289"/>
                    </a:cubicBezTo>
                    <a:cubicBezTo>
                      <a:pt x="7" y="289"/>
                      <a:pt x="0" y="282"/>
                      <a:pt x="0" y="274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0" y="202"/>
                      <a:pt x="7" y="195"/>
                      <a:pt x="15" y="195"/>
                    </a:cubicBezTo>
                    <a:cubicBezTo>
                      <a:pt x="73" y="245"/>
                      <a:pt x="73" y="245"/>
                      <a:pt x="73" y="245"/>
                    </a:cubicBezTo>
                    <a:cubicBezTo>
                      <a:pt x="131" y="195"/>
                      <a:pt x="131" y="195"/>
                      <a:pt x="131" y="195"/>
                    </a:cubicBezTo>
                    <a:cubicBezTo>
                      <a:pt x="139" y="195"/>
                      <a:pt x="145" y="202"/>
                      <a:pt x="145" y="210"/>
                    </a:cubicBezTo>
                    <a:cubicBezTo>
                      <a:pt x="145" y="274"/>
                      <a:pt x="145" y="274"/>
                      <a:pt x="145" y="274"/>
                    </a:cubicBezTo>
                    <a:cubicBezTo>
                      <a:pt x="145" y="282"/>
                      <a:pt x="139" y="289"/>
                      <a:pt x="131" y="289"/>
                    </a:cubicBezTo>
                    <a:close/>
                    <a:moveTo>
                      <a:pt x="159" y="53"/>
                    </a:moveTo>
                    <a:cubicBezTo>
                      <a:pt x="165" y="65"/>
                      <a:pt x="172" y="72"/>
                      <a:pt x="178" y="76"/>
                    </a:cubicBezTo>
                    <a:cubicBezTo>
                      <a:pt x="201" y="90"/>
                      <a:pt x="210" y="66"/>
                      <a:pt x="225" y="61"/>
                    </a:cubicBezTo>
                    <a:cubicBezTo>
                      <a:pt x="232" y="58"/>
                      <a:pt x="241" y="60"/>
                      <a:pt x="254" y="71"/>
                    </a:cubicBezTo>
                    <a:cubicBezTo>
                      <a:pt x="261" y="106"/>
                      <a:pt x="244" y="158"/>
                      <a:pt x="203" y="158"/>
                    </a:cubicBezTo>
                    <a:cubicBezTo>
                      <a:pt x="156" y="158"/>
                      <a:pt x="141" y="90"/>
                      <a:pt x="159" y="53"/>
                    </a:cubicBezTo>
                    <a:close/>
                    <a:moveTo>
                      <a:pt x="307" y="131"/>
                    </a:moveTo>
                    <a:cubicBezTo>
                      <a:pt x="297" y="131"/>
                      <a:pt x="289" y="129"/>
                      <a:pt x="282" y="123"/>
                    </a:cubicBezTo>
                    <a:cubicBezTo>
                      <a:pt x="282" y="107"/>
                      <a:pt x="287" y="92"/>
                      <a:pt x="294" y="80"/>
                    </a:cubicBezTo>
                    <a:cubicBezTo>
                      <a:pt x="312" y="76"/>
                      <a:pt x="341" y="90"/>
                      <a:pt x="340" y="111"/>
                    </a:cubicBezTo>
                    <a:cubicBezTo>
                      <a:pt x="339" y="144"/>
                      <a:pt x="304" y="233"/>
                      <a:pt x="272" y="253"/>
                    </a:cubicBezTo>
                    <a:cubicBezTo>
                      <a:pt x="253" y="264"/>
                      <a:pt x="235" y="252"/>
                      <a:pt x="223" y="238"/>
                    </a:cubicBezTo>
                    <a:cubicBezTo>
                      <a:pt x="222" y="226"/>
                      <a:pt x="244" y="198"/>
                      <a:pt x="248" y="198"/>
                    </a:cubicBezTo>
                    <a:cubicBezTo>
                      <a:pt x="257" y="199"/>
                      <a:pt x="264" y="204"/>
                      <a:pt x="269" y="212"/>
                    </a:cubicBezTo>
                    <a:cubicBezTo>
                      <a:pt x="307" y="131"/>
                      <a:pt x="307" y="131"/>
                      <a:pt x="307" y="131"/>
                    </a:cubicBezTo>
                    <a:close/>
                    <a:moveTo>
                      <a:pt x="271" y="75"/>
                    </a:moveTo>
                    <a:cubicBezTo>
                      <a:pt x="268" y="33"/>
                      <a:pt x="239" y="0"/>
                      <a:pt x="204" y="0"/>
                    </a:cubicBezTo>
                    <a:cubicBezTo>
                      <a:pt x="170" y="0"/>
                      <a:pt x="141" y="33"/>
                      <a:pt x="138" y="76"/>
                    </a:cubicBezTo>
                    <a:cubicBezTo>
                      <a:pt x="121" y="69"/>
                      <a:pt x="126" y="123"/>
                      <a:pt x="141" y="107"/>
                    </a:cubicBezTo>
                    <a:cubicBezTo>
                      <a:pt x="149" y="141"/>
                      <a:pt x="175" y="165"/>
                      <a:pt x="204" y="165"/>
                    </a:cubicBezTo>
                    <a:cubicBezTo>
                      <a:pt x="234" y="165"/>
                      <a:pt x="259" y="142"/>
                      <a:pt x="268" y="109"/>
                    </a:cubicBezTo>
                    <a:cubicBezTo>
                      <a:pt x="281" y="117"/>
                      <a:pt x="286" y="75"/>
                      <a:pt x="271" y="75"/>
                    </a:cubicBezTo>
                    <a:close/>
                  </a:path>
                </a:pathLst>
              </a:custGeom>
              <a:solidFill>
                <a:srgbClr val="2C3F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3" name="Group 39"/>
          <p:cNvGrpSpPr/>
          <p:nvPr/>
        </p:nvGrpSpPr>
        <p:grpSpPr>
          <a:xfrm>
            <a:off x="5763569" y="1912403"/>
            <a:ext cx="1127580" cy="1127579"/>
            <a:chOff x="5603912" y="1156459"/>
            <a:chExt cx="1127580" cy="1127579"/>
          </a:xfrm>
        </p:grpSpPr>
        <p:sp>
          <p:nvSpPr>
            <p:cNvPr id="14" name="Oval 74"/>
            <p:cNvSpPr/>
            <p:nvPr/>
          </p:nvSpPr>
          <p:spPr>
            <a:xfrm flipV="1">
              <a:off x="5603912" y="1156459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991400" y="1484716"/>
              <a:ext cx="352599" cy="471063"/>
            </a:xfrm>
            <a:custGeom>
              <a:avLst/>
              <a:gdLst>
                <a:gd name="T0" fmla="*/ 237 w 267"/>
                <a:gd name="T1" fmla="*/ 235 h 356"/>
                <a:gd name="T2" fmla="*/ 237 w 267"/>
                <a:gd name="T3" fmla="*/ 175 h 356"/>
                <a:gd name="T4" fmla="*/ 255 w 267"/>
                <a:gd name="T5" fmla="*/ 175 h 356"/>
                <a:gd name="T6" fmla="*/ 255 w 267"/>
                <a:gd name="T7" fmla="*/ 235 h 356"/>
                <a:gd name="T8" fmla="*/ 267 w 267"/>
                <a:gd name="T9" fmla="*/ 235 h 356"/>
                <a:gd name="T10" fmla="*/ 267 w 267"/>
                <a:gd name="T11" fmla="*/ 356 h 356"/>
                <a:gd name="T12" fmla="*/ 142 w 267"/>
                <a:gd name="T13" fmla="*/ 356 h 356"/>
                <a:gd name="T14" fmla="*/ 142 w 267"/>
                <a:gd name="T15" fmla="*/ 235 h 356"/>
                <a:gd name="T16" fmla="*/ 197 w 267"/>
                <a:gd name="T17" fmla="*/ 235 h 356"/>
                <a:gd name="T18" fmla="*/ 197 w 267"/>
                <a:gd name="T19" fmla="*/ 212 h 356"/>
                <a:gd name="T20" fmla="*/ 215 w 267"/>
                <a:gd name="T21" fmla="*/ 212 h 356"/>
                <a:gd name="T22" fmla="*/ 215 w 267"/>
                <a:gd name="T23" fmla="*/ 235 h 356"/>
                <a:gd name="T24" fmla="*/ 237 w 267"/>
                <a:gd name="T25" fmla="*/ 235 h 356"/>
                <a:gd name="T26" fmla="*/ 78 w 267"/>
                <a:gd name="T27" fmla="*/ 84 h 356"/>
                <a:gd name="T28" fmla="*/ 123 w 267"/>
                <a:gd name="T29" fmla="*/ 71 h 356"/>
                <a:gd name="T30" fmla="*/ 175 w 267"/>
                <a:gd name="T31" fmla="*/ 61 h 356"/>
                <a:gd name="T32" fmla="*/ 261 w 267"/>
                <a:gd name="T33" fmla="*/ 79 h 356"/>
                <a:gd name="T34" fmla="*/ 175 w 267"/>
                <a:gd name="T35" fmla="*/ 94 h 356"/>
                <a:gd name="T36" fmla="*/ 126 w 267"/>
                <a:gd name="T37" fmla="*/ 90 h 356"/>
                <a:gd name="T38" fmla="*/ 82 w 267"/>
                <a:gd name="T39" fmla="*/ 93 h 356"/>
                <a:gd name="T40" fmla="*/ 59 w 267"/>
                <a:gd name="T41" fmla="*/ 107 h 356"/>
                <a:gd name="T42" fmla="*/ 78 w 267"/>
                <a:gd name="T43" fmla="*/ 84 h 356"/>
                <a:gd name="T44" fmla="*/ 30 w 267"/>
                <a:gd name="T45" fmla="*/ 133 h 356"/>
                <a:gd name="T46" fmla="*/ 30 w 267"/>
                <a:gd name="T47" fmla="*/ 73 h 356"/>
                <a:gd name="T48" fmla="*/ 12 w 267"/>
                <a:gd name="T49" fmla="*/ 73 h 356"/>
                <a:gd name="T50" fmla="*/ 12 w 267"/>
                <a:gd name="T51" fmla="*/ 133 h 356"/>
                <a:gd name="T52" fmla="*/ 0 w 267"/>
                <a:gd name="T53" fmla="*/ 133 h 356"/>
                <a:gd name="T54" fmla="*/ 0 w 267"/>
                <a:gd name="T55" fmla="*/ 356 h 356"/>
                <a:gd name="T56" fmla="*/ 125 w 267"/>
                <a:gd name="T57" fmla="*/ 356 h 356"/>
                <a:gd name="T58" fmla="*/ 125 w 267"/>
                <a:gd name="T59" fmla="*/ 133 h 356"/>
                <a:gd name="T60" fmla="*/ 70 w 267"/>
                <a:gd name="T61" fmla="*/ 133 h 356"/>
                <a:gd name="T62" fmla="*/ 70 w 267"/>
                <a:gd name="T63" fmla="*/ 110 h 356"/>
                <a:gd name="T64" fmla="*/ 52 w 267"/>
                <a:gd name="T65" fmla="*/ 110 h 356"/>
                <a:gd name="T66" fmla="*/ 52 w 267"/>
                <a:gd name="T67" fmla="*/ 133 h 356"/>
                <a:gd name="T68" fmla="*/ 30 w 267"/>
                <a:gd name="T69" fmla="*/ 13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356">
                  <a:moveTo>
                    <a:pt x="237" y="235"/>
                  </a:moveTo>
                  <a:cubicBezTo>
                    <a:pt x="237" y="175"/>
                    <a:pt x="237" y="175"/>
                    <a:pt x="237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5" y="235"/>
                    <a:pt x="255" y="235"/>
                    <a:pt x="255" y="235"/>
                  </a:cubicBezTo>
                  <a:cubicBezTo>
                    <a:pt x="267" y="235"/>
                    <a:pt x="267" y="235"/>
                    <a:pt x="267" y="235"/>
                  </a:cubicBezTo>
                  <a:cubicBezTo>
                    <a:pt x="267" y="356"/>
                    <a:pt x="267" y="356"/>
                    <a:pt x="267" y="356"/>
                  </a:cubicBezTo>
                  <a:cubicBezTo>
                    <a:pt x="142" y="356"/>
                    <a:pt x="142" y="356"/>
                    <a:pt x="142" y="356"/>
                  </a:cubicBezTo>
                  <a:cubicBezTo>
                    <a:pt x="142" y="235"/>
                    <a:pt x="142" y="235"/>
                    <a:pt x="142" y="235"/>
                  </a:cubicBezTo>
                  <a:cubicBezTo>
                    <a:pt x="197" y="235"/>
                    <a:pt x="197" y="235"/>
                    <a:pt x="197" y="235"/>
                  </a:cubicBezTo>
                  <a:cubicBezTo>
                    <a:pt x="197" y="212"/>
                    <a:pt x="197" y="212"/>
                    <a:pt x="197" y="212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5" y="235"/>
                    <a:pt x="215" y="235"/>
                    <a:pt x="215" y="235"/>
                  </a:cubicBezTo>
                  <a:cubicBezTo>
                    <a:pt x="237" y="235"/>
                    <a:pt x="237" y="235"/>
                    <a:pt x="237" y="235"/>
                  </a:cubicBezTo>
                  <a:close/>
                  <a:moveTo>
                    <a:pt x="78" y="84"/>
                  </a:moveTo>
                  <a:cubicBezTo>
                    <a:pt x="77" y="68"/>
                    <a:pt x="106" y="49"/>
                    <a:pt x="123" y="71"/>
                  </a:cubicBezTo>
                  <a:cubicBezTo>
                    <a:pt x="121" y="47"/>
                    <a:pt x="157" y="27"/>
                    <a:pt x="175" y="61"/>
                  </a:cubicBezTo>
                  <a:cubicBezTo>
                    <a:pt x="170" y="19"/>
                    <a:pt x="261" y="0"/>
                    <a:pt x="261" y="79"/>
                  </a:cubicBezTo>
                  <a:cubicBezTo>
                    <a:pt x="261" y="153"/>
                    <a:pt x="175" y="139"/>
                    <a:pt x="175" y="94"/>
                  </a:cubicBezTo>
                  <a:cubicBezTo>
                    <a:pt x="158" y="129"/>
                    <a:pt x="126" y="106"/>
                    <a:pt x="126" y="90"/>
                  </a:cubicBezTo>
                  <a:cubicBezTo>
                    <a:pt x="120" y="109"/>
                    <a:pt x="92" y="111"/>
                    <a:pt x="82" y="93"/>
                  </a:cubicBezTo>
                  <a:cubicBezTo>
                    <a:pt x="84" y="109"/>
                    <a:pt x="58" y="108"/>
                    <a:pt x="59" y="107"/>
                  </a:cubicBezTo>
                  <a:cubicBezTo>
                    <a:pt x="57" y="92"/>
                    <a:pt x="64" y="76"/>
                    <a:pt x="78" y="84"/>
                  </a:cubicBezTo>
                  <a:close/>
                  <a:moveTo>
                    <a:pt x="30" y="13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125" y="356"/>
                    <a:pt x="125" y="356"/>
                    <a:pt x="125" y="356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70" y="133"/>
                    <a:pt x="70" y="133"/>
                    <a:pt x="70" y="133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33"/>
                    <a:pt x="52" y="133"/>
                    <a:pt x="52" y="133"/>
                  </a:cubicBezTo>
                  <a:cubicBezTo>
                    <a:pt x="30" y="133"/>
                    <a:pt x="30" y="133"/>
                    <a:pt x="30" y="133"/>
                  </a:cubicBezTo>
                  <a:close/>
                </a:path>
              </a:pathLst>
            </a:custGeom>
            <a:solidFill>
              <a:srgbClr val="2C3F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6" name="Group 40"/>
          <p:cNvGrpSpPr/>
          <p:nvPr/>
        </p:nvGrpSpPr>
        <p:grpSpPr>
          <a:xfrm>
            <a:off x="5763569" y="3624542"/>
            <a:ext cx="1127580" cy="1127579"/>
            <a:chOff x="5603912" y="2868598"/>
            <a:chExt cx="1127580" cy="1127579"/>
          </a:xfrm>
        </p:grpSpPr>
        <p:sp>
          <p:nvSpPr>
            <p:cNvPr id="17" name="Oval 79"/>
            <p:cNvSpPr/>
            <p:nvPr/>
          </p:nvSpPr>
          <p:spPr>
            <a:xfrm rot="10800000" flipV="1">
              <a:off x="5603912" y="2868598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5956754" y="3274248"/>
              <a:ext cx="421889" cy="316277"/>
            </a:xfrm>
            <a:custGeom>
              <a:avLst/>
              <a:gdLst>
                <a:gd name="T0" fmla="*/ 188 w 319"/>
                <a:gd name="T1" fmla="*/ 11 h 239"/>
                <a:gd name="T2" fmla="*/ 131 w 319"/>
                <a:gd name="T3" fmla="*/ 1 h 239"/>
                <a:gd name="T4" fmla="*/ 120 w 319"/>
                <a:gd name="T5" fmla="*/ 17 h 239"/>
                <a:gd name="T6" fmla="*/ 37 w 319"/>
                <a:gd name="T7" fmla="*/ 100 h 239"/>
                <a:gd name="T8" fmla="*/ 17 w 319"/>
                <a:gd name="T9" fmla="*/ 10 h 239"/>
                <a:gd name="T10" fmla="*/ 26 w 319"/>
                <a:gd name="T11" fmla="*/ 100 h 239"/>
                <a:gd name="T12" fmla="*/ 76 w 319"/>
                <a:gd name="T13" fmla="*/ 19 h 239"/>
                <a:gd name="T14" fmla="*/ 62 w 319"/>
                <a:gd name="T15" fmla="*/ 100 h 239"/>
                <a:gd name="T16" fmla="*/ 77 w 319"/>
                <a:gd name="T17" fmla="*/ 54 h 239"/>
                <a:gd name="T18" fmla="*/ 100 w 319"/>
                <a:gd name="T19" fmla="*/ 236 h 239"/>
                <a:gd name="T20" fmla="*/ 9 w 319"/>
                <a:gd name="T21" fmla="*/ 116 h 239"/>
                <a:gd name="T22" fmla="*/ 85 w 319"/>
                <a:gd name="T23" fmla="*/ 106 h 239"/>
                <a:gd name="T24" fmla="*/ 100 w 319"/>
                <a:gd name="T25" fmla="*/ 236 h 239"/>
                <a:gd name="T26" fmla="*/ 13 w 319"/>
                <a:gd name="T27" fmla="*/ 68 h 239"/>
                <a:gd name="T28" fmla="*/ 11 w 319"/>
                <a:gd name="T29" fmla="*/ 104 h 239"/>
                <a:gd name="T30" fmla="*/ 0 w 319"/>
                <a:gd name="T31" fmla="*/ 35 h 239"/>
                <a:gd name="T32" fmla="*/ 87 w 319"/>
                <a:gd name="T33" fmla="*/ 100 h 239"/>
                <a:gd name="T34" fmla="*/ 105 w 319"/>
                <a:gd name="T35" fmla="*/ 73 h 239"/>
                <a:gd name="T36" fmla="*/ 95 w 319"/>
                <a:gd name="T37" fmla="*/ 68 h 239"/>
                <a:gd name="T38" fmla="*/ 75 w 319"/>
                <a:gd name="T39" fmla="*/ 100 h 239"/>
                <a:gd name="T40" fmla="*/ 95 w 319"/>
                <a:gd name="T41" fmla="*/ 50 h 239"/>
                <a:gd name="T42" fmla="*/ 85 w 319"/>
                <a:gd name="T43" fmla="*/ 48 h 239"/>
                <a:gd name="T44" fmla="*/ 62 w 319"/>
                <a:gd name="T45" fmla="*/ 39 h 239"/>
                <a:gd name="T46" fmla="*/ 51 w 319"/>
                <a:gd name="T47" fmla="*/ 39 h 239"/>
                <a:gd name="T48" fmla="*/ 62 w 319"/>
                <a:gd name="T49" fmla="*/ 100 h 239"/>
                <a:gd name="T50" fmla="*/ 38 w 319"/>
                <a:gd name="T51" fmla="*/ 100 h 239"/>
                <a:gd name="T52" fmla="*/ 43 w 319"/>
                <a:gd name="T53" fmla="*/ 55 h 239"/>
                <a:gd name="T54" fmla="*/ 34 w 319"/>
                <a:gd name="T55" fmla="*/ 56 h 239"/>
                <a:gd name="T56" fmla="*/ 188 w 319"/>
                <a:gd name="T57" fmla="*/ 24 h 239"/>
                <a:gd name="T58" fmla="*/ 120 w 319"/>
                <a:gd name="T59" fmla="*/ 27 h 239"/>
                <a:gd name="T60" fmla="*/ 188 w 319"/>
                <a:gd name="T61" fmla="*/ 209 h 239"/>
                <a:gd name="T62" fmla="*/ 120 w 319"/>
                <a:gd name="T63" fmla="*/ 30 h 239"/>
                <a:gd name="T64" fmla="*/ 188 w 319"/>
                <a:gd name="T65" fmla="*/ 209 h 239"/>
                <a:gd name="T66" fmla="*/ 188 w 319"/>
                <a:gd name="T67" fmla="*/ 212 h 239"/>
                <a:gd name="T68" fmla="*/ 120 w 319"/>
                <a:gd name="T69" fmla="*/ 215 h 239"/>
                <a:gd name="T70" fmla="*/ 291 w 319"/>
                <a:gd name="T71" fmla="*/ 42 h 239"/>
                <a:gd name="T72" fmla="*/ 275 w 319"/>
                <a:gd name="T73" fmla="*/ 1 h 239"/>
                <a:gd name="T74" fmla="*/ 249 w 319"/>
                <a:gd name="T75" fmla="*/ 15 h 239"/>
                <a:gd name="T76" fmla="*/ 291 w 319"/>
                <a:gd name="T77" fmla="*/ 42 h 239"/>
                <a:gd name="T78" fmla="*/ 296 w 319"/>
                <a:gd name="T79" fmla="*/ 77 h 239"/>
                <a:gd name="T80" fmla="*/ 277 w 319"/>
                <a:gd name="T81" fmla="*/ 205 h 239"/>
                <a:gd name="T82" fmla="*/ 315 w 319"/>
                <a:gd name="T83" fmla="*/ 207 h 239"/>
                <a:gd name="T84" fmla="*/ 278 w 319"/>
                <a:gd name="T85" fmla="*/ 209 h 239"/>
                <a:gd name="T86" fmla="*/ 315 w 319"/>
                <a:gd name="T87" fmla="*/ 207 h 239"/>
                <a:gd name="T88" fmla="*/ 309 w 319"/>
                <a:gd name="T89" fmla="*/ 236 h 239"/>
                <a:gd name="T90" fmla="*/ 316 w 319"/>
                <a:gd name="T91" fmla="*/ 210 h 239"/>
                <a:gd name="T92" fmla="*/ 281 w 319"/>
                <a:gd name="T93" fmla="*/ 230 h 239"/>
                <a:gd name="T94" fmla="*/ 243 w 319"/>
                <a:gd name="T95" fmla="*/ 158 h 239"/>
                <a:gd name="T96" fmla="*/ 233 w 319"/>
                <a:gd name="T97" fmla="*/ 13 h 239"/>
                <a:gd name="T98" fmla="*/ 196 w 319"/>
                <a:gd name="T99" fmla="*/ 23 h 239"/>
                <a:gd name="T100" fmla="*/ 243 w 319"/>
                <a:gd name="T101" fmla="*/ 158 h 239"/>
                <a:gd name="T102" fmla="*/ 233 w 319"/>
                <a:gd name="T103" fmla="*/ 238 h 239"/>
                <a:gd name="T104" fmla="*/ 243 w 319"/>
                <a:gd name="T105" fmla="*/ 194 h 239"/>
                <a:gd name="T106" fmla="*/ 196 w 319"/>
                <a:gd name="T107" fmla="*/ 228 h 239"/>
                <a:gd name="T108" fmla="*/ 131 w 319"/>
                <a:gd name="T109" fmla="*/ 238 h 239"/>
                <a:gd name="T110" fmla="*/ 188 w 319"/>
                <a:gd name="T111" fmla="*/ 228 h 239"/>
                <a:gd name="T112" fmla="*/ 120 w 319"/>
                <a:gd name="T113" fmla="*/ 222 h 239"/>
                <a:gd name="T114" fmla="*/ 131 w 319"/>
                <a:gd name="T115" fmla="*/ 23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239">
                  <a:moveTo>
                    <a:pt x="188" y="17"/>
                  </a:moveTo>
                  <a:cubicBezTo>
                    <a:pt x="188" y="11"/>
                    <a:pt x="188" y="11"/>
                    <a:pt x="188" y="11"/>
                  </a:cubicBezTo>
                  <a:cubicBezTo>
                    <a:pt x="188" y="5"/>
                    <a:pt x="183" y="1"/>
                    <a:pt x="178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5" y="1"/>
                    <a:pt x="120" y="5"/>
                    <a:pt x="120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88" y="17"/>
                    <a:pt x="188" y="17"/>
                    <a:pt x="188" y="17"/>
                  </a:cubicBezTo>
                  <a:close/>
                  <a:moveTo>
                    <a:pt x="37" y="10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32"/>
                    <a:pt x="19" y="18"/>
                    <a:pt x="17" y="10"/>
                  </a:cubicBezTo>
                  <a:cubicBezTo>
                    <a:pt x="17" y="18"/>
                    <a:pt x="17" y="34"/>
                    <a:pt x="17" y="4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37" y="100"/>
                    <a:pt x="37" y="100"/>
                    <a:pt x="37" y="100"/>
                  </a:cubicBezTo>
                  <a:close/>
                  <a:moveTo>
                    <a:pt x="76" y="19"/>
                  </a:moveTo>
                  <a:cubicBezTo>
                    <a:pt x="73" y="28"/>
                    <a:pt x="69" y="46"/>
                    <a:pt x="67" y="53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7" y="53"/>
                    <a:pt x="76" y="28"/>
                    <a:pt x="76" y="19"/>
                  </a:cubicBezTo>
                  <a:close/>
                  <a:moveTo>
                    <a:pt x="100" y="236"/>
                  </a:moveTo>
                  <a:cubicBezTo>
                    <a:pt x="69" y="239"/>
                    <a:pt x="45" y="239"/>
                    <a:pt x="9" y="236"/>
                  </a:cubicBezTo>
                  <a:cubicBezTo>
                    <a:pt x="9" y="196"/>
                    <a:pt x="9" y="156"/>
                    <a:pt x="9" y="116"/>
                  </a:cubicBezTo>
                  <a:cubicBezTo>
                    <a:pt x="9" y="111"/>
                    <a:pt x="16" y="106"/>
                    <a:pt x="24" y="106"/>
                  </a:cubicBezTo>
                  <a:cubicBezTo>
                    <a:pt x="44" y="106"/>
                    <a:pt x="64" y="106"/>
                    <a:pt x="85" y="106"/>
                  </a:cubicBezTo>
                  <a:cubicBezTo>
                    <a:pt x="93" y="106"/>
                    <a:pt x="100" y="111"/>
                    <a:pt x="100" y="116"/>
                  </a:cubicBezTo>
                  <a:cubicBezTo>
                    <a:pt x="100" y="156"/>
                    <a:pt x="100" y="196"/>
                    <a:pt x="100" y="236"/>
                  </a:cubicBezTo>
                  <a:close/>
                  <a:moveTo>
                    <a:pt x="0" y="35"/>
                  </a:moveTo>
                  <a:cubicBezTo>
                    <a:pt x="4" y="44"/>
                    <a:pt x="10" y="60"/>
                    <a:pt x="13" y="6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17" y="100"/>
                    <a:pt x="14" y="102"/>
                    <a:pt x="11" y="104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67"/>
                    <a:pt x="1" y="44"/>
                    <a:pt x="0" y="35"/>
                  </a:cubicBezTo>
                  <a:close/>
                  <a:moveTo>
                    <a:pt x="95" y="68"/>
                  </a:moveTo>
                  <a:cubicBezTo>
                    <a:pt x="87" y="100"/>
                    <a:pt x="87" y="100"/>
                    <a:pt x="87" y="100"/>
                  </a:cubicBezTo>
                  <a:cubicBezTo>
                    <a:pt x="91" y="100"/>
                    <a:pt x="95" y="102"/>
                    <a:pt x="97" y="104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2"/>
                    <a:pt x="107" y="47"/>
                    <a:pt x="108" y="39"/>
                  </a:cubicBezTo>
                  <a:cubicBezTo>
                    <a:pt x="105" y="47"/>
                    <a:pt x="98" y="61"/>
                    <a:pt x="95" y="68"/>
                  </a:cubicBezTo>
                  <a:close/>
                  <a:moveTo>
                    <a:pt x="85" y="48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6" y="26"/>
                    <a:pt x="96" y="17"/>
                  </a:cubicBezTo>
                  <a:cubicBezTo>
                    <a:pt x="93" y="25"/>
                    <a:pt x="88" y="42"/>
                    <a:pt x="85" y="48"/>
                  </a:cubicBezTo>
                  <a:close/>
                  <a:moveTo>
                    <a:pt x="62" y="100"/>
                  </a:moveTo>
                  <a:cubicBezTo>
                    <a:pt x="62" y="79"/>
                    <a:pt x="62" y="59"/>
                    <a:pt x="62" y="39"/>
                  </a:cubicBezTo>
                  <a:cubicBezTo>
                    <a:pt x="62" y="38"/>
                    <a:pt x="58" y="16"/>
                    <a:pt x="56" y="7"/>
                  </a:cubicBezTo>
                  <a:cubicBezTo>
                    <a:pt x="55" y="18"/>
                    <a:pt x="52" y="31"/>
                    <a:pt x="51" y="39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62" y="100"/>
                    <a:pt x="62" y="100"/>
                    <a:pt x="62" y="100"/>
                  </a:cubicBezTo>
                  <a:close/>
                  <a:moveTo>
                    <a:pt x="34" y="56"/>
                  </a:moveTo>
                  <a:cubicBezTo>
                    <a:pt x="38" y="100"/>
                    <a:pt x="38" y="100"/>
                    <a:pt x="38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1" y="49"/>
                    <a:pt x="37" y="33"/>
                    <a:pt x="36" y="26"/>
                  </a:cubicBezTo>
                  <a:cubicBezTo>
                    <a:pt x="35" y="33"/>
                    <a:pt x="34" y="49"/>
                    <a:pt x="34" y="56"/>
                  </a:cubicBezTo>
                  <a:close/>
                  <a:moveTo>
                    <a:pt x="188" y="27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88" y="27"/>
                    <a:pt x="188" y="27"/>
                    <a:pt x="188" y="27"/>
                  </a:cubicBezTo>
                  <a:close/>
                  <a:moveTo>
                    <a:pt x="188" y="209"/>
                  </a:moveTo>
                  <a:cubicBezTo>
                    <a:pt x="188" y="30"/>
                    <a:pt x="188" y="30"/>
                    <a:pt x="188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9"/>
                    <a:pt x="120" y="209"/>
                    <a:pt x="120" y="209"/>
                  </a:cubicBezTo>
                  <a:cubicBezTo>
                    <a:pt x="188" y="209"/>
                    <a:pt x="188" y="209"/>
                    <a:pt x="188" y="209"/>
                  </a:cubicBezTo>
                  <a:close/>
                  <a:moveTo>
                    <a:pt x="188" y="215"/>
                  </a:moveTo>
                  <a:cubicBezTo>
                    <a:pt x="188" y="212"/>
                    <a:pt x="188" y="212"/>
                    <a:pt x="188" y="212"/>
                  </a:cubicBezTo>
                  <a:cubicBezTo>
                    <a:pt x="120" y="212"/>
                    <a:pt x="120" y="212"/>
                    <a:pt x="120" y="212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88" y="215"/>
                    <a:pt x="188" y="215"/>
                    <a:pt x="188" y="215"/>
                  </a:cubicBezTo>
                  <a:close/>
                  <a:moveTo>
                    <a:pt x="291" y="42"/>
                  </a:moveTo>
                  <a:cubicBezTo>
                    <a:pt x="286" y="9"/>
                    <a:pt x="286" y="9"/>
                    <a:pt x="286" y="9"/>
                  </a:cubicBezTo>
                  <a:cubicBezTo>
                    <a:pt x="285" y="4"/>
                    <a:pt x="280" y="0"/>
                    <a:pt x="275" y="1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2" y="4"/>
                    <a:pt x="248" y="9"/>
                    <a:pt x="249" y="15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91" y="42"/>
                    <a:pt x="291" y="42"/>
                    <a:pt x="291" y="42"/>
                  </a:cubicBezTo>
                  <a:close/>
                  <a:moveTo>
                    <a:pt x="314" y="200"/>
                  </a:moveTo>
                  <a:cubicBezTo>
                    <a:pt x="296" y="77"/>
                    <a:pt x="296" y="77"/>
                    <a:pt x="296" y="77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314" y="200"/>
                    <a:pt x="314" y="200"/>
                    <a:pt x="314" y="200"/>
                  </a:cubicBezTo>
                  <a:close/>
                  <a:moveTo>
                    <a:pt x="315" y="207"/>
                  </a:moveTo>
                  <a:cubicBezTo>
                    <a:pt x="315" y="204"/>
                    <a:pt x="315" y="204"/>
                    <a:pt x="315" y="204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2"/>
                    <a:pt x="278" y="212"/>
                    <a:pt x="278" y="212"/>
                  </a:cubicBezTo>
                  <a:cubicBezTo>
                    <a:pt x="315" y="207"/>
                    <a:pt x="315" y="207"/>
                    <a:pt x="315" y="207"/>
                  </a:cubicBezTo>
                  <a:close/>
                  <a:moveTo>
                    <a:pt x="292" y="238"/>
                  </a:moveTo>
                  <a:cubicBezTo>
                    <a:pt x="309" y="236"/>
                    <a:pt x="309" y="236"/>
                    <a:pt x="309" y="236"/>
                  </a:cubicBezTo>
                  <a:cubicBezTo>
                    <a:pt x="315" y="235"/>
                    <a:pt x="319" y="230"/>
                    <a:pt x="318" y="224"/>
                  </a:cubicBezTo>
                  <a:cubicBezTo>
                    <a:pt x="316" y="210"/>
                    <a:pt x="316" y="210"/>
                    <a:pt x="316" y="210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81" y="230"/>
                    <a:pt x="281" y="230"/>
                    <a:pt x="281" y="230"/>
                  </a:cubicBezTo>
                  <a:cubicBezTo>
                    <a:pt x="281" y="235"/>
                    <a:pt x="287" y="239"/>
                    <a:pt x="292" y="238"/>
                  </a:cubicBezTo>
                  <a:close/>
                  <a:moveTo>
                    <a:pt x="243" y="158"/>
                  </a:moveTo>
                  <a:cubicBezTo>
                    <a:pt x="243" y="23"/>
                    <a:pt x="243" y="23"/>
                    <a:pt x="243" y="23"/>
                  </a:cubicBezTo>
                  <a:cubicBezTo>
                    <a:pt x="243" y="17"/>
                    <a:pt x="239" y="13"/>
                    <a:pt x="233" y="13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1" y="13"/>
                    <a:pt x="196" y="17"/>
                    <a:pt x="196" y="23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243" y="158"/>
                    <a:pt x="243" y="158"/>
                    <a:pt x="243" y="158"/>
                  </a:cubicBezTo>
                  <a:close/>
                  <a:moveTo>
                    <a:pt x="207" y="238"/>
                  </a:moveTo>
                  <a:cubicBezTo>
                    <a:pt x="233" y="238"/>
                    <a:pt x="233" y="238"/>
                    <a:pt x="233" y="238"/>
                  </a:cubicBezTo>
                  <a:cubicBezTo>
                    <a:pt x="239" y="238"/>
                    <a:pt x="243" y="234"/>
                    <a:pt x="243" y="228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228"/>
                    <a:pt x="196" y="228"/>
                    <a:pt x="196" y="228"/>
                  </a:cubicBezTo>
                  <a:cubicBezTo>
                    <a:pt x="196" y="234"/>
                    <a:pt x="201" y="238"/>
                    <a:pt x="207" y="238"/>
                  </a:cubicBezTo>
                  <a:close/>
                  <a:moveTo>
                    <a:pt x="131" y="238"/>
                  </a:moveTo>
                  <a:cubicBezTo>
                    <a:pt x="178" y="238"/>
                    <a:pt x="178" y="238"/>
                    <a:pt x="178" y="238"/>
                  </a:cubicBezTo>
                  <a:cubicBezTo>
                    <a:pt x="183" y="238"/>
                    <a:pt x="188" y="234"/>
                    <a:pt x="188" y="228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0" y="228"/>
                    <a:pt x="120" y="228"/>
                    <a:pt x="120" y="228"/>
                  </a:cubicBezTo>
                  <a:cubicBezTo>
                    <a:pt x="120" y="234"/>
                    <a:pt x="125" y="238"/>
                    <a:pt x="131" y="238"/>
                  </a:cubicBezTo>
                  <a:close/>
                </a:path>
              </a:pathLst>
            </a:custGeom>
            <a:solidFill>
              <a:srgbClr val="2C3F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9" name="Group 41"/>
          <p:cNvGrpSpPr/>
          <p:nvPr/>
        </p:nvGrpSpPr>
        <p:grpSpPr>
          <a:xfrm>
            <a:off x="5763569" y="5336680"/>
            <a:ext cx="1127580" cy="1127579"/>
            <a:chOff x="5603912" y="4580736"/>
            <a:chExt cx="1127580" cy="1127579"/>
          </a:xfrm>
        </p:grpSpPr>
        <p:sp>
          <p:nvSpPr>
            <p:cNvPr id="20" name="Oval 83"/>
            <p:cNvSpPr/>
            <p:nvPr/>
          </p:nvSpPr>
          <p:spPr>
            <a:xfrm flipV="1">
              <a:off x="5603912" y="4580736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1" name="Group 14"/>
            <p:cNvGrpSpPr/>
            <p:nvPr/>
          </p:nvGrpSpPr>
          <p:grpSpPr>
            <a:xfrm>
              <a:off x="6002574" y="4934698"/>
              <a:ext cx="330247" cy="419654"/>
              <a:chOff x="9779000" y="1373188"/>
              <a:chExt cx="938213" cy="1192213"/>
            </a:xfrm>
            <a:solidFill>
              <a:srgbClr val="2C3F50"/>
            </a:solidFill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22" name="Freeform 19"/>
              <p:cNvSpPr/>
              <p:nvPr/>
            </p:nvSpPr>
            <p:spPr bwMode="auto">
              <a:xfrm>
                <a:off x="9779000" y="1373188"/>
                <a:ext cx="938213" cy="1192213"/>
              </a:xfrm>
              <a:custGeom>
                <a:avLst/>
                <a:gdLst>
                  <a:gd name="T0" fmla="*/ 8 w 250"/>
                  <a:gd name="T1" fmla="*/ 250 h 317"/>
                  <a:gd name="T2" fmla="*/ 119 w 250"/>
                  <a:gd name="T3" fmla="*/ 139 h 317"/>
                  <a:gd name="T4" fmla="*/ 207 w 250"/>
                  <a:gd name="T5" fmla="*/ 0 h 317"/>
                  <a:gd name="T6" fmla="*/ 249 w 250"/>
                  <a:gd name="T7" fmla="*/ 0 h 317"/>
                  <a:gd name="T8" fmla="*/ 242 w 250"/>
                  <a:gd name="T9" fmla="*/ 67 h 317"/>
                  <a:gd name="T10" fmla="*/ 131 w 250"/>
                  <a:gd name="T11" fmla="*/ 178 h 317"/>
                  <a:gd name="T12" fmla="*/ 43 w 250"/>
                  <a:gd name="T13" fmla="*/ 317 h 317"/>
                  <a:gd name="T14" fmla="*/ 1 w 250"/>
                  <a:gd name="T15" fmla="*/ 317 h 317"/>
                  <a:gd name="T16" fmla="*/ 8 w 250"/>
                  <a:gd name="T17" fmla="*/ 25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317">
                    <a:moveTo>
                      <a:pt x="8" y="250"/>
                    </a:moveTo>
                    <a:cubicBezTo>
                      <a:pt x="19" y="213"/>
                      <a:pt x="47" y="163"/>
                      <a:pt x="119" y="139"/>
                    </a:cubicBezTo>
                    <a:cubicBezTo>
                      <a:pt x="217" y="106"/>
                      <a:pt x="209" y="14"/>
                      <a:pt x="207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50" y="12"/>
                      <a:pt x="250" y="38"/>
                      <a:pt x="242" y="67"/>
                    </a:cubicBezTo>
                    <a:cubicBezTo>
                      <a:pt x="231" y="104"/>
                      <a:pt x="203" y="154"/>
                      <a:pt x="131" y="178"/>
                    </a:cubicBezTo>
                    <a:cubicBezTo>
                      <a:pt x="33" y="211"/>
                      <a:pt x="41" y="304"/>
                      <a:pt x="43" y="317"/>
                    </a:cubicBezTo>
                    <a:cubicBezTo>
                      <a:pt x="1" y="317"/>
                      <a:pt x="1" y="317"/>
                      <a:pt x="1" y="317"/>
                    </a:cubicBezTo>
                    <a:cubicBezTo>
                      <a:pt x="0" y="305"/>
                      <a:pt x="0" y="279"/>
                      <a:pt x="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9779000" y="1373188"/>
                <a:ext cx="374650" cy="549275"/>
              </a:xfrm>
              <a:custGeom>
                <a:avLst/>
                <a:gdLst>
                  <a:gd name="T0" fmla="*/ 43 w 100"/>
                  <a:gd name="T1" fmla="*/ 0 h 146"/>
                  <a:gd name="T2" fmla="*/ 1 w 100"/>
                  <a:gd name="T3" fmla="*/ 0 h 146"/>
                  <a:gd name="T4" fmla="*/ 8 w 100"/>
                  <a:gd name="T5" fmla="*/ 67 h 146"/>
                  <a:gd name="T6" fmla="*/ 59 w 100"/>
                  <a:gd name="T7" fmla="*/ 146 h 146"/>
                  <a:gd name="T8" fmla="*/ 100 w 100"/>
                  <a:gd name="T9" fmla="*/ 125 h 146"/>
                  <a:gd name="T10" fmla="*/ 43 w 100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6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2"/>
                      <a:pt x="0" y="38"/>
                      <a:pt x="8" y="67"/>
                    </a:cubicBezTo>
                    <a:cubicBezTo>
                      <a:pt x="15" y="92"/>
                      <a:pt x="30" y="122"/>
                      <a:pt x="59" y="146"/>
                    </a:cubicBezTo>
                    <a:cubicBezTo>
                      <a:pt x="71" y="138"/>
                      <a:pt x="85" y="131"/>
                      <a:pt x="100" y="125"/>
                    </a:cubicBezTo>
                    <a:cubicBezTo>
                      <a:pt x="35" y="85"/>
                      <a:pt x="41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10342563" y="2016125"/>
                <a:ext cx="374650" cy="549275"/>
              </a:xfrm>
              <a:custGeom>
                <a:avLst/>
                <a:gdLst>
                  <a:gd name="T0" fmla="*/ 57 w 100"/>
                  <a:gd name="T1" fmla="*/ 146 h 146"/>
                  <a:gd name="T2" fmla="*/ 99 w 100"/>
                  <a:gd name="T3" fmla="*/ 146 h 146"/>
                  <a:gd name="T4" fmla="*/ 92 w 100"/>
                  <a:gd name="T5" fmla="*/ 79 h 146"/>
                  <a:gd name="T6" fmla="*/ 41 w 100"/>
                  <a:gd name="T7" fmla="*/ 0 h 146"/>
                  <a:gd name="T8" fmla="*/ 0 w 100"/>
                  <a:gd name="T9" fmla="*/ 21 h 146"/>
                  <a:gd name="T10" fmla="*/ 57 w 100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6">
                    <a:moveTo>
                      <a:pt x="57" y="146"/>
                    </a:moveTo>
                    <a:cubicBezTo>
                      <a:pt x="99" y="146"/>
                      <a:pt x="99" y="146"/>
                      <a:pt x="99" y="146"/>
                    </a:cubicBezTo>
                    <a:cubicBezTo>
                      <a:pt x="100" y="134"/>
                      <a:pt x="100" y="108"/>
                      <a:pt x="92" y="79"/>
                    </a:cubicBezTo>
                    <a:cubicBezTo>
                      <a:pt x="85" y="54"/>
                      <a:pt x="70" y="24"/>
                      <a:pt x="41" y="0"/>
                    </a:cubicBezTo>
                    <a:cubicBezTo>
                      <a:pt x="29" y="8"/>
                      <a:pt x="15" y="15"/>
                      <a:pt x="0" y="21"/>
                    </a:cubicBezTo>
                    <a:cubicBezTo>
                      <a:pt x="65" y="61"/>
                      <a:pt x="59" y="134"/>
                      <a:pt x="57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0023475" y="1373188"/>
                <a:ext cx="449263" cy="71438"/>
              </a:xfrm>
              <a:custGeom>
                <a:avLst/>
                <a:gdLst>
                  <a:gd name="T0" fmla="*/ 120 w 120"/>
                  <a:gd name="T1" fmla="*/ 9 h 19"/>
                  <a:gd name="T2" fmla="*/ 110 w 120"/>
                  <a:gd name="T3" fmla="*/ 19 h 19"/>
                  <a:gd name="T4" fmla="*/ 10 w 120"/>
                  <a:gd name="T5" fmla="*/ 19 h 19"/>
                  <a:gd name="T6" fmla="*/ 0 w 120"/>
                  <a:gd name="T7" fmla="*/ 9 h 19"/>
                  <a:gd name="T8" fmla="*/ 0 w 120"/>
                  <a:gd name="T9" fmla="*/ 9 h 19"/>
                  <a:gd name="T10" fmla="*/ 10 w 120"/>
                  <a:gd name="T11" fmla="*/ 0 h 19"/>
                  <a:gd name="T12" fmla="*/ 110 w 120"/>
                  <a:gd name="T13" fmla="*/ 0 h 19"/>
                  <a:gd name="T14" fmla="*/ 120 w 120"/>
                  <a:gd name="T1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9">
                    <a:moveTo>
                      <a:pt x="120" y="9"/>
                    </a:moveTo>
                    <a:cubicBezTo>
                      <a:pt x="120" y="15"/>
                      <a:pt x="115" y="19"/>
                      <a:pt x="1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4"/>
                      <a:pt x="1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0098088" y="1520825"/>
                <a:ext cx="300038" cy="74613"/>
              </a:xfrm>
              <a:custGeom>
                <a:avLst/>
                <a:gdLst>
                  <a:gd name="T0" fmla="*/ 80 w 80"/>
                  <a:gd name="T1" fmla="*/ 10 h 20"/>
                  <a:gd name="T2" fmla="*/ 70 w 80"/>
                  <a:gd name="T3" fmla="*/ 20 h 20"/>
                  <a:gd name="T4" fmla="*/ 10 w 80"/>
                  <a:gd name="T5" fmla="*/ 20 h 20"/>
                  <a:gd name="T6" fmla="*/ 0 w 80"/>
                  <a:gd name="T7" fmla="*/ 10 h 20"/>
                  <a:gd name="T8" fmla="*/ 0 w 80"/>
                  <a:gd name="T9" fmla="*/ 10 h 20"/>
                  <a:gd name="T10" fmla="*/ 10 w 80"/>
                  <a:gd name="T11" fmla="*/ 0 h 20"/>
                  <a:gd name="T12" fmla="*/ 70 w 80"/>
                  <a:gd name="T13" fmla="*/ 0 h 20"/>
                  <a:gd name="T14" fmla="*/ 80 w 8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0">
                    <a:moveTo>
                      <a:pt x="80" y="10"/>
                    </a:moveTo>
                    <a:cubicBezTo>
                      <a:pt x="80" y="16"/>
                      <a:pt x="75" y="20"/>
                      <a:pt x="7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0"/>
                      <a:pt x="80" y="5"/>
                      <a:pt x="8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0172700" y="1670050"/>
                <a:ext cx="150813" cy="76200"/>
              </a:xfrm>
              <a:custGeom>
                <a:avLst/>
                <a:gdLst>
                  <a:gd name="T0" fmla="*/ 40 w 40"/>
                  <a:gd name="T1" fmla="*/ 10 h 20"/>
                  <a:gd name="T2" fmla="*/ 30 w 40"/>
                  <a:gd name="T3" fmla="*/ 20 h 20"/>
                  <a:gd name="T4" fmla="*/ 10 w 40"/>
                  <a:gd name="T5" fmla="*/ 20 h 20"/>
                  <a:gd name="T6" fmla="*/ 0 w 40"/>
                  <a:gd name="T7" fmla="*/ 10 h 20"/>
                  <a:gd name="T8" fmla="*/ 0 w 40"/>
                  <a:gd name="T9" fmla="*/ 10 h 20"/>
                  <a:gd name="T10" fmla="*/ 10 w 40"/>
                  <a:gd name="T11" fmla="*/ 0 h 20"/>
                  <a:gd name="T12" fmla="*/ 30 w 40"/>
                  <a:gd name="T13" fmla="*/ 0 h 20"/>
                  <a:gd name="T14" fmla="*/ 40 w 4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0">
                    <a:moveTo>
                      <a:pt x="40" y="10"/>
                    </a:moveTo>
                    <a:cubicBezTo>
                      <a:pt x="40" y="15"/>
                      <a:pt x="35" y="20"/>
                      <a:pt x="3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40" y="4"/>
                      <a:pt x="4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0023475" y="2493963"/>
                <a:ext cx="449263" cy="71438"/>
              </a:xfrm>
              <a:custGeom>
                <a:avLst/>
                <a:gdLst>
                  <a:gd name="T0" fmla="*/ 120 w 120"/>
                  <a:gd name="T1" fmla="*/ 10 h 19"/>
                  <a:gd name="T2" fmla="*/ 110 w 120"/>
                  <a:gd name="T3" fmla="*/ 0 h 19"/>
                  <a:gd name="T4" fmla="*/ 10 w 120"/>
                  <a:gd name="T5" fmla="*/ 0 h 19"/>
                  <a:gd name="T6" fmla="*/ 0 w 120"/>
                  <a:gd name="T7" fmla="*/ 10 h 19"/>
                  <a:gd name="T8" fmla="*/ 0 w 120"/>
                  <a:gd name="T9" fmla="*/ 10 h 19"/>
                  <a:gd name="T10" fmla="*/ 10 w 120"/>
                  <a:gd name="T11" fmla="*/ 19 h 19"/>
                  <a:gd name="T12" fmla="*/ 110 w 120"/>
                  <a:gd name="T13" fmla="*/ 19 h 19"/>
                  <a:gd name="T14" fmla="*/ 120 w 120"/>
                  <a:gd name="T1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9">
                    <a:moveTo>
                      <a:pt x="120" y="10"/>
                    </a:moveTo>
                    <a:cubicBezTo>
                      <a:pt x="120" y="4"/>
                      <a:pt x="115" y="0"/>
                      <a:pt x="1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5" y="19"/>
                      <a:pt x="120" y="15"/>
                      <a:pt x="1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0098088" y="2343150"/>
                <a:ext cx="300038" cy="76200"/>
              </a:xfrm>
              <a:custGeom>
                <a:avLst/>
                <a:gdLst>
                  <a:gd name="T0" fmla="*/ 80 w 80"/>
                  <a:gd name="T1" fmla="*/ 10 h 20"/>
                  <a:gd name="T2" fmla="*/ 70 w 80"/>
                  <a:gd name="T3" fmla="*/ 0 h 20"/>
                  <a:gd name="T4" fmla="*/ 10 w 80"/>
                  <a:gd name="T5" fmla="*/ 0 h 20"/>
                  <a:gd name="T6" fmla="*/ 0 w 80"/>
                  <a:gd name="T7" fmla="*/ 10 h 20"/>
                  <a:gd name="T8" fmla="*/ 0 w 80"/>
                  <a:gd name="T9" fmla="*/ 10 h 20"/>
                  <a:gd name="T10" fmla="*/ 10 w 80"/>
                  <a:gd name="T11" fmla="*/ 20 h 20"/>
                  <a:gd name="T12" fmla="*/ 70 w 80"/>
                  <a:gd name="T13" fmla="*/ 20 h 20"/>
                  <a:gd name="T14" fmla="*/ 80 w 8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0">
                    <a:moveTo>
                      <a:pt x="80" y="10"/>
                    </a:moveTo>
                    <a:cubicBezTo>
                      <a:pt x="80" y="4"/>
                      <a:pt x="75" y="0"/>
                      <a:pt x="7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0172700" y="2193925"/>
                <a:ext cx="150813" cy="74613"/>
              </a:xfrm>
              <a:custGeom>
                <a:avLst/>
                <a:gdLst>
                  <a:gd name="T0" fmla="*/ 40 w 40"/>
                  <a:gd name="T1" fmla="*/ 10 h 20"/>
                  <a:gd name="T2" fmla="*/ 30 w 40"/>
                  <a:gd name="T3" fmla="*/ 0 h 20"/>
                  <a:gd name="T4" fmla="*/ 10 w 40"/>
                  <a:gd name="T5" fmla="*/ 0 h 20"/>
                  <a:gd name="T6" fmla="*/ 0 w 40"/>
                  <a:gd name="T7" fmla="*/ 10 h 20"/>
                  <a:gd name="T8" fmla="*/ 0 w 40"/>
                  <a:gd name="T9" fmla="*/ 10 h 20"/>
                  <a:gd name="T10" fmla="*/ 10 w 40"/>
                  <a:gd name="T11" fmla="*/ 20 h 20"/>
                  <a:gd name="T12" fmla="*/ 30 w 40"/>
                  <a:gd name="T13" fmla="*/ 20 h 20"/>
                  <a:gd name="T14" fmla="*/ 40 w 4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0">
                    <a:moveTo>
                      <a:pt x="40" y="10"/>
                    </a:moveTo>
                    <a:cubicBezTo>
                      <a:pt x="40" y="5"/>
                      <a:pt x="35" y="0"/>
                      <a:pt x="3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20"/>
                      <a:pt x="40" y="16"/>
                      <a:pt x="4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31" name="Group 24"/>
          <p:cNvGrpSpPr/>
          <p:nvPr/>
        </p:nvGrpSpPr>
        <p:grpSpPr>
          <a:xfrm>
            <a:off x="6959245" y="4188331"/>
            <a:ext cx="3035078" cy="1001949"/>
            <a:chOff x="6731492" y="3432387"/>
            <a:chExt cx="3035078" cy="1001949"/>
          </a:xfrm>
        </p:grpSpPr>
        <p:cxnSp>
          <p:nvCxnSpPr>
            <p:cNvPr id="32" name="Straight Connector 25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6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27"/>
          <p:cNvGrpSpPr/>
          <p:nvPr/>
        </p:nvGrpSpPr>
        <p:grpSpPr>
          <a:xfrm rot="10800000">
            <a:off x="2660388" y="4914165"/>
            <a:ext cx="3035078" cy="1001949"/>
            <a:chOff x="6731492" y="3432387"/>
            <a:chExt cx="3035078" cy="1001949"/>
          </a:xfrm>
        </p:grpSpPr>
        <p:cxnSp>
          <p:nvCxnSpPr>
            <p:cNvPr id="35" name="Straight Connector 28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9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3"/>
          <p:cNvGrpSpPr/>
          <p:nvPr/>
        </p:nvGrpSpPr>
        <p:grpSpPr>
          <a:xfrm rot="10800000">
            <a:off x="2660388" y="1516510"/>
            <a:ext cx="3035078" cy="1001949"/>
            <a:chOff x="6731492" y="3432387"/>
            <a:chExt cx="3035078" cy="1001949"/>
          </a:xfrm>
        </p:grpSpPr>
        <p:cxnSp>
          <p:nvCxnSpPr>
            <p:cNvPr id="38" name="Straight Connector 34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5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6"/>
          <p:cNvGrpSpPr/>
          <p:nvPr/>
        </p:nvGrpSpPr>
        <p:grpSpPr>
          <a:xfrm>
            <a:off x="6959245" y="755944"/>
            <a:ext cx="3035078" cy="1001949"/>
            <a:chOff x="6731492" y="3432387"/>
            <a:chExt cx="3035078" cy="1001949"/>
          </a:xfrm>
        </p:grpSpPr>
        <p:cxnSp>
          <p:nvCxnSpPr>
            <p:cNvPr id="41" name="Straight Connector 37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38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2153594" y="1221176"/>
            <a:ext cx="520925" cy="394684"/>
          </a:xfrm>
          <a:custGeom>
            <a:avLst/>
            <a:gdLst>
              <a:gd name="T0" fmla="*/ 0 w 303"/>
              <a:gd name="T1" fmla="*/ 218 h 228"/>
              <a:gd name="T2" fmla="*/ 0 w 303"/>
              <a:gd name="T3" fmla="*/ 228 h 228"/>
              <a:gd name="T4" fmla="*/ 270 w 303"/>
              <a:gd name="T5" fmla="*/ 228 h 228"/>
              <a:gd name="T6" fmla="*/ 270 w 303"/>
              <a:gd name="T7" fmla="*/ 218 h 228"/>
              <a:gd name="T8" fmla="*/ 0 w 303"/>
              <a:gd name="T9" fmla="*/ 218 h 228"/>
              <a:gd name="T10" fmla="*/ 104 w 303"/>
              <a:gd name="T11" fmla="*/ 193 h 228"/>
              <a:gd name="T12" fmla="*/ 41 w 303"/>
              <a:gd name="T13" fmla="*/ 193 h 228"/>
              <a:gd name="T14" fmla="*/ 41 w 303"/>
              <a:gd name="T15" fmla="*/ 168 h 228"/>
              <a:gd name="T16" fmla="*/ 49 w 303"/>
              <a:gd name="T17" fmla="*/ 160 h 228"/>
              <a:gd name="T18" fmla="*/ 97 w 303"/>
              <a:gd name="T19" fmla="*/ 160 h 228"/>
              <a:gd name="T20" fmla="*/ 104 w 303"/>
              <a:gd name="T21" fmla="*/ 168 h 228"/>
              <a:gd name="T22" fmla="*/ 104 w 303"/>
              <a:gd name="T23" fmla="*/ 193 h 228"/>
              <a:gd name="T24" fmla="*/ 95 w 303"/>
              <a:gd name="T25" fmla="*/ 136 h 228"/>
              <a:gd name="T26" fmla="*/ 79 w 303"/>
              <a:gd name="T27" fmla="*/ 136 h 228"/>
              <a:gd name="T28" fmla="*/ 73 w 303"/>
              <a:gd name="T29" fmla="*/ 115 h 228"/>
              <a:gd name="T30" fmla="*/ 95 w 303"/>
              <a:gd name="T31" fmla="*/ 109 h 228"/>
              <a:gd name="T32" fmla="*/ 95 w 303"/>
              <a:gd name="T33" fmla="*/ 136 h 228"/>
              <a:gd name="T34" fmla="*/ 117 w 303"/>
              <a:gd name="T35" fmla="*/ 201 h 228"/>
              <a:gd name="T36" fmla="*/ 28 w 303"/>
              <a:gd name="T37" fmla="*/ 201 h 228"/>
              <a:gd name="T38" fmla="*/ 28 w 303"/>
              <a:gd name="T39" fmla="*/ 164 h 228"/>
              <a:gd name="T40" fmla="*/ 39 w 303"/>
              <a:gd name="T41" fmla="*/ 152 h 228"/>
              <a:gd name="T42" fmla="*/ 105 w 303"/>
              <a:gd name="T43" fmla="*/ 152 h 228"/>
              <a:gd name="T44" fmla="*/ 117 w 303"/>
              <a:gd name="T45" fmla="*/ 164 h 228"/>
              <a:gd name="T46" fmla="*/ 117 w 303"/>
              <a:gd name="T47" fmla="*/ 201 h 228"/>
              <a:gd name="T48" fmla="*/ 134 w 303"/>
              <a:gd name="T49" fmla="*/ 213 h 228"/>
              <a:gd name="T50" fmla="*/ 133 w 303"/>
              <a:gd name="T51" fmla="*/ 143 h 228"/>
              <a:gd name="T52" fmla="*/ 110 w 303"/>
              <a:gd name="T53" fmla="*/ 136 h 228"/>
              <a:gd name="T54" fmla="*/ 110 w 303"/>
              <a:gd name="T55" fmla="*/ 105 h 228"/>
              <a:gd name="T56" fmla="*/ 178 w 303"/>
              <a:gd name="T57" fmla="*/ 86 h 228"/>
              <a:gd name="T58" fmla="*/ 136 w 303"/>
              <a:gd name="T59" fmla="*/ 213 h 228"/>
              <a:gd name="T60" fmla="*/ 150 w 303"/>
              <a:gd name="T61" fmla="*/ 213 h 228"/>
              <a:gd name="T62" fmla="*/ 185 w 303"/>
              <a:gd name="T63" fmla="*/ 101 h 228"/>
              <a:gd name="T64" fmla="*/ 201 w 303"/>
              <a:gd name="T65" fmla="*/ 101 h 228"/>
              <a:gd name="T66" fmla="*/ 234 w 303"/>
              <a:gd name="T67" fmla="*/ 213 h 228"/>
              <a:gd name="T68" fmla="*/ 247 w 303"/>
              <a:gd name="T69" fmla="*/ 213 h 228"/>
              <a:gd name="T70" fmla="*/ 206 w 303"/>
              <a:gd name="T71" fmla="*/ 78 h 228"/>
              <a:gd name="T72" fmla="*/ 267 w 303"/>
              <a:gd name="T73" fmla="*/ 60 h 228"/>
              <a:gd name="T74" fmla="*/ 290 w 303"/>
              <a:gd name="T75" fmla="*/ 86 h 228"/>
              <a:gd name="T76" fmla="*/ 275 w 303"/>
              <a:gd name="T77" fmla="*/ 11 h 228"/>
              <a:gd name="T78" fmla="*/ 255 w 303"/>
              <a:gd name="T79" fmla="*/ 29 h 228"/>
              <a:gd name="T80" fmla="*/ 259 w 303"/>
              <a:gd name="T81" fmla="*/ 39 h 228"/>
              <a:gd name="T82" fmla="*/ 110 w 303"/>
              <a:gd name="T83" fmla="*/ 82 h 228"/>
              <a:gd name="T84" fmla="*/ 110 w 303"/>
              <a:gd name="T85" fmla="*/ 59 h 228"/>
              <a:gd name="T86" fmla="*/ 95 w 303"/>
              <a:gd name="T87" fmla="*/ 59 h 228"/>
              <a:gd name="T88" fmla="*/ 95 w 303"/>
              <a:gd name="T89" fmla="*/ 86 h 228"/>
              <a:gd name="T90" fmla="*/ 67 w 303"/>
              <a:gd name="T91" fmla="*/ 94 h 228"/>
              <a:gd name="T92" fmla="*/ 54 w 303"/>
              <a:gd name="T93" fmla="*/ 72 h 228"/>
              <a:gd name="T94" fmla="*/ 21 w 303"/>
              <a:gd name="T95" fmla="*/ 86 h 228"/>
              <a:gd name="T96" fmla="*/ 36 w 303"/>
              <a:gd name="T97" fmla="*/ 136 h 228"/>
              <a:gd name="T98" fmla="*/ 9 w 303"/>
              <a:gd name="T99" fmla="*/ 146 h 228"/>
              <a:gd name="T100" fmla="*/ 9 w 303"/>
              <a:gd name="T101" fmla="*/ 213 h 228"/>
              <a:gd name="T102" fmla="*/ 134 w 303"/>
              <a:gd name="T103" fmla="*/ 213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3" h="228">
                <a:moveTo>
                  <a:pt x="0" y="218"/>
                </a:moveTo>
                <a:cubicBezTo>
                  <a:pt x="0" y="228"/>
                  <a:pt x="0" y="228"/>
                  <a:pt x="0" y="228"/>
                </a:cubicBezTo>
                <a:cubicBezTo>
                  <a:pt x="90" y="228"/>
                  <a:pt x="180" y="228"/>
                  <a:pt x="270" y="228"/>
                </a:cubicBezTo>
                <a:cubicBezTo>
                  <a:pt x="270" y="218"/>
                  <a:pt x="270" y="218"/>
                  <a:pt x="270" y="218"/>
                </a:cubicBezTo>
                <a:cubicBezTo>
                  <a:pt x="0" y="218"/>
                  <a:pt x="0" y="218"/>
                  <a:pt x="0" y="218"/>
                </a:cubicBezTo>
                <a:close/>
                <a:moveTo>
                  <a:pt x="10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168"/>
                  <a:pt x="41" y="168"/>
                  <a:pt x="41" y="168"/>
                </a:cubicBezTo>
                <a:cubicBezTo>
                  <a:pt x="41" y="164"/>
                  <a:pt x="45" y="160"/>
                  <a:pt x="49" y="160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101" y="160"/>
                  <a:pt x="104" y="164"/>
                  <a:pt x="104" y="168"/>
                </a:cubicBezTo>
                <a:cubicBezTo>
                  <a:pt x="104" y="193"/>
                  <a:pt x="104" y="193"/>
                  <a:pt x="104" y="193"/>
                </a:cubicBezTo>
                <a:close/>
                <a:moveTo>
                  <a:pt x="95" y="136"/>
                </a:moveTo>
                <a:cubicBezTo>
                  <a:pt x="90" y="136"/>
                  <a:pt x="85" y="136"/>
                  <a:pt x="79" y="136"/>
                </a:cubicBezTo>
                <a:cubicBezTo>
                  <a:pt x="77" y="129"/>
                  <a:pt x="75" y="122"/>
                  <a:pt x="73" y="115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18"/>
                  <a:pt x="95" y="127"/>
                  <a:pt x="95" y="136"/>
                </a:cubicBezTo>
                <a:close/>
                <a:moveTo>
                  <a:pt x="117" y="201"/>
                </a:moveTo>
                <a:cubicBezTo>
                  <a:pt x="28" y="201"/>
                  <a:pt x="28" y="201"/>
                  <a:pt x="28" y="201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8" y="157"/>
                  <a:pt x="33" y="152"/>
                  <a:pt x="39" y="152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12" y="152"/>
                  <a:pt x="117" y="157"/>
                  <a:pt x="117" y="164"/>
                </a:cubicBezTo>
                <a:cubicBezTo>
                  <a:pt x="117" y="201"/>
                  <a:pt x="117" y="201"/>
                  <a:pt x="117" y="201"/>
                </a:cubicBezTo>
                <a:close/>
                <a:moveTo>
                  <a:pt x="134" y="213"/>
                </a:moveTo>
                <a:cubicBezTo>
                  <a:pt x="134" y="195"/>
                  <a:pt x="135" y="148"/>
                  <a:pt x="133" y="143"/>
                </a:cubicBezTo>
                <a:cubicBezTo>
                  <a:pt x="128" y="134"/>
                  <a:pt x="119" y="136"/>
                  <a:pt x="110" y="136"/>
                </a:cubicBezTo>
                <a:cubicBezTo>
                  <a:pt x="110" y="125"/>
                  <a:pt x="110" y="115"/>
                  <a:pt x="110" y="105"/>
                </a:cubicBezTo>
                <a:cubicBezTo>
                  <a:pt x="133" y="99"/>
                  <a:pt x="155" y="92"/>
                  <a:pt x="178" y="86"/>
                </a:cubicBezTo>
                <a:cubicBezTo>
                  <a:pt x="175" y="97"/>
                  <a:pt x="149" y="176"/>
                  <a:pt x="136" y="213"/>
                </a:cubicBezTo>
                <a:cubicBezTo>
                  <a:pt x="150" y="213"/>
                  <a:pt x="150" y="213"/>
                  <a:pt x="150" y="213"/>
                </a:cubicBezTo>
                <a:cubicBezTo>
                  <a:pt x="185" y="101"/>
                  <a:pt x="185" y="101"/>
                  <a:pt x="185" y="101"/>
                </a:cubicBezTo>
                <a:cubicBezTo>
                  <a:pt x="190" y="101"/>
                  <a:pt x="196" y="101"/>
                  <a:pt x="201" y="101"/>
                </a:cubicBezTo>
                <a:cubicBezTo>
                  <a:pt x="234" y="213"/>
                  <a:pt x="234" y="213"/>
                  <a:pt x="234" y="213"/>
                </a:cubicBezTo>
                <a:cubicBezTo>
                  <a:pt x="247" y="213"/>
                  <a:pt x="247" y="213"/>
                  <a:pt x="247" y="213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27" y="72"/>
                  <a:pt x="247" y="66"/>
                  <a:pt x="267" y="60"/>
                </a:cubicBezTo>
                <a:cubicBezTo>
                  <a:pt x="276" y="82"/>
                  <a:pt x="279" y="99"/>
                  <a:pt x="290" y="86"/>
                </a:cubicBezTo>
                <a:cubicBezTo>
                  <a:pt x="303" y="71"/>
                  <a:pt x="294" y="0"/>
                  <a:pt x="275" y="11"/>
                </a:cubicBezTo>
                <a:cubicBezTo>
                  <a:pt x="271" y="13"/>
                  <a:pt x="256" y="27"/>
                  <a:pt x="255" y="29"/>
                </a:cubicBezTo>
                <a:cubicBezTo>
                  <a:pt x="256" y="32"/>
                  <a:pt x="257" y="36"/>
                  <a:pt x="259" y="39"/>
                </a:cubicBezTo>
                <a:cubicBezTo>
                  <a:pt x="209" y="53"/>
                  <a:pt x="160" y="68"/>
                  <a:pt x="110" y="82"/>
                </a:cubicBezTo>
                <a:cubicBezTo>
                  <a:pt x="110" y="74"/>
                  <a:pt x="110" y="67"/>
                  <a:pt x="110" y="59"/>
                </a:cubicBezTo>
                <a:cubicBezTo>
                  <a:pt x="110" y="59"/>
                  <a:pt x="96" y="59"/>
                  <a:pt x="95" y="59"/>
                </a:cubicBezTo>
                <a:cubicBezTo>
                  <a:pt x="95" y="68"/>
                  <a:pt x="95" y="77"/>
                  <a:pt x="95" y="86"/>
                </a:cubicBezTo>
                <a:cubicBezTo>
                  <a:pt x="86" y="89"/>
                  <a:pt x="77" y="91"/>
                  <a:pt x="67" y="94"/>
                </a:cubicBezTo>
                <a:cubicBezTo>
                  <a:pt x="63" y="78"/>
                  <a:pt x="63" y="70"/>
                  <a:pt x="54" y="72"/>
                </a:cubicBezTo>
                <a:cubicBezTo>
                  <a:pt x="52" y="72"/>
                  <a:pt x="20" y="80"/>
                  <a:pt x="21" y="86"/>
                </a:cubicBezTo>
                <a:cubicBezTo>
                  <a:pt x="26" y="103"/>
                  <a:pt x="31" y="119"/>
                  <a:pt x="36" y="136"/>
                </a:cubicBezTo>
                <a:cubicBezTo>
                  <a:pt x="25" y="136"/>
                  <a:pt x="10" y="134"/>
                  <a:pt x="9" y="146"/>
                </a:cubicBezTo>
                <a:cubicBezTo>
                  <a:pt x="9" y="213"/>
                  <a:pt x="9" y="213"/>
                  <a:pt x="9" y="213"/>
                </a:cubicBezTo>
                <a:cubicBezTo>
                  <a:pt x="134" y="213"/>
                  <a:pt x="134" y="213"/>
                  <a:pt x="134" y="213"/>
                </a:cubicBezTo>
                <a:close/>
              </a:path>
            </a:pathLst>
          </a:custGeom>
          <a:solidFill>
            <a:srgbClr val="2C3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9994323" y="1644305"/>
            <a:ext cx="483198" cy="457079"/>
          </a:xfrm>
          <a:custGeom>
            <a:avLst/>
            <a:gdLst>
              <a:gd name="T0" fmla="*/ 152 w 281"/>
              <a:gd name="T1" fmla="*/ 65 h 264"/>
              <a:gd name="T2" fmla="*/ 216 w 281"/>
              <a:gd name="T3" fmla="*/ 61 h 264"/>
              <a:gd name="T4" fmla="*/ 136 w 281"/>
              <a:gd name="T5" fmla="*/ 45 h 264"/>
              <a:gd name="T6" fmla="*/ 27 w 281"/>
              <a:gd name="T7" fmla="*/ 140 h 264"/>
              <a:gd name="T8" fmla="*/ 124 w 281"/>
              <a:gd name="T9" fmla="*/ 237 h 264"/>
              <a:gd name="T10" fmla="*/ 75 w 281"/>
              <a:gd name="T11" fmla="*/ 241 h 264"/>
              <a:gd name="T12" fmla="*/ 60 w 281"/>
              <a:gd name="T13" fmla="*/ 221 h 264"/>
              <a:gd name="T14" fmla="*/ 82 w 281"/>
              <a:gd name="T15" fmla="*/ 241 h 264"/>
              <a:gd name="T16" fmla="*/ 61 w 281"/>
              <a:gd name="T17" fmla="*/ 239 h 264"/>
              <a:gd name="T18" fmla="*/ 54 w 281"/>
              <a:gd name="T19" fmla="*/ 221 h 264"/>
              <a:gd name="T20" fmla="*/ 97 w 281"/>
              <a:gd name="T21" fmla="*/ 221 h 264"/>
              <a:gd name="T22" fmla="*/ 90 w 281"/>
              <a:gd name="T23" fmla="*/ 239 h 264"/>
              <a:gd name="T24" fmla="*/ 30 w 281"/>
              <a:gd name="T25" fmla="*/ 215 h 264"/>
              <a:gd name="T26" fmla="*/ 48 w 281"/>
              <a:gd name="T27" fmla="*/ 192 h 264"/>
              <a:gd name="T28" fmla="*/ 30 w 281"/>
              <a:gd name="T29" fmla="*/ 215 h 264"/>
              <a:gd name="T30" fmla="*/ 97 w 281"/>
              <a:gd name="T31" fmla="*/ 192 h 264"/>
              <a:gd name="T32" fmla="*/ 58 w 281"/>
              <a:gd name="T33" fmla="*/ 215 h 264"/>
              <a:gd name="T34" fmla="*/ 103 w 281"/>
              <a:gd name="T35" fmla="*/ 192 h 264"/>
              <a:gd name="T36" fmla="*/ 121 w 281"/>
              <a:gd name="T37" fmla="*/ 215 h 264"/>
              <a:gd name="T38" fmla="*/ 103 w 281"/>
              <a:gd name="T39" fmla="*/ 192 h 264"/>
              <a:gd name="T40" fmla="*/ 30 w 281"/>
              <a:gd name="T41" fmla="*/ 162 h 264"/>
              <a:gd name="T42" fmla="*/ 48 w 281"/>
              <a:gd name="T43" fmla="*/ 185 h 264"/>
              <a:gd name="T44" fmla="*/ 57 w 281"/>
              <a:gd name="T45" fmla="*/ 162 h 264"/>
              <a:gd name="T46" fmla="*/ 97 w 281"/>
              <a:gd name="T47" fmla="*/ 185 h 264"/>
              <a:gd name="T48" fmla="*/ 57 w 281"/>
              <a:gd name="T49" fmla="*/ 162 h 264"/>
              <a:gd name="T50" fmla="*/ 121 w 281"/>
              <a:gd name="T51" fmla="*/ 162 h 264"/>
              <a:gd name="T52" fmla="*/ 103 w 281"/>
              <a:gd name="T53" fmla="*/ 185 h 264"/>
              <a:gd name="T54" fmla="*/ 34 w 281"/>
              <a:gd name="T55" fmla="*/ 156 h 264"/>
              <a:gd name="T56" fmla="*/ 53 w 281"/>
              <a:gd name="T57" fmla="*/ 156 h 264"/>
              <a:gd name="T58" fmla="*/ 67 w 281"/>
              <a:gd name="T59" fmla="*/ 136 h 264"/>
              <a:gd name="T60" fmla="*/ 84 w 281"/>
              <a:gd name="T61" fmla="*/ 136 h 264"/>
              <a:gd name="T62" fmla="*/ 59 w 281"/>
              <a:gd name="T63" fmla="*/ 156 h 264"/>
              <a:gd name="T64" fmla="*/ 91 w 281"/>
              <a:gd name="T65" fmla="*/ 138 h 264"/>
              <a:gd name="T66" fmla="*/ 98 w 281"/>
              <a:gd name="T67" fmla="*/ 156 h 264"/>
              <a:gd name="T68" fmla="*/ 34 w 281"/>
              <a:gd name="T69" fmla="*/ 230 h 264"/>
              <a:gd name="T70" fmla="*/ 117 w 281"/>
              <a:gd name="T71" fmla="*/ 147 h 264"/>
              <a:gd name="T72" fmla="*/ 34 w 281"/>
              <a:gd name="T73" fmla="*/ 230 h 264"/>
              <a:gd name="T74" fmla="*/ 226 w 281"/>
              <a:gd name="T75" fmla="*/ 132 h 264"/>
              <a:gd name="T76" fmla="*/ 124 w 281"/>
              <a:gd name="T77" fmla="*/ 246 h 264"/>
              <a:gd name="T78" fmla="*/ 137 w 281"/>
              <a:gd name="T79" fmla="*/ 143 h 264"/>
              <a:gd name="T80" fmla="*/ 174 w 281"/>
              <a:gd name="T81" fmla="*/ 0 h 264"/>
              <a:gd name="T82" fmla="*/ 121 w 281"/>
              <a:gd name="T83" fmla="*/ 91 h 264"/>
              <a:gd name="T84" fmla="*/ 228 w 281"/>
              <a:gd name="T85" fmla="*/ 93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1" h="264">
                <a:moveTo>
                  <a:pt x="136" y="45"/>
                </a:moveTo>
                <a:cubicBezTo>
                  <a:pt x="141" y="56"/>
                  <a:pt x="147" y="61"/>
                  <a:pt x="152" y="65"/>
                </a:cubicBezTo>
                <a:cubicBezTo>
                  <a:pt x="172" y="77"/>
                  <a:pt x="179" y="56"/>
                  <a:pt x="192" y="52"/>
                </a:cubicBezTo>
                <a:cubicBezTo>
                  <a:pt x="198" y="50"/>
                  <a:pt x="206" y="51"/>
                  <a:pt x="216" y="61"/>
                </a:cubicBezTo>
                <a:cubicBezTo>
                  <a:pt x="222" y="90"/>
                  <a:pt x="208" y="134"/>
                  <a:pt x="174" y="134"/>
                </a:cubicBezTo>
                <a:cubicBezTo>
                  <a:pt x="133" y="134"/>
                  <a:pt x="121" y="77"/>
                  <a:pt x="136" y="45"/>
                </a:cubicBezTo>
                <a:close/>
                <a:moveTo>
                  <a:pt x="27" y="237"/>
                </a:moveTo>
                <a:cubicBezTo>
                  <a:pt x="0" y="210"/>
                  <a:pt x="0" y="167"/>
                  <a:pt x="27" y="140"/>
                </a:cubicBezTo>
                <a:cubicBezTo>
                  <a:pt x="54" y="113"/>
                  <a:pt x="97" y="113"/>
                  <a:pt x="124" y="140"/>
                </a:cubicBezTo>
                <a:cubicBezTo>
                  <a:pt x="151" y="167"/>
                  <a:pt x="151" y="210"/>
                  <a:pt x="124" y="237"/>
                </a:cubicBezTo>
                <a:cubicBezTo>
                  <a:pt x="97" y="264"/>
                  <a:pt x="54" y="264"/>
                  <a:pt x="27" y="237"/>
                </a:cubicBezTo>
                <a:close/>
                <a:moveTo>
                  <a:pt x="75" y="241"/>
                </a:moveTo>
                <a:cubicBezTo>
                  <a:pt x="73" y="241"/>
                  <a:pt x="71" y="241"/>
                  <a:pt x="69" y="241"/>
                </a:cubicBezTo>
                <a:cubicBezTo>
                  <a:pt x="65" y="234"/>
                  <a:pt x="63" y="228"/>
                  <a:pt x="60" y="221"/>
                </a:cubicBezTo>
                <a:cubicBezTo>
                  <a:pt x="91" y="221"/>
                  <a:pt x="91" y="221"/>
                  <a:pt x="91" y="221"/>
                </a:cubicBezTo>
                <a:cubicBezTo>
                  <a:pt x="88" y="228"/>
                  <a:pt x="86" y="234"/>
                  <a:pt x="82" y="241"/>
                </a:cubicBezTo>
                <a:cubicBezTo>
                  <a:pt x="80" y="241"/>
                  <a:pt x="78" y="241"/>
                  <a:pt x="75" y="241"/>
                </a:cubicBezTo>
                <a:close/>
                <a:moveTo>
                  <a:pt x="61" y="239"/>
                </a:moveTo>
                <a:cubicBezTo>
                  <a:pt x="50" y="236"/>
                  <a:pt x="41" y="230"/>
                  <a:pt x="34" y="221"/>
                </a:cubicBezTo>
                <a:cubicBezTo>
                  <a:pt x="54" y="221"/>
                  <a:pt x="54" y="221"/>
                  <a:pt x="54" y="221"/>
                </a:cubicBezTo>
                <a:cubicBezTo>
                  <a:pt x="56" y="227"/>
                  <a:pt x="58" y="233"/>
                  <a:pt x="61" y="239"/>
                </a:cubicBezTo>
                <a:close/>
                <a:moveTo>
                  <a:pt x="97" y="221"/>
                </a:moveTo>
                <a:cubicBezTo>
                  <a:pt x="117" y="221"/>
                  <a:pt x="117" y="221"/>
                  <a:pt x="117" y="221"/>
                </a:cubicBezTo>
                <a:cubicBezTo>
                  <a:pt x="110" y="230"/>
                  <a:pt x="101" y="236"/>
                  <a:pt x="90" y="239"/>
                </a:cubicBezTo>
                <a:cubicBezTo>
                  <a:pt x="93" y="233"/>
                  <a:pt x="95" y="227"/>
                  <a:pt x="97" y="221"/>
                </a:cubicBezTo>
                <a:close/>
                <a:moveTo>
                  <a:pt x="30" y="215"/>
                </a:moveTo>
                <a:cubicBezTo>
                  <a:pt x="26" y="208"/>
                  <a:pt x="23" y="200"/>
                  <a:pt x="23" y="192"/>
                </a:cubicBezTo>
                <a:cubicBezTo>
                  <a:pt x="48" y="192"/>
                  <a:pt x="48" y="192"/>
                  <a:pt x="48" y="192"/>
                </a:cubicBezTo>
                <a:cubicBezTo>
                  <a:pt x="48" y="199"/>
                  <a:pt x="50" y="207"/>
                  <a:pt x="52" y="215"/>
                </a:cubicBezTo>
                <a:cubicBezTo>
                  <a:pt x="30" y="215"/>
                  <a:pt x="30" y="215"/>
                  <a:pt x="30" y="215"/>
                </a:cubicBezTo>
                <a:close/>
                <a:moveTo>
                  <a:pt x="54" y="192"/>
                </a:moveTo>
                <a:cubicBezTo>
                  <a:pt x="97" y="192"/>
                  <a:pt x="97" y="192"/>
                  <a:pt x="97" y="192"/>
                </a:cubicBezTo>
                <a:cubicBezTo>
                  <a:pt x="96" y="199"/>
                  <a:pt x="95" y="207"/>
                  <a:pt x="93" y="215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6" y="207"/>
                  <a:pt x="55" y="199"/>
                  <a:pt x="54" y="192"/>
                </a:cubicBezTo>
                <a:close/>
                <a:moveTo>
                  <a:pt x="103" y="192"/>
                </a:moveTo>
                <a:cubicBezTo>
                  <a:pt x="128" y="192"/>
                  <a:pt x="128" y="192"/>
                  <a:pt x="128" y="192"/>
                </a:cubicBezTo>
                <a:cubicBezTo>
                  <a:pt x="128" y="200"/>
                  <a:pt x="125" y="208"/>
                  <a:pt x="121" y="215"/>
                </a:cubicBezTo>
                <a:cubicBezTo>
                  <a:pt x="99" y="215"/>
                  <a:pt x="99" y="215"/>
                  <a:pt x="99" y="215"/>
                </a:cubicBezTo>
                <a:cubicBezTo>
                  <a:pt x="101" y="207"/>
                  <a:pt x="103" y="199"/>
                  <a:pt x="103" y="192"/>
                </a:cubicBezTo>
                <a:close/>
                <a:moveTo>
                  <a:pt x="23" y="185"/>
                </a:moveTo>
                <a:cubicBezTo>
                  <a:pt x="23" y="177"/>
                  <a:pt x="26" y="169"/>
                  <a:pt x="30" y="162"/>
                </a:cubicBezTo>
                <a:cubicBezTo>
                  <a:pt x="51" y="162"/>
                  <a:pt x="51" y="162"/>
                  <a:pt x="51" y="162"/>
                </a:cubicBezTo>
                <a:cubicBezTo>
                  <a:pt x="49" y="170"/>
                  <a:pt x="48" y="178"/>
                  <a:pt x="48" y="185"/>
                </a:cubicBezTo>
                <a:cubicBezTo>
                  <a:pt x="23" y="185"/>
                  <a:pt x="23" y="185"/>
                  <a:pt x="23" y="185"/>
                </a:cubicBezTo>
                <a:close/>
                <a:moveTo>
                  <a:pt x="57" y="162"/>
                </a:moveTo>
                <a:cubicBezTo>
                  <a:pt x="94" y="162"/>
                  <a:pt x="94" y="162"/>
                  <a:pt x="94" y="162"/>
                </a:cubicBezTo>
                <a:cubicBezTo>
                  <a:pt x="96" y="170"/>
                  <a:pt x="97" y="178"/>
                  <a:pt x="97" y="185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4" y="178"/>
                  <a:pt x="55" y="170"/>
                  <a:pt x="57" y="162"/>
                </a:cubicBezTo>
                <a:close/>
                <a:moveTo>
                  <a:pt x="100" y="162"/>
                </a:moveTo>
                <a:cubicBezTo>
                  <a:pt x="121" y="162"/>
                  <a:pt x="121" y="162"/>
                  <a:pt x="121" y="162"/>
                </a:cubicBezTo>
                <a:cubicBezTo>
                  <a:pt x="125" y="169"/>
                  <a:pt x="128" y="177"/>
                  <a:pt x="128" y="185"/>
                </a:cubicBezTo>
                <a:cubicBezTo>
                  <a:pt x="103" y="185"/>
                  <a:pt x="103" y="185"/>
                  <a:pt x="103" y="185"/>
                </a:cubicBezTo>
                <a:cubicBezTo>
                  <a:pt x="103" y="178"/>
                  <a:pt x="102" y="170"/>
                  <a:pt x="100" y="162"/>
                </a:cubicBezTo>
                <a:close/>
                <a:moveTo>
                  <a:pt x="34" y="156"/>
                </a:moveTo>
                <a:cubicBezTo>
                  <a:pt x="41" y="147"/>
                  <a:pt x="50" y="141"/>
                  <a:pt x="60" y="138"/>
                </a:cubicBezTo>
                <a:cubicBezTo>
                  <a:pt x="57" y="144"/>
                  <a:pt x="55" y="150"/>
                  <a:pt x="53" y="156"/>
                </a:cubicBezTo>
                <a:cubicBezTo>
                  <a:pt x="34" y="156"/>
                  <a:pt x="34" y="156"/>
                  <a:pt x="34" y="156"/>
                </a:cubicBezTo>
                <a:close/>
                <a:moveTo>
                  <a:pt x="67" y="136"/>
                </a:moveTo>
                <a:cubicBezTo>
                  <a:pt x="70" y="136"/>
                  <a:pt x="73" y="136"/>
                  <a:pt x="75" y="136"/>
                </a:cubicBezTo>
                <a:cubicBezTo>
                  <a:pt x="78" y="136"/>
                  <a:pt x="81" y="136"/>
                  <a:pt x="84" y="136"/>
                </a:cubicBezTo>
                <a:cubicBezTo>
                  <a:pt x="87" y="143"/>
                  <a:pt x="90" y="149"/>
                  <a:pt x="92" y="156"/>
                </a:cubicBezTo>
                <a:cubicBezTo>
                  <a:pt x="59" y="156"/>
                  <a:pt x="59" y="156"/>
                  <a:pt x="59" y="156"/>
                </a:cubicBezTo>
                <a:cubicBezTo>
                  <a:pt x="61" y="149"/>
                  <a:pt x="64" y="143"/>
                  <a:pt x="67" y="136"/>
                </a:cubicBezTo>
                <a:close/>
                <a:moveTo>
                  <a:pt x="91" y="138"/>
                </a:moveTo>
                <a:cubicBezTo>
                  <a:pt x="101" y="141"/>
                  <a:pt x="110" y="147"/>
                  <a:pt x="117" y="156"/>
                </a:cubicBezTo>
                <a:cubicBezTo>
                  <a:pt x="98" y="156"/>
                  <a:pt x="98" y="156"/>
                  <a:pt x="98" y="156"/>
                </a:cubicBezTo>
                <a:cubicBezTo>
                  <a:pt x="96" y="150"/>
                  <a:pt x="94" y="144"/>
                  <a:pt x="91" y="138"/>
                </a:cubicBezTo>
                <a:close/>
                <a:moveTo>
                  <a:pt x="34" y="230"/>
                </a:moveTo>
                <a:cubicBezTo>
                  <a:pt x="57" y="253"/>
                  <a:pt x="94" y="253"/>
                  <a:pt x="117" y="230"/>
                </a:cubicBezTo>
                <a:cubicBezTo>
                  <a:pt x="140" y="207"/>
                  <a:pt x="140" y="170"/>
                  <a:pt x="117" y="147"/>
                </a:cubicBezTo>
                <a:cubicBezTo>
                  <a:pt x="94" y="124"/>
                  <a:pt x="57" y="124"/>
                  <a:pt x="34" y="147"/>
                </a:cubicBezTo>
                <a:cubicBezTo>
                  <a:pt x="11" y="170"/>
                  <a:pt x="11" y="207"/>
                  <a:pt x="34" y="230"/>
                </a:cubicBezTo>
                <a:close/>
                <a:moveTo>
                  <a:pt x="137" y="143"/>
                </a:moveTo>
                <a:cubicBezTo>
                  <a:pt x="165" y="161"/>
                  <a:pt x="200" y="157"/>
                  <a:pt x="226" y="132"/>
                </a:cubicBezTo>
                <a:cubicBezTo>
                  <a:pt x="264" y="163"/>
                  <a:pt x="280" y="201"/>
                  <a:pt x="281" y="246"/>
                </a:cubicBezTo>
                <a:cubicBezTo>
                  <a:pt x="124" y="246"/>
                  <a:pt x="124" y="246"/>
                  <a:pt x="124" y="246"/>
                </a:cubicBezTo>
                <a:cubicBezTo>
                  <a:pt x="128" y="243"/>
                  <a:pt x="131" y="240"/>
                  <a:pt x="135" y="237"/>
                </a:cubicBezTo>
                <a:cubicBezTo>
                  <a:pt x="161" y="211"/>
                  <a:pt x="161" y="169"/>
                  <a:pt x="137" y="143"/>
                </a:cubicBezTo>
                <a:close/>
                <a:moveTo>
                  <a:pt x="231" y="64"/>
                </a:moveTo>
                <a:cubicBezTo>
                  <a:pt x="228" y="28"/>
                  <a:pt x="204" y="0"/>
                  <a:pt x="174" y="0"/>
                </a:cubicBezTo>
                <a:cubicBezTo>
                  <a:pt x="145" y="0"/>
                  <a:pt x="121" y="29"/>
                  <a:pt x="118" y="64"/>
                </a:cubicBezTo>
                <a:cubicBezTo>
                  <a:pt x="103" y="59"/>
                  <a:pt x="107" y="105"/>
                  <a:pt x="121" y="91"/>
                </a:cubicBezTo>
                <a:cubicBezTo>
                  <a:pt x="128" y="120"/>
                  <a:pt x="149" y="141"/>
                  <a:pt x="174" y="141"/>
                </a:cubicBezTo>
                <a:cubicBezTo>
                  <a:pt x="199" y="141"/>
                  <a:pt x="221" y="120"/>
                  <a:pt x="228" y="93"/>
                </a:cubicBezTo>
                <a:cubicBezTo>
                  <a:pt x="240" y="100"/>
                  <a:pt x="243" y="64"/>
                  <a:pt x="231" y="64"/>
                </a:cubicBezTo>
                <a:close/>
              </a:path>
            </a:pathLst>
          </a:custGeom>
          <a:solidFill>
            <a:srgbClr val="2C3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5" name="Group 30"/>
          <p:cNvGrpSpPr/>
          <p:nvPr/>
        </p:nvGrpSpPr>
        <p:grpSpPr>
          <a:xfrm>
            <a:off x="10094978" y="5004909"/>
            <a:ext cx="519474" cy="370742"/>
            <a:chOff x="2736850" y="9526"/>
            <a:chExt cx="1136650" cy="811212"/>
          </a:xfrm>
          <a:solidFill>
            <a:srgbClr val="2C3F50"/>
          </a:solidFill>
        </p:grpSpPr>
        <p:sp>
          <p:nvSpPr>
            <p:cNvPr id="46" name="Freeform 7"/>
            <p:cNvSpPr/>
            <p:nvPr/>
          </p:nvSpPr>
          <p:spPr bwMode="auto">
            <a:xfrm>
              <a:off x="2925763" y="433388"/>
              <a:ext cx="755650" cy="387350"/>
            </a:xfrm>
            <a:custGeom>
              <a:avLst/>
              <a:gdLst>
                <a:gd name="T0" fmla="*/ 101 w 201"/>
                <a:gd name="T1" fmla="*/ 30 h 102"/>
                <a:gd name="T2" fmla="*/ 70 w 201"/>
                <a:gd name="T3" fmla="*/ 24 h 102"/>
                <a:gd name="T4" fmla="*/ 0 w 201"/>
                <a:gd name="T5" fmla="*/ 0 h 102"/>
                <a:gd name="T6" fmla="*/ 0 w 201"/>
                <a:gd name="T7" fmla="*/ 46 h 102"/>
                <a:gd name="T8" fmla="*/ 41 w 201"/>
                <a:gd name="T9" fmla="*/ 87 h 102"/>
                <a:gd name="T10" fmla="*/ 101 w 201"/>
                <a:gd name="T11" fmla="*/ 102 h 102"/>
                <a:gd name="T12" fmla="*/ 161 w 201"/>
                <a:gd name="T13" fmla="*/ 87 h 102"/>
                <a:gd name="T14" fmla="*/ 201 w 201"/>
                <a:gd name="T15" fmla="*/ 46 h 102"/>
                <a:gd name="T16" fmla="*/ 201 w 201"/>
                <a:gd name="T17" fmla="*/ 0 h 102"/>
                <a:gd name="T18" fmla="*/ 132 w 201"/>
                <a:gd name="T19" fmla="*/ 24 h 102"/>
                <a:gd name="T20" fmla="*/ 101 w 201"/>
                <a:gd name="T21" fmla="*/ 3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102">
                  <a:moveTo>
                    <a:pt x="101" y="30"/>
                  </a:moveTo>
                  <a:cubicBezTo>
                    <a:pt x="89" y="30"/>
                    <a:pt x="78" y="28"/>
                    <a:pt x="7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7"/>
                    <a:pt x="16" y="75"/>
                    <a:pt x="41" y="87"/>
                  </a:cubicBezTo>
                  <a:cubicBezTo>
                    <a:pt x="41" y="87"/>
                    <a:pt x="71" y="102"/>
                    <a:pt x="101" y="102"/>
                  </a:cubicBezTo>
                  <a:cubicBezTo>
                    <a:pt x="132" y="102"/>
                    <a:pt x="161" y="87"/>
                    <a:pt x="161" y="87"/>
                  </a:cubicBezTo>
                  <a:cubicBezTo>
                    <a:pt x="183" y="76"/>
                    <a:pt x="201" y="67"/>
                    <a:pt x="201" y="46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23" y="28"/>
                    <a:pt x="112" y="30"/>
                    <a:pt x="10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2736850" y="9526"/>
              <a:ext cx="1136650" cy="465138"/>
            </a:xfrm>
            <a:custGeom>
              <a:avLst/>
              <a:gdLst>
                <a:gd name="T0" fmla="*/ 290 w 302"/>
                <a:gd name="T1" fmla="*/ 55 h 123"/>
                <a:gd name="T2" fmla="*/ 173 w 302"/>
                <a:gd name="T3" fmla="*/ 6 h 123"/>
                <a:gd name="T4" fmla="*/ 129 w 302"/>
                <a:gd name="T5" fmla="*/ 6 h 123"/>
                <a:gd name="T6" fmla="*/ 12 w 302"/>
                <a:gd name="T7" fmla="*/ 55 h 123"/>
                <a:gd name="T8" fmla="*/ 12 w 302"/>
                <a:gd name="T9" fmla="*/ 77 h 123"/>
                <a:gd name="T10" fmla="*/ 129 w 302"/>
                <a:gd name="T11" fmla="*/ 117 h 123"/>
                <a:gd name="T12" fmla="*/ 173 w 302"/>
                <a:gd name="T13" fmla="*/ 117 h 123"/>
                <a:gd name="T14" fmla="*/ 272 w 302"/>
                <a:gd name="T15" fmla="*/ 83 h 123"/>
                <a:gd name="T16" fmla="*/ 272 w 302"/>
                <a:gd name="T17" fmla="*/ 112 h 123"/>
                <a:gd name="T18" fmla="*/ 282 w 302"/>
                <a:gd name="T19" fmla="*/ 121 h 123"/>
                <a:gd name="T20" fmla="*/ 292 w 302"/>
                <a:gd name="T21" fmla="*/ 112 h 123"/>
                <a:gd name="T22" fmla="*/ 292 w 302"/>
                <a:gd name="T23" fmla="*/ 76 h 123"/>
                <a:gd name="T24" fmla="*/ 290 w 302"/>
                <a:gd name="T25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123">
                  <a:moveTo>
                    <a:pt x="290" y="55"/>
                  </a:moveTo>
                  <a:cubicBezTo>
                    <a:pt x="173" y="6"/>
                    <a:pt x="173" y="6"/>
                    <a:pt x="173" y="6"/>
                  </a:cubicBezTo>
                  <a:cubicBezTo>
                    <a:pt x="161" y="0"/>
                    <a:pt x="141" y="0"/>
                    <a:pt x="129" y="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0" y="61"/>
                    <a:pt x="0" y="71"/>
                    <a:pt x="12" y="7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41" y="123"/>
                    <a:pt x="161" y="123"/>
                    <a:pt x="173" y="117"/>
                  </a:cubicBezTo>
                  <a:cubicBezTo>
                    <a:pt x="272" y="83"/>
                    <a:pt x="272" y="83"/>
                    <a:pt x="272" y="83"/>
                  </a:cubicBezTo>
                  <a:cubicBezTo>
                    <a:pt x="272" y="112"/>
                    <a:pt x="272" y="112"/>
                    <a:pt x="272" y="112"/>
                  </a:cubicBezTo>
                  <a:cubicBezTo>
                    <a:pt x="272" y="117"/>
                    <a:pt x="276" y="121"/>
                    <a:pt x="282" y="121"/>
                  </a:cubicBezTo>
                  <a:cubicBezTo>
                    <a:pt x="287" y="121"/>
                    <a:pt x="292" y="117"/>
                    <a:pt x="292" y="112"/>
                  </a:cubicBezTo>
                  <a:cubicBezTo>
                    <a:pt x="292" y="76"/>
                    <a:pt x="292" y="76"/>
                    <a:pt x="292" y="76"/>
                  </a:cubicBezTo>
                  <a:cubicBezTo>
                    <a:pt x="302" y="70"/>
                    <a:pt x="301" y="61"/>
                    <a:pt x="29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3760788" y="539751"/>
              <a:ext cx="74612" cy="125413"/>
            </a:xfrm>
            <a:custGeom>
              <a:avLst/>
              <a:gdLst>
                <a:gd name="T0" fmla="*/ 20 w 20"/>
                <a:gd name="T1" fmla="*/ 24 h 33"/>
                <a:gd name="T2" fmla="*/ 10 w 20"/>
                <a:gd name="T3" fmla="*/ 33 h 33"/>
                <a:gd name="T4" fmla="*/ 10 w 20"/>
                <a:gd name="T5" fmla="*/ 33 h 33"/>
                <a:gd name="T6" fmla="*/ 0 w 20"/>
                <a:gd name="T7" fmla="*/ 24 h 33"/>
                <a:gd name="T8" fmla="*/ 5 w 20"/>
                <a:gd name="T9" fmla="*/ 5 h 33"/>
                <a:gd name="T10" fmla="*/ 10 w 20"/>
                <a:gd name="T11" fmla="*/ 0 h 33"/>
                <a:gd name="T12" fmla="*/ 10 w 20"/>
                <a:gd name="T13" fmla="*/ 0 h 33"/>
                <a:gd name="T14" fmla="*/ 15 w 20"/>
                <a:gd name="T15" fmla="*/ 5 h 33"/>
                <a:gd name="T16" fmla="*/ 20 w 20"/>
                <a:gd name="T1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3">
                  <a:moveTo>
                    <a:pt x="20" y="24"/>
                  </a:moveTo>
                  <a:cubicBezTo>
                    <a:pt x="20" y="29"/>
                    <a:pt x="15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0" y="29"/>
                    <a:pt x="0" y="2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2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9" name="Group 31"/>
          <p:cNvGrpSpPr/>
          <p:nvPr/>
        </p:nvGrpSpPr>
        <p:grpSpPr>
          <a:xfrm>
            <a:off x="2105846" y="4622765"/>
            <a:ext cx="405338" cy="488433"/>
            <a:chOff x="4038600" y="146051"/>
            <a:chExt cx="635000" cy="765175"/>
          </a:xfrm>
          <a:solidFill>
            <a:srgbClr val="2C3F50"/>
          </a:solidFill>
        </p:grpSpPr>
        <p:sp>
          <p:nvSpPr>
            <p:cNvPr id="50" name="Freeform 10"/>
            <p:cNvSpPr/>
            <p:nvPr/>
          </p:nvSpPr>
          <p:spPr bwMode="auto">
            <a:xfrm>
              <a:off x="4140200" y="146051"/>
              <a:ext cx="533400" cy="765175"/>
            </a:xfrm>
            <a:custGeom>
              <a:avLst/>
              <a:gdLst>
                <a:gd name="T0" fmla="*/ 142 w 142"/>
                <a:gd name="T1" fmla="*/ 42 h 202"/>
                <a:gd name="T2" fmla="*/ 121 w 142"/>
                <a:gd name="T3" fmla="*/ 14 h 202"/>
                <a:gd name="T4" fmla="*/ 66 w 142"/>
                <a:gd name="T5" fmla="*/ 5 h 202"/>
                <a:gd name="T6" fmla="*/ 25 w 142"/>
                <a:gd name="T7" fmla="*/ 22 h 202"/>
                <a:gd name="T8" fmla="*/ 72 w 142"/>
                <a:gd name="T9" fmla="*/ 18 h 202"/>
                <a:gd name="T10" fmla="*/ 101 w 142"/>
                <a:gd name="T11" fmla="*/ 24 h 202"/>
                <a:gd name="T12" fmla="*/ 120 w 142"/>
                <a:gd name="T13" fmla="*/ 36 h 202"/>
                <a:gd name="T14" fmla="*/ 123 w 142"/>
                <a:gd name="T15" fmla="*/ 45 h 202"/>
                <a:gd name="T16" fmla="*/ 123 w 142"/>
                <a:gd name="T17" fmla="*/ 46 h 202"/>
                <a:gd name="T18" fmla="*/ 123 w 142"/>
                <a:gd name="T19" fmla="*/ 47 h 202"/>
                <a:gd name="T20" fmla="*/ 123 w 142"/>
                <a:gd name="T21" fmla="*/ 49 h 202"/>
                <a:gd name="T22" fmla="*/ 117 w 142"/>
                <a:gd name="T23" fmla="*/ 62 h 202"/>
                <a:gd name="T24" fmla="*/ 73 w 142"/>
                <a:gd name="T25" fmla="*/ 81 h 202"/>
                <a:gd name="T26" fmla="*/ 60 w 142"/>
                <a:gd name="T27" fmla="*/ 82 h 202"/>
                <a:gd name="T28" fmla="*/ 16 w 142"/>
                <a:gd name="T29" fmla="*/ 93 h 202"/>
                <a:gd name="T30" fmla="*/ 1 w 142"/>
                <a:gd name="T31" fmla="*/ 113 h 202"/>
                <a:gd name="T32" fmla="*/ 0 w 142"/>
                <a:gd name="T33" fmla="*/ 119 h 202"/>
                <a:gd name="T34" fmla="*/ 0 w 142"/>
                <a:gd name="T35" fmla="*/ 122 h 202"/>
                <a:gd name="T36" fmla="*/ 2 w 142"/>
                <a:gd name="T37" fmla="*/ 130 h 202"/>
                <a:gd name="T38" fmla="*/ 19 w 142"/>
                <a:gd name="T39" fmla="*/ 148 h 202"/>
                <a:gd name="T40" fmla="*/ 62 w 142"/>
                <a:gd name="T41" fmla="*/ 157 h 202"/>
                <a:gd name="T42" fmla="*/ 87 w 142"/>
                <a:gd name="T43" fmla="*/ 161 h 202"/>
                <a:gd name="T44" fmla="*/ 102 w 142"/>
                <a:gd name="T45" fmla="*/ 179 h 202"/>
                <a:gd name="T46" fmla="*/ 87 w 142"/>
                <a:gd name="T47" fmla="*/ 195 h 202"/>
                <a:gd name="T48" fmla="*/ 46 w 142"/>
                <a:gd name="T49" fmla="*/ 200 h 202"/>
                <a:gd name="T50" fmla="*/ 45 w 142"/>
                <a:gd name="T51" fmla="*/ 200 h 202"/>
                <a:gd name="T52" fmla="*/ 74 w 142"/>
                <a:gd name="T53" fmla="*/ 201 h 202"/>
                <a:gd name="T54" fmla="*/ 101 w 142"/>
                <a:gd name="T55" fmla="*/ 193 h 202"/>
                <a:gd name="T56" fmla="*/ 108 w 142"/>
                <a:gd name="T57" fmla="*/ 178 h 202"/>
                <a:gd name="T58" fmla="*/ 91 w 142"/>
                <a:gd name="T59" fmla="*/ 154 h 202"/>
                <a:gd name="T60" fmla="*/ 62 w 142"/>
                <a:gd name="T61" fmla="*/ 147 h 202"/>
                <a:gd name="T62" fmla="*/ 25 w 142"/>
                <a:gd name="T63" fmla="*/ 138 h 202"/>
                <a:gd name="T64" fmla="*/ 14 w 142"/>
                <a:gd name="T65" fmla="*/ 126 h 202"/>
                <a:gd name="T66" fmla="*/ 12 w 142"/>
                <a:gd name="T67" fmla="*/ 121 h 202"/>
                <a:gd name="T68" fmla="*/ 12 w 142"/>
                <a:gd name="T69" fmla="*/ 120 h 202"/>
                <a:gd name="T70" fmla="*/ 13 w 142"/>
                <a:gd name="T71" fmla="*/ 116 h 202"/>
                <a:gd name="T72" fmla="*/ 23 w 142"/>
                <a:gd name="T73" fmla="*/ 104 h 202"/>
                <a:gd name="T74" fmla="*/ 47 w 142"/>
                <a:gd name="T75" fmla="*/ 98 h 202"/>
                <a:gd name="T76" fmla="*/ 67 w 142"/>
                <a:gd name="T77" fmla="*/ 98 h 202"/>
                <a:gd name="T78" fmla="*/ 104 w 142"/>
                <a:gd name="T79" fmla="*/ 92 h 202"/>
                <a:gd name="T80" fmla="*/ 140 w 142"/>
                <a:gd name="T81" fmla="*/ 60 h 202"/>
                <a:gd name="T82" fmla="*/ 142 w 142"/>
                <a:gd name="T83" fmla="*/ 49 h 202"/>
                <a:gd name="T84" fmla="*/ 142 w 142"/>
                <a:gd name="T85" fmla="*/ 47 h 202"/>
                <a:gd name="T86" fmla="*/ 142 w 142"/>
                <a:gd name="T87" fmla="*/ 4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202">
                  <a:moveTo>
                    <a:pt x="142" y="44"/>
                  </a:moveTo>
                  <a:cubicBezTo>
                    <a:pt x="142" y="44"/>
                    <a:pt x="142" y="43"/>
                    <a:pt x="142" y="42"/>
                  </a:cubicBezTo>
                  <a:cubicBezTo>
                    <a:pt x="141" y="36"/>
                    <a:pt x="138" y="29"/>
                    <a:pt x="134" y="25"/>
                  </a:cubicBezTo>
                  <a:cubicBezTo>
                    <a:pt x="130" y="20"/>
                    <a:pt x="125" y="17"/>
                    <a:pt x="121" y="14"/>
                  </a:cubicBezTo>
                  <a:cubicBezTo>
                    <a:pt x="111" y="9"/>
                    <a:pt x="101" y="7"/>
                    <a:pt x="91" y="6"/>
                  </a:cubicBezTo>
                  <a:cubicBezTo>
                    <a:pt x="83" y="5"/>
                    <a:pt x="75" y="5"/>
                    <a:pt x="66" y="5"/>
                  </a:cubicBezTo>
                  <a:cubicBezTo>
                    <a:pt x="61" y="1"/>
                    <a:pt x="53" y="0"/>
                    <a:pt x="45" y="1"/>
                  </a:cubicBezTo>
                  <a:cubicBezTo>
                    <a:pt x="32" y="4"/>
                    <a:pt x="23" y="13"/>
                    <a:pt x="25" y="22"/>
                  </a:cubicBezTo>
                  <a:cubicBezTo>
                    <a:pt x="27" y="32"/>
                    <a:pt x="39" y="37"/>
                    <a:pt x="52" y="35"/>
                  </a:cubicBezTo>
                  <a:cubicBezTo>
                    <a:pt x="63" y="33"/>
                    <a:pt x="71" y="26"/>
                    <a:pt x="72" y="18"/>
                  </a:cubicBezTo>
                  <a:cubicBezTo>
                    <a:pt x="78" y="19"/>
                    <a:pt x="83" y="20"/>
                    <a:pt x="89" y="21"/>
                  </a:cubicBezTo>
                  <a:cubicBezTo>
                    <a:pt x="93" y="22"/>
                    <a:pt x="97" y="23"/>
                    <a:pt x="101" y="24"/>
                  </a:cubicBezTo>
                  <a:cubicBezTo>
                    <a:pt x="105" y="26"/>
                    <a:pt x="109" y="27"/>
                    <a:pt x="112" y="29"/>
                  </a:cubicBezTo>
                  <a:cubicBezTo>
                    <a:pt x="116" y="31"/>
                    <a:pt x="118" y="34"/>
                    <a:pt x="120" y="36"/>
                  </a:cubicBezTo>
                  <a:cubicBezTo>
                    <a:pt x="122" y="39"/>
                    <a:pt x="123" y="41"/>
                    <a:pt x="123" y="44"/>
                  </a:cubicBezTo>
                  <a:cubicBezTo>
                    <a:pt x="123" y="44"/>
                    <a:pt x="123" y="45"/>
                    <a:pt x="123" y="45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9"/>
                  </a:cubicBezTo>
                  <a:cubicBezTo>
                    <a:pt x="123" y="51"/>
                    <a:pt x="122" y="52"/>
                    <a:pt x="122" y="54"/>
                  </a:cubicBezTo>
                  <a:cubicBezTo>
                    <a:pt x="121" y="57"/>
                    <a:pt x="119" y="60"/>
                    <a:pt x="117" y="62"/>
                  </a:cubicBezTo>
                  <a:cubicBezTo>
                    <a:pt x="112" y="68"/>
                    <a:pt x="105" y="72"/>
                    <a:pt x="98" y="75"/>
                  </a:cubicBezTo>
                  <a:cubicBezTo>
                    <a:pt x="90" y="78"/>
                    <a:pt x="82" y="80"/>
                    <a:pt x="73" y="81"/>
                  </a:cubicBezTo>
                  <a:cubicBezTo>
                    <a:pt x="71" y="81"/>
                    <a:pt x="69" y="81"/>
                    <a:pt x="67" y="81"/>
                  </a:cubicBezTo>
                  <a:cubicBezTo>
                    <a:pt x="65" y="82"/>
                    <a:pt x="62" y="82"/>
                    <a:pt x="60" y="82"/>
                  </a:cubicBezTo>
                  <a:cubicBezTo>
                    <a:pt x="55" y="82"/>
                    <a:pt x="50" y="83"/>
                    <a:pt x="45" y="83"/>
                  </a:cubicBezTo>
                  <a:cubicBezTo>
                    <a:pt x="36" y="85"/>
                    <a:pt x="26" y="87"/>
                    <a:pt x="16" y="93"/>
                  </a:cubicBezTo>
                  <a:cubicBezTo>
                    <a:pt x="12" y="96"/>
                    <a:pt x="8" y="100"/>
                    <a:pt x="4" y="105"/>
                  </a:cubicBezTo>
                  <a:cubicBezTo>
                    <a:pt x="3" y="107"/>
                    <a:pt x="2" y="110"/>
                    <a:pt x="1" y="113"/>
                  </a:cubicBezTo>
                  <a:cubicBezTo>
                    <a:pt x="1" y="114"/>
                    <a:pt x="1" y="116"/>
                    <a:pt x="0" y="117"/>
                  </a:cubicBezTo>
                  <a:cubicBezTo>
                    <a:pt x="0" y="118"/>
                    <a:pt x="0" y="119"/>
                    <a:pt x="0" y="11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3"/>
                    <a:pt x="1" y="125"/>
                    <a:pt x="1" y="126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4" y="133"/>
                    <a:pt x="5" y="135"/>
                    <a:pt x="7" y="138"/>
                  </a:cubicBezTo>
                  <a:cubicBezTo>
                    <a:pt x="10" y="142"/>
                    <a:pt x="14" y="146"/>
                    <a:pt x="19" y="148"/>
                  </a:cubicBezTo>
                  <a:cubicBezTo>
                    <a:pt x="28" y="153"/>
                    <a:pt x="38" y="155"/>
                    <a:pt x="47" y="156"/>
                  </a:cubicBezTo>
                  <a:cubicBezTo>
                    <a:pt x="52" y="157"/>
                    <a:pt x="57" y="157"/>
                    <a:pt x="62" y="157"/>
                  </a:cubicBezTo>
                  <a:cubicBezTo>
                    <a:pt x="66" y="157"/>
                    <a:pt x="71" y="157"/>
                    <a:pt x="75" y="158"/>
                  </a:cubicBezTo>
                  <a:cubicBezTo>
                    <a:pt x="79" y="158"/>
                    <a:pt x="83" y="160"/>
                    <a:pt x="87" y="161"/>
                  </a:cubicBezTo>
                  <a:cubicBezTo>
                    <a:pt x="91" y="163"/>
                    <a:pt x="95" y="165"/>
                    <a:pt x="97" y="168"/>
                  </a:cubicBezTo>
                  <a:cubicBezTo>
                    <a:pt x="100" y="171"/>
                    <a:pt x="101" y="175"/>
                    <a:pt x="102" y="179"/>
                  </a:cubicBezTo>
                  <a:cubicBezTo>
                    <a:pt x="102" y="183"/>
                    <a:pt x="101" y="186"/>
                    <a:pt x="98" y="189"/>
                  </a:cubicBezTo>
                  <a:cubicBezTo>
                    <a:pt x="95" y="192"/>
                    <a:pt x="91" y="194"/>
                    <a:pt x="87" y="195"/>
                  </a:cubicBezTo>
                  <a:cubicBezTo>
                    <a:pt x="82" y="197"/>
                    <a:pt x="78" y="198"/>
                    <a:pt x="73" y="198"/>
                  </a:cubicBezTo>
                  <a:cubicBezTo>
                    <a:pt x="64" y="200"/>
                    <a:pt x="55" y="200"/>
                    <a:pt x="46" y="200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5" y="200"/>
                    <a:pt x="45" y="200"/>
                  </a:cubicBezTo>
                  <a:cubicBezTo>
                    <a:pt x="45" y="200"/>
                    <a:pt x="45" y="201"/>
                    <a:pt x="46" y="201"/>
                  </a:cubicBezTo>
                  <a:cubicBezTo>
                    <a:pt x="55" y="202"/>
                    <a:pt x="64" y="202"/>
                    <a:pt x="74" y="201"/>
                  </a:cubicBezTo>
                  <a:cubicBezTo>
                    <a:pt x="78" y="201"/>
                    <a:pt x="83" y="201"/>
                    <a:pt x="88" y="199"/>
                  </a:cubicBezTo>
                  <a:cubicBezTo>
                    <a:pt x="92" y="198"/>
                    <a:pt x="97" y="196"/>
                    <a:pt x="101" y="193"/>
                  </a:cubicBezTo>
                  <a:cubicBezTo>
                    <a:pt x="103" y="191"/>
                    <a:pt x="105" y="189"/>
                    <a:pt x="106" y="186"/>
                  </a:cubicBezTo>
                  <a:cubicBezTo>
                    <a:pt x="107" y="184"/>
                    <a:pt x="108" y="181"/>
                    <a:pt x="108" y="178"/>
                  </a:cubicBezTo>
                  <a:cubicBezTo>
                    <a:pt x="108" y="173"/>
                    <a:pt x="106" y="168"/>
                    <a:pt x="103" y="164"/>
                  </a:cubicBezTo>
                  <a:cubicBezTo>
                    <a:pt x="99" y="159"/>
                    <a:pt x="95" y="156"/>
                    <a:pt x="91" y="154"/>
                  </a:cubicBezTo>
                  <a:cubicBezTo>
                    <a:pt x="86" y="152"/>
                    <a:pt x="81" y="150"/>
                    <a:pt x="77" y="149"/>
                  </a:cubicBezTo>
                  <a:cubicBezTo>
                    <a:pt x="72" y="148"/>
                    <a:pt x="67" y="147"/>
                    <a:pt x="62" y="147"/>
                  </a:cubicBezTo>
                  <a:cubicBezTo>
                    <a:pt x="57" y="147"/>
                    <a:pt x="53" y="147"/>
                    <a:pt x="49" y="146"/>
                  </a:cubicBezTo>
                  <a:cubicBezTo>
                    <a:pt x="40" y="145"/>
                    <a:pt x="31" y="143"/>
                    <a:pt x="25" y="138"/>
                  </a:cubicBezTo>
                  <a:cubicBezTo>
                    <a:pt x="21" y="136"/>
                    <a:pt x="18" y="134"/>
                    <a:pt x="16" y="131"/>
                  </a:cubicBezTo>
                  <a:cubicBezTo>
                    <a:pt x="15" y="129"/>
                    <a:pt x="14" y="128"/>
                    <a:pt x="14" y="126"/>
                  </a:cubicBezTo>
                  <a:cubicBezTo>
                    <a:pt x="13" y="125"/>
                    <a:pt x="13" y="124"/>
                    <a:pt x="13" y="123"/>
                  </a:cubicBezTo>
                  <a:cubicBezTo>
                    <a:pt x="13" y="123"/>
                    <a:pt x="12" y="122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3" y="120"/>
                    <a:pt x="13" y="119"/>
                    <a:pt x="13" y="119"/>
                  </a:cubicBezTo>
                  <a:cubicBezTo>
                    <a:pt x="13" y="118"/>
                    <a:pt x="13" y="117"/>
                    <a:pt x="13" y="116"/>
                  </a:cubicBezTo>
                  <a:cubicBezTo>
                    <a:pt x="14" y="114"/>
                    <a:pt x="14" y="113"/>
                    <a:pt x="15" y="111"/>
                  </a:cubicBezTo>
                  <a:cubicBezTo>
                    <a:pt x="17" y="109"/>
                    <a:pt x="20" y="106"/>
                    <a:pt x="23" y="104"/>
                  </a:cubicBezTo>
                  <a:cubicBezTo>
                    <a:pt x="27" y="102"/>
                    <a:pt x="30" y="101"/>
                    <a:pt x="34" y="100"/>
                  </a:cubicBezTo>
                  <a:cubicBezTo>
                    <a:pt x="39" y="99"/>
                    <a:pt x="43" y="98"/>
                    <a:pt x="47" y="98"/>
                  </a:cubicBezTo>
                  <a:cubicBezTo>
                    <a:pt x="51" y="98"/>
                    <a:pt x="56" y="97"/>
                    <a:pt x="60" y="98"/>
                  </a:cubicBezTo>
                  <a:cubicBezTo>
                    <a:pt x="62" y="98"/>
                    <a:pt x="65" y="98"/>
                    <a:pt x="67" y="98"/>
                  </a:cubicBezTo>
                  <a:cubicBezTo>
                    <a:pt x="70" y="98"/>
                    <a:pt x="72" y="98"/>
                    <a:pt x="75" y="98"/>
                  </a:cubicBezTo>
                  <a:cubicBezTo>
                    <a:pt x="84" y="97"/>
                    <a:pt x="94" y="96"/>
                    <a:pt x="104" y="92"/>
                  </a:cubicBezTo>
                  <a:cubicBezTo>
                    <a:pt x="114" y="89"/>
                    <a:pt x="124" y="84"/>
                    <a:pt x="131" y="75"/>
                  </a:cubicBezTo>
                  <a:cubicBezTo>
                    <a:pt x="135" y="71"/>
                    <a:pt x="138" y="65"/>
                    <a:pt x="140" y="60"/>
                  </a:cubicBezTo>
                  <a:cubicBezTo>
                    <a:pt x="141" y="57"/>
                    <a:pt x="141" y="54"/>
                    <a:pt x="142" y="51"/>
                  </a:cubicBezTo>
                  <a:cubicBezTo>
                    <a:pt x="142" y="50"/>
                    <a:pt x="142" y="50"/>
                    <a:pt x="142" y="49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6"/>
                    <a:pt x="142" y="46"/>
                    <a:pt x="142" y="46"/>
                  </a:cubicBezTo>
                  <a:lnTo>
                    <a:pt x="14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4038600" y="296863"/>
              <a:ext cx="566737" cy="611188"/>
            </a:xfrm>
            <a:custGeom>
              <a:avLst/>
              <a:gdLst>
                <a:gd name="T0" fmla="*/ 139 w 151"/>
                <a:gd name="T1" fmla="*/ 0 h 161"/>
                <a:gd name="T2" fmla="*/ 12 w 151"/>
                <a:gd name="T3" fmla="*/ 0 h 161"/>
                <a:gd name="T4" fmla="*/ 9 w 151"/>
                <a:gd name="T5" fmla="*/ 0 h 161"/>
                <a:gd name="T6" fmla="*/ 55 w 151"/>
                <a:gd name="T7" fmla="*/ 30 h 161"/>
                <a:gd name="T8" fmla="*/ 62 w 151"/>
                <a:gd name="T9" fmla="*/ 147 h 161"/>
                <a:gd name="T10" fmla="*/ 61 w 151"/>
                <a:gd name="T11" fmla="*/ 148 h 161"/>
                <a:gd name="T12" fmla="*/ 75 w 151"/>
                <a:gd name="T13" fmla="*/ 161 h 161"/>
                <a:gd name="T14" fmla="*/ 88 w 151"/>
                <a:gd name="T15" fmla="*/ 148 h 161"/>
                <a:gd name="T16" fmla="*/ 88 w 151"/>
                <a:gd name="T17" fmla="*/ 148 h 161"/>
                <a:gd name="T18" fmla="*/ 88 w 151"/>
                <a:gd name="T19" fmla="*/ 148 h 161"/>
                <a:gd name="T20" fmla="*/ 97 w 151"/>
                <a:gd name="T21" fmla="*/ 30 h 161"/>
                <a:gd name="T22" fmla="*/ 142 w 151"/>
                <a:gd name="T23" fmla="*/ 0 h 161"/>
                <a:gd name="T24" fmla="*/ 139 w 151"/>
                <a:gd name="T2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61">
                  <a:moveTo>
                    <a:pt x="13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30"/>
                    <a:pt x="55" y="30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2" y="148"/>
                    <a:pt x="61" y="148"/>
                    <a:pt x="61" y="148"/>
                  </a:cubicBezTo>
                  <a:cubicBezTo>
                    <a:pt x="61" y="155"/>
                    <a:pt x="67" y="161"/>
                    <a:pt x="75" y="161"/>
                  </a:cubicBezTo>
                  <a:cubicBezTo>
                    <a:pt x="82" y="161"/>
                    <a:pt x="88" y="155"/>
                    <a:pt x="88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151" y="30"/>
                    <a:pt x="142" y="0"/>
                    <a:pt x="142" y="0"/>
                  </a:cubicBez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2" name="Group 43"/>
          <p:cNvGrpSpPr/>
          <p:nvPr/>
        </p:nvGrpSpPr>
        <p:grpSpPr>
          <a:xfrm>
            <a:off x="6862402" y="3776756"/>
            <a:ext cx="2486301" cy="1257778"/>
            <a:chOff x="6702745" y="3020812"/>
            <a:chExt cx="2486301" cy="1257778"/>
          </a:xfrm>
        </p:grpSpPr>
        <p:sp>
          <p:nvSpPr>
            <p:cNvPr id="53" name="TextBox 46"/>
            <p:cNvSpPr txBox="1"/>
            <p:nvPr/>
          </p:nvSpPr>
          <p:spPr>
            <a:xfrm>
              <a:off x="6702745" y="3020812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4" name="Rectangle 47"/>
            <p:cNvSpPr/>
            <p:nvPr/>
          </p:nvSpPr>
          <p:spPr>
            <a:xfrm>
              <a:off x="6722616" y="3459135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5" name="Group 44"/>
          <p:cNvGrpSpPr/>
          <p:nvPr/>
        </p:nvGrpSpPr>
        <p:grpSpPr>
          <a:xfrm>
            <a:off x="3291738" y="5073953"/>
            <a:ext cx="2466430" cy="1251198"/>
            <a:chOff x="3132081" y="4318009"/>
            <a:chExt cx="2466430" cy="1251198"/>
          </a:xfrm>
        </p:grpSpPr>
        <p:sp>
          <p:nvSpPr>
            <p:cNvPr id="56" name="TextBox 48"/>
            <p:cNvSpPr txBox="1"/>
            <p:nvPr/>
          </p:nvSpPr>
          <p:spPr>
            <a:xfrm>
              <a:off x="3889204" y="5230653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Rectangle 49"/>
            <p:cNvSpPr/>
            <p:nvPr/>
          </p:nvSpPr>
          <p:spPr>
            <a:xfrm>
              <a:off x="3132081" y="4318009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8" name="Rectangle 50"/>
          <p:cNvSpPr/>
          <p:nvPr/>
        </p:nvSpPr>
        <p:spPr>
          <a:xfrm>
            <a:off x="6882273" y="751176"/>
            <a:ext cx="246643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详细内容</a:t>
            </a:r>
            <a:r>
              <a:rPr lang="en-US" altLang="zh-CN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点击输入本栏的具体文字，简明扼要的说明分项内容，此为概念图解。</a:t>
            </a:r>
            <a:endParaRPr lang="id-ID" sz="1050" spc="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9" name="Group 42"/>
          <p:cNvGrpSpPr/>
          <p:nvPr/>
        </p:nvGrpSpPr>
        <p:grpSpPr>
          <a:xfrm>
            <a:off x="3291738" y="1680187"/>
            <a:ext cx="2466430" cy="1251198"/>
            <a:chOff x="3132081" y="924243"/>
            <a:chExt cx="2466430" cy="1251198"/>
          </a:xfrm>
        </p:grpSpPr>
        <p:sp>
          <p:nvSpPr>
            <p:cNvPr id="60" name="TextBox 51"/>
            <p:cNvSpPr txBox="1"/>
            <p:nvPr/>
          </p:nvSpPr>
          <p:spPr>
            <a:xfrm>
              <a:off x="3889204" y="1836887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Rectangle 52"/>
            <p:cNvSpPr/>
            <p:nvPr/>
          </p:nvSpPr>
          <p:spPr>
            <a:xfrm>
              <a:off x="3132081" y="924243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43" grpId="0" animBg="1"/>
      <p:bldP spid="44" grpId="0" animBg="1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Freeform 1059"/>
          <p:cNvSpPr>
            <a:spLocks noEditPoints="1"/>
          </p:cNvSpPr>
          <p:nvPr/>
        </p:nvSpPr>
        <p:spPr bwMode="auto">
          <a:xfrm>
            <a:off x="5524501" y="3003550"/>
            <a:ext cx="3163888" cy="3098800"/>
          </a:xfrm>
          <a:custGeom>
            <a:avLst/>
            <a:gdLst>
              <a:gd name="T0" fmla="*/ 996 w 1993"/>
              <a:gd name="T1" fmla="*/ 1952 h 1952"/>
              <a:gd name="T2" fmla="*/ 0 w 1993"/>
              <a:gd name="T3" fmla="*/ 1134 h 1952"/>
              <a:gd name="T4" fmla="*/ 446 w 1993"/>
              <a:gd name="T5" fmla="*/ 1134 h 1952"/>
              <a:gd name="T6" fmla="*/ 446 w 1993"/>
              <a:gd name="T7" fmla="*/ 0 h 1952"/>
              <a:gd name="T8" fmla="*/ 1548 w 1993"/>
              <a:gd name="T9" fmla="*/ 0 h 1952"/>
              <a:gd name="T10" fmla="*/ 1548 w 1993"/>
              <a:gd name="T11" fmla="*/ 1134 h 1952"/>
              <a:gd name="T12" fmla="*/ 1993 w 1993"/>
              <a:gd name="T13" fmla="*/ 1134 h 1952"/>
              <a:gd name="T14" fmla="*/ 996 w 1993"/>
              <a:gd name="T15" fmla="*/ 1952 h 1952"/>
              <a:gd name="T16" fmla="*/ 224 w 1993"/>
              <a:gd name="T17" fmla="*/ 1214 h 1952"/>
              <a:gd name="T18" fmla="*/ 996 w 1993"/>
              <a:gd name="T19" fmla="*/ 1848 h 1952"/>
              <a:gd name="T20" fmla="*/ 1770 w 1993"/>
              <a:gd name="T21" fmla="*/ 1214 h 1952"/>
              <a:gd name="T22" fmla="*/ 1468 w 1993"/>
              <a:gd name="T23" fmla="*/ 1214 h 1952"/>
              <a:gd name="T24" fmla="*/ 1468 w 1993"/>
              <a:gd name="T25" fmla="*/ 80 h 1952"/>
              <a:gd name="T26" fmla="*/ 526 w 1993"/>
              <a:gd name="T27" fmla="*/ 80 h 1952"/>
              <a:gd name="T28" fmla="*/ 526 w 1993"/>
              <a:gd name="T29" fmla="*/ 1214 h 1952"/>
              <a:gd name="T30" fmla="*/ 224 w 1993"/>
              <a:gd name="T31" fmla="*/ 1214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996" y="1952"/>
                </a:moveTo>
                <a:lnTo>
                  <a:pt x="0" y="1134"/>
                </a:lnTo>
                <a:lnTo>
                  <a:pt x="446" y="1134"/>
                </a:lnTo>
                <a:lnTo>
                  <a:pt x="446" y="0"/>
                </a:lnTo>
                <a:lnTo>
                  <a:pt x="1548" y="0"/>
                </a:lnTo>
                <a:lnTo>
                  <a:pt x="1548" y="1134"/>
                </a:lnTo>
                <a:lnTo>
                  <a:pt x="1993" y="1134"/>
                </a:lnTo>
                <a:lnTo>
                  <a:pt x="996" y="1952"/>
                </a:lnTo>
                <a:close/>
                <a:moveTo>
                  <a:pt x="224" y="1214"/>
                </a:moveTo>
                <a:lnTo>
                  <a:pt x="996" y="1848"/>
                </a:lnTo>
                <a:lnTo>
                  <a:pt x="1770" y="1214"/>
                </a:lnTo>
                <a:lnTo>
                  <a:pt x="1468" y="1214"/>
                </a:lnTo>
                <a:lnTo>
                  <a:pt x="1468" y="80"/>
                </a:lnTo>
                <a:lnTo>
                  <a:pt x="526" y="80"/>
                </a:lnTo>
                <a:lnTo>
                  <a:pt x="526" y="1214"/>
                </a:lnTo>
                <a:lnTo>
                  <a:pt x="224" y="12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7639051" y="3679825"/>
            <a:ext cx="603250" cy="603250"/>
            <a:chOff x="7581901" y="3851275"/>
            <a:chExt cx="603250" cy="603250"/>
          </a:xfrm>
        </p:grpSpPr>
        <p:sp>
          <p:nvSpPr>
            <p:cNvPr id="7" name="Oval 1062"/>
            <p:cNvSpPr>
              <a:spLocks noChangeArrowheads="1"/>
            </p:cNvSpPr>
            <p:nvPr/>
          </p:nvSpPr>
          <p:spPr bwMode="auto">
            <a:xfrm>
              <a:off x="7594601" y="3863975"/>
              <a:ext cx="577850" cy="577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8" name="Freeform 1063"/>
            <p:cNvSpPr>
              <a:spLocks noEditPoints="1"/>
            </p:cNvSpPr>
            <p:nvPr/>
          </p:nvSpPr>
          <p:spPr bwMode="auto">
            <a:xfrm>
              <a:off x="7581901" y="3851275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182 w 190"/>
                <a:gd name="T17" fmla="*/ 95 h 190"/>
                <a:gd name="T18" fmla="*/ 95 w 190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9" name="Freeform 1064"/>
            <p:cNvSpPr>
              <a:spLocks noEditPoints="1"/>
            </p:cNvSpPr>
            <p:nvPr/>
          </p:nvSpPr>
          <p:spPr bwMode="auto">
            <a:xfrm>
              <a:off x="7762876" y="3987801"/>
              <a:ext cx="254000" cy="320675"/>
            </a:xfrm>
            <a:custGeom>
              <a:avLst/>
              <a:gdLst>
                <a:gd name="T0" fmla="*/ 142 w 160"/>
                <a:gd name="T1" fmla="*/ 18 h 202"/>
                <a:gd name="T2" fmla="*/ 142 w 160"/>
                <a:gd name="T3" fmla="*/ 0 h 202"/>
                <a:gd name="T4" fmla="*/ 0 w 160"/>
                <a:gd name="T5" fmla="*/ 0 h 202"/>
                <a:gd name="T6" fmla="*/ 0 w 160"/>
                <a:gd name="T7" fmla="*/ 184 h 202"/>
                <a:gd name="T8" fmla="*/ 18 w 160"/>
                <a:gd name="T9" fmla="*/ 184 h 202"/>
                <a:gd name="T10" fmla="*/ 18 w 160"/>
                <a:gd name="T11" fmla="*/ 202 h 202"/>
                <a:gd name="T12" fmla="*/ 160 w 160"/>
                <a:gd name="T13" fmla="*/ 202 h 202"/>
                <a:gd name="T14" fmla="*/ 160 w 160"/>
                <a:gd name="T15" fmla="*/ 18 h 202"/>
                <a:gd name="T16" fmla="*/ 142 w 160"/>
                <a:gd name="T17" fmla="*/ 18 h 202"/>
                <a:gd name="T18" fmla="*/ 10 w 160"/>
                <a:gd name="T19" fmla="*/ 174 h 202"/>
                <a:gd name="T20" fmla="*/ 10 w 160"/>
                <a:gd name="T21" fmla="*/ 10 h 202"/>
                <a:gd name="T22" fmla="*/ 134 w 160"/>
                <a:gd name="T23" fmla="*/ 10 h 202"/>
                <a:gd name="T24" fmla="*/ 134 w 160"/>
                <a:gd name="T25" fmla="*/ 132 h 202"/>
                <a:gd name="T26" fmla="*/ 90 w 160"/>
                <a:gd name="T27" fmla="*/ 132 h 202"/>
                <a:gd name="T28" fmla="*/ 90 w 160"/>
                <a:gd name="T29" fmla="*/ 174 h 202"/>
                <a:gd name="T30" fmla="*/ 10 w 160"/>
                <a:gd name="T31" fmla="*/ 174 h 202"/>
                <a:gd name="T32" fmla="*/ 150 w 160"/>
                <a:gd name="T33" fmla="*/ 192 h 202"/>
                <a:gd name="T34" fmla="*/ 28 w 160"/>
                <a:gd name="T35" fmla="*/ 192 h 202"/>
                <a:gd name="T36" fmla="*/ 28 w 160"/>
                <a:gd name="T37" fmla="*/ 184 h 202"/>
                <a:gd name="T38" fmla="*/ 96 w 160"/>
                <a:gd name="T39" fmla="*/ 184 h 202"/>
                <a:gd name="T40" fmla="*/ 142 w 160"/>
                <a:gd name="T41" fmla="*/ 138 h 202"/>
                <a:gd name="T42" fmla="*/ 142 w 160"/>
                <a:gd name="T43" fmla="*/ 28 h 202"/>
                <a:gd name="T44" fmla="*/ 150 w 160"/>
                <a:gd name="T45" fmla="*/ 28 h 202"/>
                <a:gd name="T46" fmla="*/ 150 w 160"/>
                <a:gd name="T47" fmla="*/ 192 h 202"/>
                <a:gd name="T48" fmla="*/ 116 w 160"/>
                <a:gd name="T49" fmla="*/ 34 h 202"/>
                <a:gd name="T50" fmla="*/ 28 w 160"/>
                <a:gd name="T51" fmla="*/ 34 h 202"/>
                <a:gd name="T52" fmla="*/ 28 w 160"/>
                <a:gd name="T53" fmla="*/ 46 h 202"/>
                <a:gd name="T54" fmla="*/ 116 w 160"/>
                <a:gd name="T55" fmla="*/ 46 h 202"/>
                <a:gd name="T56" fmla="*/ 116 w 160"/>
                <a:gd name="T57" fmla="*/ 34 h 202"/>
                <a:gd name="T58" fmla="*/ 116 w 160"/>
                <a:gd name="T59" fmla="*/ 58 h 202"/>
                <a:gd name="T60" fmla="*/ 28 w 160"/>
                <a:gd name="T61" fmla="*/ 58 h 202"/>
                <a:gd name="T62" fmla="*/ 28 w 160"/>
                <a:gd name="T63" fmla="*/ 70 h 202"/>
                <a:gd name="T64" fmla="*/ 116 w 160"/>
                <a:gd name="T65" fmla="*/ 70 h 202"/>
                <a:gd name="T66" fmla="*/ 116 w 160"/>
                <a:gd name="T67" fmla="*/ 58 h 202"/>
                <a:gd name="T68" fmla="*/ 116 w 160"/>
                <a:gd name="T69" fmla="*/ 84 h 202"/>
                <a:gd name="T70" fmla="*/ 28 w 160"/>
                <a:gd name="T71" fmla="*/ 84 h 202"/>
                <a:gd name="T72" fmla="*/ 28 w 160"/>
                <a:gd name="T73" fmla="*/ 96 h 202"/>
                <a:gd name="T74" fmla="*/ 116 w 160"/>
                <a:gd name="T75" fmla="*/ 96 h 202"/>
                <a:gd name="T76" fmla="*/ 116 w 160"/>
                <a:gd name="T77" fmla="*/ 84 h 202"/>
                <a:gd name="T78" fmla="*/ 28 w 160"/>
                <a:gd name="T79" fmla="*/ 120 h 202"/>
                <a:gd name="T80" fmla="*/ 72 w 160"/>
                <a:gd name="T81" fmla="*/ 120 h 202"/>
                <a:gd name="T82" fmla="*/ 72 w 160"/>
                <a:gd name="T83" fmla="*/ 108 h 202"/>
                <a:gd name="T84" fmla="*/ 28 w 160"/>
                <a:gd name="T85" fmla="*/ 108 h 202"/>
                <a:gd name="T86" fmla="*/ 28 w 160"/>
                <a:gd name="T87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202">
                  <a:moveTo>
                    <a:pt x="142" y="1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8" y="184"/>
                  </a:lnTo>
                  <a:lnTo>
                    <a:pt x="18" y="202"/>
                  </a:lnTo>
                  <a:lnTo>
                    <a:pt x="160" y="202"/>
                  </a:lnTo>
                  <a:lnTo>
                    <a:pt x="160" y="18"/>
                  </a:lnTo>
                  <a:lnTo>
                    <a:pt x="142" y="18"/>
                  </a:lnTo>
                  <a:close/>
                  <a:moveTo>
                    <a:pt x="10" y="174"/>
                  </a:moveTo>
                  <a:lnTo>
                    <a:pt x="10" y="10"/>
                  </a:lnTo>
                  <a:lnTo>
                    <a:pt x="134" y="10"/>
                  </a:lnTo>
                  <a:lnTo>
                    <a:pt x="134" y="132"/>
                  </a:lnTo>
                  <a:lnTo>
                    <a:pt x="90" y="132"/>
                  </a:lnTo>
                  <a:lnTo>
                    <a:pt x="90" y="174"/>
                  </a:lnTo>
                  <a:lnTo>
                    <a:pt x="10" y="174"/>
                  </a:lnTo>
                  <a:close/>
                  <a:moveTo>
                    <a:pt x="150" y="192"/>
                  </a:moveTo>
                  <a:lnTo>
                    <a:pt x="28" y="192"/>
                  </a:lnTo>
                  <a:lnTo>
                    <a:pt x="28" y="184"/>
                  </a:lnTo>
                  <a:lnTo>
                    <a:pt x="96" y="184"/>
                  </a:lnTo>
                  <a:lnTo>
                    <a:pt x="142" y="138"/>
                  </a:lnTo>
                  <a:lnTo>
                    <a:pt x="142" y="28"/>
                  </a:lnTo>
                  <a:lnTo>
                    <a:pt x="150" y="28"/>
                  </a:lnTo>
                  <a:lnTo>
                    <a:pt x="150" y="192"/>
                  </a:lnTo>
                  <a:close/>
                  <a:moveTo>
                    <a:pt x="116" y="34"/>
                  </a:moveTo>
                  <a:lnTo>
                    <a:pt x="28" y="34"/>
                  </a:lnTo>
                  <a:lnTo>
                    <a:pt x="28" y="46"/>
                  </a:lnTo>
                  <a:lnTo>
                    <a:pt x="116" y="46"/>
                  </a:lnTo>
                  <a:lnTo>
                    <a:pt x="116" y="34"/>
                  </a:lnTo>
                  <a:close/>
                  <a:moveTo>
                    <a:pt x="116" y="58"/>
                  </a:moveTo>
                  <a:lnTo>
                    <a:pt x="28" y="58"/>
                  </a:lnTo>
                  <a:lnTo>
                    <a:pt x="28" y="70"/>
                  </a:lnTo>
                  <a:lnTo>
                    <a:pt x="116" y="70"/>
                  </a:lnTo>
                  <a:lnTo>
                    <a:pt x="116" y="58"/>
                  </a:lnTo>
                  <a:close/>
                  <a:moveTo>
                    <a:pt x="116" y="84"/>
                  </a:moveTo>
                  <a:lnTo>
                    <a:pt x="28" y="84"/>
                  </a:lnTo>
                  <a:lnTo>
                    <a:pt x="28" y="96"/>
                  </a:lnTo>
                  <a:lnTo>
                    <a:pt x="116" y="96"/>
                  </a:lnTo>
                  <a:lnTo>
                    <a:pt x="116" y="84"/>
                  </a:lnTo>
                  <a:close/>
                  <a:moveTo>
                    <a:pt x="28" y="120"/>
                  </a:moveTo>
                  <a:lnTo>
                    <a:pt x="72" y="120"/>
                  </a:lnTo>
                  <a:lnTo>
                    <a:pt x="72" y="108"/>
                  </a:lnTo>
                  <a:lnTo>
                    <a:pt x="28" y="108"/>
                  </a:lnTo>
                  <a:lnTo>
                    <a:pt x="28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</p:grpSp>
      <p:sp>
        <p:nvSpPr>
          <p:cNvPr id="10" name="Freeform 1065"/>
          <p:cNvSpPr/>
          <p:nvPr/>
        </p:nvSpPr>
        <p:spPr bwMode="auto">
          <a:xfrm>
            <a:off x="1582739" y="3175000"/>
            <a:ext cx="1831975" cy="1504950"/>
          </a:xfrm>
          <a:custGeom>
            <a:avLst/>
            <a:gdLst>
              <a:gd name="T0" fmla="*/ 1154 w 1154"/>
              <a:gd name="T1" fmla="*/ 0 h 948"/>
              <a:gd name="T2" fmla="*/ 0 w 1154"/>
              <a:gd name="T3" fmla="*/ 948 h 948"/>
              <a:gd name="T4" fmla="*/ 0 w 1154"/>
              <a:gd name="T5" fmla="*/ 844 h 948"/>
              <a:gd name="T6" fmla="*/ 1028 w 1154"/>
              <a:gd name="T7" fmla="*/ 0 h 948"/>
              <a:gd name="T8" fmla="*/ 1154 w 1154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4" h="948">
                <a:moveTo>
                  <a:pt x="1154" y="0"/>
                </a:moveTo>
                <a:lnTo>
                  <a:pt x="0" y="948"/>
                </a:lnTo>
                <a:lnTo>
                  <a:pt x="0" y="844"/>
                </a:lnTo>
                <a:lnTo>
                  <a:pt x="1028" y="0"/>
                </a:lnTo>
                <a:lnTo>
                  <a:pt x="11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66"/>
          <p:cNvSpPr/>
          <p:nvPr/>
        </p:nvSpPr>
        <p:spPr bwMode="auto">
          <a:xfrm>
            <a:off x="8891589" y="2968625"/>
            <a:ext cx="1831975" cy="1504950"/>
          </a:xfrm>
          <a:custGeom>
            <a:avLst/>
            <a:gdLst>
              <a:gd name="T0" fmla="*/ 0 w 1154"/>
              <a:gd name="T1" fmla="*/ 948 h 948"/>
              <a:gd name="T2" fmla="*/ 1154 w 1154"/>
              <a:gd name="T3" fmla="*/ 0 h 948"/>
              <a:gd name="T4" fmla="*/ 1154 w 1154"/>
              <a:gd name="T5" fmla="*/ 104 h 948"/>
              <a:gd name="T6" fmla="*/ 126 w 1154"/>
              <a:gd name="T7" fmla="*/ 948 h 948"/>
              <a:gd name="T8" fmla="*/ 0 w 1154"/>
              <a:gd name="T9" fmla="*/ 948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4" h="948">
                <a:moveTo>
                  <a:pt x="0" y="948"/>
                </a:moveTo>
                <a:lnTo>
                  <a:pt x="1154" y="0"/>
                </a:lnTo>
                <a:lnTo>
                  <a:pt x="1154" y="104"/>
                </a:lnTo>
                <a:lnTo>
                  <a:pt x="126" y="948"/>
                </a:lnTo>
                <a:lnTo>
                  <a:pt x="0" y="9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067"/>
          <p:cNvSpPr>
            <a:spLocks noEditPoints="1"/>
          </p:cNvSpPr>
          <p:nvPr/>
        </p:nvSpPr>
        <p:spPr bwMode="auto">
          <a:xfrm>
            <a:off x="3617913" y="1546225"/>
            <a:ext cx="3163888" cy="3098800"/>
          </a:xfrm>
          <a:custGeom>
            <a:avLst/>
            <a:gdLst>
              <a:gd name="T0" fmla="*/ 1547 w 1993"/>
              <a:gd name="T1" fmla="*/ 1952 h 1952"/>
              <a:gd name="T2" fmla="*/ 445 w 1993"/>
              <a:gd name="T3" fmla="*/ 1952 h 1952"/>
              <a:gd name="T4" fmla="*/ 445 w 1993"/>
              <a:gd name="T5" fmla="*/ 818 h 1952"/>
              <a:gd name="T6" fmla="*/ 0 w 1993"/>
              <a:gd name="T7" fmla="*/ 818 h 1952"/>
              <a:gd name="T8" fmla="*/ 997 w 1993"/>
              <a:gd name="T9" fmla="*/ 0 h 1952"/>
              <a:gd name="T10" fmla="*/ 1993 w 1993"/>
              <a:gd name="T11" fmla="*/ 818 h 1952"/>
              <a:gd name="T12" fmla="*/ 1547 w 1993"/>
              <a:gd name="T13" fmla="*/ 818 h 1952"/>
              <a:gd name="T14" fmla="*/ 1547 w 1993"/>
              <a:gd name="T15" fmla="*/ 1952 h 1952"/>
              <a:gd name="T16" fmla="*/ 525 w 1993"/>
              <a:gd name="T17" fmla="*/ 1872 h 1952"/>
              <a:gd name="T18" fmla="*/ 1467 w 1993"/>
              <a:gd name="T19" fmla="*/ 1872 h 1952"/>
              <a:gd name="T20" fmla="*/ 1467 w 1993"/>
              <a:gd name="T21" fmla="*/ 738 h 1952"/>
              <a:gd name="T22" fmla="*/ 1769 w 1993"/>
              <a:gd name="T23" fmla="*/ 738 h 1952"/>
              <a:gd name="T24" fmla="*/ 997 w 1993"/>
              <a:gd name="T25" fmla="*/ 104 h 1952"/>
              <a:gd name="T26" fmla="*/ 223 w 1993"/>
              <a:gd name="T27" fmla="*/ 738 h 1952"/>
              <a:gd name="T28" fmla="*/ 525 w 1993"/>
              <a:gd name="T29" fmla="*/ 738 h 1952"/>
              <a:gd name="T30" fmla="*/ 525 w 1993"/>
              <a:gd name="T31" fmla="*/ 1872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1547" y="1952"/>
                </a:moveTo>
                <a:lnTo>
                  <a:pt x="445" y="1952"/>
                </a:lnTo>
                <a:lnTo>
                  <a:pt x="445" y="818"/>
                </a:lnTo>
                <a:lnTo>
                  <a:pt x="0" y="818"/>
                </a:lnTo>
                <a:lnTo>
                  <a:pt x="997" y="0"/>
                </a:lnTo>
                <a:lnTo>
                  <a:pt x="1993" y="818"/>
                </a:lnTo>
                <a:lnTo>
                  <a:pt x="1547" y="818"/>
                </a:lnTo>
                <a:lnTo>
                  <a:pt x="1547" y="1952"/>
                </a:lnTo>
                <a:close/>
                <a:moveTo>
                  <a:pt x="525" y="1872"/>
                </a:moveTo>
                <a:lnTo>
                  <a:pt x="1467" y="1872"/>
                </a:lnTo>
                <a:lnTo>
                  <a:pt x="1467" y="738"/>
                </a:lnTo>
                <a:lnTo>
                  <a:pt x="1769" y="738"/>
                </a:lnTo>
                <a:lnTo>
                  <a:pt x="997" y="104"/>
                </a:lnTo>
                <a:lnTo>
                  <a:pt x="223" y="738"/>
                </a:lnTo>
                <a:lnTo>
                  <a:pt x="525" y="738"/>
                </a:lnTo>
                <a:lnTo>
                  <a:pt x="525" y="18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grpSp>
        <p:nvGrpSpPr>
          <p:cNvPr id="13" name="组合 12"/>
          <p:cNvGrpSpPr/>
          <p:nvPr/>
        </p:nvGrpSpPr>
        <p:grpSpPr>
          <a:xfrm>
            <a:off x="4089402" y="3378200"/>
            <a:ext cx="600075" cy="603250"/>
            <a:chOff x="4032252" y="3549650"/>
            <a:chExt cx="600075" cy="603250"/>
          </a:xfrm>
        </p:grpSpPr>
        <p:sp>
          <p:nvSpPr>
            <p:cNvPr id="14" name="Oval 1068"/>
            <p:cNvSpPr>
              <a:spLocks noChangeArrowheads="1"/>
            </p:cNvSpPr>
            <p:nvPr/>
          </p:nvSpPr>
          <p:spPr bwMode="auto">
            <a:xfrm>
              <a:off x="4044952" y="3562350"/>
              <a:ext cx="574675" cy="577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5" name="Freeform 1069"/>
            <p:cNvSpPr>
              <a:spLocks noEditPoints="1"/>
            </p:cNvSpPr>
            <p:nvPr/>
          </p:nvSpPr>
          <p:spPr bwMode="auto">
            <a:xfrm>
              <a:off x="4032252" y="3549650"/>
              <a:ext cx="600075" cy="603250"/>
            </a:xfrm>
            <a:custGeom>
              <a:avLst/>
              <a:gdLst>
                <a:gd name="T0" fmla="*/ 94 w 189"/>
                <a:gd name="T1" fmla="*/ 190 h 190"/>
                <a:gd name="T2" fmla="*/ 0 w 189"/>
                <a:gd name="T3" fmla="*/ 95 h 190"/>
                <a:gd name="T4" fmla="*/ 94 w 189"/>
                <a:gd name="T5" fmla="*/ 0 h 190"/>
                <a:gd name="T6" fmla="*/ 189 w 189"/>
                <a:gd name="T7" fmla="*/ 95 h 190"/>
                <a:gd name="T8" fmla="*/ 94 w 189"/>
                <a:gd name="T9" fmla="*/ 190 h 190"/>
                <a:gd name="T10" fmla="*/ 94 w 189"/>
                <a:gd name="T11" fmla="*/ 8 h 190"/>
                <a:gd name="T12" fmla="*/ 8 w 189"/>
                <a:gd name="T13" fmla="*/ 95 h 190"/>
                <a:gd name="T14" fmla="*/ 94 w 189"/>
                <a:gd name="T15" fmla="*/ 182 h 190"/>
                <a:gd name="T16" fmla="*/ 181 w 189"/>
                <a:gd name="T17" fmla="*/ 95 h 190"/>
                <a:gd name="T18" fmla="*/ 94 w 189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0">
                  <a:moveTo>
                    <a:pt x="94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147" y="0"/>
                    <a:pt x="189" y="43"/>
                    <a:pt x="189" y="95"/>
                  </a:cubicBezTo>
                  <a:cubicBezTo>
                    <a:pt x="189" y="147"/>
                    <a:pt x="147" y="190"/>
                    <a:pt x="94" y="190"/>
                  </a:cubicBezTo>
                  <a:close/>
                  <a:moveTo>
                    <a:pt x="94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4" y="182"/>
                  </a:cubicBezTo>
                  <a:cubicBezTo>
                    <a:pt x="142" y="182"/>
                    <a:pt x="181" y="143"/>
                    <a:pt x="181" y="95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6" name="Freeform 1070"/>
            <p:cNvSpPr>
              <a:spLocks noEditPoints="1"/>
            </p:cNvSpPr>
            <p:nvPr/>
          </p:nvSpPr>
          <p:spPr bwMode="auto">
            <a:xfrm>
              <a:off x="4203701" y="3676650"/>
              <a:ext cx="254000" cy="368300"/>
            </a:xfrm>
            <a:custGeom>
              <a:avLst/>
              <a:gdLst>
                <a:gd name="T0" fmla="*/ 22 w 80"/>
                <a:gd name="T1" fmla="*/ 90 h 116"/>
                <a:gd name="T2" fmla="*/ 23 w 80"/>
                <a:gd name="T3" fmla="*/ 95 h 116"/>
                <a:gd name="T4" fmla="*/ 40 w 80"/>
                <a:gd name="T5" fmla="*/ 99 h 116"/>
                <a:gd name="T6" fmla="*/ 58 w 80"/>
                <a:gd name="T7" fmla="*/ 96 h 116"/>
                <a:gd name="T8" fmla="*/ 59 w 80"/>
                <a:gd name="T9" fmla="*/ 90 h 116"/>
                <a:gd name="T10" fmla="*/ 40 w 80"/>
                <a:gd name="T11" fmla="*/ 93 h 116"/>
                <a:gd name="T12" fmla="*/ 22 w 80"/>
                <a:gd name="T13" fmla="*/ 90 h 116"/>
                <a:gd name="T14" fmla="*/ 40 w 80"/>
                <a:gd name="T15" fmla="*/ 17 h 116"/>
                <a:gd name="T16" fmla="*/ 43 w 80"/>
                <a:gd name="T17" fmla="*/ 14 h 116"/>
                <a:gd name="T18" fmla="*/ 40 w 80"/>
                <a:gd name="T19" fmla="*/ 12 h 116"/>
                <a:gd name="T20" fmla="*/ 13 w 80"/>
                <a:gd name="T21" fmla="*/ 40 h 116"/>
                <a:gd name="T22" fmla="*/ 15 w 80"/>
                <a:gd name="T23" fmla="*/ 42 h 116"/>
                <a:gd name="T24" fmla="*/ 17 w 80"/>
                <a:gd name="T25" fmla="*/ 40 h 116"/>
                <a:gd name="T26" fmla="*/ 40 w 80"/>
                <a:gd name="T27" fmla="*/ 17 h 116"/>
                <a:gd name="T28" fmla="*/ 23 w 80"/>
                <a:gd name="T29" fmla="*/ 101 h 116"/>
                <a:gd name="T30" fmla="*/ 24 w 80"/>
                <a:gd name="T31" fmla="*/ 107 h 116"/>
                <a:gd name="T32" fmla="*/ 30 w 80"/>
                <a:gd name="T33" fmla="*/ 110 h 116"/>
                <a:gd name="T34" fmla="*/ 30 w 80"/>
                <a:gd name="T35" fmla="*/ 114 h 116"/>
                <a:gd name="T36" fmla="*/ 40 w 80"/>
                <a:gd name="T37" fmla="*/ 116 h 116"/>
                <a:gd name="T38" fmla="*/ 51 w 80"/>
                <a:gd name="T39" fmla="*/ 114 h 116"/>
                <a:gd name="T40" fmla="*/ 51 w 80"/>
                <a:gd name="T41" fmla="*/ 110 h 116"/>
                <a:gd name="T42" fmla="*/ 56 w 80"/>
                <a:gd name="T43" fmla="*/ 107 h 116"/>
                <a:gd name="T44" fmla="*/ 57 w 80"/>
                <a:gd name="T45" fmla="*/ 101 h 116"/>
                <a:gd name="T46" fmla="*/ 40 w 80"/>
                <a:gd name="T47" fmla="*/ 104 h 116"/>
                <a:gd name="T48" fmla="*/ 23 w 80"/>
                <a:gd name="T49" fmla="*/ 101 h 116"/>
                <a:gd name="T50" fmla="*/ 49 w 80"/>
                <a:gd name="T51" fmla="*/ 55 h 116"/>
                <a:gd name="T52" fmla="*/ 40 w 80"/>
                <a:gd name="T53" fmla="*/ 39 h 116"/>
                <a:gd name="T54" fmla="*/ 31 w 80"/>
                <a:gd name="T55" fmla="*/ 55 h 116"/>
                <a:gd name="T56" fmla="*/ 28 w 80"/>
                <a:gd name="T57" fmla="*/ 47 h 116"/>
                <a:gd name="T58" fmla="*/ 22 w 80"/>
                <a:gd name="T59" fmla="*/ 50 h 116"/>
                <a:gd name="T60" fmla="*/ 31 w 80"/>
                <a:gd name="T61" fmla="*/ 69 h 116"/>
                <a:gd name="T62" fmla="*/ 40 w 80"/>
                <a:gd name="T63" fmla="*/ 52 h 116"/>
                <a:gd name="T64" fmla="*/ 50 w 80"/>
                <a:gd name="T65" fmla="*/ 69 h 116"/>
                <a:gd name="T66" fmla="*/ 59 w 80"/>
                <a:gd name="T67" fmla="*/ 50 h 116"/>
                <a:gd name="T68" fmla="*/ 53 w 80"/>
                <a:gd name="T69" fmla="*/ 47 h 116"/>
                <a:gd name="T70" fmla="*/ 49 w 80"/>
                <a:gd name="T71" fmla="*/ 55 h 116"/>
                <a:gd name="T72" fmla="*/ 40 w 80"/>
                <a:gd name="T73" fmla="*/ 0 h 116"/>
                <a:gd name="T74" fmla="*/ 0 w 80"/>
                <a:gd name="T75" fmla="*/ 40 h 116"/>
                <a:gd name="T76" fmla="*/ 20 w 80"/>
                <a:gd name="T77" fmla="*/ 74 h 116"/>
                <a:gd name="T78" fmla="*/ 21 w 80"/>
                <a:gd name="T79" fmla="*/ 84 h 116"/>
                <a:gd name="T80" fmla="*/ 40 w 80"/>
                <a:gd name="T81" fmla="*/ 88 h 116"/>
                <a:gd name="T82" fmla="*/ 60 w 80"/>
                <a:gd name="T83" fmla="*/ 84 h 116"/>
                <a:gd name="T84" fmla="*/ 61 w 80"/>
                <a:gd name="T85" fmla="*/ 74 h 116"/>
                <a:gd name="T86" fmla="*/ 80 w 80"/>
                <a:gd name="T87" fmla="*/ 40 h 116"/>
                <a:gd name="T88" fmla="*/ 40 w 80"/>
                <a:gd name="T89" fmla="*/ 0 h 116"/>
                <a:gd name="T90" fmla="*/ 55 w 80"/>
                <a:gd name="T91" fmla="*/ 70 h 116"/>
                <a:gd name="T92" fmla="*/ 54 w 80"/>
                <a:gd name="T93" fmla="*/ 79 h 116"/>
                <a:gd name="T94" fmla="*/ 40 w 80"/>
                <a:gd name="T95" fmla="*/ 81 h 116"/>
                <a:gd name="T96" fmla="*/ 27 w 80"/>
                <a:gd name="T97" fmla="*/ 79 h 116"/>
                <a:gd name="T98" fmla="*/ 26 w 80"/>
                <a:gd name="T99" fmla="*/ 70 h 116"/>
                <a:gd name="T100" fmla="*/ 7 w 80"/>
                <a:gd name="T101" fmla="*/ 40 h 116"/>
                <a:gd name="T102" fmla="*/ 40 w 80"/>
                <a:gd name="T103" fmla="*/ 7 h 116"/>
                <a:gd name="T104" fmla="*/ 73 w 80"/>
                <a:gd name="T105" fmla="*/ 40 h 116"/>
                <a:gd name="T106" fmla="*/ 55 w 80"/>
                <a:gd name="T107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90"/>
                  </a:moveTo>
                  <a:cubicBezTo>
                    <a:pt x="23" y="95"/>
                    <a:pt x="23" y="95"/>
                    <a:pt x="23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7" y="99"/>
                    <a:pt x="53" y="98"/>
                    <a:pt x="58" y="96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4" y="93"/>
                    <a:pt x="27" y="92"/>
                    <a:pt x="22" y="90"/>
                  </a:cubicBezTo>
                  <a:close/>
                  <a:moveTo>
                    <a:pt x="40" y="17"/>
                  </a:moveTo>
                  <a:cubicBezTo>
                    <a:pt x="42" y="17"/>
                    <a:pt x="43" y="16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25" y="12"/>
                    <a:pt x="13" y="25"/>
                    <a:pt x="13" y="40"/>
                  </a:cubicBezTo>
                  <a:cubicBezTo>
                    <a:pt x="13" y="41"/>
                    <a:pt x="14" y="42"/>
                    <a:pt x="15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7"/>
                    <a:pt x="40" y="17"/>
                  </a:cubicBezTo>
                  <a:close/>
                  <a:moveTo>
                    <a:pt x="23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9"/>
                    <a:pt x="30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3" y="116"/>
                    <a:pt x="40" y="116"/>
                  </a:cubicBezTo>
                  <a:cubicBezTo>
                    <a:pt x="48" y="116"/>
                    <a:pt x="51" y="114"/>
                    <a:pt x="51" y="114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3"/>
                    <a:pt x="46" y="104"/>
                    <a:pt x="40" y="104"/>
                  </a:cubicBezTo>
                  <a:cubicBezTo>
                    <a:pt x="34" y="104"/>
                    <a:pt x="29" y="103"/>
                    <a:pt x="23" y="101"/>
                  </a:cubicBezTo>
                  <a:close/>
                  <a:moveTo>
                    <a:pt x="49" y="55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5"/>
                  </a:ln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5"/>
                    <a:pt x="8" y="67"/>
                    <a:pt x="20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7"/>
                    <a:pt x="33" y="88"/>
                    <a:pt x="40" y="88"/>
                  </a:cubicBezTo>
                  <a:cubicBezTo>
                    <a:pt x="47" y="88"/>
                    <a:pt x="54" y="87"/>
                    <a:pt x="60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3" y="67"/>
                    <a:pt x="80" y="55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70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1" y="81"/>
                    <a:pt x="40" y="81"/>
                  </a:cubicBezTo>
                  <a:cubicBezTo>
                    <a:pt x="30" y="81"/>
                    <a:pt x="27" y="79"/>
                    <a:pt x="27" y="7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5" y="64"/>
                    <a:pt x="7" y="53"/>
                    <a:pt x="7" y="40"/>
                  </a:cubicBezTo>
                  <a:cubicBezTo>
                    <a:pt x="7" y="22"/>
                    <a:pt x="22" y="7"/>
                    <a:pt x="40" y="7"/>
                  </a:cubicBezTo>
                  <a:cubicBezTo>
                    <a:pt x="59" y="7"/>
                    <a:pt x="73" y="22"/>
                    <a:pt x="73" y="40"/>
                  </a:cubicBezTo>
                  <a:cubicBezTo>
                    <a:pt x="73" y="53"/>
                    <a:pt x="66" y="64"/>
                    <a:pt x="55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</p:grpSp>
      <p:grpSp>
        <p:nvGrpSpPr>
          <p:cNvPr id="17" name="Group 8"/>
          <p:cNvGrpSpPr/>
          <p:nvPr/>
        </p:nvGrpSpPr>
        <p:grpSpPr>
          <a:xfrm>
            <a:off x="4563980" y="2610424"/>
            <a:ext cx="1265134" cy="1883205"/>
            <a:chOff x="2982830" y="2781873"/>
            <a:chExt cx="1265134" cy="1883205"/>
          </a:xfrm>
        </p:grpSpPr>
        <p:sp>
          <p:nvSpPr>
            <p:cNvPr id="18" name="TextBox 6"/>
            <p:cNvSpPr txBox="1"/>
            <p:nvPr/>
          </p:nvSpPr>
          <p:spPr>
            <a:xfrm>
              <a:off x="3136900" y="3418583"/>
              <a:ext cx="1080328" cy="12464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详细内容</a:t>
              </a:r>
              <a:r>
                <a:rPr lang="en-US" altLang="zh-CN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……</a:t>
              </a: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点击输入本栏的具体文字，简明扼要的说明分项内容，此为概念图解。</a:t>
              </a:r>
              <a:endParaRPr lang="en-US" altLang="zh-CN" sz="900" spc="300" dirty="0"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endParaRPr>
            </a:p>
          </p:txBody>
        </p:sp>
        <p:sp>
          <p:nvSpPr>
            <p:cNvPr id="19" name="TextBox 7"/>
            <p:cNvSpPr txBox="1"/>
            <p:nvPr/>
          </p:nvSpPr>
          <p:spPr>
            <a:xfrm>
              <a:off x="2982830" y="2781873"/>
              <a:ext cx="126513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spc="-30" dirty="0">
                  <a:solidFill>
                    <a:schemeClr val="accent1"/>
                  </a:solidFill>
                </a:rPr>
                <a:t>UP</a:t>
              </a:r>
            </a:p>
          </p:txBody>
        </p:sp>
      </p:grpSp>
      <p:grpSp>
        <p:nvGrpSpPr>
          <p:cNvPr id="20" name="Group 9"/>
          <p:cNvGrpSpPr/>
          <p:nvPr/>
        </p:nvGrpSpPr>
        <p:grpSpPr>
          <a:xfrm>
            <a:off x="6405178" y="3286978"/>
            <a:ext cx="1409152" cy="1757231"/>
            <a:chOff x="2924889" y="1495983"/>
            <a:chExt cx="1409152" cy="1757231"/>
          </a:xfrm>
        </p:grpSpPr>
        <p:sp>
          <p:nvSpPr>
            <p:cNvPr id="21" name="TextBox 10"/>
            <p:cNvSpPr txBox="1"/>
            <p:nvPr/>
          </p:nvSpPr>
          <p:spPr>
            <a:xfrm>
              <a:off x="2996898" y="1495983"/>
              <a:ext cx="1265134" cy="1013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详细内容</a:t>
              </a:r>
              <a:r>
                <a:rPr lang="en-US" altLang="zh-CN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……</a:t>
              </a: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点击输入本栏的具体文字，简明扼要的说明分项内容，此为概念图解。</a:t>
              </a:r>
              <a:endParaRPr lang="en-US" altLang="zh-CN" sz="900" spc="300" dirty="0"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2924889" y="2760771"/>
              <a:ext cx="140915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spc="-30" dirty="0">
                  <a:solidFill>
                    <a:schemeClr val="accent3"/>
                  </a:solidFill>
                </a:rPr>
                <a:t>DOWN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512026" cy="938719"/>
            <a:chOff x="692535" y="354469"/>
            <a:chExt cx="6512022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4349803" y="823828"/>
              <a:ext cx="2854754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2000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15 Grupo"/>
          <p:cNvGrpSpPr>
            <a:grpSpLocks noChangeAspect="1"/>
          </p:cNvGrpSpPr>
          <p:nvPr/>
        </p:nvGrpSpPr>
        <p:grpSpPr>
          <a:xfrm>
            <a:off x="8120900" y="1179011"/>
            <a:ext cx="1418704" cy="1261617"/>
            <a:chOff x="14713074" y="4218156"/>
            <a:chExt cx="5263300" cy="4680520"/>
          </a:xfrm>
        </p:grpSpPr>
        <p:sp>
          <p:nvSpPr>
            <p:cNvPr id="5" name="16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6" name="17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4501405"/>
                <a:gd name="adj3" fmla="val 100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7" name="18 Elipse"/>
            <p:cNvSpPr>
              <a:spLocks noChangeAspect="1"/>
            </p:cNvSpPr>
            <p:nvPr/>
          </p:nvSpPr>
          <p:spPr>
            <a:xfrm>
              <a:off x="14713074" y="4740853"/>
              <a:ext cx="1800200" cy="1800000"/>
            </a:xfrm>
            <a:prstGeom prst="ellipse">
              <a:avLst/>
            </a:prstGeom>
            <a:solidFill>
              <a:schemeClr val="accent1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8" name="19 Rectángulo"/>
            <p:cNvSpPr/>
            <p:nvPr/>
          </p:nvSpPr>
          <p:spPr>
            <a:xfrm>
              <a:off x="16770222" y="5773584"/>
              <a:ext cx="1731776" cy="15985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2200" dirty="0">
                  <a:latin typeface="FontAwesome" charset="0"/>
                  <a:cs typeface="FontAwesome" charset="0"/>
                </a:rPr>
                <a:t></a:t>
              </a:r>
            </a:p>
          </p:txBody>
        </p:sp>
        <p:sp>
          <p:nvSpPr>
            <p:cNvPr id="9" name="53 Elipse"/>
            <p:cNvSpPr>
              <a:spLocks noChangeAspect="1"/>
            </p:cNvSpPr>
            <p:nvPr/>
          </p:nvSpPr>
          <p:spPr bwMode="auto">
            <a:xfrm>
              <a:off x="14962480" y="5161548"/>
              <a:ext cx="1301387" cy="958610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45</a:t>
              </a:r>
              <a:r>
                <a:rPr lang="en-US" sz="12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10" name="21 Grupo"/>
          <p:cNvGrpSpPr>
            <a:grpSpLocks noChangeAspect="1"/>
          </p:cNvGrpSpPr>
          <p:nvPr/>
        </p:nvGrpSpPr>
        <p:grpSpPr>
          <a:xfrm>
            <a:off x="9013610" y="2986545"/>
            <a:ext cx="1430413" cy="1461595"/>
            <a:chOff x="15295854" y="4218156"/>
            <a:chExt cx="4680520" cy="4782552"/>
          </a:xfrm>
        </p:grpSpPr>
        <p:sp>
          <p:nvSpPr>
            <p:cNvPr id="11" name="22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2" name="23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20464"/>
                <a:gd name="adj3" fmla="val 978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3" name="26 Elipse"/>
            <p:cNvSpPr>
              <a:spLocks noChangeAspect="1"/>
            </p:cNvSpPr>
            <p:nvPr/>
          </p:nvSpPr>
          <p:spPr>
            <a:xfrm>
              <a:off x="15295854" y="7200709"/>
              <a:ext cx="1800199" cy="1799999"/>
            </a:xfrm>
            <a:prstGeom prst="ellipse">
              <a:avLst/>
            </a:prstGeom>
            <a:solidFill>
              <a:schemeClr val="accent4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4" name="28 Rectángulo"/>
            <p:cNvSpPr/>
            <p:nvPr/>
          </p:nvSpPr>
          <p:spPr>
            <a:xfrm>
              <a:off x="17145160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</a:t>
              </a:r>
            </a:p>
          </p:txBody>
        </p:sp>
        <p:sp>
          <p:nvSpPr>
            <p:cNvPr id="15" name="53 Elipse"/>
            <p:cNvSpPr>
              <a:spLocks noChangeAspect="1"/>
            </p:cNvSpPr>
            <p:nvPr/>
          </p:nvSpPr>
          <p:spPr bwMode="auto">
            <a:xfrm>
              <a:off x="15545260" y="7621404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25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16" name="30 Grupo"/>
          <p:cNvGrpSpPr>
            <a:grpSpLocks noChangeAspect="1"/>
          </p:cNvGrpSpPr>
          <p:nvPr/>
        </p:nvGrpSpPr>
        <p:grpSpPr>
          <a:xfrm>
            <a:off x="5642099" y="2971231"/>
            <a:ext cx="1514019" cy="1430413"/>
            <a:chOff x="15022282" y="4218156"/>
            <a:chExt cx="4954092" cy="4680520"/>
          </a:xfrm>
        </p:grpSpPr>
        <p:sp>
          <p:nvSpPr>
            <p:cNvPr id="17" name="31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8" name="32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2541389"/>
                <a:gd name="adj3" fmla="val 102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9" name="33 Elipse"/>
            <p:cNvSpPr>
              <a:spLocks noChangeAspect="1"/>
            </p:cNvSpPr>
            <p:nvPr/>
          </p:nvSpPr>
          <p:spPr>
            <a:xfrm>
              <a:off x="15022282" y="4462688"/>
              <a:ext cx="1800198" cy="1799999"/>
            </a:xfrm>
            <a:prstGeom prst="ellipse">
              <a:avLst/>
            </a:prstGeom>
            <a:solidFill>
              <a:schemeClr val="accent2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0" name="34 Rectángulo"/>
            <p:cNvSpPr/>
            <p:nvPr/>
          </p:nvSpPr>
          <p:spPr>
            <a:xfrm>
              <a:off x="17145159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</a:t>
              </a:r>
            </a:p>
          </p:txBody>
        </p:sp>
        <p:sp>
          <p:nvSpPr>
            <p:cNvPr id="21" name="53 Elipse"/>
            <p:cNvSpPr>
              <a:spLocks noChangeAspect="1"/>
            </p:cNvSpPr>
            <p:nvPr/>
          </p:nvSpPr>
          <p:spPr bwMode="auto">
            <a:xfrm>
              <a:off x="15271687" y="4883383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45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22" name="36 Grupo"/>
          <p:cNvGrpSpPr>
            <a:grpSpLocks noChangeAspect="1"/>
          </p:cNvGrpSpPr>
          <p:nvPr/>
        </p:nvGrpSpPr>
        <p:grpSpPr>
          <a:xfrm>
            <a:off x="6975854" y="4216134"/>
            <a:ext cx="1514019" cy="1430413"/>
            <a:chOff x="15022282" y="4218156"/>
            <a:chExt cx="4954092" cy="4680520"/>
          </a:xfrm>
        </p:grpSpPr>
        <p:sp>
          <p:nvSpPr>
            <p:cNvPr id="23" name="37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4" name="38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5415753"/>
                <a:gd name="adj3" fmla="val 99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5" name="39 Elipse"/>
            <p:cNvSpPr>
              <a:spLocks noChangeAspect="1"/>
            </p:cNvSpPr>
            <p:nvPr/>
          </p:nvSpPr>
          <p:spPr>
            <a:xfrm>
              <a:off x="15022282" y="4462688"/>
              <a:ext cx="1800198" cy="1799999"/>
            </a:xfrm>
            <a:prstGeom prst="ellipse">
              <a:avLst/>
            </a:prstGeom>
            <a:solidFill>
              <a:schemeClr val="accent3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6" name="40 Rectángulo"/>
            <p:cNvSpPr/>
            <p:nvPr/>
          </p:nvSpPr>
          <p:spPr>
            <a:xfrm>
              <a:off x="17145159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</a:t>
              </a:r>
            </a:p>
          </p:txBody>
        </p:sp>
        <p:sp>
          <p:nvSpPr>
            <p:cNvPr id="27" name="53 Elipse"/>
            <p:cNvSpPr>
              <a:spLocks noChangeAspect="1"/>
            </p:cNvSpPr>
            <p:nvPr/>
          </p:nvSpPr>
          <p:spPr bwMode="auto">
            <a:xfrm>
              <a:off x="15271687" y="4883383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50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29" name="3 Grupo"/>
          <p:cNvGrpSpPr/>
          <p:nvPr/>
        </p:nvGrpSpPr>
        <p:grpSpPr>
          <a:xfrm>
            <a:off x="6610378" y="2035002"/>
            <a:ext cx="2631345" cy="2339989"/>
            <a:chOff x="14713074" y="4218156"/>
            <a:chExt cx="5263300" cy="4680520"/>
          </a:xfrm>
        </p:grpSpPr>
        <p:sp>
          <p:nvSpPr>
            <p:cNvPr id="30" name="4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1" name="76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9281380"/>
                <a:gd name="adj3" fmla="val 1006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2" name="5 Elipse"/>
            <p:cNvSpPr>
              <a:spLocks noChangeAspect="1"/>
            </p:cNvSpPr>
            <p:nvPr/>
          </p:nvSpPr>
          <p:spPr>
            <a:xfrm>
              <a:off x="14713074" y="4740853"/>
              <a:ext cx="1800200" cy="1800000"/>
            </a:xfrm>
            <a:prstGeom prst="ellipse">
              <a:avLst/>
            </a:prstGeom>
            <a:solidFill>
              <a:schemeClr val="accent5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3" name="9 Rectángulo"/>
            <p:cNvSpPr/>
            <p:nvPr/>
          </p:nvSpPr>
          <p:spPr>
            <a:xfrm>
              <a:off x="16835802" y="5773586"/>
              <a:ext cx="1600624" cy="16619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4800" dirty="0">
                  <a:latin typeface="FontAwesome" charset="0"/>
                  <a:cs typeface="FontAwesome" charset="0"/>
                </a:rPr>
                <a:t></a:t>
              </a:r>
              <a:endParaRPr lang="es-ES" sz="4800" dirty="0"/>
            </a:p>
          </p:txBody>
        </p:sp>
        <p:sp>
          <p:nvSpPr>
            <p:cNvPr id="34" name="53 Elipse"/>
            <p:cNvSpPr>
              <a:spLocks noChangeAspect="1"/>
            </p:cNvSpPr>
            <p:nvPr/>
          </p:nvSpPr>
          <p:spPr bwMode="auto">
            <a:xfrm>
              <a:off x="14962480" y="5161548"/>
              <a:ext cx="1301387" cy="958610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22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68</a:t>
              </a:r>
              <a:r>
                <a:rPr lang="en-US" sz="20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88001" y="2711437"/>
            <a:ext cx="3146315" cy="1219145"/>
            <a:chOff x="676288" y="3709109"/>
            <a:chExt cx="2580152" cy="1219145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09109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1503</Words>
  <Application>Microsoft Office PowerPoint</Application>
  <PresentationFormat>宽屏</PresentationFormat>
  <Paragraphs>200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 Unicode MS</vt:lpstr>
      <vt:lpstr>FontAwesome</vt:lpstr>
      <vt:lpstr>Lato Light</vt:lpstr>
      <vt:lpstr>Lato Regular</vt:lpstr>
      <vt:lpstr>Montserrat Light</vt:lpstr>
      <vt:lpstr>MS PGothic</vt:lpstr>
      <vt:lpstr>Open Sans</vt:lpstr>
      <vt:lpstr>Open Sans Condensed</vt:lpstr>
      <vt:lpstr>Open Sans Extrabold</vt:lpstr>
      <vt:lpstr>Open Sans Light</vt:lpstr>
      <vt:lpstr>Roboto</vt:lpstr>
      <vt:lpstr>Roboto condensed</vt:lpstr>
      <vt:lpstr>Source Sans Pro</vt:lpstr>
      <vt:lpstr>宋体</vt:lpstr>
      <vt:lpstr>微软雅黑</vt:lpstr>
      <vt:lpstr>Arial</vt:lpstr>
      <vt:lpstr>Calibri</vt:lpstr>
      <vt:lpstr>Cambria</vt:lpstr>
      <vt:lpstr>Impact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LSJ-TM</cp:lastModifiedBy>
  <cp:revision>1</cp:revision>
  <dcterms:created xsi:type="dcterms:W3CDTF">2017-09-14T09:50:00Z</dcterms:created>
  <dcterms:modified xsi:type="dcterms:W3CDTF">2017-12-06T14:36:46Z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