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63" r:id="rId5"/>
    <p:sldId id="275" r:id="rId6"/>
    <p:sldId id="283" r:id="rId7"/>
    <p:sldId id="264" r:id="rId8"/>
    <p:sldId id="266" r:id="rId9"/>
    <p:sldId id="267" r:id="rId10"/>
    <p:sldId id="265" r:id="rId11"/>
    <p:sldId id="259" r:id="rId12"/>
    <p:sldId id="268" r:id="rId13"/>
    <p:sldId id="273" r:id="rId14"/>
    <p:sldId id="274" r:id="rId15"/>
    <p:sldId id="276" r:id="rId16"/>
    <p:sldId id="284" r:id="rId17"/>
    <p:sldId id="260" r:id="rId18"/>
    <p:sldId id="285" r:id="rId19"/>
    <p:sldId id="270" r:id="rId20"/>
    <p:sldId id="286" r:id="rId21"/>
    <p:sldId id="277" r:id="rId22"/>
    <p:sldId id="271" r:id="rId23"/>
    <p:sldId id="278" r:id="rId24"/>
    <p:sldId id="279" r:id="rId25"/>
    <p:sldId id="261" r:id="rId26"/>
    <p:sldId id="280" r:id="rId27"/>
    <p:sldId id="281" r:id="rId28"/>
    <p:sldId id="282" r:id="rId29"/>
    <p:sldId id="269" r:id="rId30"/>
    <p:sldId id="272"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8D66"/>
    <a:srgbClr val="2B4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6" autoAdjust="0"/>
    <p:restoredTop sz="94660"/>
  </p:normalViewPr>
  <p:slideViewPr>
    <p:cSldViewPr snapToGrid="0">
      <p:cViewPr varScale="1">
        <p:scale>
          <a:sx n="109" d="100"/>
          <a:sy n="109" d="100"/>
        </p:scale>
        <p:origin x="138" y="390"/>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image" Target="../media/image32.png"/></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image" Target="../media/image32.png"/><Relationship Id="rId1" Type="http://schemas.openxmlformats.org/officeDocument/2006/relationships/image" Target="../media/image33.png"/></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openxmlformats.org/officeDocument/2006/relationships/image" Target="../media/image32.png"/><Relationship Id="rId1" Type="http://schemas.openxmlformats.org/officeDocument/2006/relationships/image" Target="../media/image33.png"/></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image" Target="../media/image32.png"/><Relationship Id="rId1" Type="http://schemas.openxmlformats.org/officeDocument/2006/relationships/image" Target="../media/image33.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2">
                  <a:lumMod val="75000"/>
                </a:schemeClr>
              </a:solidFill>
              <a:ln w="19050">
                <a:solidFill>
                  <a:schemeClr val="lt1"/>
                </a:solidFill>
              </a:ln>
              <a:effectLst/>
            </c:spPr>
            <c:extLst>
              <c:ext xmlns:c16="http://schemas.microsoft.com/office/drawing/2014/chart" uri="{C3380CC4-5D6E-409C-BE32-E72D297353CC}">
                <c16:uniqueId val="{00000001-A123-40CE-8A56-32D8E894E140}"/>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A123-40CE-8A56-32D8E894E140}"/>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A123-40CE-8A56-32D8E894E140}"/>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3CB9-4C3C-AB3F-19962695826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3CB9-4C3C-AB3F-19962695826C}"/>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3CB9-4C3C-AB3F-19962695826C}"/>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118-4383-BC4F-9208982D3FED}"/>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F118-4383-BC4F-9208982D3FED}"/>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F118-4383-BC4F-9208982D3FED}"/>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c:f>
              <c:strCache>
                <c:ptCount val="1"/>
                <c:pt idx="0">
                  <c:v>类别 1</c:v>
                </c:pt>
              </c:strCache>
            </c:strRef>
          </c:cat>
          <c:val>
            <c:numRef>
              <c:f>Sheet1!$B$2</c:f>
              <c:numCache>
                <c:formatCode>0%</c:formatCode>
                <c:ptCount val="1"/>
                <c:pt idx="0">
                  <c:v>0.4</c:v>
                </c:pt>
              </c:numCache>
            </c:numRef>
          </c:val>
          <c:extLst>
            <c:ext xmlns:c16="http://schemas.microsoft.com/office/drawing/2014/chart" uri="{C3380CC4-5D6E-409C-BE32-E72D297353CC}">
              <c16:uniqueId val="{00000000-836A-4F7D-93E6-146B3167DDC3}"/>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0.6</c:v>
                </c:pt>
              </c:numCache>
            </c:numRef>
          </c:val>
          <c:extLst>
            <c:ext xmlns:c16="http://schemas.microsoft.com/office/drawing/2014/chart" uri="{C3380CC4-5D6E-409C-BE32-E72D297353CC}">
              <c16:uniqueId val="{00000001-836A-4F7D-93E6-146B3167DDC3}"/>
            </c:ext>
          </c:extLst>
        </c:ser>
        <c:dLbls>
          <c:showLegendKey val="0"/>
          <c:showVal val="0"/>
          <c:showCatName val="0"/>
          <c:showSerName val="0"/>
          <c:showPercent val="0"/>
          <c:showBubbleSize val="0"/>
        </c:dLbls>
        <c:gapWidth val="500"/>
        <c:overlap val="100"/>
        <c:axId val="849035560"/>
        <c:axId val="849035952"/>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xVal>
            <c:numRef>
              <c:f>Sheet1!$B$2</c:f>
              <c:numCache>
                <c:formatCode>0%</c:formatCode>
                <c:ptCount val="1"/>
                <c:pt idx="0">
                  <c:v>0.4</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2-836A-4F7D-93E6-146B3167DDC3}"/>
            </c:ext>
          </c:extLst>
        </c:ser>
        <c:dLbls>
          <c:showLegendKey val="0"/>
          <c:showVal val="0"/>
          <c:showCatName val="0"/>
          <c:showSerName val="0"/>
          <c:showPercent val="0"/>
          <c:showBubbleSize val="0"/>
        </c:dLbls>
        <c:axId val="849036344"/>
        <c:axId val="849036736"/>
      </c:scatterChart>
      <c:catAx>
        <c:axId val="849035560"/>
        <c:scaling>
          <c:orientation val="minMax"/>
        </c:scaling>
        <c:delete val="1"/>
        <c:axPos val="l"/>
        <c:numFmt formatCode="General" sourceLinked="1"/>
        <c:majorTickMark val="none"/>
        <c:minorTickMark val="none"/>
        <c:tickLblPos val="none"/>
        <c:crossAx val="849035952"/>
        <c:crosses val="autoZero"/>
        <c:auto val="1"/>
        <c:lblAlgn val="ctr"/>
        <c:lblOffset val="100"/>
        <c:noMultiLvlLbl val="0"/>
      </c:catAx>
      <c:valAx>
        <c:axId val="849035952"/>
        <c:scaling>
          <c:orientation val="minMax"/>
        </c:scaling>
        <c:delete val="1"/>
        <c:axPos val="b"/>
        <c:numFmt formatCode="0%" sourceLinked="1"/>
        <c:majorTickMark val="none"/>
        <c:minorTickMark val="none"/>
        <c:tickLblPos val="none"/>
        <c:crossAx val="849035560"/>
        <c:crosses val="autoZero"/>
        <c:crossBetween val="between"/>
      </c:valAx>
      <c:valAx>
        <c:axId val="849036344"/>
        <c:scaling>
          <c:orientation val="minMax"/>
        </c:scaling>
        <c:delete val="1"/>
        <c:axPos val="b"/>
        <c:numFmt formatCode="0%" sourceLinked="1"/>
        <c:majorTickMark val="out"/>
        <c:minorTickMark val="none"/>
        <c:tickLblPos val="none"/>
        <c:crossAx val="849036736"/>
        <c:crosses val="autoZero"/>
        <c:crossBetween val="midCat"/>
      </c:valAx>
      <c:valAx>
        <c:axId val="849036736"/>
        <c:scaling>
          <c:orientation val="minMax"/>
        </c:scaling>
        <c:delete val="1"/>
        <c:axPos val="r"/>
        <c:numFmt formatCode="General" sourceLinked="1"/>
        <c:majorTickMark val="out"/>
        <c:minorTickMark val="none"/>
        <c:tickLblPos val="none"/>
        <c:crossAx val="849036344"/>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类别 1</c:v>
                </c:pt>
              </c:strCache>
            </c:strRef>
          </c:cat>
          <c:val>
            <c:numRef>
              <c:f>Sheet1!$B$2</c:f>
              <c:numCache>
                <c:formatCode>0%</c:formatCode>
                <c:ptCount val="1"/>
                <c:pt idx="0">
                  <c:v>0.45</c:v>
                </c:pt>
              </c:numCache>
            </c:numRef>
          </c:val>
          <c:extLst>
            <c:ext xmlns:c16="http://schemas.microsoft.com/office/drawing/2014/chart" uri="{C3380CC4-5D6E-409C-BE32-E72D297353CC}">
              <c16:uniqueId val="{00000000-B1AE-4961-99D1-292C096CE46D}"/>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0.55000000000000004</c:v>
                </c:pt>
              </c:numCache>
            </c:numRef>
          </c:val>
          <c:extLst>
            <c:ext xmlns:c16="http://schemas.microsoft.com/office/drawing/2014/chart" uri="{C3380CC4-5D6E-409C-BE32-E72D297353CC}">
              <c16:uniqueId val="{00000001-B1AE-4961-99D1-292C096CE46D}"/>
            </c:ext>
          </c:extLst>
        </c:ser>
        <c:dLbls>
          <c:showLegendKey val="0"/>
          <c:showVal val="0"/>
          <c:showCatName val="0"/>
          <c:showSerName val="0"/>
          <c:showPercent val="0"/>
          <c:showBubbleSize val="0"/>
        </c:dLbls>
        <c:gapWidth val="500"/>
        <c:overlap val="100"/>
        <c:axId val="849037520"/>
        <c:axId val="849037912"/>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B1AE-4961-99D1-292C096CE46D}"/>
              </c:ext>
            </c:extLst>
          </c:dPt>
          <c:xVal>
            <c:numRef>
              <c:f>Sheet1!$B$2</c:f>
              <c:numCache>
                <c:formatCode>0%</c:formatCode>
                <c:ptCount val="1"/>
                <c:pt idx="0">
                  <c:v>0.45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B1AE-4961-99D1-292C096CE46D}"/>
            </c:ext>
          </c:extLst>
        </c:ser>
        <c:dLbls>
          <c:showLegendKey val="0"/>
          <c:showVal val="0"/>
          <c:showCatName val="0"/>
          <c:showSerName val="0"/>
          <c:showPercent val="0"/>
          <c:showBubbleSize val="0"/>
        </c:dLbls>
        <c:axId val="849038304"/>
        <c:axId val="849038696"/>
      </c:scatterChart>
      <c:catAx>
        <c:axId val="849037520"/>
        <c:scaling>
          <c:orientation val="minMax"/>
        </c:scaling>
        <c:delete val="1"/>
        <c:axPos val="l"/>
        <c:numFmt formatCode="General" sourceLinked="1"/>
        <c:majorTickMark val="none"/>
        <c:minorTickMark val="none"/>
        <c:tickLblPos val="none"/>
        <c:crossAx val="849037912"/>
        <c:crosses val="autoZero"/>
        <c:auto val="1"/>
        <c:lblAlgn val="ctr"/>
        <c:lblOffset val="100"/>
        <c:noMultiLvlLbl val="0"/>
      </c:catAx>
      <c:valAx>
        <c:axId val="849037912"/>
        <c:scaling>
          <c:orientation val="minMax"/>
        </c:scaling>
        <c:delete val="1"/>
        <c:axPos val="b"/>
        <c:numFmt formatCode="0%" sourceLinked="1"/>
        <c:majorTickMark val="none"/>
        <c:minorTickMark val="none"/>
        <c:tickLblPos val="none"/>
        <c:crossAx val="849037520"/>
        <c:crosses val="autoZero"/>
        <c:crossBetween val="between"/>
      </c:valAx>
      <c:valAx>
        <c:axId val="849038304"/>
        <c:scaling>
          <c:orientation val="minMax"/>
        </c:scaling>
        <c:delete val="1"/>
        <c:axPos val="b"/>
        <c:numFmt formatCode="0%" sourceLinked="1"/>
        <c:majorTickMark val="out"/>
        <c:minorTickMark val="none"/>
        <c:tickLblPos val="none"/>
        <c:crossAx val="849038696"/>
        <c:crosses val="autoZero"/>
        <c:crossBetween val="midCat"/>
      </c:valAx>
      <c:valAx>
        <c:axId val="849038696"/>
        <c:scaling>
          <c:orientation val="minMax"/>
        </c:scaling>
        <c:delete val="1"/>
        <c:axPos val="r"/>
        <c:numFmt formatCode="General" sourceLinked="1"/>
        <c:majorTickMark val="out"/>
        <c:minorTickMark val="none"/>
        <c:tickLblPos val="none"/>
        <c:crossAx val="849038304"/>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3"/>
            </a:solidFill>
            <a:ln>
              <a:noFill/>
            </a:ln>
            <a:effectLst/>
          </c:spPr>
          <c:invertIfNegative val="0"/>
          <c:cat>
            <c:strRef>
              <c:f>Sheet1!$A$2</c:f>
              <c:strCache>
                <c:ptCount val="1"/>
                <c:pt idx="0">
                  <c:v>类别 1</c:v>
                </c:pt>
              </c:strCache>
            </c:strRef>
          </c:cat>
          <c:val>
            <c:numRef>
              <c:f>Sheet1!$B$2</c:f>
              <c:numCache>
                <c:formatCode>0%</c:formatCode>
                <c:ptCount val="1"/>
                <c:pt idx="0">
                  <c:v>0.65</c:v>
                </c:pt>
              </c:numCache>
            </c:numRef>
          </c:val>
          <c:extLst>
            <c:ext xmlns:c16="http://schemas.microsoft.com/office/drawing/2014/chart" uri="{C3380CC4-5D6E-409C-BE32-E72D297353CC}">
              <c16:uniqueId val="{00000000-189C-4ECF-B558-844CF546840E}"/>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0.35</c:v>
                </c:pt>
              </c:numCache>
            </c:numRef>
          </c:val>
          <c:extLst>
            <c:ext xmlns:c16="http://schemas.microsoft.com/office/drawing/2014/chart" uri="{C3380CC4-5D6E-409C-BE32-E72D297353CC}">
              <c16:uniqueId val="{00000001-189C-4ECF-B558-844CF546840E}"/>
            </c:ext>
          </c:extLst>
        </c:ser>
        <c:dLbls>
          <c:showLegendKey val="0"/>
          <c:showVal val="0"/>
          <c:showCatName val="0"/>
          <c:showSerName val="0"/>
          <c:showPercent val="0"/>
          <c:showBubbleSize val="0"/>
        </c:dLbls>
        <c:gapWidth val="500"/>
        <c:overlap val="100"/>
        <c:axId val="849039480"/>
        <c:axId val="849039872"/>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189C-4ECF-B558-844CF546840E}"/>
              </c:ext>
            </c:extLst>
          </c:dPt>
          <c:xVal>
            <c:numRef>
              <c:f>Sheet1!$B$2</c:f>
              <c:numCache>
                <c:formatCode>0%</c:formatCode>
                <c:ptCount val="1"/>
                <c:pt idx="0">
                  <c:v>0.65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189C-4ECF-B558-844CF546840E}"/>
            </c:ext>
          </c:extLst>
        </c:ser>
        <c:dLbls>
          <c:showLegendKey val="0"/>
          <c:showVal val="0"/>
          <c:showCatName val="0"/>
          <c:showSerName val="0"/>
          <c:showPercent val="0"/>
          <c:showBubbleSize val="0"/>
        </c:dLbls>
        <c:axId val="849040264"/>
        <c:axId val="890750944"/>
      </c:scatterChart>
      <c:catAx>
        <c:axId val="849039480"/>
        <c:scaling>
          <c:orientation val="minMax"/>
        </c:scaling>
        <c:delete val="1"/>
        <c:axPos val="l"/>
        <c:numFmt formatCode="General" sourceLinked="1"/>
        <c:majorTickMark val="none"/>
        <c:minorTickMark val="none"/>
        <c:tickLblPos val="none"/>
        <c:crossAx val="849039872"/>
        <c:crosses val="autoZero"/>
        <c:auto val="1"/>
        <c:lblAlgn val="ctr"/>
        <c:lblOffset val="100"/>
        <c:noMultiLvlLbl val="0"/>
      </c:catAx>
      <c:valAx>
        <c:axId val="849039872"/>
        <c:scaling>
          <c:orientation val="minMax"/>
        </c:scaling>
        <c:delete val="1"/>
        <c:axPos val="b"/>
        <c:numFmt formatCode="0%" sourceLinked="1"/>
        <c:majorTickMark val="none"/>
        <c:minorTickMark val="none"/>
        <c:tickLblPos val="none"/>
        <c:crossAx val="849039480"/>
        <c:crosses val="autoZero"/>
        <c:crossBetween val="between"/>
      </c:valAx>
      <c:valAx>
        <c:axId val="849040264"/>
        <c:scaling>
          <c:orientation val="minMax"/>
        </c:scaling>
        <c:delete val="1"/>
        <c:axPos val="b"/>
        <c:numFmt formatCode="0%" sourceLinked="1"/>
        <c:majorTickMark val="out"/>
        <c:minorTickMark val="none"/>
        <c:tickLblPos val="none"/>
        <c:crossAx val="890750944"/>
        <c:crosses val="autoZero"/>
        <c:crossBetween val="midCat"/>
      </c:valAx>
      <c:valAx>
        <c:axId val="890750944"/>
        <c:scaling>
          <c:orientation val="minMax"/>
        </c:scaling>
        <c:delete val="1"/>
        <c:axPos val="r"/>
        <c:numFmt formatCode="General" sourceLinked="1"/>
        <c:majorTickMark val="out"/>
        <c:minorTickMark val="none"/>
        <c:tickLblPos val="none"/>
        <c:crossAx val="849040264"/>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4"/>
            </a:solidFill>
            <a:ln>
              <a:noFill/>
            </a:ln>
            <a:effectLst/>
          </c:spPr>
          <c:invertIfNegative val="0"/>
          <c:cat>
            <c:strRef>
              <c:f>Sheet1!$A$2</c:f>
              <c:strCache>
                <c:ptCount val="1"/>
                <c:pt idx="0">
                  <c:v>类别 1</c:v>
                </c:pt>
              </c:strCache>
            </c:strRef>
          </c:cat>
          <c:val>
            <c:numRef>
              <c:f>Sheet1!$B$2</c:f>
              <c:numCache>
                <c:formatCode>0%</c:formatCode>
                <c:ptCount val="1"/>
                <c:pt idx="0">
                  <c:v>0.85</c:v>
                </c:pt>
              </c:numCache>
            </c:numRef>
          </c:val>
          <c:extLst>
            <c:ext xmlns:c16="http://schemas.microsoft.com/office/drawing/2014/chart" uri="{C3380CC4-5D6E-409C-BE32-E72D297353CC}">
              <c16:uniqueId val="{00000000-9C45-4A3E-A36E-D582D102FE9D}"/>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0.15</c:v>
                </c:pt>
              </c:numCache>
            </c:numRef>
          </c:val>
          <c:extLst>
            <c:ext xmlns:c16="http://schemas.microsoft.com/office/drawing/2014/chart" uri="{C3380CC4-5D6E-409C-BE32-E72D297353CC}">
              <c16:uniqueId val="{00000001-9C45-4A3E-A36E-D582D102FE9D}"/>
            </c:ext>
          </c:extLst>
        </c:ser>
        <c:dLbls>
          <c:showLegendKey val="0"/>
          <c:showVal val="0"/>
          <c:showCatName val="0"/>
          <c:showSerName val="0"/>
          <c:showPercent val="0"/>
          <c:showBubbleSize val="0"/>
        </c:dLbls>
        <c:gapWidth val="500"/>
        <c:overlap val="100"/>
        <c:axId val="890751728"/>
        <c:axId val="89075212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9C45-4A3E-A36E-D582D102FE9D}"/>
              </c:ext>
            </c:extLst>
          </c:dPt>
          <c:xVal>
            <c:numRef>
              <c:f>Sheet1!$B$2</c:f>
              <c:numCache>
                <c:formatCode>0%</c:formatCode>
                <c:ptCount val="1"/>
                <c:pt idx="0">
                  <c:v>0.85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9C45-4A3E-A36E-D582D102FE9D}"/>
            </c:ext>
          </c:extLst>
        </c:ser>
        <c:dLbls>
          <c:showLegendKey val="0"/>
          <c:showVal val="0"/>
          <c:showCatName val="0"/>
          <c:showSerName val="0"/>
          <c:showPercent val="0"/>
          <c:showBubbleSize val="0"/>
        </c:dLbls>
        <c:axId val="890752512"/>
        <c:axId val="890752904"/>
      </c:scatterChart>
      <c:catAx>
        <c:axId val="890751728"/>
        <c:scaling>
          <c:orientation val="minMax"/>
        </c:scaling>
        <c:delete val="1"/>
        <c:axPos val="l"/>
        <c:numFmt formatCode="General" sourceLinked="1"/>
        <c:majorTickMark val="none"/>
        <c:minorTickMark val="none"/>
        <c:tickLblPos val="none"/>
        <c:crossAx val="890752120"/>
        <c:crosses val="autoZero"/>
        <c:auto val="1"/>
        <c:lblAlgn val="ctr"/>
        <c:lblOffset val="100"/>
        <c:noMultiLvlLbl val="0"/>
      </c:catAx>
      <c:valAx>
        <c:axId val="890752120"/>
        <c:scaling>
          <c:orientation val="minMax"/>
          <c:min val="0"/>
        </c:scaling>
        <c:delete val="1"/>
        <c:axPos val="b"/>
        <c:numFmt formatCode="0%" sourceLinked="1"/>
        <c:majorTickMark val="out"/>
        <c:minorTickMark val="none"/>
        <c:tickLblPos val="none"/>
        <c:crossAx val="890751728"/>
        <c:crosses val="autoZero"/>
        <c:crossBetween val="between"/>
      </c:valAx>
      <c:valAx>
        <c:axId val="890752512"/>
        <c:scaling>
          <c:orientation val="minMax"/>
        </c:scaling>
        <c:delete val="1"/>
        <c:axPos val="b"/>
        <c:numFmt formatCode="0%" sourceLinked="1"/>
        <c:majorTickMark val="out"/>
        <c:minorTickMark val="none"/>
        <c:tickLblPos val="none"/>
        <c:crossAx val="890752904"/>
        <c:crosses val="autoZero"/>
        <c:crossBetween val="midCat"/>
      </c:valAx>
      <c:valAx>
        <c:axId val="890752904"/>
        <c:scaling>
          <c:orientation val="minMax"/>
        </c:scaling>
        <c:delete val="1"/>
        <c:axPos val="r"/>
        <c:numFmt formatCode="General" sourceLinked="1"/>
        <c:majorTickMark val="out"/>
        <c:minorTickMark val="none"/>
        <c:tickLblPos val="none"/>
        <c:crossAx val="890752512"/>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35D2E-10E0-4948-A066-1F32E9574A02}"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741B9B-4A66-4735-86DA-1783F2D0A0AD}" type="slidenum">
              <a:rPr lang="zh-CN" altLang="en-US" smtClean="0"/>
              <a:t>‹#›</a:t>
            </a:fld>
            <a:endParaRPr lang="zh-CN" altLang="en-US"/>
          </a:p>
        </p:txBody>
      </p:sp>
    </p:spTree>
    <p:extLst>
      <p:ext uri="{BB962C8B-B14F-4D97-AF65-F5344CB8AC3E}">
        <p14:creationId xmlns:p14="http://schemas.microsoft.com/office/powerpoint/2010/main" val="1037671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8120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13</a:t>
            </a:fld>
            <a:endParaRPr lang="zh-CN" altLang="en-US"/>
          </a:p>
        </p:txBody>
      </p:sp>
    </p:spTree>
    <p:extLst>
      <p:ext uri="{BB962C8B-B14F-4D97-AF65-F5344CB8AC3E}">
        <p14:creationId xmlns:p14="http://schemas.microsoft.com/office/powerpoint/2010/main" val="1238709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15</a:t>
            </a:fld>
            <a:endParaRPr lang="zh-CN" altLang="en-US"/>
          </a:p>
        </p:txBody>
      </p:sp>
    </p:spTree>
    <p:extLst>
      <p:ext uri="{BB962C8B-B14F-4D97-AF65-F5344CB8AC3E}">
        <p14:creationId xmlns:p14="http://schemas.microsoft.com/office/powerpoint/2010/main" val="4182208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16</a:t>
            </a:fld>
            <a:endParaRPr lang="zh-CN" altLang="en-US"/>
          </a:p>
        </p:txBody>
      </p:sp>
    </p:spTree>
    <p:extLst>
      <p:ext uri="{BB962C8B-B14F-4D97-AF65-F5344CB8AC3E}">
        <p14:creationId xmlns:p14="http://schemas.microsoft.com/office/powerpoint/2010/main" val="1629205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65263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20</a:t>
            </a:fld>
            <a:endParaRPr lang="zh-CN" altLang="en-US"/>
          </a:p>
        </p:txBody>
      </p:sp>
    </p:spTree>
    <p:extLst>
      <p:ext uri="{BB962C8B-B14F-4D97-AF65-F5344CB8AC3E}">
        <p14:creationId xmlns:p14="http://schemas.microsoft.com/office/powerpoint/2010/main" val="2005757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21</a:t>
            </a:fld>
            <a:endParaRPr lang="zh-CN" altLang="en-US"/>
          </a:p>
        </p:txBody>
      </p:sp>
    </p:spTree>
    <p:extLst>
      <p:ext uri="{BB962C8B-B14F-4D97-AF65-F5344CB8AC3E}">
        <p14:creationId xmlns:p14="http://schemas.microsoft.com/office/powerpoint/2010/main" val="3102633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2276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23</a:t>
            </a:fld>
            <a:endParaRPr lang="zh-CN" altLang="en-US"/>
          </a:p>
        </p:txBody>
      </p:sp>
    </p:spTree>
    <p:extLst>
      <p:ext uri="{BB962C8B-B14F-4D97-AF65-F5344CB8AC3E}">
        <p14:creationId xmlns:p14="http://schemas.microsoft.com/office/powerpoint/2010/main" val="3523701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3265233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1040858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87558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3773095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713545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29</a:t>
            </a:fld>
            <a:endParaRPr lang="zh-CN" altLang="en-US"/>
          </a:p>
        </p:txBody>
      </p:sp>
    </p:spTree>
    <p:extLst>
      <p:ext uri="{BB962C8B-B14F-4D97-AF65-F5344CB8AC3E}">
        <p14:creationId xmlns:p14="http://schemas.microsoft.com/office/powerpoint/2010/main" val="1251721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36417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5</a:t>
            </a:fld>
            <a:endParaRPr lang="zh-CN" altLang="en-US"/>
          </a:p>
        </p:txBody>
      </p:sp>
    </p:spTree>
    <p:extLst>
      <p:ext uri="{BB962C8B-B14F-4D97-AF65-F5344CB8AC3E}">
        <p14:creationId xmlns:p14="http://schemas.microsoft.com/office/powerpoint/2010/main" val="310672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6</a:t>
            </a:fld>
            <a:endParaRPr lang="zh-CN" altLang="en-US"/>
          </a:p>
        </p:txBody>
      </p:sp>
    </p:spTree>
    <p:extLst>
      <p:ext uri="{BB962C8B-B14F-4D97-AF65-F5344CB8AC3E}">
        <p14:creationId xmlns:p14="http://schemas.microsoft.com/office/powerpoint/2010/main" val="3988876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657652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8</a:t>
            </a:fld>
            <a:endParaRPr lang="zh-CN" altLang="en-US"/>
          </a:p>
        </p:txBody>
      </p:sp>
    </p:spTree>
    <p:extLst>
      <p:ext uri="{BB962C8B-B14F-4D97-AF65-F5344CB8AC3E}">
        <p14:creationId xmlns:p14="http://schemas.microsoft.com/office/powerpoint/2010/main" val="1523590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9</a:t>
            </a:fld>
            <a:endParaRPr lang="zh-CN" altLang="en-US"/>
          </a:p>
        </p:txBody>
      </p:sp>
    </p:spTree>
    <p:extLst>
      <p:ext uri="{BB962C8B-B14F-4D97-AF65-F5344CB8AC3E}">
        <p14:creationId xmlns:p14="http://schemas.microsoft.com/office/powerpoint/2010/main" val="2238244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792009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12</a:t>
            </a:fld>
            <a:endParaRPr lang="zh-CN" altLang="en-US"/>
          </a:p>
        </p:txBody>
      </p:sp>
    </p:spTree>
    <p:extLst>
      <p:ext uri="{BB962C8B-B14F-4D97-AF65-F5344CB8AC3E}">
        <p14:creationId xmlns:p14="http://schemas.microsoft.com/office/powerpoint/2010/main" val="964134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6529" y="293407"/>
            <a:ext cx="10515600" cy="656851"/>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950258"/>
            <a:ext cx="12192000" cy="5907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microsoft.com/office/2007/relationships/hdphoto" Target="../media/hdphoto2.wdp"/><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microsoft.com/office/2007/relationships/hdphoto" Target="../media/hdphoto1.wdp"/><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3294876" y="1880104"/>
            <a:ext cx="5849678" cy="1200329"/>
          </a:xfrm>
          <a:prstGeom prst="rect">
            <a:avLst/>
          </a:prstGeom>
          <a:noFill/>
          <a:ln w="9525">
            <a:noFill/>
            <a:miter lim="800000"/>
          </a:ln>
        </p:spPr>
        <p:txBody>
          <a:bodyPr wrap="none">
            <a:spAutoFit/>
          </a:bodyPr>
          <a:lstStyle/>
          <a:p>
            <a:pPr algn="ct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教师说课</a:t>
            </a:r>
            <a:r>
              <a:rPr lang="en-US" altLang="zh-CN" sz="7200" b="1" spc="200" dirty="0" smtClean="0">
                <a:solidFill>
                  <a:prstClr val="white"/>
                </a:solidFill>
                <a:latin typeface="微软雅黑" panose="020B0503020204020204" pitchFamily="34" charset="-122"/>
                <a:ea typeface="微软雅黑" panose="020B0503020204020204" pitchFamily="34" charset="-122"/>
              </a:rPr>
              <a:t>PPT</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4312783" y="1302006"/>
            <a:ext cx="3813865" cy="369332"/>
          </a:xfrm>
          <a:prstGeom prst="rect">
            <a:avLst/>
          </a:prstGeom>
          <a:noFill/>
          <a:ln w="9525">
            <a:noFill/>
            <a:miter lim="800000"/>
          </a:ln>
        </p:spPr>
        <p:txBody>
          <a:bodyPr wrap="none">
            <a:spAutoFit/>
          </a:bodyPr>
          <a:lstStyle/>
          <a:p>
            <a:pPr algn="ctr">
              <a:defRPr/>
            </a:pPr>
            <a:r>
              <a:rPr lang="zh-CN" altLang="en-US" dirty="0" smtClean="0">
                <a:solidFill>
                  <a:prstClr val="white"/>
                </a:solidFill>
                <a:latin typeface="微软雅黑" panose="020B0503020204020204" pitchFamily="34" charset="-122"/>
                <a:ea typeface="微软雅黑" panose="020B0503020204020204" pitchFamily="34" charset="-122"/>
              </a:rPr>
              <a:t>教师演讲</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竞聘</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学校汇报</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职称评比</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3352457" y="1816763"/>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52457" y="315244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951875" y="3327097"/>
            <a:ext cx="4610233" cy="584775"/>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演  讲  者</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XX</a:t>
            </a:r>
            <a:r>
              <a:rPr lang="zh-CN" altLang="en-US" sz="1600" dirty="0" smtClean="0">
                <a:solidFill>
                  <a:schemeClr val="bg1"/>
                </a:solidFill>
                <a:latin typeface="微软雅黑" panose="020B0503020204020204" pitchFamily="34" charset="-122"/>
                <a:ea typeface="微软雅黑" panose="020B0503020204020204" pitchFamily="34" charset="-122"/>
              </a:rPr>
              <a:t>演讲</a:t>
            </a:r>
            <a:r>
              <a:rPr lang="zh-CN" altLang="en-US" sz="1600" dirty="0" smtClean="0">
                <a:solidFill>
                  <a:schemeClr val="bg1"/>
                </a:solidFill>
                <a:latin typeface="微软雅黑" panose="020B0503020204020204" pitchFamily="34" charset="-122"/>
                <a:ea typeface="微软雅黑" panose="020B0503020204020204" pitchFamily="34" charset="-122"/>
              </a:rPr>
              <a:t>日期：</a:t>
            </a:r>
            <a:r>
              <a:rPr lang="en-US" altLang="zh-CN" sz="1600" dirty="0" smtClean="0">
                <a:solidFill>
                  <a:schemeClr val="bg1"/>
                </a:solidFill>
                <a:latin typeface="微软雅黑" panose="020B0503020204020204" pitchFamily="34" charset="-122"/>
                <a:ea typeface="微软雅黑" panose="020B0503020204020204" pitchFamily="34" charset="-122"/>
              </a:rPr>
              <a:t>20XX.10.15</a:t>
            </a:r>
            <a:endParaRPr lang="zh-CN" altLang="en-US" sz="1600" dirty="0" smtClean="0">
              <a:solidFill>
                <a:schemeClr val="bg1"/>
              </a:solidFill>
              <a:latin typeface="微软雅黑" panose="020B0503020204020204" pitchFamily="34" charset="-122"/>
              <a:ea typeface="微软雅黑" panose="020B0503020204020204" pitchFamily="34" charset="-122"/>
            </a:endParaRPr>
          </a:p>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8" name="Pianochocolate - First Sen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72263" y="-1752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2" grpId="1"/>
      <p:bldP spid="2" grpId="2"/>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smtClean="0">
                <a:solidFill>
                  <a:schemeClr val="bg1"/>
                </a:solidFill>
                <a:latin typeface="时尚中黑简体" panose="01010104010101010101" pitchFamily="2" charset="-122"/>
                <a:ea typeface="时尚中黑简体" panose="01010104010101010101" pitchFamily="2" charset="-122"/>
              </a:rPr>
              <a:t>【PART.02】</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smtClean="0">
                <a:solidFill>
                  <a:schemeClr val="bg1"/>
                </a:solidFill>
                <a:latin typeface="时尚中黑简体" panose="01010104010101010101" pitchFamily="2" charset="-122"/>
                <a:ea typeface="时尚中黑简体" panose="01010104010101010101" pitchFamily="2" charset="-122"/>
              </a:rPr>
              <a:t>请在此添加您的标题</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1315118" y="4039856"/>
            <a:ext cx="3585057" cy="100566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10" tIns="48106" rIns="96210" bIns="48106" rtlCol="0" anchor="ctr"/>
          <a:lstStyle/>
          <a:p>
            <a:pPr algn="ctr"/>
            <a:endParaRPr lang="zh-CN" altLang="en-US" sz="3200" dirty="0"/>
          </a:p>
        </p:txBody>
      </p:sp>
      <p:sp>
        <p:nvSpPr>
          <p:cNvPr id="3" name="AutoShape 3"/>
          <p:cNvSpPr>
            <a:spLocks noChangeArrowheads="1"/>
          </p:cNvSpPr>
          <p:nvPr/>
        </p:nvSpPr>
        <p:spPr bwMode="auto">
          <a:xfrm rot="10800000">
            <a:off x="2378119" y="2665937"/>
            <a:ext cx="1459057" cy="40721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10" tIns="48106" rIns="96210" bIns="48106" rtlCol="0" anchor="ctr"/>
          <a:lstStyle/>
          <a:p>
            <a:pPr algn="ctr"/>
            <a:endParaRPr lang="zh-CN" altLang="en-US" sz="3200" dirty="0"/>
          </a:p>
        </p:txBody>
      </p:sp>
      <p:sp>
        <p:nvSpPr>
          <p:cNvPr id="4" name="AutoShape 6"/>
          <p:cNvSpPr>
            <a:spLocks noChangeArrowheads="1"/>
          </p:cNvSpPr>
          <p:nvPr/>
        </p:nvSpPr>
        <p:spPr bwMode="auto">
          <a:xfrm>
            <a:off x="2650881" y="1769711"/>
            <a:ext cx="913531" cy="777913"/>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sp>
        <p:nvSpPr>
          <p:cNvPr id="5" name="AutoShape 4"/>
          <p:cNvSpPr>
            <a:spLocks noChangeArrowheads="1"/>
          </p:cNvSpPr>
          <p:nvPr/>
        </p:nvSpPr>
        <p:spPr bwMode="auto">
          <a:xfrm rot="10800000">
            <a:off x="1941950" y="3235323"/>
            <a:ext cx="2331395" cy="65516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sp>
        <p:nvSpPr>
          <p:cNvPr id="6" name="AutoShape 5"/>
          <p:cNvSpPr>
            <a:spLocks noChangeArrowheads="1"/>
          </p:cNvSpPr>
          <p:nvPr/>
        </p:nvSpPr>
        <p:spPr bwMode="auto">
          <a:xfrm rot="10800000">
            <a:off x="726369" y="5173727"/>
            <a:ext cx="4762554" cy="94287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cxnSp>
        <p:nvCxnSpPr>
          <p:cNvPr id="7" name="直接连接符 6"/>
          <p:cNvCxnSpPr/>
          <p:nvPr/>
        </p:nvCxnSpPr>
        <p:spPr>
          <a:xfrm>
            <a:off x="3142169" y="2196685"/>
            <a:ext cx="376477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3127610" y="2868165"/>
            <a:ext cx="377933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142169" y="3564830"/>
            <a:ext cx="376477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107647" y="4584351"/>
            <a:ext cx="379930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107647" y="5593716"/>
            <a:ext cx="379930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11"/>
          <p:cNvSpPr txBox="1"/>
          <p:nvPr/>
        </p:nvSpPr>
        <p:spPr>
          <a:xfrm>
            <a:off x="7055857" y="5433373"/>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 name="TextBox 12"/>
          <p:cNvSpPr txBox="1"/>
          <p:nvPr/>
        </p:nvSpPr>
        <p:spPr>
          <a:xfrm>
            <a:off x="5388703" y="5151899"/>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4" name="TextBox 13"/>
          <p:cNvSpPr txBox="1"/>
          <p:nvPr/>
        </p:nvSpPr>
        <p:spPr>
          <a:xfrm>
            <a:off x="7055857" y="4430131"/>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TextBox 14"/>
          <p:cNvSpPr txBox="1"/>
          <p:nvPr/>
        </p:nvSpPr>
        <p:spPr>
          <a:xfrm>
            <a:off x="5388703" y="4157739"/>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TextBox 15"/>
          <p:cNvSpPr txBox="1"/>
          <p:nvPr/>
        </p:nvSpPr>
        <p:spPr>
          <a:xfrm>
            <a:off x="7055857" y="3450962"/>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6"/>
          <p:cNvSpPr txBox="1"/>
          <p:nvPr/>
        </p:nvSpPr>
        <p:spPr>
          <a:xfrm>
            <a:off x="5388703" y="3148220"/>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8" name="TextBox 17"/>
          <p:cNvSpPr txBox="1"/>
          <p:nvPr/>
        </p:nvSpPr>
        <p:spPr>
          <a:xfrm>
            <a:off x="7055857" y="2709211"/>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9" name="TextBox 18"/>
          <p:cNvSpPr txBox="1"/>
          <p:nvPr/>
        </p:nvSpPr>
        <p:spPr>
          <a:xfrm>
            <a:off x="5388703" y="2462316"/>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0" name="TextBox 19"/>
          <p:cNvSpPr txBox="1"/>
          <p:nvPr/>
        </p:nvSpPr>
        <p:spPr>
          <a:xfrm>
            <a:off x="7055857" y="2016259"/>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TextBox 20"/>
          <p:cNvSpPr txBox="1"/>
          <p:nvPr/>
        </p:nvSpPr>
        <p:spPr>
          <a:xfrm>
            <a:off x="5388703" y="1769363"/>
            <a:ext cx="1290753" cy="425383"/>
          </a:xfrm>
          <a:prstGeom prst="rect">
            <a:avLst/>
          </a:prstGeom>
          <a:noFill/>
        </p:spPr>
        <p:txBody>
          <a:bodyPr wrap="none" lIns="96210" tIns="48106" rIns="96210" bIns="48106" rtlCol="0">
            <a:spAutoFit/>
          </a:bodyPr>
          <a:lstStyle/>
          <a:p>
            <a:pPr algn="ct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标题 28"/>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64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64000">
                                          <p:cBhvr additive="base">
                                            <p:cTn id="15"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14:bounceEnd="64000">
                                          <p:cBhvr additive="base">
                                            <p:cTn id="23"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104" y="1769320"/>
            <a:ext cx="2466594" cy="3867927"/>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完成作业</a:t>
              </a:r>
              <a:endParaRPr lang="zh-HK"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87837" y="1769320"/>
            <a:ext cx="2466594" cy="3867927"/>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学习软件</a:t>
              </a:r>
              <a:endParaRPr lang="zh-HK"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137571" y="1769320"/>
            <a:ext cx="2466594" cy="3867927"/>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微软雅黑" panose="020B0503020204020204" pitchFamily="34" charset="-122"/>
                  <a:ea typeface="微软雅黑" panose="020B0503020204020204" pitchFamily="34" charset="-122"/>
                </a:rPr>
                <a:t>精打细磨</a:t>
              </a:r>
              <a:endParaRPr lang="zh-HK" altLang="en-US" sz="2400" b="1" dirty="0">
                <a:solidFill>
                  <a:schemeClr val="accent3"/>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87304" y="1769320"/>
            <a:ext cx="2466594" cy="3867927"/>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4"/>
                  </a:solidFill>
                  <a:latin typeface="微软雅黑" panose="020B0503020204020204" pitchFamily="34" charset="-122"/>
                  <a:ea typeface="微软雅黑" panose="020B0503020204020204" pitchFamily="34" charset="-122"/>
                </a:rPr>
                <a:t>输入其他</a:t>
              </a:r>
              <a:endParaRPr lang="zh-HK" altLang="en-US" sz="2400" b="1" dirty="0">
                <a:solidFill>
                  <a:schemeClr val="accent4"/>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bwMode="auto">
          <a:xfrm flipH="1">
            <a:off x="2527356" y="4039819"/>
            <a:ext cx="3425046" cy="2241184"/>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平行四边形 3"/>
          <p:cNvSpPr/>
          <p:nvPr/>
        </p:nvSpPr>
        <p:spPr bwMode="auto">
          <a:xfrm flipH="1">
            <a:off x="4864846"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5" name="平行四边形 4"/>
          <p:cNvSpPr/>
          <p:nvPr/>
        </p:nvSpPr>
        <p:spPr bwMode="auto">
          <a:xfrm flipH="1">
            <a:off x="7193453"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grpSp>
        <p:nvGrpSpPr>
          <p:cNvPr id="6" name="组合 5"/>
          <p:cNvGrpSpPr/>
          <p:nvPr/>
        </p:nvGrpSpPr>
        <p:grpSpPr>
          <a:xfrm>
            <a:off x="9144965" y="1722504"/>
            <a:ext cx="2412483" cy="4586816"/>
            <a:chOff x="6669654" y="1077601"/>
            <a:chExt cx="1809598" cy="3440112"/>
          </a:xfrm>
        </p:grpSpPr>
        <p:sp>
          <p:nvSpPr>
            <p:cNvPr id="7" name="矩形 17"/>
            <p:cNvSpPr/>
            <p:nvPr/>
          </p:nvSpPr>
          <p:spPr bwMode="auto">
            <a:xfrm>
              <a:off x="6669654" y="1077601"/>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TextBox 32"/>
            <p:cNvSpPr txBox="1">
              <a:spLocks noChangeArrowheads="1"/>
            </p:cNvSpPr>
            <p:nvPr/>
          </p:nvSpPr>
          <p:spPr bwMode="auto">
            <a:xfrm rot="610177">
              <a:off x="7320043" y="2109690"/>
              <a:ext cx="415553" cy="1915909"/>
            </a:xfrm>
            <a:prstGeom prst="rect">
              <a:avLst/>
            </a:prstGeom>
            <a:noFill/>
            <a:ln w="9525">
              <a:noFill/>
              <a:miter lim="800000"/>
            </a:ln>
          </p:spPr>
          <p:txBody>
            <a:bodyPr vert="eaVert" wrap="none">
              <a:spAutoFit/>
            </a:bodyPr>
            <a:lstStyle/>
            <a:p>
              <a:pPr defTabSz="1218565">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单击此处输入文本</a:t>
              </a:r>
            </a:p>
          </p:txBody>
        </p:sp>
      </p:grpSp>
      <p:grpSp>
        <p:nvGrpSpPr>
          <p:cNvPr id="9" name="组合 8"/>
          <p:cNvGrpSpPr/>
          <p:nvPr/>
        </p:nvGrpSpPr>
        <p:grpSpPr>
          <a:xfrm>
            <a:off x="2160077" y="4039820"/>
            <a:ext cx="1846977" cy="2241183"/>
            <a:chOff x="1399826" y="2815587"/>
            <a:chExt cx="1385413" cy="1680887"/>
          </a:xfrm>
        </p:grpSpPr>
        <p:sp>
          <p:nvSpPr>
            <p:cNvPr id="10" name="平行四边形 9"/>
            <p:cNvSpPr/>
            <p:nvPr/>
          </p:nvSpPr>
          <p:spPr bwMode="auto">
            <a:xfrm>
              <a:off x="1399826" y="2815587"/>
              <a:ext cx="1385413" cy="1680887"/>
            </a:xfrm>
            <a:prstGeom prst="parallelogram">
              <a:avLst>
                <a:gd name="adj" fmla="val 20417"/>
              </a:avLst>
            </a:prstGeom>
            <a:solidFill>
              <a:schemeClr val="tx2"/>
            </a:solidFill>
            <a:ln>
              <a:noFill/>
            </a:ln>
          </p:spPr>
          <p:txBody>
            <a:bodyPr vert="horz" wrap="square" lIns="91440" tIns="45720" rIns="91440" bIns="45720" numCol="1" anchor="t" anchorCtr="0" compatLnSpc="1"/>
            <a:lstStyle/>
            <a:p>
              <a:endParaRPr lang="zh-CN" altLang="en-US"/>
            </a:p>
          </p:txBody>
        </p:sp>
        <p:sp>
          <p:nvSpPr>
            <p:cNvPr id="11" name="TextBox 32"/>
            <p:cNvSpPr txBox="1">
              <a:spLocks noChangeArrowheads="1"/>
            </p:cNvSpPr>
            <p:nvPr/>
          </p:nvSpPr>
          <p:spPr bwMode="auto">
            <a:xfrm rot="610177">
              <a:off x="1918364" y="2929969"/>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2" name="组合 11"/>
          <p:cNvGrpSpPr/>
          <p:nvPr/>
        </p:nvGrpSpPr>
        <p:grpSpPr>
          <a:xfrm>
            <a:off x="4488157" y="4068139"/>
            <a:ext cx="1846977" cy="2241183"/>
            <a:chOff x="3176593" y="2836826"/>
            <a:chExt cx="1385413" cy="1680887"/>
          </a:xfrm>
        </p:grpSpPr>
        <p:sp>
          <p:nvSpPr>
            <p:cNvPr id="13" name="平行四边形 12"/>
            <p:cNvSpPr/>
            <p:nvPr/>
          </p:nvSpPr>
          <p:spPr bwMode="auto">
            <a:xfrm>
              <a:off x="3176593" y="2836826"/>
              <a:ext cx="1385413" cy="1680887"/>
            </a:xfrm>
            <a:prstGeom prst="parallelogram">
              <a:avLst>
                <a:gd name="adj" fmla="val 20417"/>
              </a:avLst>
            </a:prstGeom>
            <a:solidFill>
              <a:schemeClr val="accent1"/>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4" name="TextBox 32"/>
            <p:cNvSpPr txBox="1">
              <a:spLocks noChangeArrowheads="1"/>
            </p:cNvSpPr>
            <p:nvPr/>
          </p:nvSpPr>
          <p:spPr bwMode="auto">
            <a:xfrm rot="610177">
              <a:off x="3690497"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5" name="组合 14"/>
          <p:cNvGrpSpPr/>
          <p:nvPr/>
        </p:nvGrpSpPr>
        <p:grpSpPr>
          <a:xfrm>
            <a:off x="6816766" y="4068139"/>
            <a:ext cx="1846977" cy="2241183"/>
            <a:chOff x="4923277" y="2836826"/>
            <a:chExt cx="1385413" cy="1680887"/>
          </a:xfrm>
        </p:grpSpPr>
        <p:sp>
          <p:nvSpPr>
            <p:cNvPr id="16" name="平行四边形 15"/>
            <p:cNvSpPr/>
            <p:nvPr/>
          </p:nvSpPr>
          <p:spPr bwMode="auto">
            <a:xfrm>
              <a:off x="4923277" y="2836826"/>
              <a:ext cx="1385413" cy="1680887"/>
            </a:xfrm>
            <a:prstGeom prst="parallelogram">
              <a:avLst>
                <a:gd name="adj" fmla="val 20417"/>
              </a:avLst>
            </a:prstGeom>
            <a:solidFill>
              <a:schemeClr val="accent2"/>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TextBox 32"/>
            <p:cNvSpPr txBox="1">
              <a:spLocks noChangeArrowheads="1"/>
            </p:cNvSpPr>
            <p:nvPr/>
          </p:nvSpPr>
          <p:spPr bwMode="auto">
            <a:xfrm rot="610177">
              <a:off x="5418646"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sp>
        <p:nvSpPr>
          <p:cNvPr id="18" name="TextBox 17"/>
          <p:cNvSpPr txBox="1"/>
          <p:nvPr/>
        </p:nvSpPr>
        <p:spPr>
          <a:xfrm>
            <a:off x="624105" y="1990864"/>
            <a:ext cx="7717519" cy="1510145"/>
          </a:xfrm>
          <a:prstGeom prst="rect">
            <a:avLst/>
          </a:prstGeom>
          <a:noFill/>
        </p:spPr>
        <p:txBody>
          <a:bodyPr wrap="square" lIns="121908" tIns="60954" rIns="121908" bIns="60954" rtlCol="0">
            <a:spAutoFit/>
          </a:bodyPr>
          <a:lstStyle/>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a:t>
            </a:r>
            <a:endParaRPr lang="en-US" altLang="zh-CN" sz="1600" dirty="0">
              <a:latin typeface="微软雅黑" panose="020B0503020204020204" pitchFamily="34" charset="-122"/>
              <a:ea typeface="微软雅黑" panose="020B0503020204020204" pitchFamily="34" charset="-122"/>
            </a:endParaRPr>
          </a:p>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32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320"/>
                                        <p:tgtEl>
                                          <p:spTgt spid="3"/>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320"/>
                                        <p:tgtEl>
                                          <p:spTgt spid="1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320"/>
                                        <p:tgtEl>
                                          <p:spTgt spid="4"/>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320"/>
                                        <p:tgtEl>
                                          <p:spTgt spid="15"/>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20"/>
                                        <p:tgtEl>
                                          <p:spTgt spid="5"/>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32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
          <p:cNvSpPr/>
          <p:nvPr/>
        </p:nvSpPr>
        <p:spPr bwMode="blackWhite">
          <a:xfrm>
            <a:off x="5328118" y="2397574"/>
            <a:ext cx="1505956"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sp>
        <p:nvSpPr>
          <p:cNvPr id="35" name="Freeform 3"/>
          <p:cNvSpPr/>
          <p:nvPr/>
        </p:nvSpPr>
        <p:spPr bwMode="blackWhite">
          <a:xfrm rot="1118702">
            <a:off x="4365165" y="1915274"/>
            <a:ext cx="355296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6" name="Oval 4"/>
          <p:cNvSpPr>
            <a:spLocks noChangeArrowheads="1"/>
          </p:cNvSpPr>
          <p:nvPr/>
        </p:nvSpPr>
        <p:spPr bwMode="blackWhite">
          <a:xfrm>
            <a:off x="5988317" y="2354616"/>
            <a:ext cx="185558" cy="179642"/>
          </a:xfrm>
          <a:prstGeom prst="ellipse">
            <a:avLst/>
          </a:pr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7031354" y="2636914"/>
            <a:ext cx="1445406" cy="1962393"/>
            <a:chOff x="7028729" y="2636912"/>
            <a:chExt cx="1445030" cy="1962393"/>
          </a:xfrm>
        </p:grpSpPr>
        <p:sp>
          <p:nvSpPr>
            <p:cNvPr id="37"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8"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9"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0"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765517" y="2636914"/>
            <a:ext cx="1445406" cy="1960439"/>
            <a:chOff x="3763742" y="2636912"/>
            <a:chExt cx="1445030" cy="1960439"/>
          </a:xfrm>
        </p:grpSpPr>
        <p:sp>
          <p:nvSpPr>
            <p:cNvPr id="41"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2"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3"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4"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sp>
        <p:nvSpPr>
          <p:cNvPr id="45" name="TextBox 53"/>
          <p:cNvSpPr txBox="1">
            <a:spLocks noChangeArrowheads="1"/>
          </p:cNvSpPr>
          <p:nvPr/>
        </p:nvSpPr>
        <p:spPr bwMode="auto">
          <a:xfrm>
            <a:off x="8954289" y="3941128"/>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6" name="TextBox 45"/>
          <p:cNvSpPr txBox="1"/>
          <p:nvPr/>
        </p:nvSpPr>
        <p:spPr bwMode="auto">
          <a:xfrm>
            <a:off x="8780549" y="4285673"/>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47" name="TextBox 53"/>
          <p:cNvSpPr txBox="1">
            <a:spLocks noChangeArrowheads="1"/>
          </p:cNvSpPr>
          <p:nvPr/>
        </p:nvSpPr>
        <p:spPr bwMode="auto">
          <a:xfrm>
            <a:off x="1299557" y="2796423"/>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8" name="TextBox 47"/>
          <p:cNvSpPr txBox="1"/>
          <p:nvPr/>
        </p:nvSpPr>
        <p:spPr bwMode="auto">
          <a:xfrm>
            <a:off x="1125815" y="3140968"/>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1" dur="2000" fill="hold"/>
                                            <p:tgtEl>
                                              <p:spTgt spid="49"/>
                                            </p:tgtEl>
                                            <p:attrNameLst>
                                              <p:attrName>ppt_x</p:attrName>
                                              <p:attrName>ppt_y</p:attrName>
                                            </p:attrNameLst>
                                          </p:cBhvr>
                                          <p:rCtr x="0" y="3333"/>
                                        </p:animMotion>
                                      </p:childTnLst>
                                    </p:cTn>
                                  </p:par>
                                  <p:par>
                                    <p:cTn id="52" presetID="42" presetClass="path" presetSubtype="0" fill="hold" nodeType="withEffect" p14:presetBounceEnd="35000">
                                      <p:stCondLst>
                                        <p:cond delay="0"/>
                                      </p:stCondLst>
                                      <p:childTnLst>
                                        <p:animMotion origin="layout" path="M 1.25E-6 -4.81481E-6 L 1.25E-6 -0.06921 " pathEditMode="relative" rAng="0" ptsTypes="AA" p14:bounceEnd="35000">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stCondLst>
                                        <p:cond delay="0"/>
                                      </p:stCondLst>
                                      <p:childTnLst>
                                        <p:animMotion origin="layout" path="M 1.38614E-6 3.7037E-6 L 1.38614E-6 0.06689 " pathEditMode="relative" rAng="0" ptsTypes="AA">
                                          <p:cBhvr>
                                            <p:cTn id="51" dur="2000" fill="hold"/>
                                            <p:tgtEl>
                                              <p:spTgt spid="49"/>
                                            </p:tgtEl>
                                            <p:attrNameLst>
                                              <p:attrName>ppt_x</p:attrName>
                                              <p:attrName>ppt_y</p:attrName>
                                            </p:attrNameLst>
                                          </p:cBhvr>
                                          <p:rCtr x="0" y="3333"/>
                                        </p:animMotion>
                                      </p:childTnLst>
                                    </p:cTn>
                                  </p:par>
                                  <p:par>
                                    <p:cTn id="52" presetID="42" presetClass="path" presetSubtype="0" fill="hold" nodeType="withEffect">
                                      <p:stCondLst>
                                        <p:cond delay="0"/>
                                      </p:stCondLst>
                                      <p:childTnLst>
                                        <p:animMotion origin="layout" path="M 1.25E-6 -4.81481E-6 L 1.25E-6 -0.06921 " pathEditMode="relative" rAng="0" ptsTypes="AA">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c 682"/>
          <p:cNvSpPr/>
          <p:nvPr/>
        </p:nvSpPr>
        <p:spPr bwMode="auto">
          <a:xfrm rot="18746405">
            <a:off x="5370894" y="1573902"/>
            <a:ext cx="846345" cy="836964"/>
          </a:xfrm>
          <a:custGeom>
            <a:avLst/>
            <a:gdLst>
              <a:gd name="T0" fmla="*/ 7139448 w 21600"/>
              <a:gd name="T1" fmla="*/ 0 h 21356"/>
              <a:gd name="T2" fmla="*/ 47640451 w 21600"/>
              <a:gd name="T3" fmla="*/ 47134805 h 21356"/>
              <a:gd name="T4" fmla="*/ 0 w 21600"/>
              <a:gd name="T5" fmla="*/ 47134805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76200">
            <a:solidFill>
              <a:schemeClr val="accent3"/>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7" name="Freeform 673"/>
          <p:cNvSpPr>
            <a:spLocks noEditPoints="1"/>
          </p:cNvSpPr>
          <p:nvPr/>
        </p:nvSpPr>
        <p:spPr bwMode="auto">
          <a:xfrm rot="21275257">
            <a:off x="6065804" y="2109950"/>
            <a:ext cx="1887960" cy="1889343"/>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8" name="Freeform 675"/>
          <p:cNvSpPr>
            <a:spLocks noEditPoints="1"/>
          </p:cNvSpPr>
          <p:nvPr/>
        </p:nvSpPr>
        <p:spPr bwMode="auto">
          <a:xfrm rot="21275257">
            <a:off x="3190470" y="2015563"/>
            <a:ext cx="2860513" cy="2860885"/>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1" name="Freeform 679"/>
          <p:cNvSpPr>
            <a:spLocks noEditPoints="1"/>
          </p:cNvSpPr>
          <p:nvPr/>
        </p:nvSpPr>
        <p:spPr bwMode="auto">
          <a:xfrm rot="21275257">
            <a:off x="7251071" y="3802619"/>
            <a:ext cx="1730352" cy="1731769"/>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3" name="Arc 681"/>
          <p:cNvSpPr/>
          <p:nvPr/>
        </p:nvSpPr>
        <p:spPr bwMode="auto">
          <a:xfrm rot="7501686">
            <a:off x="5860841" y="3650720"/>
            <a:ext cx="1590704" cy="1292528"/>
          </a:xfrm>
          <a:custGeom>
            <a:avLst/>
            <a:gdLst>
              <a:gd name="T0" fmla="*/ 115621791 w 21600"/>
              <a:gd name="T1" fmla="*/ 0 h 15695"/>
              <a:gd name="T2" fmla="*/ 168290462 w 21600"/>
              <a:gd name="T3" fmla="*/ 152955741 h 15695"/>
              <a:gd name="T4" fmla="*/ 0 w 21600"/>
              <a:gd name="T5" fmla="*/ 152955741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76200">
            <a:solidFill>
              <a:schemeClr val="accent1"/>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14" name="Arc 683"/>
          <p:cNvSpPr/>
          <p:nvPr/>
        </p:nvSpPr>
        <p:spPr bwMode="auto">
          <a:xfrm rot="256945">
            <a:off x="8261259" y="2929457"/>
            <a:ext cx="517806" cy="749659"/>
          </a:xfrm>
          <a:custGeom>
            <a:avLst/>
            <a:gdLst>
              <a:gd name="T0" fmla="*/ 2673113 w 21600"/>
              <a:gd name="T1" fmla="*/ 0 h 31203"/>
              <a:gd name="T2" fmla="*/ 15875916 w 21600"/>
              <a:gd name="T3" fmla="*/ 25874024 h 31203"/>
              <a:gd name="T4" fmla="*/ 0 w 21600"/>
              <a:gd name="T5" fmla="*/ 17708743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76200">
            <a:solidFill>
              <a:schemeClr val="accent2"/>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grpSp>
        <p:nvGrpSpPr>
          <p:cNvPr id="2" name="组合 1"/>
          <p:cNvGrpSpPr/>
          <p:nvPr/>
        </p:nvGrpSpPr>
        <p:grpSpPr>
          <a:xfrm>
            <a:off x="3496386" y="2321518"/>
            <a:ext cx="2248681" cy="2247649"/>
            <a:chOff x="2622035" y="1741137"/>
            <a:chExt cx="1686730" cy="1685737"/>
          </a:xfrm>
        </p:grpSpPr>
        <p:sp>
          <p:nvSpPr>
            <p:cNvPr id="9" name="Oval 676"/>
            <p:cNvSpPr>
              <a:spLocks noChangeArrowheads="1"/>
            </p:cNvSpPr>
            <p:nvPr/>
          </p:nvSpPr>
          <p:spPr bwMode="auto">
            <a:xfrm rot="21275257">
              <a:off x="2622035" y="1741137"/>
              <a:ext cx="1686730" cy="1685737"/>
            </a:xfrm>
            <a:prstGeom prst="ellipse">
              <a:avLst/>
            </a:prstGeom>
            <a:solidFill>
              <a:schemeClr val="accent3"/>
            </a:solidFill>
            <a:ln>
              <a:noFill/>
            </a:ln>
          </p:spPr>
          <p:txBody>
            <a:bodyPr vert="horz" wrap="square" lIns="91440" tIns="45720" rIns="91440" bIns="45720" numCol="1" anchor="t" anchorCtr="0" compatLnSpc="1"/>
            <a:lstStyle/>
            <a:p>
              <a:endParaRPr lang="ko-KR" altLang="en-US"/>
            </a:p>
          </p:txBody>
        </p:sp>
        <p:grpSp>
          <p:nvGrpSpPr>
            <p:cNvPr id="15" name="组合 14"/>
            <p:cNvGrpSpPr/>
            <p:nvPr/>
          </p:nvGrpSpPr>
          <p:grpSpPr>
            <a:xfrm>
              <a:off x="2788561" y="2183375"/>
              <a:ext cx="1289830" cy="695875"/>
              <a:chOff x="6780213" y="3556000"/>
              <a:chExt cx="582613" cy="314325"/>
            </a:xfrm>
            <a:solidFill>
              <a:schemeClr val="bg1"/>
            </a:solidFill>
          </p:grpSpPr>
          <p:sp>
            <p:nvSpPr>
              <p:cNvPr id="16" name="Freeform 4021"/>
              <p:cNvSpPr>
                <a:spLocks noEditPoints="1"/>
              </p:cNvSpPr>
              <p:nvPr/>
            </p:nvSpPr>
            <p:spPr bwMode="auto">
              <a:xfrm>
                <a:off x="6826251" y="3781425"/>
                <a:ext cx="93663"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022"/>
              <p:cNvSpPr>
                <a:spLocks noEditPoints="1"/>
              </p:cNvSpPr>
              <p:nvPr/>
            </p:nvSpPr>
            <p:spPr bwMode="auto">
              <a:xfrm>
                <a:off x="6780213" y="3627438"/>
                <a:ext cx="398463" cy="195262"/>
              </a:xfrm>
              <a:custGeom>
                <a:avLst/>
                <a:gdLst>
                  <a:gd name="T0" fmla="*/ 5 w 106"/>
                  <a:gd name="T1" fmla="*/ 47 h 52"/>
                  <a:gd name="T2" fmla="*/ 9 w 106"/>
                  <a:gd name="T3" fmla="*/ 50 h 52"/>
                  <a:gd name="T4" fmla="*/ 25 w 106"/>
                  <a:gd name="T5" fmla="*/ 37 h 52"/>
                  <a:gd name="T6" fmla="*/ 40 w 106"/>
                  <a:gd name="T7" fmla="*/ 50 h 52"/>
                  <a:gd name="T8" fmla="*/ 69 w 106"/>
                  <a:gd name="T9" fmla="*/ 50 h 52"/>
                  <a:gd name="T10" fmla="*/ 84 w 106"/>
                  <a:gd name="T11" fmla="*/ 37 h 52"/>
                  <a:gd name="T12" fmla="*/ 100 w 106"/>
                  <a:gd name="T13" fmla="*/ 51 h 52"/>
                  <a:gd name="T14" fmla="*/ 106 w 106"/>
                  <a:gd name="T15" fmla="*/ 45 h 52"/>
                  <a:gd name="T16" fmla="*/ 83 w 106"/>
                  <a:gd name="T17" fmla="*/ 7 h 52"/>
                  <a:gd name="T18" fmla="*/ 32 w 106"/>
                  <a:gd name="T19" fmla="*/ 21 h 52"/>
                  <a:gd name="T20" fmla="*/ 5 w 106"/>
                  <a:gd name="T21" fmla="*/ 47 h 52"/>
                  <a:gd name="T22" fmla="*/ 72 w 106"/>
                  <a:gd name="T23" fmla="*/ 22 h 52"/>
                  <a:gd name="T24" fmla="*/ 72 w 106"/>
                  <a:gd name="T25" fmla="*/ 9 h 52"/>
                  <a:gd name="T26" fmla="*/ 96 w 106"/>
                  <a:gd name="T27" fmla="*/ 22 h 52"/>
                  <a:gd name="T28" fmla="*/ 72 w 106"/>
                  <a:gd name="T29" fmla="*/ 22 h 52"/>
                  <a:gd name="T30" fmla="*/ 40 w 106"/>
                  <a:gd name="T31" fmla="*/ 22 h 52"/>
                  <a:gd name="T32" fmla="*/ 62 w 106"/>
                  <a:gd name="T33" fmla="*/ 9 h 52"/>
                  <a:gd name="T34" fmla="*/ 68 w 106"/>
                  <a:gd name="T35" fmla="*/ 9 h 52"/>
                  <a:gd name="T36" fmla="*/ 68 w 106"/>
                  <a:gd name="T37" fmla="*/ 22 h 52"/>
                  <a:gd name="T38" fmla="*/ 40 w 106"/>
                  <a:gd name="T3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52">
                    <a:moveTo>
                      <a:pt x="5" y="47"/>
                    </a:moveTo>
                    <a:cubicBezTo>
                      <a:pt x="5" y="48"/>
                      <a:pt x="5" y="50"/>
                      <a:pt x="9" y="50"/>
                    </a:cubicBezTo>
                    <a:cubicBezTo>
                      <a:pt x="10" y="43"/>
                      <a:pt x="17" y="37"/>
                      <a:pt x="25" y="37"/>
                    </a:cubicBezTo>
                    <a:cubicBezTo>
                      <a:pt x="32" y="37"/>
                      <a:pt x="39" y="43"/>
                      <a:pt x="40" y="50"/>
                    </a:cubicBezTo>
                    <a:cubicBezTo>
                      <a:pt x="69" y="50"/>
                      <a:pt x="69" y="50"/>
                      <a:pt x="69" y="50"/>
                    </a:cubicBezTo>
                    <a:cubicBezTo>
                      <a:pt x="70" y="43"/>
                      <a:pt x="76" y="37"/>
                      <a:pt x="84" y="37"/>
                    </a:cubicBezTo>
                    <a:cubicBezTo>
                      <a:pt x="92" y="37"/>
                      <a:pt x="99" y="43"/>
                      <a:pt x="100" y="51"/>
                    </a:cubicBezTo>
                    <a:cubicBezTo>
                      <a:pt x="102" y="51"/>
                      <a:pt x="106" y="52"/>
                      <a:pt x="106" y="45"/>
                    </a:cubicBezTo>
                    <a:cubicBezTo>
                      <a:pt x="106" y="37"/>
                      <a:pt x="106" y="13"/>
                      <a:pt x="83" y="7"/>
                    </a:cubicBezTo>
                    <a:cubicBezTo>
                      <a:pt x="60" y="0"/>
                      <a:pt x="41" y="6"/>
                      <a:pt x="32" y="21"/>
                    </a:cubicBezTo>
                    <a:cubicBezTo>
                      <a:pt x="32" y="21"/>
                      <a:pt x="0" y="26"/>
                      <a:pt x="5" y="47"/>
                    </a:cubicBezTo>
                    <a:close/>
                    <a:moveTo>
                      <a:pt x="72" y="22"/>
                    </a:moveTo>
                    <a:cubicBezTo>
                      <a:pt x="72" y="9"/>
                      <a:pt x="72" y="9"/>
                      <a:pt x="72" y="9"/>
                    </a:cubicBezTo>
                    <a:cubicBezTo>
                      <a:pt x="83" y="10"/>
                      <a:pt x="92" y="14"/>
                      <a:pt x="96" y="22"/>
                    </a:cubicBezTo>
                    <a:lnTo>
                      <a:pt x="72" y="22"/>
                    </a:lnTo>
                    <a:close/>
                    <a:moveTo>
                      <a:pt x="40" y="22"/>
                    </a:moveTo>
                    <a:cubicBezTo>
                      <a:pt x="40" y="22"/>
                      <a:pt x="45" y="9"/>
                      <a:pt x="62" y="9"/>
                    </a:cubicBezTo>
                    <a:cubicBezTo>
                      <a:pt x="64" y="9"/>
                      <a:pt x="66" y="9"/>
                      <a:pt x="68" y="9"/>
                    </a:cubicBezTo>
                    <a:cubicBezTo>
                      <a:pt x="68" y="22"/>
                      <a:pt x="68" y="22"/>
                      <a:pt x="68" y="22"/>
                    </a:cubicBezTo>
                    <a:lnTo>
                      <a:pt x="4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023"/>
              <p:cNvSpPr/>
              <p:nvPr/>
            </p:nvSpPr>
            <p:spPr bwMode="auto">
              <a:xfrm>
                <a:off x="7159626" y="3668713"/>
                <a:ext cx="176213" cy="107950"/>
              </a:xfrm>
              <a:custGeom>
                <a:avLst/>
                <a:gdLst>
                  <a:gd name="T0" fmla="*/ 2 w 47"/>
                  <a:gd name="T1" fmla="*/ 29 h 29"/>
                  <a:gd name="T2" fmla="*/ 4 w 47"/>
                  <a:gd name="T3" fmla="*/ 27 h 29"/>
                  <a:gd name="T4" fmla="*/ 25 w 47"/>
                  <a:gd name="T5" fmla="*/ 20 h 29"/>
                  <a:gd name="T6" fmla="*/ 42 w 47"/>
                  <a:gd name="T7" fmla="*/ 19 h 29"/>
                  <a:gd name="T8" fmla="*/ 47 w 47"/>
                  <a:gd name="T9" fmla="*/ 2 h 29"/>
                  <a:gd name="T10" fmla="*/ 45 w 47"/>
                  <a:gd name="T11" fmla="*/ 0 h 29"/>
                  <a:gd name="T12" fmla="*/ 43 w 47"/>
                  <a:gd name="T13" fmla="*/ 2 h 29"/>
                  <a:gd name="T14" fmla="*/ 40 w 47"/>
                  <a:gd name="T15" fmla="*/ 16 h 29"/>
                  <a:gd name="T16" fmla="*/ 26 w 47"/>
                  <a:gd name="T17" fmla="*/ 16 h 29"/>
                  <a:gd name="T18" fmla="*/ 0 w 47"/>
                  <a:gd name="T19" fmla="*/ 26 h 29"/>
                  <a:gd name="T20" fmla="*/ 1 w 47"/>
                  <a:gd name="T21" fmla="*/ 29 h 29"/>
                  <a:gd name="T22" fmla="*/ 2 w 47"/>
                  <a:gd name="T2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9">
                    <a:moveTo>
                      <a:pt x="2" y="29"/>
                    </a:moveTo>
                    <a:cubicBezTo>
                      <a:pt x="2" y="29"/>
                      <a:pt x="3" y="28"/>
                      <a:pt x="4" y="27"/>
                    </a:cubicBezTo>
                    <a:cubicBezTo>
                      <a:pt x="7" y="16"/>
                      <a:pt x="16" y="18"/>
                      <a:pt x="25" y="20"/>
                    </a:cubicBezTo>
                    <a:cubicBezTo>
                      <a:pt x="31" y="21"/>
                      <a:pt x="38" y="23"/>
                      <a:pt x="42" y="19"/>
                    </a:cubicBezTo>
                    <a:cubicBezTo>
                      <a:pt x="46" y="16"/>
                      <a:pt x="47" y="11"/>
                      <a:pt x="47" y="2"/>
                    </a:cubicBezTo>
                    <a:cubicBezTo>
                      <a:pt x="47" y="1"/>
                      <a:pt x="46" y="0"/>
                      <a:pt x="45" y="0"/>
                    </a:cubicBezTo>
                    <a:cubicBezTo>
                      <a:pt x="44" y="0"/>
                      <a:pt x="43" y="1"/>
                      <a:pt x="43" y="2"/>
                    </a:cubicBezTo>
                    <a:cubicBezTo>
                      <a:pt x="43" y="9"/>
                      <a:pt x="42" y="14"/>
                      <a:pt x="40" y="16"/>
                    </a:cubicBezTo>
                    <a:cubicBezTo>
                      <a:pt x="37" y="18"/>
                      <a:pt x="31" y="17"/>
                      <a:pt x="26" y="16"/>
                    </a:cubicBezTo>
                    <a:cubicBezTo>
                      <a:pt x="16" y="14"/>
                      <a:pt x="5" y="12"/>
                      <a:pt x="0" y="26"/>
                    </a:cubicBezTo>
                    <a:cubicBezTo>
                      <a:pt x="0" y="27"/>
                      <a:pt x="0" y="28"/>
                      <a:pt x="1" y="29"/>
                    </a:cubicBezTo>
                    <a:cubicBezTo>
                      <a:pt x="1" y="29"/>
                      <a:pt x="1"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024"/>
              <p:cNvSpPr/>
              <p:nvPr/>
            </p:nvSpPr>
            <p:spPr bwMode="auto">
              <a:xfrm>
                <a:off x="7283451" y="3556000"/>
                <a:ext cx="79375" cy="131762"/>
              </a:xfrm>
              <a:custGeom>
                <a:avLst/>
                <a:gdLst>
                  <a:gd name="T0" fmla="*/ 5 w 21"/>
                  <a:gd name="T1" fmla="*/ 2 h 35"/>
                  <a:gd name="T2" fmla="*/ 6 w 21"/>
                  <a:gd name="T3" fmla="*/ 10 h 35"/>
                  <a:gd name="T4" fmla="*/ 9 w 21"/>
                  <a:gd name="T5" fmla="*/ 10 h 35"/>
                  <a:gd name="T6" fmla="*/ 11 w 21"/>
                  <a:gd name="T7" fmla="*/ 10 h 35"/>
                  <a:gd name="T8" fmla="*/ 15 w 21"/>
                  <a:gd name="T9" fmla="*/ 9 h 35"/>
                  <a:gd name="T10" fmla="*/ 15 w 21"/>
                  <a:gd name="T11" fmla="*/ 1 h 35"/>
                  <a:gd name="T12" fmla="*/ 16 w 21"/>
                  <a:gd name="T13" fmla="*/ 0 h 35"/>
                  <a:gd name="T14" fmla="*/ 17 w 21"/>
                  <a:gd name="T15" fmla="*/ 1 h 35"/>
                  <a:gd name="T16" fmla="*/ 18 w 21"/>
                  <a:gd name="T17" fmla="*/ 9 h 35"/>
                  <a:gd name="T18" fmla="*/ 21 w 21"/>
                  <a:gd name="T19" fmla="*/ 9 h 35"/>
                  <a:gd name="T20" fmla="*/ 21 w 21"/>
                  <a:gd name="T21" fmla="*/ 17 h 35"/>
                  <a:gd name="T22" fmla="*/ 16 w 21"/>
                  <a:gd name="T23" fmla="*/ 24 h 35"/>
                  <a:gd name="T24" fmla="*/ 15 w 21"/>
                  <a:gd name="T25" fmla="*/ 33 h 35"/>
                  <a:gd name="T26" fmla="*/ 10 w 21"/>
                  <a:gd name="T27" fmla="*/ 34 h 35"/>
                  <a:gd name="T28" fmla="*/ 6 w 21"/>
                  <a:gd name="T29" fmla="*/ 24 h 35"/>
                  <a:gd name="T30" fmla="*/ 1 w 21"/>
                  <a:gd name="T31" fmla="*/ 18 h 35"/>
                  <a:gd name="T32" fmla="*/ 0 w 21"/>
                  <a:gd name="T33" fmla="*/ 10 h 35"/>
                  <a:gd name="T34" fmla="*/ 3 w 21"/>
                  <a:gd name="T35" fmla="*/ 10 h 35"/>
                  <a:gd name="T36" fmla="*/ 2 w 21"/>
                  <a:gd name="T37" fmla="*/ 2 h 35"/>
                  <a:gd name="T38" fmla="*/ 4 w 21"/>
                  <a:gd name="T39" fmla="*/ 1 h 35"/>
                  <a:gd name="T40" fmla="*/ 5 w 21"/>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5">
                    <a:moveTo>
                      <a:pt x="5" y="2"/>
                    </a:moveTo>
                    <a:cubicBezTo>
                      <a:pt x="6" y="10"/>
                      <a:pt x="6" y="10"/>
                      <a:pt x="6" y="10"/>
                    </a:cubicBezTo>
                    <a:cubicBezTo>
                      <a:pt x="9" y="10"/>
                      <a:pt x="9" y="10"/>
                      <a:pt x="9" y="10"/>
                    </a:cubicBezTo>
                    <a:cubicBezTo>
                      <a:pt x="11" y="10"/>
                      <a:pt x="11" y="10"/>
                      <a:pt x="11" y="10"/>
                    </a:cubicBezTo>
                    <a:cubicBezTo>
                      <a:pt x="15" y="9"/>
                      <a:pt x="15" y="9"/>
                      <a:pt x="15" y="9"/>
                    </a:cubicBezTo>
                    <a:cubicBezTo>
                      <a:pt x="15" y="1"/>
                      <a:pt x="15" y="1"/>
                      <a:pt x="15" y="1"/>
                    </a:cubicBezTo>
                    <a:cubicBezTo>
                      <a:pt x="15" y="0"/>
                      <a:pt x="15" y="0"/>
                      <a:pt x="16" y="0"/>
                    </a:cubicBezTo>
                    <a:cubicBezTo>
                      <a:pt x="17" y="0"/>
                      <a:pt x="17" y="0"/>
                      <a:pt x="17" y="1"/>
                    </a:cubicBezTo>
                    <a:cubicBezTo>
                      <a:pt x="18" y="9"/>
                      <a:pt x="18" y="9"/>
                      <a:pt x="18" y="9"/>
                    </a:cubicBezTo>
                    <a:cubicBezTo>
                      <a:pt x="21" y="9"/>
                      <a:pt x="21" y="9"/>
                      <a:pt x="21" y="9"/>
                    </a:cubicBezTo>
                    <a:cubicBezTo>
                      <a:pt x="21" y="9"/>
                      <a:pt x="21" y="15"/>
                      <a:pt x="21" y="17"/>
                    </a:cubicBezTo>
                    <a:cubicBezTo>
                      <a:pt x="21" y="19"/>
                      <a:pt x="20" y="21"/>
                      <a:pt x="16" y="24"/>
                    </a:cubicBezTo>
                    <a:cubicBezTo>
                      <a:pt x="16" y="25"/>
                      <a:pt x="16" y="32"/>
                      <a:pt x="15" y="33"/>
                    </a:cubicBezTo>
                    <a:cubicBezTo>
                      <a:pt x="13" y="35"/>
                      <a:pt x="11" y="35"/>
                      <a:pt x="10" y="34"/>
                    </a:cubicBezTo>
                    <a:cubicBezTo>
                      <a:pt x="7" y="32"/>
                      <a:pt x="6" y="24"/>
                      <a:pt x="6" y="24"/>
                    </a:cubicBezTo>
                    <a:cubicBezTo>
                      <a:pt x="3" y="22"/>
                      <a:pt x="2" y="21"/>
                      <a:pt x="1" y="18"/>
                    </a:cubicBezTo>
                    <a:cubicBezTo>
                      <a:pt x="0" y="16"/>
                      <a:pt x="0" y="10"/>
                      <a:pt x="0" y="10"/>
                    </a:cubicBezTo>
                    <a:cubicBezTo>
                      <a:pt x="3" y="10"/>
                      <a:pt x="3" y="10"/>
                      <a:pt x="3" y="10"/>
                    </a:cubicBezTo>
                    <a:cubicBezTo>
                      <a:pt x="2" y="2"/>
                      <a:pt x="2" y="2"/>
                      <a:pt x="2" y="2"/>
                    </a:cubicBezTo>
                    <a:cubicBezTo>
                      <a:pt x="2" y="1"/>
                      <a:pt x="3" y="1"/>
                      <a:pt x="4" y="1"/>
                    </a:cubicBezTo>
                    <a:cubicBezTo>
                      <a:pt x="4" y="1"/>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025"/>
              <p:cNvSpPr>
                <a:spLocks noEditPoints="1"/>
              </p:cNvSpPr>
              <p:nvPr/>
            </p:nvSpPr>
            <p:spPr bwMode="auto">
              <a:xfrm>
                <a:off x="7050088" y="3781425"/>
                <a:ext cx="95250"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7522900" y="4075743"/>
            <a:ext cx="1185368" cy="1185520"/>
            <a:chOff x="5642314" y="3056807"/>
            <a:chExt cx="889142" cy="889140"/>
          </a:xfrm>
        </p:grpSpPr>
        <p:sp>
          <p:nvSpPr>
            <p:cNvPr id="12" name="Oval 680"/>
            <p:cNvSpPr>
              <a:spLocks noChangeArrowheads="1"/>
            </p:cNvSpPr>
            <p:nvPr/>
          </p:nvSpPr>
          <p:spPr bwMode="auto">
            <a:xfrm rot="21275257">
              <a:off x="5642314" y="3056807"/>
              <a:ext cx="889142" cy="889140"/>
            </a:xfrm>
            <a:prstGeom prst="ellipse">
              <a:avLst/>
            </a:prstGeom>
            <a:solidFill>
              <a:schemeClr val="accent1"/>
            </a:solidFill>
            <a:ln>
              <a:noFill/>
            </a:ln>
          </p:spPr>
          <p:txBody>
            <a:bodyPr vert="horz" wrap="square" lIns="91440" tIns="45720" rIns="91440" bIns="45720" numCol="1" anchor="t" anchorCtr="0" compatLnSpc="1"/>
            <a:lstStyle/>
            <a:p>
              <a:endParaRPr lang="ko-KR" altLang="en-US"/>
            </a:p>
          </p:txBody>
        </p:sp>
        <p:grpSp>
          <p:nvGrpSpPr>
            <p:cNvPr id="21" name="组合 20"/>
            <p:cNvGrpSpPr/>
            <p:nvPr/>
          </p:nvGrpSpPr>
          <p:grpSpPr>
            <a:xfrm>
              <a:off x="5828905" y="3331035"/>
              <a:ext cx="549033" cy="319870"/>
              <a:chOff x="6983413" y="2925763"/>
              <a:chExt cx="547688" cy="319088"/>
            </a:xfrm>
            <a:solidFill>
              <a:schemeClr val="bg1"/>
            </a:solidFill>
          </p:grpSpPr>
          <p:sp>
            <p:nvSpPr>
              <p:cNvPr id="22" name="Freeform 3843"/>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844"/>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845"/>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846"/>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47"/>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48"/>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49"/>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50"/>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 name="组合 42"/>
          <p:cNvGrpSpPr/>
          <p:nvPr/>
        </p:nvGrpSpPr>
        <p:grpSpPr>
          <a:xfrm>
            <a:off x="6362130" y="2407546"/>
            <a:ext cx="1293984" cy="1294151"/>
            <a:chOff x="4771623" y="1805658"/>
            <a:chExt cx="970614" cy="970613"/>
          </a:xfrm>
        </p:grpSpPr>
        <p:sp>
          <p:nvSpPr>
            <p:cNvPr id="10" name="Oval 677"/>
            <p:cNvSpPr>
              <a:spLocks noChangeArrowheads="1"/>
            </p:cNvSpPr>
            <p:nvPr/>
          </p:nvSpPr>
          <p:spPr bwMode="auto">
            <a:xfrm rot="21275257">
              <a:off x="4771623" y="1805658"/>
              <a:ext cx="970614" cy="970613"/>
            </a:xfrm>
            <a:prstGeom prst="ellipse">
              <a:avLst/>
            </a:prstGeom>
            <a:solidFill>
              <a:schemeClr val="accent2"/>
            </a:solidFill>
            <a:ln>
              <a:noFill/>
            </a:ln>
          </p:spPr>
          <p:txBody>
            <a:bodyPr wrap="none" lIns="68580" tIns="34290" rIns="68580" bIns="3429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ko-KR" altLang="en-US">
                <a:ea typeface="方正品尚黑简体"/>
              </a:endParaRPr>
            </a:p>
          </p:txBody>
        </p:sp>
        <p:grpSp>
          <p:nvGrpSpPr>
            <p:cNvPr id="30" name="组合 29"/>
            <p:cNvGrpSpPr/>
            <p:nvPr/>
          </p:nvGrpSpPr>
          <p:grpSpPr>
            <a:xfrm>
              <a:off x="5006353" y="2079368"/>
              <a:ext cx="591064" cy="351022"/>
              <a:chOff x="5184776" y="5205413"/>
              <a:chExt cx="2232025" cy="1325562"/>
            </a:xfrm>
            <a:solidFill>
              <a:schemeClr val="bg1"/>
            </a:solidFill>
          </p:grpSpPr>
          <p:sp>
            <p:nvSpPr>
              <p:cNvPr id="31" name="Oval 3798"/>
              <p:cNvSpPr>
                <a:spLocks noChangeArrowheads="1"/>
              </p:cNvSpPr>
              <p:nvPr/>
            </p:nvSpPr>
            <p:spPr bwMode="auto">
              <a:xfrm>
                <a:off x="5319713" y="5729288"/>
                <a:ext cx="288925" cy="293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2" name="Oval 3799"/>
              <p:cNvSpPr>
                <a:spLocks noChangeArrowheads="1"/>
              </p:cNvSpPr>
              <p:nvPr/>
            </p:nvSpPr>
            <p:spPr bwMode="auto">
              <a:xfrm>
                <a:off x="6473826" y="5729288"/>
                <a:ext cx="295275" cy="296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3" name="Freeform 3800"/>
              <p:cNvSpPr>
                <a:spLocks noEditPoints="1"/>
              </p:cNvSpPr>
              <p:nvPr/>
            </p:nvSpPr>
            <p:spPr bwMode="auto">
              <a:xfrm>
                <a:off x="5184776" y="5205413"/>
                <a:ext cx="1727200" cy="647700"/>
              </a:xfrm>
              <a:custGeom>
                <a:avLst/>
                <a:gdLst>
                  <a:gd name="T0" fmla="*/ 492 w 543"/>
                  <a:gd name="T1" fmla="*/ 82 h 204"/>
                  <a:gd name="T2" fmla="*/ 410 w 543"/>
                  <a:gd name="T3" fmla="*/ 29 h 204"/>
                  <a:gd name="T4" fmla="*/ 225 w 543"/>
                  <a:gd name="T5" fmla="*/ 15 h 204"/>
                  <a:gd name="T6" fmla="*/ 128 w 543"/>
                  <a:gd name="T7" fmla="*/ 82 h 204"/>
                  <a:gd name="T8" fmla="*/ 68 w 543"/>
                  <a:gd name="T9" fmla="*/ 103 h 204"/>
                  <a:gd name="T10" fmla="*/ 6 w 543"/>
                  <a:gd name="T11" fmla="*/ 146 h 204"/>
                  <a:gd name="T12" fmla="*/ 1 w 543"/>
                  <a:gd name="T13" fmla="*/ 204 h 204"/>
                  <a:gd name="T14" fmla="*/ 35 w 543"/>
                  <a:gd name="T15" fmla="*/ 204 h 204"/>
                  <a:gd name="T16" fmla="*/ 88 w 543"/>
                  <a:gd name="T17" fmla="*/ 153 h 204"/>
                  <a:gd name="T18" fmla="*/ 140 w 543"/>
                  <a:gd name="T19" fmla="*/ 204 h 204"/>
                  <a:gd name="T20" fmla="*/ 399 w 543"/>
                  <a:gd name="T21" fmla="*/ 204 h 204"/>
                  <a:gd name="T22" fmla="*/ 451 w 543"/>
                  <a:gd name="T23" fmla="*/ 153 h 204"/>
                  <a:gd name="T24" fmla="*/ 503 w 543"/>
                  <a:gd name="T25" fmla="*/ 204 h 204"/>
                  <a:gd name="T26" fmla="*/ 536 w 543"/>
                  <a:gd name="T27" fmla="*/ 204 h 204"/>
                  <a:gd name="T28" fmla="*/ 542 w 543"/>
                  <a:gd name="T29" fmla="*/ 125 h 204"/>
                  <a:gd name="T30" fmla="*/ 492 w 543"/>
                  <a:gd name="T31" fmla="*/ 82 h 204"/>
                  <a:gd name="T32" fmla="*/ 228 w 543"/>
                  <a:gd name="T33" fmla="*/ 26 h 204"/>
                  <a:gd name="T34" fmla="*/ 279 w 543"/>
                  <a:gd name="T35" fmla="*/ 19 h 204"/>
                  <a:gd name="T36" fmla="*/ 279 w 543"/>
                  <a:gd name="T37" fmla="*/ 77 h 204"/>
                  <a:gd name="T38" fmla="*/ 151 w 543"/>
                  <a:gd name="T39" fmla="*/ 77 h 204"/>
                  <a:gd name="T40" fmla="*/ 228 w 543"/>
                  <a:gd name="T41" fmla="*/ 26 h 204"/>
                  <a:gd name="T42" fmla="*/ 412 w 543"/>
                  <a:gd name="T43" fmla="*/ 77 h 204"/>
                  <a:gd name="T44" fmla="*/ 287 w 543"/>
                  <a:gd name="T45" fmla="*/ 77 h 204"/>
                  <a:gd name="T46" fmla="*/ 287 w 543"/>
                  <a:gd name="T47" fmla="*/ 19 h 204"/>
                  <a:gd name="T48" fmla="*/ 408 w 543"/>
                  <a:gd name="T49" fmla="*/ 40 h 204"/>
                  <a:gd name="T50" fmla="*/ 412 w 543"/>
                  <a:gd name="T5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204">
                    <a:moveTo>
                      <a:pt x="492" y="82"/>
                    </a:moveTo>
                    <a:cubicBezTo>
                      <a:pt x="492" y="82"/>
                      <a:pt x="435" y="41"/>
                      <a:pt x="410" y="29"/>
                    </a:cubicBezTo>
                    <a:cubicBezTo>
                      <a:pt x="368" y="10"/>
                      <a:pt x="268" y="0"/>
                      <a:pt x="225" y="15"/>
                    </a:cubicBezTo>
                    <a:cubicBezTo>
                      <a:pt x="196" y="25"/>
                      <a:pt x="128" y="82"/>
                      <a:pt x="128" y="82"/>
                    </a:cubicBezTo>
                    <a:cubicBezTo>
                      <a:pt x="128" y="82"/>
                      <a:pt x="84" y="96"/>
                      <a:pt x="68" y="103"/>
                    </a:cubicBezTo>
                    <a:cubicBezTo>
                      <a:pt x="41" y="115"/>
                      <a:pt x="18" y="117"/>
                      <a:pt x="6" y="146"/>
                    </a:cubicBezTo>
                    <a:cubicBezTo>
                      <a:pt x="0" y="159"/>
                      <a:pt x="1" y="204"/>
                      <a:pt x="1" y="204"/>
                    </a:cubicBezTo>
                    <a:cubicBezTo>
                      <a:pt x="35" y="204"/>
                      <a:pt x="35" y="204"/>
                      <a:pt x="35" y="204"/>
                    </a:cubicBezTo>
                    <a:cubicBezTo>
                      <a:pt x="35" y="176"/>
                      <a:pt x="59" y="153"/>
                      <a:pt x="88" y="153"/>
                    </a:cubicBezTo>
                    <a:cubicBezTo>
                      <a:pt x="116" y="153"/>
                      <a:pt x="140" y="176"/>
                      <a:pt x="140" y="204"/>
                    </a:cubicBezTo>
                    <a:cubicBezTo>
                      <a:pt x="399" y="204"/>
                      <a:pt x="399" y="204"/>
                      <a:pt x="399" y="204"/>
                    </a:cubicBezTo>
                    <a:cubicBezTo>
                      <a:pt x="399" y="176"/>
                      <a:pt x="422" y="153"/>
                      <a:pt x="451" y="153"/>
                    </a:cubicBezTo>
                    <a:cubicBezTo>
                      <a:pt x="480" y="153"/>
                      <a:pt x="503" y="176"/>
                      <a:pt x="503" y="204"/>
                    </a:cubicBezTo>
                    <a:cubicBezTo>
                      <a:pt x="536" y="204"/>
                      <a:pt x="536" y="204"/>
                      <a:pt x="536" y="204"/>
                    </a:cubicBezTo>
                    <a:cubicBezTo>
                      <a:pt x="536" y="204"/>
                      <a:pt x="541" y="140"/>
                      <a:pt x="542" y="125"/>
                    </a:cubicBezTo>
                    <a:cubicBezTo>
                      <a:pt x="543" y="101"/>
                      <a:pt x="522" y="87"/>
                      <a:pt x="492" y="82"/>
                    </a:cubicBezTo>
                    <a:close/>
                    <a:moveTo>
                      <a:pt x="228" y="26"/>
                    </a:moveTo>
                    <a:cubicBezTo>
                      <a:pt x="240" y="22"/>
                      <a:pt x="258" y="19"/>
                      <a:pt x="279" y="19"/>
                    </a:cubicBezTo>
                    <a:cubicBezTo>
                      <a:pt x="279" y="77"/>
                      <a:pt x="279" y="77"/>
                      <a:pt x="279" y="77"/>
                    </a:cubicBezTo>
                    <a:cubicBezTo>
                      <a:pt x="151" y="77"/>
                      <a:pt x="151" y="77"/>
                      <a:pt x="151" y="77"/>
                    </a:cubicBezTo>
                    <a:cubicBezTo>
                      <a:pt x="179" y="55"/>
                      <a:pt x="212" y="31"/>
                      <a:pt x="228" y="26"/>
                    </a:cubicBezTo>
                    <a:close/>
                    <a:moveTo>
                      <a:pt x="412" y="77"/>
                    </a:moveTo>
                    <a:cubicBezTo>
                      <a:pt x="287" y="77"/>
                      <a:pt x="287" y="77"/>
                      <a:pt x="287" y="77"/>
                    </a:cubicBezTo>
                    <a:cubicBezTo>
                      <a:pt x="287" y="19"/>
                      <a:pt x="287" y="19"/>
                      <a:pt x="287" y="19"/>
                    </a:cubicBezTo>
                    <a:cubicBezTo>
                      <a:pt x="332" y="19"/>
                      <a:pt x="382" y="28"/>
                      <a:pt x="408" y="40"/>
                    </a:cubicBezTo>
                    <a:cubicBezTo>
                      <a:pt x="414" y="43"/>
                      <a:pt x="412" y="77"/>
                      <a:pt x="4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01"/>
              <p:cNvSpPr/>
              <p:nvPr/>
            </p:nvSpPr>
            <p:spPr bwMode="auto">
              <a:xfrm>
                <a:off x="5986463" y="6292850"/>
                <a:ext cx="209550" cy="136525"/>
              </a:xfrm>
              <a:custGeom>
                <a:avLst/>
                <a:gdLst>
                  <a:gd name="T0" fmla="*/ 66 w 66"/>
                  <a:gd name="T1" fmla="*/ 35 h 43"/>
                  <a:gd name="T2" fmla="*/ 58 w 66"/>
                  <a:gd name="T3" fmla="*/ 43 h 43"/>
                  <a:gd name="T4" fmla="*/ 8 w 66"/>
                  <a:gd name="T5" fmla="*/ 43 h 43"/>
                  <a:gd name="T6" fmla="*/ 0 w 66"/>
                  <a:gd name="T7" fmla="*/ 35 h 43"/>
                  <a:gd name="T8" fmla="*/ 0 w 66"/>
                  <a:gd name="T9" fmla="*/ 8 h 43"/>
                  <a:gd name="T10" fmla="*/ 8 w 66"/>
                  <a:gd name="T11" fmla="*/ 0 h 43"/>
                  <a:gd name="T12" fmla="*/ 58 w 66"/>
                  <a:gd name="T13" fmla="*/ 0 h 43"/>
                  <a:gd name="T14" fmla="*/ 66 w 66"/>
                  <a:gd name="T15" fmla="*/ 8 h 43"/>
                  <a:gd name="T16" fmla="*/ 66 w 66"/>
                  <a:gd name="T17"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3">
                    <a:moveTo>
                      <a:pt x="66" y="35"/>
                    </a:moveTo>
                    <a:cubicBezTo>
                      <a:pt x="66" y="40"/>
                      <a:pt x="63" y="43"/>
                      <a:pt x="58" y="43"/>
                    </a:cubicBezTo>
                    <a:cubicBezTo>
                      <a:pt x="8" y="43"/>
                      <a:pt x="8" y="43"/>
                      <a:pt x="8" y="43"/>
                    </a:cubicBezTo>
                    <a:cubicBezTo>
                      <a:pt x="4" y="43"/>
                      <a:pt x="0" y="40"/>
                      <a:pt x="0" y="35"/>
                    </a:cubicBezTo>
                    <a:cubicBezTo>
                      <a:pt x="0" y="8"/>
                      <a:pt x="0" y="8"/>
                      <a:pt x="0" y="8"/>
                    </a:cubicBezTo>
                    <a:cubicBezTo>
                      <a:pt x="0" y="4"/>
                      <a:pt x="4" y="0"/>
                      <a:pt x="8" y="0"/>
                    </a:cubicBezTo>
                    <a:cubicBezTo>
                      <a:pt x="58" y="0"/>
                      <a:pt x="58" y="0"/>
                      <a:pt x="58" y="0"/>
                    </a:cubicBezTo>
                    <a:cubicBezTo>
                      <a:pt x="63" y="0"/>
                      <a:pt x="66" y="4"/>
                      <a:pt x="66" y="8"/>
                    </a:cubicBezTo>
                    <a:lnTo>
                      <a:pt x="66"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02"/>
              <p:cNvSpPr/>
              <p:nvPr/>
            </p:nvSpPr>
            <p:spPr bwMode="auto">
              <a:xfrm>
                <a:off x="5922963" y="6194425"/>
                <a:ext cx="165100" cy="336550"/>
              </a:xfrm>
              <a:custGeom>
                <a:avLst/>
                <a:gdLst>
                  <a:gd name="T0" fmla="*/ 0 w 52"/>
                  <a:gd name="T1" fmla="*/ 0 h 106"/>
                  <a:gd name="T2" fmla="*/ 0 w 52"/>
                  <a:gd name="T3" fmla="*/ 106 h 106"/>
                  <a:gd name="T4" fmla="*/ 52 w 52"/>
                  <a:gd name="T5" fmla="*/ 53 h 106"/>
                  <a:gd name="T6" fmla="*/ 0 w 52"/>
                  <a:gd name="T7" fmla="*/ 0 h 106"/>
                </a:gdLst>
                <a:ahLst/>
                <a:cxnLst>
                  <a:cxn ang="0">
                    <a:pos x="T0" y="T1"/>
                  </a:cxn>
                  <a:cxn ang="0">
                    <a:pos x="T2" y="T3"/>
                  </a:cxn>
                  <a:cxn ang="0">
                    <a:pos x="T4" y="T5"/>
                  </a:cxn>
                  <a:cxn ang="0">
                    <a:pos x="T6" y="T7"/>
                  </a:cxn>
                </a:cxnLst>
                <a:rect l="0" t="0" r="r" b="b"/>
                <a:pathLst>
                  <a:path w="52" h="106">
                    <a:moveTo>
                      <a:pt x="0" y="0"/>
                    </a:moveTo>
                    <a:cubicBezTo>
                      <a:pt x="0" y="106"/>
                      <a:pt x="0" y="106"/>
                      <a:pt x="0" y="106"/>
                    </a:cubicBezTo>
                    <a:cubicBezTo>
                      <a:pt x="29" y="105"/>
                      <a:pt x="52" y="82"/>
                      <a:pt x="52" y="53"/>
                    </a:cubicBezTo>
                    <a:cubicBezTo>
                      <a:pt x="52" y="24"/>
                      <a:pt x="29"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Rectangle 3803"/>
              <p:cNvSpPr>
                <a:spLocks noChangeArrowheads="1"/>
              </p:cNvSpPr>
              <p:nvPr/>
            </p:nvSpPr>
            <p:spPr bwMode="auto">
              <a:xfrm>
                <a:off x="5849938" y="6194425"/>
                <a:ext cx="73025" cy="336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7" name="Freeform 3804"/>
              <p:cNvSpPr/>
              <p:nvPr/>
            </p:nvSpPr>
            <p:spPr bwMode="auto">
              <a:xfrm>
                <a:off x="5675313" y="6257925"/>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805"/>
              <p:cNvSpPr/>
              <p:nvPr/>
            </p:nvSpPr>
            <p:spPr bwMode="auto">
              <a:xfrm>
                <a:off x="5675313" y="6419850"/>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06"/>
              <p:cNvSpPr/>
              <p:nvPr/>
            </p:nvSpPr>
            <p:spPr bwMode="auto">
              <a:xfrm>
                <a:off x="5970588" y="5688013"/>
                <a:ext cx="1446213" cy="687388"/>
              </a:xfrm>
              <a:custGeom>
                <a:avLst/>
                <a:gdLst>
                  <a:gd name="T0" fmla="*/ 341 w 455"/>
                  <a:gd name="T1" fmla="*/ 16 h 216"/>
                  <a:gd name="T2" fmla="*/ 271 w 455"/>
                  <a:gd name="T3" fmla="*/ 0 h 216"/>
                  <a:gd name="T4" fmla="*/ 271 w 455"/>
                  <a:gd name="T5" fmla="*/ 9 h 216"/>
                  <a:gd name="T6" fmla="*/ 338 w 455"/>
                  <a:gd name="T7" fmla="*/ 25 h 216"/>
                  <a:gd name="T8" fmla="*/ 446 w 455"/>
                  <a:gd name="T9" fmla="*/ 100 h 216"/>
                  <a:gd name="T10" fmla="*/ 338 w 455"/>
                  <a:gd name="T11" fmla="*/ 174 h 216"/>
                  <a:gd name="T12" fmla="*/ 71 w 455"/>
                  <a:gd name="T13" fmla="*/ 207 h 216"/>
                  <a:gd name="T14" fmla="*/ 0 w 455"/>
                  <a:gd name="T15" fmla="*/ 205 h 216"/>
                  <a:gd name="T16" fmla="*/ 0 w 455"/>
                  <a:gd name="T17" fmla="*/ 214 h 216"/>
                  <a:gd name="T18" fmla="*/ 71 w 455"/>
                  <a:gd name="T19" fmla="*/ 216 h 216"/>
                  <a:gd name="T20" fmla="*/ 341 w 455"/>
                  <a:gd name="T21" fmla="*/ 183 h 216"/>
                  <a:gd name="T22" fmla="*/ 455 w 455"/>
                  <a:gd name="T23" fmla="*/ 100 h 216"/>
                  <a:gd name="T24" fmla="*/ 341 w 455"/>
                  <a:gd name="T25" fmla="*/ 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216">
                    <a:moveTo>
                      <a:pt x="341" y="16"/>
                    </a:moveTo>
                    <a:cubicBezTo>
                      <a:pt x="319" y="10"/>
                      <a:pt x="296" y="4"/>
                      <a:pt x="271" y="0"/>
                    </a:cubicBezTo>
                    <a:cubicBezTo>
                      <a:pt x="271" y="9"/>
                      <a:pt x="271" y="9"/>
                      <a:pt x="271" y="9"/>
                    </a:cubicBezTo>
                    <a:cubicBezTo>
                      <a:pt x="295" y="13"/>
                      <a:pt x="318" y="19"/>
                      <a:pt x="338" y="25"/>
                    </a:cubicBezTo>
                    <a:cubicBezTo>
                      <a:pt x="407" y="45"/>
                      <a:pt x="446" y="72"/>
                      <a:pt x="446" y="100"/>
                    </a:cubicBezTo>
                    <a:cubicBezTo>
                      <a:pt x="446" y="127"/>
                      <a:pt x="407" y="154"/>
                      <a:pt x="338" y="174"/>
                    </a:cubicBezTo>
                    <a:cubicBezTo>
                      <a:pt x="267" y="195"/>
                      <a:pt x="172" y="207"/>
                      <a:pt x="71" y="207"/>
                    </a:cubicBezTo>
                    <a:cubicBezTo>
                      <a:pt x="47" y="207"/>
                      <a:pt x="23" y="206"/>
                      <a:pt x="0" y="205"/>
                    </a:cubicBezTo>
                    <a:cubicBezTo>
                      <a:pt x="0" y="214"/>
                      <a:pt x="0" y="214"/>
                      <a:pt x="0" y="214"/>
                    </a:cubicBezTo>
                    <a:cubicBezTo>
                      <a:pt x="23" y="215"/>
                      <a:pt x="47" y="216"/>
                      <a:pt x="71" y="216"/>
                    </a:cubicBezTo>
                    <a:cubicBezTo>
                      <a:pt x="173" y="216"/>
                      <a:pt x="269" y="204"/>
                      <a:pt x="341" y="183"/>
                    </a:cubicBezTo>
                    <a:cubicBezTo>
                      <a:pt x="415" y="161"/>
                      <a:pt x="455" y="132"/>
                      <a:pt x="455" y="100"/>
                    </a:cubicBezTo>
                    <a:cubicBezTo>
                      <a:pt x="455" y="67"/>
                      <a:pt x="415" y="38"/>
                      <a:pt x="34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文本框 58"/>
          <p:cNvSpPr txBox="1"/>
          <p:nvPr/>
        </p:nvSpPr>
        <p:spPr>
          <a:xfrm>
            <a:off x="624106" y="3116627"/>
            <a:ext cx="2428802"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1" name="文本框 58"/>
          <p:cNvSpPr txBox="1"/>
          <p:nvPr/>
        </p:nvSpPr>
        <p:spPr>
          <a:xfrm>
            <a:off x="7898952" y="1542321"/>
            <a:ext cx="2900960" cy="688127"/>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2" name="文本框 58"/>
          <p:cNvSpPr txBox="1"/>
          <p:nvPr/>
        </p:nvSpPr>
        <p:spPr>
          <a:xfrm>
            <a:off x="9167942" y="4556787"/>
            <a:ext cx="2399954"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dirty="0">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par>
                                <p:cTn id="14" presetID="8" presetClass="emph" presetSubtype="0" repeatCount="indefinite" fill="hold" grpId="1" nodeType="withEffect">
                                  <p:stCondLst>
                                    <p:cond delay="500"/>
                                  </p:stCondLst>
                                  <p:childTnLst>
                                    <p:animRot by="21600000">
                                      <p:cBhvr>
                                        <p:cTn id="15" dur="2000" fill="hold"/>
                                        <p:tgtEl>
                                          <p:spTgt spid="8"/>
                                        </p:tgtEl>
                                        <p:attrNameLst>
                                          <p:attrName>r</p:attrName>
                                        </p:attrNameLst>
                                      </p:cBhvr>
                                    </p:animRot>
                                  </p:childTnLst>
                                </p:cTn>
                              </p:par>
                              <p:par>
                                <p:cTn id="16" presetID="22" presetClass="entr" presetSubtype="1" fill="hold" grpId="0" nodeType="withEffect">
                                  <p:stCondLst>
                                    <p:cond delay="10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49" presetClass="entr" presetSubtype="0" decel="100000" fill="hold" nodeType="withEffect">
                                  <p:stCondLst>
                                    <p:cond delay="200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 calcmode="lin" valueType="num">
                                      <p:cBhvr>
                                        <p:cTn id="26" dur="500" fill="hold"/>
                                        <p:tgtEl>
                                          <p:spTgt spid="43"/>
                                        </p:tgtEl>
                                        <p:attrNameLst>
                                          <p:attrName>style.rotation</p:attrName>
                                        </p:attrNameLst>
                                      </p:cBhvr>
                                      <p:tavLst>
                                        <p:tav tm="0">
                                          <p:val>
                                            <p:fltVal val="360"/>
                                          </p:val>
                                        </p:tav>
                                        <p:tav tm="100000">
                                          <p:val>
                                            <p:fltVal val="0"/>
                                          </p:val>
                                        </p:tav>
                                      </p:tavLst>
                                    </p:anim>
                                    <p:animEffect transition="in" filter="fade">
                                      <p:cBhvr>
                                        <p:cTn id="27" dur="500"/>
                                        <p:tgtEl>
                                          <p:spTgt spid="43"/>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250"/>
                                        <p:tgtEl>
                                          <p:spTgt spid="7"/>
                                        </p:tgtEl>
                                      </p:cBhvr>
                                    </p:animEffect>
                                  </p:childTnLst>
                                </p:cTn>
                              </p:par>
                              <p:par>
                                <p:cTn id="31" presetID="8" presetClass="emph" presetSubtype="0" repeatCount="indefinite" fill="hold" grpId="1" nodeType="withEffect">
                                  <p:stCondLst>
                                    <p:cond delay="2500"/>
                                  </p:stCondLst>
                                  <p:childTnLst>
                                    <p:animRot by="21600000">
                                      <p:cBhvr>
                                        <p:cTn id="32" dur="2000" fill="hold"/>
                                        <p:tgtEl>
                                          <p:spTgt spid="7"/>
                                        </p:tgtEl>
                                        <p:attrNameLst>
                                          <p:attrName>r</p:attrName>
                                        </p:attrNameLst>
                                      </p:cBhvr>
                                    </p:animRot>
                                  </p:childTnLst>
                                </p:cTn>
                              </p:par>
                              <p:par>
                                <p:cTn id="33" presetID="22" presetClass="entr" presetSubtype="1" fill="hold" grpId="0" nodeType="withEffect">
                                  <p:stCondLst>
                                    <p:cond delay="3000"/>
                                  </p:stCondLst>
                                  <p:childTnLst>
                                    <p:set>
                                      <p:cBhvr>
                                        <p:cTn id="34" dur="1" fill="hold">
                                          <p:stCondLst>
                                            <p:cond delay="0"/>
                                          </p:stCondLst>
                                        </p:cTn>
                                        <p:tgtEl>
                                          <p:spTgt spid="41"/>
                                        </p:tgtEl>
                                        <p:attrNameLst>
                                          <p:attrName>style.visibility</p:attrName>
                                        </p:attrNameLst>
                                      </p:cBhvr>
                                      <p:to>
                                        <p:strVal val="visible"/>
                                      </p:to>
                                    </p:set>
                                    <p:animEffect transition="in" filter="wipe(up)">
                                      <p:cBhvr>
                                        <p:cTn id="35" dur="500"/>
                                        <p:tgtEl>
                                          <p:spTgt spid="41"/>
                                        </p:tgtEl>
                                      </p:cBhvr>
                                    </p:animEffect>
                                  </p:childTnLst>
                                </p:cTn>
                              </p:par>
                              <p:par>
                                <p:cTn id="36" presetID="22" presetClass="entr" presetSubtype="1" fill="hold" grpId="0" nodeType="withEffect">
                                  <p:stCondLst>
                                    <p:cond delay="350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par>
                                <p:cTn id="39" presetID="49" presetClass="entr" presetSubtype="0" decel="100000" fill="hold" nodeType="withEffect">
                                  <p:stCondLst>
                                    <p:cond delay="40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50"/>
                                        <p:tgtEl>
                                          <p:spTgt spid="11"/>
                                        </p:tgtEl>
                                      </p:cBhvr>
                                    </p:animEffect>
                                  </p:childTnLst>
                                </p:cTn>
                              </p:par>
                              <p:par>
                                <p:cTn id="48" presetID="8" presetClass="emph" presetSubtype="0" repeatCount="indefinite" fill="hold" grpId="1" nodeType="withEffect">
                                  <p:stCondLst>
                                    <p:cond delay="4500"/>
                                  </p:stCondLst>
                                  <p:childTnLst>
                                    <p:animRot by="21600000">
                                      <p:cBhvr>
                                        <p:cTn id="49" dur="2000" fill="hold"/>
                                        <p:tgtEl>
                                          <p:spTgt spid="11"/>
                                        </p:tgtEl>
                                        <p:attrNameLst>
                                          <p:attrName>r</p:attrName>
                                        </p:attrNameLst>
                                      </p:cBhvr>
                                    </p:animRot>
                                  </p:childTnLst>
                                </p:cTn>
                              </p:par>
                              <p:par>
                                <p:cTn id="50" presetID="22" presetClass="entr" presetSubtype="1" fill="hold" grpId="0" nodeType="withEffect">
                                  <p:stCondLst>
                                    <p:cond delay="5000"/>
                                  </p:stCondLst>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par>
                                <p:cTn id="53" presetID="22" presetClass="entr" presetSubtype="2" fill="hold" grpId="0" nodeType="withEffect">
                                  <p:stCondLst>
                                    <p:cond delay="550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11" grpId="0" animBg="1"/>
      <p:bldP spid="11" grpId="1" animBg="1"/>
      <p:bldP spid="13" grpId="0" animBg="1"/>
      <p:bldP spid="14" grpId="0" animBg="1"/>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smtClean="0">
                <a:solidFill>
                  <a:schemeClr val="bg1"/>
                </a:solidFill>
                <a:latin typeface="时尚中黑简体" panose="01010104010101010101" pitchFamily="2" charset="-122"/>
                <a:ea typeface="时尚中黑简体" panose="01010104010101010101" pitchFamily="2" charset="-122"/>
              </a:rPr>
              <a:t>【PART.03】</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smtClean="0">
                <a:solidFill>
                  <a:schemeClr val="bg1"/>
                </a:solidFill>
                <a:latin typeface="时尚中黑简体" panose="01010104010101010101" pitchFamily="2" charset="-122"/>
                <a:ea typeface="时尚中黑简体" panose="01010104010101010101" pitchFamily="2" charset="-122"/>
              </a:rPr>
              <a:t>请在此添加您的标题</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53"/>
          <p:cNvSpPr>
            <a:spLocks noEditPoints="1"/>
          </p:cNvSpPr>
          <p:nvPr/>
        </p:nvSpPr>
        <p:spPr bwMode="auto">
          <a:xfrm>
            <a:off x="5480139" y="5177734"/>
            <a:ext cx="1329627" cy="1274441"/>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TextBox 44"/>
          <p:cNvSpPr txBox="1">
            <a:spLocks noChangeArrowheads="1"/>
          </p:cNvSpPr>
          <p:nvPr/>
        </p:nvSpPr>
        <p:spPr bwMode="auto">
          <a:xfrm>
            <a:off x="1578683" y="1536515"/>
            <a:ext cx="242271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5" name="TextBox 45"/>
          <p:cNvSpPr txBox="1">
            <a:spLocks noChangeArrowheads="1"/>
          </p:cNvSpPr>
          <p:nvPr/>
        </p:nvSpPr>
        <p:spPr bwMode="auto">
          <a:xfrm>
            <a:off x="1515951" y="1930251"/>
            <a:ext cx="282690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6" name="TextBox 46"/>
          <p:cNvSpPr txBox="1">
            <a:spLocks noChangeArrowheads="1"/>
          </p:cNvSpPr>
          <p:nvPr/>
        </p:nvSpPr>
        <p:spPr bwMode="auto">
          <a:xfrm>
            <a:off x="8496909" y="2347232"/>
            <a:ext cx="191996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7" name="TextBox 47"/>
          <p:cNvSpPr txBox="1">
            <a:spLocks noChangeArrowheads="1"/>
          </p:cNvSpPr>
          <p:nvPr/>
        </p:nvSpPr>
        <p:spPr bwMode="auto">
          <a:xfrm>
            <a:off x="8496908" y="2685525"/>
            <a:ext cx="280213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8" name="TextBox 48"/>
          <p:cNvSpPr txBox="1">
            <a:spLocks noChangeArrowheads="1"/>
          </p:cNvSpPr>
          <p:nvPr/>
        </p:nvSpPr>
        <p:spPr bwMode="auto">
          <a:xfrm>
            <a:off x="7824922" y="4757096"/>
            <a:ext cx="1919963"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9" name="TextBox 49"/>
          <p:cNvSpPr txBox="1">
            <a:spLocks noChangeArrowheads="1"/>
          </p:cNvSpPr>
          <p:nvPr/>
        </p:nvSpPr>
        <p:spPr bwMode="auto">
          <a:xfrm>
            <a:off x="7824921" y="5093539"/>
            <a:ext cx="280213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10" name="TextBox 50"/>
          <p:cNvSpPr txBox="1">
            <a:spLocks noChangeArrowheads="1"/>
          </p:cNvSpPr>
          <p:nvPr/>
        </p:nvSpPr>
        <p:spPr bwMode="auto">
          <a:xfrm>
            <a:off x="1489041" y="3637790"/>
            <a:ext cx="2422719"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11" name="TextBox 51"/>
          <p:cNvSpPr txBox="1">
            <a:spLocks noChangeArrowheads="1"/>
          </p:cNvSpPr>
          <p:nvPr/>
        </p:nvSpPr>
        <p:spPr bwMode="auto">
          <a:xfrm>
            <a:off x="1446084" y="4029675"/>
            <a:ext cx="282690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grpSp>
        <p:nvGrpSpPr>
          <p:cNvPr id="12" name="组合 11"/>
          <p:cNvGrpSpPr/>
          <p:nvPr/>
        </p:nvGrpSpPr>
        <p:grpSpPr>
          <a:xfrm>
            <a:off x="4673465" y="1144097"/>
            <a:ext cx="2942976" cy="962091"/>
            <a:chOff x="3074194" y="1156295"/>
            <a:chExt cx="2782887" cy="909637"/>
          </a:xfrm>
        </p:grpSpPr>
        <p:sp>
          <p:nvSpPr>
            <p:cNvPr id="13" name="Freeform 559"/>
            <p:cNvSpPr/>
            <p:nvPr/>
          </p:nvSpPr>
          <p:spPr bwMode="auto">
            <a:xfrm>
              <a:off x="3074194" y="1156295"/>
              <a:ext cx="2782887"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540"/>
                  </a:lnTo>
                  <a:cubicBezTo>
                    <a:pt x="3251" y="358"/>
                    <a:pt x="3006" y="215"/>
                    <a:pt x="2737" y="121"/>
                  </a:cubicBezTo>
                  <a:cubicBezTo>
                    <a:pt x="2521" y="46"/>
                    <a:pt x="2290" y="4"/>
                    <a:pt x="2050" y="0"/>
                  </a:cubicBezTo>
                  <a:lnTo>
                    <a:pt x="2014" y="0"/>
                  </a:lnTo>
                  <a:lnTo>
                    <a:pt x="2014" y="657"/>
                  </a:lnTo>
                  <a:lnTo>
                    <a:pt x="2014" y="0"/>
                  </a:lnTo>
                  <a:lnTo>
                    <a:pt x="1970" y="0"/>
                  </a:lnTo>
                  <a:cubicBezTo>
                    <a:pt x="1733" y="4"/>
                    <a:pt x="1505" y="45"/>
                    <a:pt x="1291" y="119"/>
                  </a:cubicBezTo>
                  <a:cubicBezTo>
                    <a:pt x="1023" y="211"/>
                    <a:pt x="777" y="353"/>
                    <a:pt x="568" y="533"/>
                  </a:cubicBezTo>
                  <a:lnTo>
                    <a:pt x="568" y="657"/>
                  </a:lnTo>
                  <a:lnTo>
                    <a:pt x="568" y="533"/>
                  </a:lnTo>
                  <a:cubicBezTo>
                    <a:pt x="523" y="572"/>
                    <a:pt x="479" y="614"/>
                    <a:pt x="437" y="657"/>
                  </a:cubicBez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组合 5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2594" y="1402357"/>
              <a:ext cx="3714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4560981" y="2152925"/>
            <a:ext cx="3167940" cy="960412"/>
            <a:chOff x="2967831" y="2129432"/>
            <a:chExt cx="2995613" cy="908050"/>
          </a:xfrm>
        </p:grpSpPr>
        <p:sp>
          <p:nvSpPr>
            <p:cNvPr id="16" name="Freeform 560"/>
            <p:cNvSpPr>
              <a:spLocks noEditPoints="1"/>
            </p:cNvSpPr>
            <p:nvPr/>
          </p:nvSpPr>
          <p:spPr bwMode="auto">
            <a:xfrm>
              <a:off x="2967831" y="2129432"/>
              <a:ext cx="299561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4237" y="1314"/>
                  </a:lnTo>
                  <a:cubicBezTo>
                    <a:pt x="4296" y="1123"/>
                    <a:pt x="4328" y="921"/>
                    <a:pt x="4328" y="712"/>
                  </a:cubicBezTo>
                  <a:cubicBezTo>
                    <a:pt x="4328" y="693"/>
                    <a:pt x="4327" y="675"/>
                    <a:pt x="4327" y="65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Freeform 536"/>
            <p:cNvSpPr/>
            <p:nvPr/>
          </p:nvSpPr>
          <p:spPr bwMode="auto">
            <a:xfrm>
              <a:off x="4174331" y="2404070"/>
              <a:ext cx="582613" cy="358775"/>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41567" y="3160074"/>
            <a:ext cx="3006773" cy="962091"/>
            <a:chOff x="3044031" y="3100982"/>
            <a:chExt cx="2843213" cy="909638"/>
          </a:xfrm>
        </p:grpSpPr>
        <p:sp>
          <p:nvSpPr>
            <p:cNvPr id="19" name="Freeform 561"/>
            <p:cNvSpPr>
              <a:spLocks noEditPoints="1"/>
            </p:cNvSpPr>
            <p:nvPr/>
          </p:nvSpPr>
          <p:spPr bwMode="auto">
            <a:xfrm>
              <a:off x="3044031" y="3100982"/>
              <a:ext cx="2843213" cy="909638"/>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cubicBezTo>
                    <a:pt x="3855" y="544"/>
                    <a:pt x="3906" y="439"/>
                    <a:pt x="3948" y="352"/>
                  </a:cubicBezTo>
                  <a:cubicBezTo>
                    <a:pt x="3993" y="275"/>
                    <a:pt x="4032" y="195"/>
                    <a:pt x="4066" y="112"/>
                  </a:cubicBezTo>
                  <a:cubicBezTo>
                    <a:pt x="4081" y="76"/>
                    <a:pt x="4095" y="38"/>
                    <a:pt x="4108" y="0"/>
                  </a:cubicBezTo>
                  <a:lnTo>
                    <a:pt x="3503" y="0"/>
                  </a:lnTo>
                  <a:lnTo>
                    <a:pt x="2781" y="0"/>
                  </a:lnTo>
                  <a:lnTo>
                    <a:pt x="2058" y="0"/>
                  </a:lnTo>
                  <a:lnTo>
                    <a:pt x="1335" y="0"/>
                  </a:lnTo>
                  <a:lnTo>
                    <a:pt x="612" y="0"/>
                  </a:lnTo>
                  <a:lnTo>
                    <a:pt x="612" y="657"/>
                  </a:lnTo>
                  <a:lnTo>
                    <a:pt x="1335" y="657"/>
                  </a:lnTo>
                  <a:lnTo>
                    <a:pt x="1335" y="1314"/>
                  </a:lnTo>
                  <a:lnTo>
                    <a:pt x="2058" y="1314"/>
                  </a:lnTo>
                  <a:lnTo>
                    <a:pt x="2781" y="1314"/>
                  </a:lnTo>
                  <a:lnTo>
                    <a:pt x="3481" y="1314"/>
                  </a:lnTo>
                  <a:cubicBezTo>
                    <a:pt x="3488" y="1298"/>
                    <a:pt x="3496" y="1283"/>
                    <a:pt x="3503" y="1267"/>
                  </a:cubicBezTo>
                  <a:lnTo>
                    <a:pt x="3503" y="657"/>
                  </a:lnTo>
                  <a:close/>
                  <a:moveTo>
                    <a:pt x="2781" y="657"/>
                  </a:moveTo>
                  <a:lnTo>
                    <a:pt x="3503" y="657"/>
                  </a:lnTo>
                  <a:lnTo>
                    <a:pt x="2781" y="657"/>
                  </a:lnTo>
                  <a:close/>
                  <a:moveTo>
                    <a:pt x="612" y="657"/>
                  </a:moveTo>
                  <a:lnTo>
                    <a:pt x="612" y="657"/>
                  </a:lnTo>
                  <a:lnTo>
                    <a:pt x="612" y="0"/>
                  </a:lnTo>
                  <a:lnTo>
                    <a:pt x="0" y="0"/>
                  </a:lnTo>
                  <a:cubicBezTo>
                    <a:pt x="13" y="38"/>
                    <a:pt x="27" y="76"/>
                    <a:pt x="42" y="112"/>
                  </a:cubicBezTo>
                  <a:cubicBezTo>
                    <a:pt x="76" y="195"/>
                    <a:pt x="115" y="275"/>
                    <a:pt x="160" y="352"/>
                  </a:cubicBezTo>
                  <a:cubicBezTo>
                    <a:pt x="202" y="439"/>
                    <a:pt x="253" y="544"/>
                    <a:pt x="308" y="657"/>
                  </a:cubicBezTo>
                  <a:cubicBezTo>
                    <a:pt x="407" y="859"/>
                    <a:pt x="517" y="1085"/>
                    <a:pt x="612" y="1283"/>
                  </a:cubicBezTo>
                  <a:lnTo>
                    <a:pt x="627" y="1314"/>
                  </a:lnTo>
                  <a:lnTo>
                    <a:pt x="1335" y="1314"/>
                  </a:lnTo>
                  <a:lnTo>
                    <a:pt x="1335" y="657"/>
                  </a:lnTo>
                  <a:lnTo>
                    <a:pt x="612" y="6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pic>
          <p:nvPicPr>
            <p:cNvPr id="20" name="组合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406" y="3327995"/>
              <a:ext cx="4032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5121711" y="4158742"/>
            <a:ext cx="2046484" cy="962091"/>
            <a:chOff x="3498056" y="4072532"/>
            <a:chExt cx="1935163" cy="909638"/>
          </a:xfrm>
          <a:solidFill>
            <a:srgbClr val="C00000"/>
          </a:solidFill>
        </p:grpSpPr>
        <p:sp>
          <p:nvSpPr>
            <p:cNvPr id="22" name="Freeform 562"/>
            <p:cNvSpPr>
              <a:spLocks noEditPoints="1"/>
            </p:cNvSpPr>
            <p:nvPr/>
          </p:nvSpPr>
          <p:spPr bwMode="auto">
            <a:xfrm>
              <a:off x="3498056" y="4072532"/>
              <a:ext cx="1935163" cy="909638"/>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1402" y="0"/>
                  </a:lnTo>
                  <a:lnTo>
                    <a:pt x="679" y="0"/>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组合 6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0056" y="4347170"/>
              <a:ext cx="377825" cy="371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cxnSp>
        <p:nvCxnSpPr>
          <p:cNvPr id="24" name="直接连接符 23"/>
          <p:cNvCxnSpPr/>
          <p:nvPr/>
        </p:nvCxnSpPr>
        <p:spPr>
          <a:xfrm>
            <a:off x="7353138" y="4646496"/>
            <a:ext cx="2967735" cy="359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681037" y="3497961"/>
            <a:ext cx="299242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824921" y="2249823"/>
            <a:ext cx="30719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655902" y="1418293"/>
            <a:ext cx="319212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5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25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25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250"/>
                                        <p:tgtEl>
                                          <p:spTgt spid="18"/>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25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250"/>
                                        <p:tgtEl>
                                          <p:spTgt spid="15"/>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25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250"/>
                                        <p:tgtEl>
                                          <p:spTgt spid="12"/>
                                        </p:tgtEl>
                                      </p:cBhvr>
                                    </p:animEffect>
                                  </p:childTnLst>
                                </p:cTn>
                              </p:par>
                            </p:childTnLst>
                          </p:cTn>
                        </p:par>
                        <p:par>
                          <p:cTn id="60" fill="hold">
                            <p:stCondLst>
                              <p:cond delay="7000"/>
                            </p:stCondLst>
                            <p:childTnLst>
                              <p:par>
                                <p:cTn id="61" presetID="22" presetClass="entr" presetSubtype="2"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250"/>
                                        <p:tgtEl>
                                          <p:spTgt spid="2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1093126" y="1918223"/>
            <a:ext cx="6835747" cy="20056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 name="矩形 3"/>
          <p:cNvSpPr/>
          <p:nvPr/>
        </p:nvSpPr>
        <p:spPr>
          <a:xfrm>
            <a:off x="1093124" y="3992143"/>
            <a:ext cx="3397406" cy="200569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 name="矩形 4"/>
          <p:cNvSpPr/>
          <p:nvPr/>
        </p:nvSpPr>
        <p:spPr>
          <a:xfrm>
            <a:off x="4572397" y="3992143"/>
            <a:ext cx="3356474" cy="200569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5" name="矩形 5"/>
          <p:cNvSpPr/>
          <p:nvPr/>
        </p:nvSpPr>
        <p:spPr>
          <a:xfrm>
            <a:off x="8010742" y="1918223"/>
            <a:ext cx="3315543" cy="200569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6" name="矩形 6"/>
          <p:cNvSpPr/>
          <p:nvPr/>
        </p:nvSpPr>
        <p:spPr>
          <a:xfrm>
            <a:off x="8010742" y="3992143"/>
            <a:ext cx="3315543" cy="200569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grpSp>
        <p:nvGrpSpPr>
          <p:cNvPr id="20" name="组合 25"/>
          <p:cNvGrpSpPr/>
          <p:nvPr/>
        </p:nvGrpSpPr>
        <p:grpSpPr>
          <a:xfrm>
            <a:off x="1424506" y="2174585"/>
            <a:ext cx="6059067" cy="1514161"/>
            <a:chOff x="503238" y="2713486"/>
            <a:chExt cx="3204356" cy="1135917"/>
          </a:xfrm>
        </p:grpSpPr>
        <p:sp>
          <p:nvSpPr>
            <p:cNvPr id="21" name="矩形 26"/>
            <p:cNvSpPr/>
            <p:nvPr/>
          </p:nvSpPr>
          <p:spPr>
            <a:xfrm>
              <a:off x="503238" y="3078414"/>
              <a:ext cx="3204356" cy="770989"/>
            </a:xfrm>
            <a:prstGeom prst="rect">
              <a:avLst/>
            </a:prstGeom>
          </p:spPr>
          <p:txBody>
            <a:bodyPr wrap="square">
              <a:spAutoFit/>
            </a:bodyPr>
            <a:lstStyle/>
            <a:p>
              <a:pPr algn="just">
                <a:lnSpc>
                  <a:spcPct val="114000"/>
                </a:lnSpc>
              </a:pPr>
              <a:r>
                <a:rPr lang="zh-CN" altLang="en-US" sz="1335" dirty="0">
                  <a:solidFill>
                    <a:schemeClr val="bg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bg1"/>
                  </a:solidFill>
                  <a:latin typeface="微软雅黑" panose="020B0503020204020204" pitchFamily="34" charset="-122"/>
                  <a:ea typeface="微软雅黑" panose="020B0503020204020204" pitchFamily="34" charset="-122"/>
                </a:rPr>
                <a:t>PPT</a:t>
              </a:r>
              <a:r>
                <a:rPr lang="zh-CN" altLang="en-US" sz="1335"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endParaRPr lang="en-US" altLang="zh-CN" sz="1335" dirty="0">
                <a:solidFill>
                  <a:schemeClr val="bg1"/>
                </a:solidFill>
                <a:latin typeface="微软雅黑" panose="020B0503020204020204" pitchFamily="34" charset="-122"/>
                <a:ea typeface="微软雅黑" panose="020B0503020204020204" pitchFamily="34" charset="-122"/>
              </a:endParaRPr>
            </a:p>
            <a:p>
              <a:pPr algn="just">
                <a:lnSpc>
                  <a:spcPct val="114000"/>
                </a:lnSpc>
              </a:pPr>
              <a:r>
                <a:rPr lang="zh-CN" altLang="en-US" sz="1335" dirty="0">
                  <a:solidFill>
                    <a:schemeClr val="bg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bg1"/>
                  </a:solidFill>
                  <a:latin typeface="微软雅黑" panose="020B0503020204020204" pitchFamily="34" charset="-122"/>
                  <a:ea typeface="微软雅黑" panose="020B0503020204020204" pitchFamily="34" charset="-122"/>
                </a:rPr>
                <a:t>PPT</a:t>
              </a:r>
              <a:r>
                <a:rPr lang="zh-CN" altLang="en-US" sz="1335"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2" name="矩形 27"/>
            <p:cNvSpPr/>
            <p:nvPr/>
          </p:nvSpPr>
          <p:spPr>
            <a:xfrm>
              <a:off x="550382" y="2713486"/>
              <a:ext cx="855553" cy="284671"/>
            </a:xfrm>
            <a:prstGeom prst="rect">
              <a:avLst/>
            </a:prstGeom>
          </p:spPr>
          <p:txBody>
            <a:bodyPr wrap="none">
              <a:spAutoFit/>
            </a:bodyPr>
            <a:lstStyle/>
            <a:p>
              <a:pPr algn="l">
                <a:defRPr/>
              </a:pPr>
              <a:r>
                <a:rPr lang="zh-CN" altLang="en-US" sz="1865" dirty="0">
                  <a:solidFill>
                    <a:schemeClr val="bg1"/>
                  </a:solidFill>
                  <a:latin typeface="微软雅黑" panose="020B0503020204020204" pitchFamily="34" charset="-122"/>
                  <a:ea typeface="微软雅黑" panose="020B0503020204020204" pitchFamily="34" charset="-122"/>
                </a:rPr>
                <a:t>点击添加标题</a:t>
              </a:r>
              <a:endParaRPr lang="en-US" altLang="zh-CN" sz="1865" dirty="0">
                <a:solidFill>
                  <a:schemeClr val="bg1"/>
                </a:solidFill>
                <a:latin typeface="微软雅黑" panose="020B0503020204020204" pitchFamily="34" charset="-122"/>
                <a:ea typeface="微软雅黑" panose="020B0503020204020204" pitchFamily="34" charset="-122"/>
              </a:endParaRPr>
            </a:p>
          </p:txBody>
        </p:sp>
      </p:grpSp>
      <p:sp>
        <p:nvSpPr>
          <p:cNvPr id="7" name="标题 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718769">
            <a:off x="4415374" y="1817981"/>
            <a:ext cx="184731" cy="1107996"/>
          </a:xfrm>
          <a:prstGeom prst="rect">
            <a:avLst/>
          </a:prstGeom>
        </p:spPr>
        <p:txBody>
          <a:bodyPr wrap="none">
            <a:spAutoFit/>
          </a:bodyPr>
          <a:lstStyle/>
          <a:p>
            <a:endParaRPr lang="zh-CN" altLang="en-US" sz="6600" dirty="0">
              <a:solidFill>
                <a:srgbClr val="099F00"/>
              </a:solidFill>
              <a:latin typeface="方正少儿简体" panose="03000509000000000000" pitchFamily="65" charset="-122"/>
              <a:ea typeface="方正少儿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1093" y="289368"/>
            <a:ext cx="2636837" cy="223657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2382568" y="1270686"/>
            <a:ext cx="1313180"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4400" dirty="0" smtClean="0">
                <a:solidFill>
                  <a:schemeClr val="bg1">
                    <a:lumMod val="95000"/>
                  </a:schemeClr>
                </a:solidFill>
                <a:latin typeface="方正少儿简体" panose="03000509000000000000" pitchFamily="65" charset="-122"/>
                <a:ea typeface="方正少儿简体" panose="03000509000000000000" pitchFamily="65" charset="-122"/>
              </a:rPr>
              <a:t>目录</a:t>
            </a:r>
            <a:endParaRPr lang="zh-CN" altLang="en-US" sz="4400" dirty="0">
              <a:solidFill>
                <a:schemeClr val="bg1">
                  <a:lumMod val="95000"/>
                </a:schemeClr>
              </a:solidFill>
              <a:latin typeface="方正少儿简体" panose="03000509000000000000" pitchFamily="65" charset="-122"/>
              <a:ea typeface="方正少儿简体" panose="03000509000000000000" pitchFamily="65"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454" y="2930413"/>
            <a:ext cx="2469476" cy="3624038"/>
          </a:xfrm>
          <a:prstGeom prst="rect">
            <a:avLst/>
          </a:prstGeom>
        </p:spPr>
      </p:pic>
      <p:grpSp>
        <p:nvGrpSpPr>
          <p:cNvPr id="6" name="组合 5"/>
          <p:cNvGrpSpPr/>
          <p:nvPr/>
        </p:nvGrpSpPr>
        <p:grpSpPr>
          <a:xfrm>
            <a:off x="4814566" y="1490943"/>
            <a:ext cx="947935" cy="928481"/>
            <a:chOff x="3620985" y="1717006"/>
            <a:chExt cx="1010329" cy="989595"/>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8" name="文本框 7"/>
            <p:cNvSpPr txBox="1"/>
            <p:nvPr/>
          </p:nvSpPr>
          <p:spPr>
            <a:xfrm>
              <a:off x="3850086" y="1742071"/>
              <a:ext cx="550151" cy="923330"/>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1</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9" name="组合 8"/>
          <p:cNvGrpSpPr/>
          <p:nvPr/>
        </p:nvGrpSpPr>
        <p:grpSpPr>
          <a:xfrm>
            <a:off x="4814566" y="2525117"/>
            <a:ext cx="947935" cy="946847"/>
            <a:chOff x="3620985" y="1717006"/>
            <a:chExt cx="1010329" cy="100917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1" name="文本框 10"/>
            <p:cNvSpPr txBox="1"/>
            <p:nvPr/>
          </p:nvSpPr>
          <p:spPr>
            <a:xfrm>
              <a:off x="3850086" y="1742071"/>
              <a:ext cx="577820"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2</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2" name="组合 11"/>
          <p:cNvGrpSpPr/>
          <p:nvPr/>
        </p:nvGrpSpPr>
        <p:grpSpPr>
          <a:xfrm>
            <a:off x="4814566" y="3554233"/>
            <a:ext cx="947935" cy="933539"/>
            <a:chOff x="3620985" y="1711615"/>
            <a:chExt cx="1010329" cy="994986"/>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4" name="文本框 13"/>
            <p:cNvSpPr txBox="1"/>
            <p:nvPr/>
          </p:nvSpPr>
          <p:spPr>
            <a:xfrm>
              <a:off x="3850086" y="1711615"/>
              <a:ext cx="545358"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3</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5" name="组合 14"/>
          <p:cNvGrpSpPr/>
          <p:nvPr/>
        </p:nvGrpSpPr>
        <p:grpSpPr>
          <a:xfrm>
            <a:off x="4814566" y="4550307"/>
            <a:ext cx="947935" cy="971639"/>
            <a:chOff x="3620985" y="1671007"/>
            <a:chExt cx="1010329" cy="1035594"/>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7" name="文本框 16"/>
            <p:cNvSpPr txBox="1"/>
            <p:nvPr/>
          </p:nvSpPr>
          <p:spPr>
            <a:xfrm>
              <a:off x="3850086" y="1671007"/>
              <a:ext cx="570986"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4</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sp>
        <p:nvSpPr>
          <p:cNvPr id="18" name="矩形 17"/>
          <p:cNvSpPr/>
          <p:nvPr/>
        </p:nvSpPr>
        <p:spPr>
          <a:xfrm>
            <a:off x="5845762" y="1676479"/>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19" name="矩形 18"/>
          <p:cNvSpPr/>
          <p:nvPr/>
        </p:nvSpPr>
        <p:spPr>
          <a:xfrm>
            <a:off x="5845762" y="2718744"/>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0" name="矩形 19"/>
          <p:cNvSpPr/>
          <p:nvPr/>
        </p:nvSpPr>
        <p:spPr>
          <a:xfrm>
            <a:off x="5845762" y="3800524"/>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1" name="矩形 20"/>
          <p:cNvSpPr/>
          <p:nvPr/>
        </p:nvSpPr>
        <p:spPr>
          <a:xfrm>
            <a:off x="5845762" y="4789772"/>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par>
                                <p:cTn id="18" presetID="47"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750" fill="hold"/>
                                        <p:tgtEl>
                                          <p:spTgt spid="6"/>
                                        </p:tgtEl>
                                        <p:attrNameLst>
                                          <p:attrName>ppt_w</p:attrName>
                                        </p:attrNameLst>
                                      </p:cBhvr>
                                      <p:tavLst>
                                        <p:tav tm="0">
                                          <p:val>
                                            <p:fltVal val="0"/>
                                          </p:val>
                                        </p:tav>
                                        <p:tav tm="100000">
                                          <p:val>
                                            <p:strVal val="#ppt_w"/>
                                          </p:val>
                                        </p:tav>
                                      </p:tavLst>
                                    </p:anim>
                                    <p:anim calcmode="lin" valueType="num">
                                      <p:cBhvr>
                                        <p:cTn id="35" dur="750" fill="hold"/>
                                        <p:tgtEl>
                                          <p:spTgt spid="6"/>
                                        </p:tgtEl>
                                        <p:attrNameLst>
                                          <p:attrName>ppt_h</p:attrName>
                                        </p:attrNameLst>
                                      </p:cBhvr>
                                      <p:tavLst>
                                        <p:tav tm="0">
                                          <p:val>
                                            <p:fltVal val="0"/>
                                          </p:val>
                                        </p:tav>
                                        <p:tav tm="100000">
                                          <p:val>
                                            <p:strVal val="#ppt_h"/>
                                          </p:val>
                                        </p:tav>
                                      </p:tavLst>
                                    </p:anim>
                                    <p:anim calcmode="lin" valueType="num">
                                      <p:cBhvr>
                                        <p:cTn id="36" dur="750" fill="hold"/>
                                        <p:tgtEl>
                                          <p:spTgt spid="6"/>
                                        </p:tgtEl>
                                        <p:attrNameLst>
                                          <p:attrName>style.rotation</p:attrName>
                                        </p:attrNameLst>
                                      </p:cBhvr>
                                      <p:tavLst>
                                        <p:tav tm="0">
                                          <p:val>
                                            <p:fltVal val="90"/>
                                          </p:val>
                                        </p:tav>
                                        <p:tav tm="100000">
                                          <p:val>
                                            <p:fltVal val="0"/>
                                          </p:val>
                                        </p:tav>
                                      </p:tavLst>
                                    </p:anim>
                                    <p:animEffect transition="in" filter="fade">
                                      <p:cBhvr>
                                        <p:cTn id="37" dur="75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75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750" fill="hold"/>
                                        <p:tgtEl>
                                          <p:spTgt spid="9"/>
                                        </p:tgtEl>
                                        <p:attrNameLst>
                                          <p:attrName>ppt_w</p:attrName>
                                        </p:attrNameLst>
                                      </p:cBhvr>
                                      <p:tavLst>
                                        <p:tav tm="0">
                                          <p:val>
                                            <p:fltVal val="0"/>
                                          </p:val>
                                        </p:tav>
                                        <p:tav tm="100000">
                                          <p:val>
                                            <p:strVal val="#ppt_w"/>
                                          </p:val>
                                        </p:tav>
                                      </p:tavLst>
                                    </p:anim>
                                    <p:anim calcmode="lin" valueType="num">
                                      <p:cBhvr>
                                        <p:cTn id="48" dur="750" fill="hold"/>
                                        <p:tgtEl>
                                          <p:spTgt spid="9"/>
                                        </p:tgtEl>
                                        <p:attrNameLst>
                                          <p:attrName>ppt_h</p:attrName>
                                        </p:attrNameLst>
                                      </p:cBhvr>
                                      <p:tavLst>
                                        <p:tav tm="0">
                                          <p:val>
                                            <p:fltVal val="0"/>
                                          </p:val>
                                        </p:tav>
                                        <p:tav tm="100000">
                                          <p:val>
                                            <p:strVal val="#ppt_h"/>
                                          </p:val>
                                        </p:tav>
                                      </p:tavLst>
                                    </p:anim>
                                    <p:anim calcmode="lin" valueType="num">
                                      <p:cBhvr>
                                        <p:cTn id="49" dur="750" fill="hold"/>
                                        <p:tgtEl>
                                          <p:spTgt spid="9"/>
                                        </p:tgtEl>
                                        <p:attrNameLst>
                                          <p:attrName>style.rotation</p:attrName>
                                        </p:attrNameLst>
                                      </p:cBhvr>
                                      <p:tavLst>
                                        <p:tav tm="0">
                                          <p:val>
                                            <p:fltVal val="90"/>
                                          </p:val>
                                        </p:tav>
                                        <p:tav tm="100000">
                                          <p:val>
                                            <p:fltVal val="0"/>
                                          </p:val>
                                        </p:tav>
                                      </p:tavLst>
                                    </p:anim>
                                    <p:animEffect transition="in" filter="fade">
                                      <p:cBhvr>
                                        <p:cTn id="50" dur="75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750" fill="hold"/>
                                        <p:tgtEl>
                                          <p:spTgt spid="12"/>
                                        </p:tgtEl>
                                        <p:attrNameLst>
                                          <p:attrName>ppt_w</p:attrName>
                                        </p:attrNameLst>
                                      </p:cBhvr>
                                      <p:tavLst>
                                        <p:tav tm="0">
                                          <p:val>
                                            <p:fltVal val="0"/>
                                          </p:val>
                                        </p:tav>
                                        <p:tav tm="100000">
                                          <p:val>
                                            <p:strVal val="#ppt_w"/>
                                          </p:val>
                                        </p:tav>
                                      </p:tavLst>
                                    </p:anim>
                                    <p:anim calcmode="lin" valueType="num">
                                      <p:cBhvr>
                                        <p:cTn id="61" dur="750" fill="hold"/>
                                        <p:tgtEl>
                                          <p:spTgt spid="12"/>
                                        </p:tgtEl>
                                        <p:attrNameLst>
                                          <p:attrName>ppt_h</p:attrName>
                                        </p:attrNameLst>
                                      </p:cBhvr>
                                      <p:tavLst>
                                        <p:tav tm="0">
                                          <p:val>
                                            <p:fltVal val="0"/>
                                          </p:val>
                                        </p:tav>
                                        <p:tav tm="100000">
                                          <p:val>
                                            <p:strVal val="#ppt_h"/>
                                          </p:val>
                                        </p:tav>
                                      </p:tavLst>
                                    </p:anim>
                                    <p:anim calcmode="lin" valueType="num">
                                      <p:cBhvr>
                                        <p:cTn id="62" dur="750" fill="hold"/>
                                        <p:tgtEl>
                                          <p:spTgt spid="12"/>
                                        </p:tgtEl>
                                        <p:attrNameLst>
                                          <p:attrName>style.rotation</p:attrName>
                                        </p:attrNameLst>
                                      </p:cBhvr>
                                      <p:tavLst>
                                        <p:tav tm="0">
                                          <p:val>
                                            <p:fltVal val="90"/>
                                          </p:val>
                                        </p:tav>
                                        <p:tav tm="100000">
                                          <p:val>
                                            <p:fltVal val="0"/>
                                          </p:val>
                                        </p:tav>
                                      </p:tavLst>
                                    </p:anim>
                                    <p:animEffect transition="in" filter="fade">
                                      <p:cBhvr>
                                        <p:cTn id="63" dur="75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75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 calcmode="lin" valueType="num">
                                      <p:cBhvr>
                                        <p:cTn id="75" dur="750" fill="hold"/>
                                        <p:tgtEl>
                                          <p:spTgt spid="15"/>
                                        </p:tgtEl>
                                        <p:attrNameLst>
                                          <p:attrName>style.rotation</p:attrName>
                                        </p:attrNameLst>
                                      </p:cBhvr>
                                      <p:tavLst>
                                        <p:tav tm="0">
                                          <p:val>
                                            <p:fltVal val="90"/>
                                          </p:val>
                                        </p:tav>
                                        <p:tav tm="100000">
                                          <p:val>
                                            <p:fltVal val="0"/>
                                          </p:val>
                                        </p:tav>
                                      </p:tavLst>
                                    </p:anim>
                                    <p:animEffect transition="in" filter="fade">
                                      <p:cBhvr>
                                        <p:cTn id="76" dur="75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9"/>
          <p:cNvSpPr>
            <a:spLocks noChangeArrowheads="1"/>
          </p:cNvSpPr>
          <p:nvPr/>
        </p:nvSpPr>
        <p:spPr bwMode="gray">
          <a:xfrm>
            <a:off x="4422342" y="1780507"/>
            <a:ext cx="3328267" cy="3325813"/>
          </a:xfrm>
          <a:prstGeom prst="ellipse">
            <a:avLst/>
          </a:prstGeom>
          <a:solidFill>
            <a:schemeClr val="accent2"/>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2" name="Ellipse 8"/>
          <p:cNvSpPr>
            <a:spLocks noChangeArrowheads="1"/>
          </p:cNvSpPr>
          <p:nvPr/>
        </p:nvSpPr>
        <p:spPr bwMode="gray">
          <a:xfrm>
            <a:off x="4914594" y="2721895"/>
            <a:ext cx="2329470" cy="2327275"/>
          </a:xfrm>
          <a:prstGeom prst="ellipse">
            <a:avLst/>
          </a:prstGeom>
          <a:solidFill>
            <a:schemeClr val="accent3"/>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3" name="Ellipse 7"/>
          <p:cNvSpPr>
            <a:spLocks noChangeArrowheads="1"/>
          </p:cNvSpPr>
          <p:nvPr/>
        </p:nvSpPr>
        <p:spPr bwMode="gray">
          <a:xfrm>
            <a:off x="5457660" y="3761707"/>
            <a:ext cx="1257628" cy="1254125"/>
          </a:xfrm>
          <a:prstGeom prst="ellipse">
            <a:avLst/>
          </a:prstGeom>
          <a:solidFill>
            <a:schemeClr val="accent4"/>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grpSp>
        <p:nvGrpSpPr>
          <p:cNvPr id="7" name="Group 10"/>
          <p:cNvGrpSpPr/>
          <p:nvPr/>
        </p:nvGrpSpPr>
        <p:grpSpPr bwMode="auto">
          <a:xfrm>
            <a:off x="2950345" y="1340768"/>
            <a:ext cx="6302429" cy="4159250"/>
            <a:chOff x="846" y="1001"/>
            <a:chExt cx="3969" cy="2620"/>
          </a:xfrm>
        </p:grpSpPr>
        <p:sp>
          <p:nvSpPr>
            <p:cNvPr id="17" name="Text Box 19"/>
            <p:cNvSpPr txBox="1">
              <a:spLocks noChangeArrowheads="1"/>
            </p:cNvSpPr>
            <p:nvPr/>
          </p:nvSpPr>
          <p:spPr bwMode="gray">
            <a:xfrm>
              <a:off x="1955" y="1001"/>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8" name="Text Box 19"/>
            <p:cNvSpPr txBox="1">
              <a:spLocks noChangeArrowheads="1"/>
            </p:cNvSpPr>
            <p:nvPr/>
          </p:nvSpPr>
          <p:spPr bwMode="gray">
            <a:xfrm>
              <a:off x="1990" y="3467"/>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9" name="Text Box 19"/>
            <p:cNvSpPr txBox="1">
              <a:spLocks noChangeArrowheads="1"/>
            </p:cNvSpPr>
            <p:nvPr/>
          </p:nvSpPr>
          <p:spPr bwMode="gray">
            <a:xfrm>
              <a:off x="846" y="2127"/>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20" name="Text Box 19"/>
            <p:cNvSpPr txBox="1">
              <a:spLocks noChangeArrowheads="1"/>
            </p:cNvSpPr>
            <p:nvPr/>
          </p:nvSpPr>
          <p:spPr bwMode="gray">
            <a:xfrm>
              <a:off x="3975" y="2127"/>
              <a:ext cx="84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grpSp>
      <p:sp>
        <p:nvSpPr>
          <p:cNvPr id="14" name="Text Box 19"/>
          <p:cNvSpPr txBox="1">
            <a:spLocks noChangeArrowheads="1"/>
          </p:cNvSpPr>
          <p:nvPr/>
        </p:nvSpPr>
        <p:spPr bwMode="gray">
          <a:xfrm>
            <a:off x="5411611" y="1923382"/>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Text Box 19"/>
          <p:cNvSpPr txBox="1">
            <a:spLocks noChangeArrowheads="1"/>
          </p:cNvSpPr>
          <p:nvPr/>
        </p:nvSpPr>
        <p:spPr bwMode="gray">
          <a:xfrm>
            <a:off x="5413199" y="2917157"/>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 Box 19"/>
          <p:cNvSpPr txBox="1">
            <a:spLocks noChangeArrowheads="1"/>
          </p:cNvSpPr>
          <p:nvPr/>
        </p:nvSpPr>
        <p:spPr bwMode="gray">
          <a:xfrm>
            <a:off x="5419551" y="4068093"/>
            <a:ext cx="1332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de-DE" altLang="zh-CN"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 name="Group 21"/>
          <p:cNvGrpSpPr/>
          <p:nvPr/>
        </p:nvGrpSpPr>
        <p:grpSpPr bwMode="auto">
          <a:xfrm flipV="1">
            <a:off x="3850693" y="1690018"/>
            <a:ext cx="4471565" cy="3505200"/>
            <a:chOff x="1237" y="874"/>
            <a:chExt cx="3283" cy="2567"/>
          </a:xfrm>
        </p:grpSpPr>
        <p:sp>
          <p:nvSpPr>
            <p:cNvPr id="10" name="Freeform 22"/>
            <p:cNvSpPr/>
            <p:nvPr/>
          </p:nvSpPr>
          <p:spPr bwMode="gray">
            <a:xfrm>
              <a:off x="3936" y="874"/>
              <a:ext cx="584" cy="942"/>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23"/>
            <p:cNvSpPr/>
            <p:nvPr/>
          </p:nvSpPr>
          <p:spPr bwMode="gray">
            <a:xfrm>
              <a:off x="3993" y="2638"/>
              <a:ext cx="506" cy="803"/>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24"/>
            <p:cNvSpPr/>
            <p:nvPr/>
          </p:nvSpPr>
          <p:spPr bwMode="gray">
            <a:xfrm>
              <a:off x="1260" y="2638"/>
              <a:ext cx="503" cy="803"/>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25"/>
            <p:cNvSpPr/>
            <p:nvPr/>
          </p:nvSpPr>
          <p:spPr bwMode="gray">
            <a:xfrm>
              <a:off x="1237" y="874"/>
              <a:ext cx="583" cy="942"/>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 fill="hold"/>
                                        <p:tgtEl>
                                          <p:spTgt spid="23"/>
                                        </p:tgtEl>
                                        <p:attrNameLst>
                                          <p:attrName>ppt_w</p:attrName>
                                        </p:attrNameLst>
                                      </p:cBhvr>
                                      <p:tavLst>
                                        <p:tav tm="0">
                                          <p:val>
                                            <p:fltVal val="0"/>
                                          </p:val>
                                        </p:tav>
                                        <p:tav tm="100000">
                                          <p:val>
                                            <p:strVal val="#ppt_w"/>
                                          </p:val>
                                        </p:tav>
                                      </p:tavLst>
                                    </p:anim>
                                    <p:anim calcmode="lin" valueType="num">
                                      <p:cBhvr>
                                        <p:cTn id="8" dur="300" fill="hold"/>
                                        <p:tgtEl>
                                          <p:spTgt spid="23"/>
                                        </p:tgtEl>
                                        <p:attrNameLst>
                                          <p:attrName>ppt_h</p:attrName>
                                        </p:attrNameLst>
                                      </p:cBhvr>
                                      <p:tavLst>
                                        <p:tav tm="0">
                                          <p:val>
                                            <p:fltVal val="0"/>
                                          </p:val>
                                        </p:tav>
                                        <p:tav tm="100000">
                                          <p:val>
                                            <p:strVal val="#ppt_h"/>
                                          </p:val>
                                        </p:tav>
                                      </p:tavLst>
                                    </p:anim>
                                    <p:animEffect transition="in" filter="fade">
                                      <p:cBhvr>
                                        <p:cTn id="9" dur="300"/>
                                        <p:tgtEl>
                                          <p:spTgt spid="23"/>
                                        </p:tgtEl>
                                      </p:cBhvr>
                                    </p:animEffect>
                                  </p:childTnLst>
                                </p:cTn>
                              </p:par>
                              <p:par>
                                <p:cTn id="10" presetID="6" presetClass="emph" presetSubtype="0" autoRev="1" fill="hold" grpId="1" nodeType="withEffect">
                                  <p:stCondLst>
                                    <p:cond delay="300"/>
                                  </p:stCondLst>
                                  <p:childTnLst>
                                    <p:animScale>
                                      <p:cBhvr>
                                        <p:cTn id="11" dur="100" fill="hold"/>
                                        <p:tgtEl>
                                          <p:spTgt spid="23"/>
                                        </p:tgtEl>
                                      </p:cBhvr>
                                      <p:by x="150000" y="150000"/>
                                    </p:animScale>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300" fill="hold"/>
                                        <p:tgtEl>
                                          <p:spTgt spid="22"/>
                                        </p:tgtEl>
                                        <p:attrNameLst>
                                          <p:attrName>ppt_w</p:attrName>
                                        </p:attrNameLst>
                                      </p:cBhvr>
                                      <p:tavLst>
                                        <p:tav tm="0">
                                          <p:val>
                                            <p:fltVal val="0"/>
                                          </p:val>
                                        </p:tav>
                                        <p:tav tm="100000">
                                          <p:val>
                                            <p:strVal val="#ppt_w"/>
                                          </p:val>
                                        </p:tav>
                                      </p:tavLst>
                                    </p:anim>
                                    <p:anim calcmode="lin" valueType="num">
                                      <p:cBhvr>
                                        <p:cTn id="21" dur="300" fill="hold"/>
                                        <p:tgtEl>
                                          <p:spTgt spid="22"/>
                                        </p:tgtEl>
                                        <p:attrNameLst>
                                          <p:attrName>ppt_h</p:attrName>
                                        </p:attrNameLst>
                                      </p:cBhvr>
                                      <p:tavLst>
                                        <p:tav tm="0">
                                          <p:val>
                                            <p:fltVal val="0"/>
                                          </p:val>
                                        </p:tav>
                                        <p:tav tm="100000">
                                          <p:val>
                                            <p:strVal val="#ppt_h"/>
                                          </p:val>
                                        </p:tav>
                                      </p:tavLst>
                                    </p:anim>
                                    <p:animEffect transition="in" filter="fade">
                                      <p:cBhvr>
                                        <p:cTn id="22" dur="300"/>
                                        <p:tgtEl>
                                          <p:spTgt spid="22"/>
                                        </p:tgtEl>
                                      </p:cBhvr>
                                    </p:animEffect>
                                  </p:childTnLst>
                                </p:cTn>
                              </p:par>
                              <p:par>
                                <p:cTn id="23" presetID="6" presetClass="emph" presetSubtype="0" autoRev="1" fill="hold" grpId="1" nodeType="withEffect">
                                  <p:stCondLst>
                                    <p:cond delay="300"/>
                                  </p:stCondLst>
                                  <p:childTnLst>
                                    <p:animScale>
                                      <p:cBhvr>
                                        <p:cTn id="24" dur="100" fill="hold"/>
                                        <p:tgtEl>
                                          <p:spTgt spid="22"/>
                                        </p:tgtEl>
                                      </p:cBhvr>
                                      <p:by x="150000" y="150000"/>
                                    </p:animScale>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300" fill="hold"/>
                                        <p:tgtEl>
                                          <p:spTgt spid="21"/>
                                        </p:tgtEl>
                                        <p:attrNameLst>
                                          <p:attrName>ppt_w</p:attrName>
                                        </p:attrNameLst>
                                      </p:cBhvr>
                                      <p:tavLst>
                                        <p:tav tm="0">
                                          <p:val>
                                            <p:fltVal val="0"/>
                                          </p:val>
                                        </p:tav>
                                        <p:tav tm="100000">
                                          <p:val>
                                            <p:strVal val="#ppt_w"/>
                                          </p:val>
                                        </p:tav>
                                      </p:tavLst>
                                    </p:anim>
                                    <p:anim calcmode="lin" valueType="num">
                                      <p:cBhvr>
                                        <p:cTn id="34" dur="300" fill="hold"/>
                                        <p:tgtEl>
                                          <p:spTgt spid="21"/>
                                        </p:tgtEl>
                                        <p:attrNameLst>
                                          <p:attrName>ppt_h</p:attrName>
                                        </p:attrNameLst>
                                      </p:cBhvr>
                                      <p:tavLst>
                                        <p:tav tm="0">
                                          <p:val>
                                            <p:fltVal val="0"/>
                                          </p:val>
                                        </p:tav>
                                        <p:tav tm="100000">
                                          <p:val>
                                            <p:strVal val="#ppt_h"/>
                                          </p:val>
                                        </p:tav>
                                      </p:tavLst>
                                    </p:anim>
                                    <p:animEffect transition="in" filter="fade">
                                      <p:cBhvr>
                                        <p:cTn id="35" dur="300"/>
                                        <p:tgtEl>
                                          <p:spTgt spid="21"/>
                                        </p:tgtEl>
                                      </p:cBhvr>
                                    </p:animEffect>
                                  </p:childTnLst>
                                </p:cTn>
                              </p:par>
                              <p:par>
                                <p:cTn id="36" presetID="6" presetClass="emph" presetSubtype="0" autoRev="1" fill="hold" grpId="1" nodeType="withEffect">
                                  <p:stCondLst>
                                    <p:cond delay="300"/>
                                  </p:stCondLst>
                                  <p:childTnLst>
                                    <p:animScale>
                                      <p:cBhvr>
                                        <p:cTn id="37" dur="100" fill="hold"/>
                                        <p:tgtEl>
                                          <p:spTgt spid="21"/>
                                        </p:tgtEl>
                                      </p:cBhvr>
                                      <p:by x="150000" y="150000"/>
                                    </p:animScale>
                                  </p:child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heel(4)">
                                      <p:cBhvr>
                                        <p:cTn id="46" dur="2000"/>
                                        <p:tgtEl>
                                          <p:spTgt spid="9"/>
                                        </p:tgtEl>
                                      </p:cBhvr>
                                    </p:animEffect>
                                  </p:childTnLst>
                                </p:cTn>
                              </p:par>
                            </p:childTnLst>
                          </p:cTn>
                        </p:par>
                        <p:par>
                          <p:cTn id="47" fill="hold">
                            <p:stCondLst>
                              <p:cond delay="2000"/>
                            </p:stCondLst>
                            <p:childTnLst>
                              <p:par>
                                <p:cTn id="48" presetID="31"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p:nvPr/>
        </p:nvSpPr>
        <p:spPr bwMode="gray">
          <a:xfrm flipV="1">
            <a:off x="2445706" y="3354736"/>
            <a:ext cx="1609771"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3"/>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19" name="箭头2"/>
          <p:cNvSpPr/>
          <p:nvPr/>
        </p:nvSpPr>
        <p:spPr bwMode="gray">
          <a:xfrm rot="16200000">
            <a:off x="2870191" y="2422622"/>
            <a:ext cx="477838" cy="1913436"/>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20" name="箭头1"/>
          <p:cNvSpPr/>
          <p:nvPr/>
        </p:nvSpPr>
        <p:spPr bwMode="gray">
          <a:xfrm>
            <a:off x="2435353" y="1625948"/>
            <a:ext cx="1609771"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1"/>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21" name="文本1"/>
          <p:cNvSpPr>
            <a:spLocks noChangeArrowheads="1"/>
          </p:cNvSpPr>
          <p:nvPr/>
        </p:nvSpPr>
        <p:spPr bwMode="gray">
          <a:xfrm>
            <a:off x="4739105" y="1284637"/>
            <a:ext cx="5459247"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1</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2" name="标题1"/>
          <p:cNvSpPr>
            <a:spLocks noChangeArrowheads="1"/>
          </p:cNvSpPr>
          <p:nvPr/>
        </p:nvSpPr>
        <p:spPr bwMode="gray">
          <a:xfrm>
            <a:off x="4156340" y="1268762"/>
            <a:ext cx="1629199" cy="1298575"/>
          </a:xfrm>
          <a:prstGeom prst="roundRect">
            <a:avLst>
              <a:gd name="adj" fmla="val 11921"/>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1</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3" name="文本2"/>
          <p:cNvSpPr>
            <a:spLocks noChangeArrowheads="1"/>
          </p:cNvSpPr>
          <p:nvPr/>
        </p:nvSpPr>
        <p:spPr bwMode="gray">
          <a:xfrm>
            <a:off x="4739105" y="2780062"/>
            <a:ext cx="5459247"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2</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4" name="标题2"/>
          <p:cNvSpPr>
            <a:spLocks noChangeArrowheads="1"/>
          </p:cNvSpPr>
          <p:nvPr/>
        </p:nvSpPr>
        <p:spPr bwMode="gray">
          <a:xfrm>
            <a:off x="4169043" y="2770537"/>
            <a:ext cx="1629199" cy="1298575"/>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2</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5" name="文本3"/>
          <p:cNvSpPr>
            <a:spLocks noChangeArrowheads="1"/>
          </p:cNvSpPr>
          <p:nvPr/>
        </p:nvSpPr>
        <p:spPr bwMode="ltGray">
          <a:xfrm>
            <a:off x="4777214" y="4302474"/>
            <a:ext cx="5424313" cy="128625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3</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6" name="标题3"/>
          <p:cNvSpPr>
            <a:spLocks noChangeArrowheads="1"/>
          </p:cNvSpPr>
          <p:nvPr/>
        </p:nvSpPr>
        <p:spPr bwMode="gray">
          <a:xfrm>
            <a:off x="4149988" y="4292949"/>
            <a:ext cx="1629199" cy="1298575"/>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3</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grpSp>
        <p:nvGrpSpPr>
          <p:cNvPr id="27" name="圆形"/>
          <p:cNvGrpSpPr/>
          <p:nvPr/>
        </p:nvGrpSpPr>
        <p:grpSpPr>
          <a:xfrm>
            <a:off x="1621103" y="2477241"/>
            <a:ext cx="1753413" cy="1753352"/>
            <a:chOff x="4828393" y="2858615"/>
            <a:chExt cx="1931237" cy="1931674"/>
          </a:xfrm>
          <a:effectLst>
            <a:outerShdw blurRad="50800" dist="38100" dir="2700000" algn="tl" rotWithShape="0">
              <a:prstClr val="black">
                <a:alpha val="40000"/>
              </a:prstClr>
            </a:outerShdw>
          </a:effectLst>
        </p:grpSpPr>
        <p:sp>
          <p:nvSpPr>
            <p:cNvPr id="28" name="Oval 19"/>
            <p:cNvSpPr>
              <a:spLocks noChangeArrowheads="1"/>
            </p:cNvSpPr>
            <p:nvPr/>
          </p:nvSpPr>
          <p:spPr bwMode="auto">
            <a:xfrm>
              <a:off x="4828393" y="2858615"/>
              <a:ext cx="1931237" cy="1931674"/>
            </a:xfrm>
            <a:prstGeom prst="ellipse">
              <a:avLst/>
            </a:prstGeom>
            <a:gradFill rotWithShape="1">
              <a:gsLst>
                <a:gs pos="0">
                  <a:srgbClr val="F9F9F9"/>
                </a:gs>
                <a:gs pos="100000">
                  <a:srgbClr val="C0C0C0"/>
                </a:gs>
              </a:gsLst>
              <a:path path="shape">
                <a:fillToRect l="50000" t="50000" r="50000" b="50000"/>
              </a:path>
            </a:gradFill>
            <a:ln w="9525">
              <a:solidFill>
                <a:srgbClr val="F9F9F9"/>
              </a:solidFill>
              <a:round/>
            </a:ln>
            <a:effectLst/>
          </p:spPr>
          <p:txBody>
            <a:bodyPr anchor="ctr"/>
            <a:lstStyle/>
            <a:p>
              <a:pPr algn="ctr">
                <a:lnSpc>
                  <a:spcPct val="120000"/>
                </a:lnSpc>
                <a:defRPr/>
              </a:pPr>
              <a:r>
                <a:rPr lang="zh-CN" altLang="en-US" kern="0" dirty="0">
                  <a:solidFill>
                    <a:srgbClr val="4D4D4D"/>
                  </a:solidFill>
                  <a:latin typeface="Arial" panose="020B0604020202020204" pitchFamily="34" charset="0"/>
                  <a:ea typeface="微软雅黑" panose="020B0503020204020204" pitchFamily="34" charset="-122"/>
                </a:rPr>
                <a:t>点击此处添加文本</a:t>
              </a:r>
            </a:p>
          </p:txBody>
        </p:sp>
        <p:sp>
          <p:nvSpPr>
            <p:cNvPr id="29" name="未知"/>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47818" y="3863568"/>
            <a:ext cx="2819971" cy="2023071"/>
            <a:chOff x="484796" y="2897759"/>
            <a:chExt cx="2115529" cy="1517698"/>
          </a:xfrm>
        </p:grpSpPr>
        <p:sp>
          <p:nvSpPr>
            <p:cNvPr id="4" name="椭圆 10"/>
            <p:cNvSpPr/>
            <p:nvPr/>
          </p:nvSpPr>
          <p:spPr>
            <a:xfrm>
              <a:off x="484796" y="2897759"/>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点击添加标题</a:t>
              </a: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
          <p:nvSpPr>
            <p:cNvPr id="17"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Group 18"/>
          <p:cNvGrpSpPr/>
          <p:nvPr/>
        </p:nvGrpSpPr>
        <p:grpSpPr>
          <a:xfrm>
            <a:off x="4799932" y="3863568"/>
            <a:ext cx="2819971" cy="2023071"/>
            <a:chOff x="484796" y="2897759"/>
            <a:chExt cx="2115529" cy="1517698"/>
          </a:xfrm>
        </p:grpSpPr>
        <p:sp>
          <p:nvSpPr>
            <p:cNvPr id="20" name="椭圆 10"/>
            <p:cNvSpPr/>
            <p:nvPr/>
          </p:nvSpPr>
          <p:spPr>
            <a:xfrm>
              <a:off x="484796" y="2897759"/>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1"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点击添加标题</a:t>
              </a: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22"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Group 22"/>
          <p:cNvGrpSpPr/>
          <p:nvPr/>
        </p:nvGrpSpPr>
        <p:grpSpPr>
          <a:xfrm>
            <a:off x="8718166" y="3818204"/>
            <a:ext cx="2819971" cy="2023071"/>
            <a:chOff x="484796" y="2897759"/>
            <a:chExt cx="2115529" cy="1517698"/>
          </a:xfrm>
        </p:grpSpPr>
        <p:sp>
          <p:nvSpPr>
            <p:cNvPr id="24" name="椭圆 10"/>
            <p:cNvSpPr/>
            <p:nvPr/>
          </p:nvSpPr>
          <p:spPr>
            <a:xfrm>
              <a:off x="484796" y="2897759"/>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5"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3"/>
                  </a:solidFill>
                  <a:latin typeface="微软雅黑" panose="020B0503020204020204" pitchFamily="34" charset="-122"/>
                  <a:ea typeface="微软雅黑" panose="020B0503020204020204" pitchFamily="34" charset="-122"/>
                </a:rPr>
                <a:t>点击添加标题</a:t>
              </a:r>
              <a:endParaRPr lang="en-US" altLang="zh-CN" sz="2400" dirty="0">
                <a:solidFill>
                  <a:schemeClr val="accent3"/>
                </a:solidFill>
                <a:latin typeface="微软雅黑" panose="020B0503020204020204" pitchFamily="34" charset="-122"/>
                <a:ea typeface="微软雅黑" panose="020B0503020204020204" pitchFamily="34" charset="-122"/>
              </a:endParaRPr>
            </a:p>
          </p:txBody>
        </p:sp>
        <p:sp>
          <p:nvSpPr>
            <p:cNvPr id="26"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1026" name="Picture 2" descr="D:\cecy\PPT template download\PPT管理软件\picture for PPT\创意配图\image25 (15).jpeg"/>
          <p:cNvPicPr>
            <a:picLocks noChangeAspect="1" noChangeArrowheads="1"/>
          </p:cNvPicPr>
          <p:nvPr/>
        </p:nvPicPr>
        <p:blipFill>
          <a:blip r:embed="rId3" cstate="print"/>
          <a:srcRect/>
          <a:stretch>
            <a:fillRect/>
          </a:stretch>
        </p:blipFill>
        <p:spPr bwMode="auto">
          <a:xfrm>
            <a:off x="647819" y="1421312"/>
            <a:ext cx="3027349" cy="1998783"/>
          </a:xfrm>
          <a:prstGeom prst="rect">
            <a:avLst/>
          </a:prstGeom>
          <a:noFill/>
        </p:spPr>
      </p:pic>
      <p:pic>
        <p:nvPicPr>
          <p:cNvPr id="29" name="Picture 2" descr="D:\cecy\PPT template download\PPT管理软件\picture for PPT\创意配图\image25 (15).jpeg"/>
          <p:cNvPicPr>
            <a:picLocks noChangeAspect="1" noChangeArrowheads="1"/>
          </p:cNvPicPr>
          <p:nvPr/>
        </p:nvPicPr>
        <p:blipFill>
          <a:blip r:embed="rId3" cstate="print">
            <a:lum bright="16000" contrast="-28000"/>
          </a:blip>
          <a:stretch>
            <a:fillRect/>
          </a:stretch>
        </p:blipFill>
        <p:spPr bwMode="auto">
          <a:xfrm>
            <a:off x="4556935" y="1421312"/>
            <a:ext cx="3027008" cy="1998967"/>
          </a:xfrm>
          <a:prstGeom prst="rect">
            <a:avLst/>
          </a:prstGeom>
          <a:noFill/>
          <a:ln>
            <a:noFill/>
          </a:ln>
        </p:spPr>
      </p:pic>
      <p:pic>
        <p:nvPicPr>
          <p:cNvPr id="30" name="Picture 2" descr="D:\cecy\PPT template download\PPT管理软件\picture for PPT\创意配图\image25 (15).jpeg"/>
          <p:cNvPicPr>
            <a:picLocks noChangeAspect="1" noChangeArrowheads="1"/>
          </p:cNvPicPr>
          <p:nvPr/>
        </p:nvPicPr>
        <p:blipFill>
          <a:blip r:embed="rId3" cstate="print">
            <a:lum bright="35000" contrast="-57000"/>
          </a:blip>
          <a:srcRect/>
          <a:stretch>
            <a:fillRect/>
          </a:stretch>
        </p:blipFill>
        <p:spPr bwMode="auto">
          <a:xfrm>
            <a:off x="8510790" y="1421312"/>
            <a:ext cx="3027349" cy="1998783"/>
          </a:xfrm>
          <a:prstGeom prst="rect">
            <a:avLst/>
          </a:prstGeom>
          <a:noFill/>
        </p:spPr>
      </p:pic>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Top)">
                                      <p:cBhvr>
                                        <p:cTn id="11" dur="500"/>
                                        <p:tgtEl>
                                          <p:spTgt spid="1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slide(fromBottom)">
                                      <p:cBhvr>
                                        <p:cTn id="15" dur="500"/>
                                        <p:tgtEl>
                                          <p:spTgt spid="29"/>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lide(fromTop)">
                                      <p:cBhvr>
                                        <p:cTn id="19" dur="500"/>
                                        <p:tgtEl>
                                          <p:spTgt spid="19"/>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slide(fromBottom)">
                                      <p:cBhvr>
                                        <p:cTn id="23" dur="500"/>
                                        <p:tgtEl>
                                          <p:spTgt spid="30"/>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lide(fromTop)">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1"/>
          <p:cNvSpPr>
            <a:spLocks noChangeArrowheads="1"/>
          </p:cNvSpPr>
          <p:nvPr/>
        </p:nvSpPr>
        <p:spPr bwMode="ltGray">
          <a:xfrm>
            <a:off x="2350610" y="1678783"/>
            <a:ext cx="2184969" cy="330358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1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5" name="椭圆1"/>
          <p:cNvSpPr>
            <a:spLocks noChangeArrowheads="1"/>
          </p:cNvSpPr>
          <p:nvPr/>
        </p:nvSpPr>
        <p:spPr bwMode="gray">
          <a:xfrm>
            <a:off x="2518928" y="1369218"/>
            <a:ext cx="1829276" cy="565150"/>
          </a:xfrm>
          <a:prstGeom prst="ellipse">
            <a:avLst/>
          </a:prstGeom>
          <a:solidFill>
            <a:schemeClr val="accent1"/>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1</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箭头2"/>
          <p:cNvSpPr>
            <a:spLocks noChangeArrowheads="1"/>
          </p:cNvSpPr>
          <p:nvPr/>
        </p:nvSpPr>
        <p:spPr bwMode="ltGray">
          <a:xfrm>
            <a:off x="4967491" y="1672433"/>
            <a:ext cx="2259602" cy="328453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2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7" name="椭圆2"/>
          <p:cNvSpPr>
            <a:spLocks noChangeArrowheads="1"/>
          </p:cNvSpPr>
          <p:nvPr/>
        </p:nvSpPr>
        <p:spPr bwMode="gray">
          <a:xfrm>
            <a:off x="5138986" y="1369218"/>
            <a:ext cx="1832452" cy="565150"/>
          </a:xfrm>
          <a:prstGeom prst="ellipse">
            <a:avLst/>
          </a:prstGeom>
          <a:solidFill>
            <a:schemeClr val="accent3"/>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2</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箭头3"/>
          <p:cNvSpPr>
            <a:spLocks noChangeArrowheads="1"/>
          </p:cNvSpPr>
          <p:nvPr/>
        </p:nvSpPr>
        <p:spPr bwMode="ltGray">
          <a:xfrm>
            <a:off x="7600253" y="1672433"/>
            <a:ext cx="2194497" cy="330358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3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9" name="椭圆3"/>
          <p:cNvSpPr>
            <a:spLocks noChangeArrowheads="1"/>
          </p:cNvSpPr>
          <p:nvPr/>
        </p:nvSpPr>
        <p:spPr bwMode="gray">
          <a:xfrm>
            <a:off x="7762219" y="1369218"/>
            <a:ext cx="1829276" cy="565150"/>
          </a:xfrm>
          <a:prstGeom prst="ellipse">
            <a:avLst/>
          </a:prstGeom>
          <a:solidFill>
            <a:schemeClr val="accent4"/>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3</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AutoShape 15"/>
          <p:cNvSpPr>
            <a:spLocks noChangeArrowheads="1"/>
          </p:cNvSpPr>
          <p:nvPr/>
        </p:nvSpPr>
        <p:spPr bwMode="gray">
          <a:xfrm>
            <a:off x="2464939" y="5029995"/>
            <a:ext cx="7278996" cy="703263"/>
          </a:xfrm>
          <a:prstGeom prst="roundRect">
            <a:avLst>
              <a:gd name="adj" fmla="val 50000"/>
            </a:avLst>
          </a:prstGeom>
          <a:solidFill>
            <a:schemeClr val="accent2"/>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algn="ctr" fontAlgn="base">
              <a:lnSpc>
                <a:spcPct val="120000"/>
              </a:lnSpc>
              <a:spcBef>
                <a:spcPts val="600"/>
              </a:spcBef>
              <a:spcAft>
                <a:spcPts val="600"/>
              </a:spcAft>
              <a:defRPr/>
            </a:pPr>
            <a:r>
              <a:rPr lang="zh-CN" altLang="en-US" kern="0" dirty="0">
                <a:solidFill>
                  <a:schemeClr val="bg1"/>
                </a:solidFill>
                <a:latin typeface="微软雅黑" panose="020B0503020204020204" pitchFamily="34" charset="-122"/>
                <a:ea typeface="微软雅黑" panose="020B0503020204020204" pitchFamily="34" charset="-122"/>
              </a:rPr>
              <a:t>单击此处添加标题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14:presetBounceEnd="3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3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2" presetClass="entr" presetSubtype="1" fill="hold" grpId="0" nodeType="afterEffect" p14:presetBounceEnd="3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30000">
                                          <p:cBhvr additive="base">
                                            <p:cTn id="21" dur="500" fill="hold"/>
                                            <p:tgtEl>
                                              <p:spTgt spid="6"/>
                                            </p:tgtEl>
                                            <p:attrNameLst>
                                              <p:attrName>ppt_x</p:attrName>
                                            </p:attrNameLst>
                                          </p:cBhvr>
                                          <p:tavLst>
                                            <p:tav tm="0">
                                              <p:val>
                                                <p:strVal val="#ppt_x"/>
                                              </p:val>
                                            </p:tav>
                                            <p:tav tm="100000">
                                              <p:val>
                                                <p:strVal val="#ppt_x"/>
                                              </p:val>
                                            </p:tav>
                                          </p:tavLst>
                                        </p:anim>
                                        <p:anim calcmode="lin" valueType="num" p14:bounceEnd="30000">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500"/>
                                </p:stCondLst>
                                <p:childTnLst>
                                  <p:par>
                                    <p:cTn id="29" presetID="2" presetClass="entr" presetSubtype="1" fill="hold" grpId="0" nodeType="afterEffect" p14:presetBounceEnd="3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30000">
                                          <p:cBhvr additive="base">
                                            <p:cTn id="31" dur="500" fill="hold"/>
                                            <p:tgtEl>
                                              <p:spTgt spid="8"/>
                                            </p:tgtEl>
                                            <p:attrNameLst>
                                              <p:attrName>ppt_x</p:attrName>
                                            </p:attrNameLst>
                                          </p:cBhvr>
                                          <p:tavLst>
                                            <p:tav tm="0">
                                              <p:val>
                                                <p:strVal val="#ppt_x"/>
                                              </p:val>
                                            </p:tav>
                                            <p:tav tm="100000">
                                              <p:val>
                                                <p:strVal val="#ppt_x"/>
                                              </p:val>
                                            </p:tav>
                                          </p:tavLst>
                                        </p:anim>
                                        <p:anim calcmode="lin" valueType="num" p14:bounceEnd="30000">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500"/>
                                </p:stCondLst>
                                <p:childTnLst>
                                  <p:par>
                                    <p:cTn id="29" presetID="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9560429" y="3734135"/>
            <a:ext cx="855490" cy="2095829"/>
          </a:xfrm>
          <a:prstGeom prst="rect">
            <a:avLst/>
          </a:prstGeom>
          <a:solidFill>
            <a:schemeClr val="accent4"/>
          </a:solidFill>
          <a:ln w="9525">
            <a:noFill/>
            <a:miter lim="800000"/>
          </a:ln>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46"/>
          <p:cNvSpPr>
            <a:spLocks noChangeAspect="1" noChangeArrowheads="1"/>
          </p:cNvSpPr>
          <p:nvPr/>
        </p:nvSpPr>
        <p:spPr bwMode="auto">
          <a:xfrm>
            <a:off x="1780580" y="3734135"/>
            <a:ext cx="3141371" cy="209582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47"/>
          <p:cNvSpPr>
            <a:spLocks noChangeAspect="1" noChangeArrowheads="1"/>
          </p:cNvSpPr>
          <p:nvPr/>
        </p:nvSpPr>
        <p:spPr bwMode="auto">
          <a:xfrm>
            <a:off x="4005635" y="1508788"/>
            <a:ext cx="3139410" cy="209386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59"/>
          <p:cNvSpPr>
            <a:spLocks noChangeAspect="1" noChangeArrowheads="1"/>
          </p:cNvSpPr>
          <p:nvPr/>
        </p:nvSpPr>
        <p:spPr bwMode="auto">
          <a:xfrm>
            <a:off x="7274549" y="1508788"/>
            <a:ext cx="3141371" cy="209582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5076962" y="3734135"/>
            <a:ext cx="4326499" cy="2130117"/>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1000"/>
                </a:spcBef>
                <a:buFont typeface="Arial" panose="020B0604020202020204" pitchFamily="34" charset="0"/>
                <a:buChar char="•"/>
              </a:pPr>
              <a:r>
                <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1000"/>
                </a:spcBef>
                <a:buFont typeface="Arial" panose="020B0604020202020204" pitchFamily="34" charset="0"/>
                <a:buChar char="•"/>
              </a:pPr>
              <a:endPar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p:cNvSpPr/>
            <p:nvPr/>
          </p:nvSpPr>
          <p:spPr>
            <a:xfrm>
              <a:off x="5224341" y="4275250"/>
              <a:ext cx="3339805" cy="553998"/>
            </a:xfrm>
            <a:prstGeom prst="rect">
              <a:avLst/>
            </a:prstGeom>
          </p:spPr>
          <p:txBody>
            <a:bodyPr wrap="square">
              <a:spAutoFit/>
            </a:bodyPr>
            <a:lstStyle/>
            <a:p>
              <a:pPr>
                <a:lnSpc>
                  <a:spcPct val="150000"/>
                </a:lnSpc>
                <a:spcBef>
                  <a:spcPts val="1000"/>
                </a:spcBef>
              </a:pPr>
              <a:r>
                <a:rPr lang="zh-CN" altLang="en-US" sz="20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18" name="组合 17"/>
          <p:cNvGrpSpPr/>
          <p:nvPr/>
        </p:nvGrpSpPr>
        <p:grpSpPr>
          <a:xfrm>
            <a:off x="1780581" y="1508788"/>
            <a:ext cx="2095555" cy="2095829"/>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1000"/>
                </a:spcBef>
                <a:buFont typeface="Arial" panose="020B0604020202020204" pitchFamily="34" charset="0"/>
                <a:buChar char="•"/>
              </a:pPr>
              <a:r>
                <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21" name="矩形 20"/>
          <p:cNvSpPr/>
          <p:nvPr/>
        </p:nvSpPr>
        <p:spPr>
          <a:xfrm>
            <a:off x="1991557" y="1837511"/>
            <a:ext cx="3339371" cy="553988"/>
          </a:xfrm>
          <a:prstGeom prst="rect">
            <a:avLst/>
          </a:prstGeom>
        </p:spPr>
        <p:txBody>
          <a:bodyPr wrap="square" lIns="91431" tIns="45715" rIns="91431" bIns="45715">
            <a:spAutoFit/>
          </a:bodyPr>
          <a:lstStyle/>
          <a:p>
            <a:pPr>
              <a:lnSpc>
                <a:spcPct val="150000"/>
              </a:lnSpc>
              <a:spcBef>
                <a:spcPts val="1000"/>
              </a:spcBef>
            </a:pPr>
            <a:r>
              <a:rPr lang="zh-CN" altLang="en-US" sz="20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smtClean="0">
                <a:solidFill>
                  <a:schemeClr val="bg1"/>
                </a:solidFill>
                <a:latin typeface="时尚中黑简体" panose="01010104010101010101" pitchFamily="2" charset="-122"/>
                <a:ea typeface="时尚中黑简体" panose="01010104010101010101" pitchFamily="2" charset="-122"/>
              </a:rPr>
              <a:t>【PART.04】</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smtClean="0">
                <a:solidFill>
                  <a:schemeClr val="bg1"/>
                </a:solidFill>
                <a:latin typeface="时尚中黑简体" panose="01010104010101010101" pitchFamily="2" charset="-122"/>
                <a:ea typeface="时尚中黑简体" panose="01010104010101010101" pitchFamily="2" charset="-122"/>
              </a:rPr>
              <a:t>请在此添加您的标题</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2629308"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4276915"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1104602" y="2289903"/>
            <a:ext cx="2351702" cy="892388"/>
            <a:chOff x="6278307" y="2195545"/>
            <a:chExt cx="1764006" cy="669291"/>
          </a:xfrm>
        </p:grpSpPr>
        <p:sp>
          <p:nvSpPr>
            <p:cNvPr id="5"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6"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5637534"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4368540" y="2289903"/>
            <a:ext cx="2351702" cy="892388"/>
            <a:chOff x="6278307" y="2195545"/>
            <a:chExt cx="1764006" cy="669291"/>
          </a:xfrm>
        </p:grpSpPr>
        <p:sp>
          <p:nvSpPr>
            <p:cNvPr id="9"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0"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7370136"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8780577" y="3661647"/>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7392229" y="2289903"/>
            <a:ext cx="2351702" cy="892388"/>
            <a:chOff x="6278307" y="2195545"/>
            <a:chExt cx="1764006" cy="669291"/>
          </a:xfrm>
        </p:grpSpPr>
        <p:sp>
          <p:nvSpPr>
            <p:cNvPr id="14"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5"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784317" y="4223145"/>
            <a:ext cx="2351702" cy="892388"/>
            <a:chOff x="6278307" y="2195545"/>
            <a:chExt cx="1764006" cy="669291"/>
          </a:xfrm>
        </p:grpSpPr>
        <p:sp>
          <p:nvSpPr>
            <p:cNvPr id="17"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8"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5946793" y="4223145"/>
            <a:ext cx="2351702" cy="892388"/>
            <a:chOff x="6278307" y="2195545"/>
            <a:chExt cx="1764006" cy="669291"/>
          </a:xfrm>
        </p:grpSpPr>
        <p:sp>
          <p:nvSpPr>
            <p:cNvPr id="20"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1"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9024198" y="4223145"/>
            <a:ext cx="2351702" cy="892388"/>
            <a:chOff x="6278307" y="2195545"/>
            <a:chExt cx="1764006" cy="669291"/>
          </a:xfrm>
        </p:grpSpPr>
        <p:sp>
          <p:nvSpPr>
            <p:cNvPr id="23"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4"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930325" y="3961571"/>
            <a:ext cx="971024" cy="971151"/>
            <a:chOff x="1302940" y="2971177"/>
            <a:chExt cx="728363" cy="728363"/>
          </a:xfrm>
        </p:grpSpPr>
        <p:sp>
          <p:nvSpPr>
            <p:cNvPr id="26" name="椭圆 25"/>
            <p:cNvSpPr/>
            <p:nvPr/>
          </p:nvSpPr>
          <p:spPr>
            <a:xfrm>
              <a:off x="1302940" y="2971177"/>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9"/>
            <p:cNvSpPr txBox="1">
              <a:spLocks noChangeArrowheads="1"/>
            </p:cNvSpPr>
            <p:nvPr/>
          </p:nvSpPr>
          <p:spPr bwMode="auto">
            <a:xfrm>
              <a:off x="1371764"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4975770" y="3961570"/>
            <a:ext cx="971024" cy="971151"/>
            <a:chOff x="3587321" y="2971176"/>
            <a:chExt cx="728363" cy="728363"/>
          </a:xfrm>
        </p:grpSpPr>
        <p:sp>
          <p:nvSpPr>
            <p:cNvPr id="29" name="椭圆 28"/>
            <p:cNvSpPr/>
            <p:nvPr/>
          </p:nvSpPr>
          <p:spPr>
            <a:xfrm>
              <a:off x="3587321" y="2971176"/>
              <a:ext cx="728363" cy="728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19"/>
            <p:cNvSpPr txBox="1">
              <a:spLocks noChangeArrowheads="1"/>
            </p:cNvSpPr>
            <p:nvPr/>
          </p:nvSpPr>
          <p:spPr bwMode="auto">
            <a:xfrm>
              <a:off x="3635896"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8056973" y="3961570"/>
            <a:ext cx="971024" cy="971151"/>
            <a:chOff x="5898524" y="2971176"/>
            <a:chExt cx="728363" cy="728363"/>
          </a:xfrm>
        </p:grpSpPr>
        <p:sp>
          <p:nvSpPr>
            <p:cNvPr id="32" name="椭圆 31"/>
            <p:cNvSpPr/>
            <p:nvPr/>
          </p:nvSpPr>
          <p:spPr>
            <a:xfrm>
              <a:off x="5898524" y="2971176"/>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19"/>
            <p:cNvSpPr txBox="1">
              <a:spLocks noChangeArrowheads="1"/>
            </p:cNvSpPr>
            <p:nvPr/>
          </p:nvSpPr>
          <p:spPr bwMode="auto">
            <a:xfrm>
              <a:off x="5979598"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3453581" y="2439186"/>
            <a:ext cx="971024" cy="971151"/>
            <a:chOff x="2445531" y="1829388"/>
            <a:chExt cx="728363" cy="728363"/>
          </a:xfrm>
        </p:grpSpPr>
        <p:sp>
          <p:nvSpPr>
            <p:cNvPr id="35" name="椭圆 34"/>
            <p:cNvSpPr/>
            <p:nvPr/>
          </p:nvSpPr>
          <p:spPr>
            <a:xfrm>
              <a:off x="2445531" y="1829388"/>
              <a:ext cx="728363" cy="728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19"/>
            <p:cNvSpPr txBox="1">
              <a:spLocks noChangeArrowheads="1"/>
            </p:cNvSpPr>
            <p:nvPr/>
          </p:nvSpPr>
          <p:spPr bwMode="auto">
            <a:xfrm>
              <a:off x="2527495"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6497957" y="2439186"/>
            <a:ext cx="971024" cy="971151"/>
            <a:chOff x="4729110" y="1829388"/>
            <a:chExt cx="728363" cy="728363"/>
          </a:xfrm>
        </p:grpSpPr>
        <p:sp>
          <p:nvSpPr>
            <p:cNvPr id="38" name="椭圆 37"/>
            <p:cNvSpPr/>
            <p:nvPr/>
          </p:nvSpPr>
          <p:spPr>
            <a:xfrm>
              <a:off x="4729110" y="1829388"/>
              <a:ext cx="728363" cy="728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19"/>
            <p:cNvSpPr txBox="1">
              <a:spLocks noChangeArrowheads="1"/>
            </p:cNvSpPr>
            <p:nvPr/>
          </p:nvSpPr>
          <p:spPr bwMode="auto">
            <a:xfrm>
              <a:off x="4833688"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9579160" y="2439186"/>
            <a:ext cx="971024" cy="971151"/>
            <a:chOff x="7040313" y="1829388"/>
            <a:chExt cx="728363" cy="728363"/>
          </a:xfrm>
        </p:grpSpPr>
        <p:sp>
          <p:nvSpPr>
            <p:cNvPr id="41" name="椭圆 40"/>
            <p:cNvSpPr/>
            <p:nvPr/>
          </p:nvSpPr>
          <p:spPr>
            <a:xfrm>
              <a:off x="7040313" y="1829388"/>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TextBox 19"/>
            <p:cNvSpPr txBox="1">
              <a:spLocks noChangeArrowheads="1"/>
            </p:cNvSpPr>
            <p:nvPr/>
          </p:nvSpPr>
          <p:spPr bwMode="auto">
            <a:xfrm>
              <a:off x="7143469"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sp>
        <p:nvSpPr>
          <p:cNvPr id="43" name="标题 4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46865" y="14632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3"/>
                </a:solidFill>
                <a:latin typeface="微软雅黑" panose="020B0503020204020204" pitchFamily="34" charset="-122"/>
                <a:ea typeface="微软雅黑" panose="020B0503020204020204" pitchFamily="34" charset="-122"/>
                <a:cs typeface="Arial Unicode MS" panose="020B0604020202020204" charset="-122"/>
              </a:rPr>
              <a:t>01</a:t>
            </a:r>
            <a:endParaRPr lang="zh-CN" altLang="en-US" sz="4000" b="1" dirty="0">
              <a:solidFill>
                <a:schemeClr val="accent3"/>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3" name="矩形 2"/>
          <p:cNvSpPr/>
          <p:nvPr/>
        </p:nvSpPr>
        <p:spPr>
          <a:xfrm>
            <a:off x="-24680" y="2831411"/>
            <a:ext cx="1342620"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283746" y="1220755"/>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93336" y="1508787"/>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6" name="椭圆 5"/>
          <p:cNvSpPr/>
          <p:nvPr/>
        </p:nvSpPr>
        <p:spPr>
          <a:xfrm>
            <a:off x="5990735" y="2237561"/>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2"/>
                </a:solidFill>
                <a:latin typeface="微软雅黑" panose="020B0503020204020204" pitchFamily="34" charset="-122"/>
                <a:ea typeface="微软雅黑" panose="020B0503020204020204" pitchFamily="34" charset="-122"/>
                <a:cs typeface="Arial Unicode MS" panose="020B0604020202020204" charset="-122"/>
              </a:rPr>
              <a:t>02</a:t>
            </a:r>
            <a:endParaRPr lang="zh-CN" altLang="en-US" sz="4000" b="1" dirty="0">
              <a:solidFill>
                <a:schemeClr val="accent2"/>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7" name="矩形 6"/>
          <p:cNvSpPr/>
          <p:nvPr/>
        </p:nvSpPr>
        <p:spPr>
          <a:xfrm>
            <a:off x="-24680" y="3605715"/>
            <a:ext cx="6708979"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5735211" y="1995059"/>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4558357" y="467961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4"/>
                </a:solidFill>
                <a:latin typeface="微软雅黑" panose="020B0503020204020204" pitchFamily="34" charset="-122"/>
                <a:ea typeface="微软雅黑" panose="020B0503020204020204" pitchFamily="34" charset="-122"/>
                <a:cs typeface="Arial Unicode MS" panose="020B0604020202020204" charset="-122"/>
              </a:rPr>
              <a:t>03</a:t>
            </a:r>
            <a:endParaRPr lang="zh-CN" altLang="en-US" sz="4000" b="1" dirty="0">
              <a:solidFill>
                <a:schemeClr val="accent4"/>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10" name="矩形 9"/>
          <p:cNvSpPr/>
          <p:nvPr/>
        </p:nvSpPr>
        <p:spPr>
          <a:xfrm>
            <a:off x="-24680" y="4437114"/>
            <a:ext cx="5279899"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4295238" y="4437112"/>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751171" y="2367639"/>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13" name="TextBox 12"/>
          <p:cNvSpPr txBox="1"/>
          <p:nvPr/>
        </p:nvSpPr>
        <p:spPr>
          <a:xfrm>
            <a:off x="6311199" y="4819218"/>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559074" y="2581197"/>
            <a:ext cx="2089885" cy="4287305"/>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10543288" y="2604244"/>
            <a:ext cx="1664797" cy="4244527"/>
          </a:xfrm>
          <a:prstGeom prst="rect">
            <a:avLst/>
          </a:prstGeom>
        </p:spPr>
      </p:pic>
      <p:sp>
        <p:nvSpPr>
          <p:cNvPr id="36" name="TextBox 35"/>
          <p:cNvSpPr txBox="1"/>
          <p:nvPr/>
        </p:nvSpPr>
        <p:spPr>
          <a:xfrm>
            <a:off x="1380892" y="4609372"/>
            <a:ext cx="1782428" cy="415486"/>
          </a:xfrm>
          <a:prstGeom prst="rect">
            <a:avLst/>
          </a:prstGeom>
          <a:noFill/>
        </p:spPr>
        <p:txBody>
          <a:bodyPr vert="horz" wrap="square" lIns="121908" tIns="60954" rIns="121908" bIns="60954" rtlCol="0">
            <a:spAutoFit/>
          </a:body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标题文字</a:t>
            </a:r>
          </a:p>
        </p:txBody>
      </p:sp>
      <p:sp>
        <p:nvSpPr>
          <p:cNvPr id="37" name="TextBox 36"/>
          <p:cNvSpPr txBox="1"/>
          <p:nvPr/>
        </p:nvSpPr>
        <p:spPr>
          <a:xfrm>
            <a:off x="3355318" y="3525012"/>
            <a:ext cx="1780703" cy="415486"/>
          </a:xfrm>
          <a:prstGeom prst="rect">
            <a:avLst/>
          </a:prstGeom>
          <a:noFill/>
        </p:spPr>
        <p:txBody>
          <a:bodyPr vert="horz" wrap="square" lIns="121908" tIns="60954" rIns="121908" bIns="60954" rtlCol="0">
            <a:spAutoFit/>
          </a:bodyPr>
          <a:lstStyle/>
          <a:p>
            <a:pPr algn="ctr"/>
            <a:r>
              <a:rPr lang="zh-CN" altLang="en-US" sz="1900" dirty="0">
                <a:solidFill>
                  <a:schemeClr val="accent2"/>
                </a:solidFill>
                <a:latin typeface="微软雅黑" panose="020B0503020204020204" pitchFamily="34" charset="-122"/>
                <a:ea typeface="微软雅黑" panose="020B0503020204020204" pitchFamily="34" charset="-122"/>
              </a:rPr>
              <a:t>标题文字</a:t>
            </a:r>
          </a:p>
        </p:txBody>
      </p:sp>
      <p:sp>
        <p:nvSpPr>
          <p:cNvPr id="42" name="TextBox 41"/>
          <p:cNvSpPr txBox="1"/>
          <p:nvPr/>
        </p:nvSpPr>
        <p:spPr>
          <a:xfrm>
            <a:off x="5391378" y="3332990"/>
            <a:ext cx="1664605" cy="415486"/>
          </a:xfrm>
          <a:prstGeom prst="rect">
            <a:avLst/>
          </a:prstGeom>
          <a:noFill/>
        </p:spPr>
        <p:txBody>
          <a:bodyPr vert="horz" wrap="square" lIns="121908" tIns="60954" rIns="121908" bIns="60954" rtlCol="0">
            <a:spAutoFit/>
          </a:bodyPr>
          <a:lstStyle/>
          <a:p>
            <a:pPr algn="ctr"/>
            <a:r>
              <a:rPr lang="zh-CN" altLang="en-US" sz="1900" dirty="0">
                <a:solidFill>
                  <a:schemeClr val="accent3"/>
                </a:solidFill>
                <a:latin typeface="微软雅黑" panose="020B0503020204020204" pitchFamily="34" charset="-122"/>
                <a:ea typeface="微软雅黑" panose="020B0503020204020204" pitchFamily="34" charset="-122"/>
              </a:rPr>
              <a:t>标题文字</a:t>
            </a:r>
          </a:p>
        </p:txBody>
      </p:sp>
      <p:sp>
        <p:nvSpPr>
          <p:cNvPr id="43" name="TextBox 42"/>
          <p:cNvSpPr txBox="1"/>
          <p:nvPr/>
        </p:nvSpPr>
        <p:spPr>
          <a:xfrm>
            <a:off x="7343978" y="3525012"/>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4"/>
                </a:solidFill>
                <a:latin typeface="微软雅黑" panose="020B0503020204020204" pitchFamily="34" charset="-122"/>
                <a:ea typeface="微软雅黑" panose="020B0503020204020204" pitchFamily="34" charset="-122"/>
              </a:rPr>
              <a:t>标题文字</a:t>
            </a:r>
          </a:p>
        </p:txBody>
      </p:sp>
      <p:sp>
        <p:nvSpPr>
          <p:cNvPr id="44" name="TextBox 43"/>
          <p:cNvSpPr txBox="1"/>
          <p:nvPr/>
        </p:nvSpPr>
        <p:spPr>
          <a:xfrm>
            <a:off x="9167943" y="4514540"/>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5"/>
                </a:solidFill>
                <a:latin typeface="微软雅黑" panose="020B0503020204020204" pitchFamily="34" charset="-122"/>
                <a:ea typeface="微软雅黑" panose="020B0503020204020204" pitchFamily="34" charset="-122"/>
              </a:rPr>
              <a:t>标题文字</a:t>
            </a:r>
          </a:p>
        </p:txBody>
      </p:sp>
      <p:sp>
        <p:nvSpPr>
          <p:cNvPr id="45" name="椭圆 44"/>
          <p:cNvSpPr/>
          <p:nvPr/>
        </p:nvSpPr>
        <p:spPr>
          <a:xfrm>
            <a:off x="1435406" y="2714145"/>
            <a:ext cx="1583794" cy="1584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6" name="椭圆 45"/>
          <p:cNvSpPr/>
          <p:nvPr/>
        </p:nvSpPr>
        <p:spPr>
          <a:xfrm>
            <a:off x="3280926" y="1759727"/>
            <a:ext cx="1583794" cy="1584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7" name="椭圆 46"/>
          <p:cNvSpPr/>
          <p:nvPr/>
        </p:nvSpPr>
        <p:spPr>
          <a:xfrm>
            <a:off x="5392885" y="1495513"/>
            <a:ext cx="1583794" cy="1584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8" name="椭圆 47"/>
          <p:cNvSpPr/>
          <p:nvPr/>
        </p:nvSpPr>
        <p:spPr>
          <a:xfrm>
            <a:off x="7443546" y="1759727"/>
            <a:ext cx="1583794" cy="1584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9" name="椭圆 48"/>
          <p:cNvSpPr/>
          <p:nvPr/>
        </p:nvSpPr>
        <p:spPr>
          <a:xfrm>
            <a:off x="9304901" y="2719833"/>
            <a:ext cx="1583794" cy="1584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50" name="组合 49"/>
          <p:cNvGrpSpPr/>
          <p:nvPr/>
        </p:nvGrpSpPr>
        <p:grpSpPr>
          <a:xfrm>
            <a:off x="4241642" y="4475983"/>
            <a:ext cx="3928478" cy="1534451"/>
            <a:chOff x="3181050" y="3356986"/>
            <a:chExt cx="2946742" cy="1150838"/>
          </a:xfrm>
        </p:grpSpPr>
        <p:sp>
          <p:nvSpPr>
            <p:cNvPr id="51" name="矩形 1"/>
            <p:cNvSpPr>
              <a:spLocks noChangeArrowheads="1"/>
            </p:cNvSpPr>
            <p:nvPr/>
          </p:nvSpPr>
          <p:spPr bwMode="auto">
            <a:xfrm>
              <a:off x="3188670" y="3763390"/>
              <a:ext cx="2939122" cy="74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单击添加文本单击添加文本单击添加文本单击添加文本单击添加文本单击添加文本单击添加文本单击添加文本单击添加文本单击添加文本单击加</a:t>
              </a:r>
            </a:p>
          </p:txBody>
        </p:sp>
        <p:sp>
          <p:nvSpPr>
            <p:cNvPr id="52" name="矩形 1"/>
            <p:cNvSpPr>
              <a:spLocks noChangeArrowheads="1"/>
            </p:cNvSpPr>
            <p:nvPr/>
          </p:nvSpPr>
          <p:spPr bwMode="auto">
            <a:xfrm>
              <a:off x="3181050" y="3356986"/>
              <a:ext cx="293912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标题文字</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nvGrpSpPr>
          <p:cNvPr id="3" name="组合 2"/>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32500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ln>
          </p:spPr>
          <p:txBody>
            <a:bodyPr>
              <a:spAutoFit/>
            </a:bodyPr>
            <a:lstStyle/>
            <a:p>
              <a:r>
                <a:rPr lang="en-US" altLang="zh-CN" sz="2000" b="1">
                  <a:solidFill>
                    <a:schemeClr val="bg1"/>
                  </a:solidFill>
                  <a:latin typeface="微软雅黑" panose="020B0503020204020204" pitchFamily="34" charset="-122"/>
                  <a:ea typeface="微软雅黑" panose="020B0503020204020204" pitchFamily="34" charset="-122"/>
                </a:rPr>
                <a:t>12340</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标题 5"/>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5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10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15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20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80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85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90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95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100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105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110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115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12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125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135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140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14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smtClean="0">
                <a:solidFill>
                  <a:schemeClr val="bg1"/>
                </a:solidFill>
                <a:latin typeface="时尚中黑简体" panose="01010104010101010101" pitchFamily="2" charset="-122"/>
                <a:ea typeface="时尚中黑简体" panose="01010104010101010101" pitchFamily="2" charset="-122"/>
              </a:rPr>
              <a:t>【PART.01】</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smtClean="0">
                <a:solidFill>
                  <a:schemeClr val="bg1"/>
                </a:solidFill>
                <a:latin typeface="时尚中黑简体" panose="01010104010101010101" pitchFamily="2" charset="-122"/>
                <a:ea typeface="时尚中黑简体" panose="01010104010101010101" pitchFamily="2" charset="-122"/>
              </a:rPr>
              <a:t>请在此添加您的标题</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6"/>
          <p:cNvGraphicFramePr/>
          <p:nvPr/>
        </p:nvGraphicFramePr>
        <p:xfrm>
          <a:off x="2977693" y="2032365"/>
          <a:ext cx="7374239" cy="8447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8"/>
          <p:cNvGraphicFramePr/>
          <p:nvPr/>
        </p:nvGraphicFramePr>
        <p:xfrm>
          <a:off x="2977693" y="3048100"/>
          <a:ext cx="7374239" cy="84475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9"/>
          <p:cNvGraphicFramePr/>
          <p:nvPr/>
        </p:nvGraphicFramePr>
        <p:xfrm>
          <a:off x="2977693" y="4063836"/>
          <a:ext cx="7374239" cy="8447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图表 10"/>
          <p:cNvGraphicFramePr/>
          <p:nvPr/>
        </p:nvGraphicFramePr>
        <p:xfrm>
          <a:off x="2977693" y="5079571"/>
          <a:ext cx="7374239" cy="844753"/>
        </p:xfrm>
        <a:graphic>
          <a:graphicData uri="http://schemas.openxmlformats.org/drawingml/2006/chart">
            <c:chart xmlns:c="http://schemas.openxmlformats.org/drawingml/2006/chart" xmlns:r="http://schemas.openxmlformats.org/officeDocument/2006/relationships" r:id="rId6"/>
          </a:graphicData>
        </a:graphic>
      </p:graphicFrame>
      <p:sp>
        <p:nvSpPr>
          <p:cNvPr id="7" name="矩形 1"/>
          <p:cNvSpPr>
            <a:spLocks noChangeArrowheads="1"/>
          </p:cNvSpPr>
          <p:nvPr/>
        </p:nvSpPr>
        <p:spPr bwMode="auto">
          <a:xfrm>
            <a:off x="3142539" y="2536671"/>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1"/>
                </a:solidFill>
                <a:latin typeface="微软雅黑" panose="020B0503020204020204" pitchFamily="34" charset="-122"/>
                <a:ea typeface="微软雅黑" panose="020B0503020204020204" pitchFamily="34" charset="-122"/>
              </a:rPr>
              <a:t>PPT</a:t>
            </a:r>
            <a:r>
              <a:rPr lang="zh-CN" altLang="en-US" sz="1335" dirty="0">
                <a:solidFill>
                  <a:schemeClr val="accent1"/>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1"/>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142539" y="3581678"/>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2"/>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2"/>
                </a:solidFill>
                <a:latin typeface="微软雅黑" panose="020B0503020204020204" pitchFamily="34" charset="-122"/>
                <a:ea typeface="微软雅黑" panose="020B0503020204020204" pitchFamily="34" charset="-122"/>
              </a:rPr>
              <a:t>PPT</a:t>
            </a:r>
            <a:r>
              <a:rPr lang="zh-CN" altLang="en-US" sz="1335" dirty="0">
                <a:solidFill>
                  <a:schemeClr val="accent2"/>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2"/>
              </a:solidFill>
              <a:latin typeface="微软雅黑" panose="020B0503020204020204" pitchFamily="34" charset="-122"/>
              <a:ea typeface="微软雅黑" panose="020B0503020204020204" pitchFamily="34" charset="-122"/>
            </a:endParaRPr>
          </a:p>
        </p:txBody>
      </p:sp>
      <p:sp>
        <p:nvSpPr>
          <p:cNvPr id="9" name="矩形 1"/>
          <p:cNvSpPr>
            <a:spLocks noChangeArrowheads="1"/>
          </p:cNvSpPr>
          <p:nvPr/>
        </p:nvSpPr>
        <p:spPr bwMode="auto">
          <a:xfrm>
            <a:off x="3142539" y="4626684"/>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3"/>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3"/>
                </a:solidFill>
                <a:latin typeface="微软雅黑" panose="020B0503020204020204" pitchFamily="34" charset="-122"/>
                <a:ea typeface="微软雅黑" panose="020B0503020204020204" pitchFamily="34" charset="-122"/>
              </a:rPr>
              <a:t>PPT</a:t>
            </a:r>
            <a:r>
              <a:rPr lang="zh-CN" altLang="en-US" sz="1335" dirty="0">
                <a:solidFill>
                  <a:schemeClr val="accent3"/>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3"/>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3142539" y="5671692"/>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4"/>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4"/>
                </a:solidFill>
                <a:latin typeface="微软雅黑" panose="020B0503020204020204" pitchFamily="34" charset="-122"/>
                <a:ea typeface="微软雅黑" panose="020B0503020204020204" pitchFamily="34" charset="-122"/>
              </a:rPr>
              <a:t>PPT</a:t>
            </a:r>
            <a:r>
              <a:rPr lang="zh-CN" altLang="en-US" sz="1335" dirty="0">
                <a:solidFill>
                  <a:schemeClr val="accent4"/>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4"/>
              </a:solidFill>
              <a:latin typeface="微软雅黑" panose="020B0503020204020204" pitchFamily="34" charset="-122"/>
              <a:ea typeface="微软雅黑" panose="020B0503020204020204" pitchFamily="34" charset="-122"/>
            </a:endParaRPr>
          </a:p>
        </p:txBody>
      </p:sp>
      <p:sp>
        <p:nvSpPr>
          <p:cNvPr id="11" name="TextBox 682"/>
          <p:cNvSpPr txBox="1"/>
          <p:nvPr/>
        </p:nvSpPr>
        <p:spPr>
          <a:xfrm>
            <a:off x="1816575" y="5031896"/>
            <a:ext cx="1274708"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4"/>
                </a:solidFill>
                <a:latin typeface="Impact" panose="020B0806030902050204" pitchFamily="34" charset="0"/>
                <a:ea typeface="+mn-ea"/>
              </a:rPr>
              <a:t>85</a:t>
            </a:r>
            <a:r>
              <a:rPr lang="en-US" altLang="zh-CN" sz="3200" dirty="0">
                <a:solidFill>
                  <a:schemeClr val="accent4"/>
                </a:solidFill>
                <a:latin typeface="Impact" panose="020B0806030902050204" pitchFamily="34" charset="0"/>
                <a:ea typeface="+mn-ea"/>
              </a:rPr>
              <a:t>%</a:t>
            </a:r>
            <a:endParaRPr lang="zh-CN" altLang="en-US" sz="5865" dirty="0">
              <a:solidFill>
                <a:schemeClr val="accent4"/>
              </a:solidFill>
              <a:latin typeface="Impact" panose="020B0806030902050204" pitchFamily="34" charset="0"/>
              <a:ea typeface="+mn-ea"/>
            </a:endParaRPr>
          </a:p>
        </p:txBody>
      </p:sp>
      <p:sp>
        <p:nvSpPr>
          <p:cNvPr id="12" name="TextBox 682"/>
          <p:cNvSpPr txBox="1"/>
          <p:nvPr/>
        </p:nvSpPr>
        <p:spPr>
          <a:xfrm>
            <a:off x="1831534" y="2941883"/>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2"/>
                </a:solidFill>
                <a:latin typeface="Impact" panose="020B0806030902050204" pitchFamily="34" charset="0"/>
                <a:ea typeface="+mn-ea"/>
              </a:rPr>
              <a:t>45</a:t>
            </a:r>
            <a:r>
              <a:rPr lang="en-US" altLang="zh-CN" sz="3200" dirty="0">
                <a:solidFill>
                  <a:schemeClr val="accent2"/>
                </a:solidFill>
                <a:latin typeface="Impact" panose="020B0806030902050204" pitchFamily="34" charset="0"/>
                <a:ea typeface="+mn-ea"/>
              </a:rPr>
              <a:t>%</a:t>
            </a:r>
            <a:endParaRPr lang="zh-CN" altLang="en-US" sz="5865" dirty="0">
              <a:solidFill>
                <a:schemeClr val="accent2"/>
              </a:solidFill>
              <a:latin typeface="Impact" panose="020B0806030902050204" pitchFamily="34" charset="0"/>
              <a:ea typeface="+mn-ea"/>
            </a:endParaRPr>
          </a:p>
        </p:txBody>
      </p:sp>
      <p:sp>
        <p:nvSpPr>
          <p:cNvPr id="13" name="TextBox 682"/>
          <p:cNvSpPr txBox="1"/>
          <p:nvPr/>
        </p:nvSpPr>
        <p:spPr>
          <a:xfrm>
            <a:off x="1829397" y="1881036"/>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1"/>
                </a:solidFill>
                <a:latin typeface="Impact" panose="020B0806030902050204" pitchFamily="34" charset="0"/>
                <a:ea typeface="+mn-ea"/>
              </a:rPr>
              <a:t>40</a:t>
            </a:r>
            <a:r>
              <a:rPr lang="en-US" altLang="zh-CN" sz="3200" dirty="0">
                <a:solidFill>
                  <a:schemeClr val="accent1"/>
                </a:solidFill>
                <a:latin typeface="Impact" panose="020B0806030902050204" pitchFamily="34" charset="0"/>
                <a:ea typeface="+mn-ea"/>
              </a:rPr>
              <a:t>%</a:t>
            </a:r>
            <a:endParaRPr lang="zh-CN" altLang="en-US" sz="5865" dirty="0">
              <a:solidFill>
                <a:schemeClr val="accent1"/>
              </a:solidFill>
              <a:latin typeface="Impact" panose="020B0806030902050204" pitchFamily="34" charset="0"/>
              <a:ea typeface="+mn-ea"/>
            </a:endParaRPr>
          </a:p>
        </p:txBody>
      </p:sp>
      <p:sp>
        <p:nvSpPr>
          <p:cNvPr id="14" name="TextBox 682"/>
          <p:cNvSpPr txBox="1"/>
          <p:nvPr/>
        </p:nvSpPr>
        <p:spPr>
          <a:xfrm>
            <a:off x="1813371" y="4006242"/>
            <a:ext cx="127951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3"/>
                </a:solidFill>
                <a:latin typeface="Impact" panose="020B0806030902050204" pitchFamily="34" charset="0"/>
                <a:ea typeface="+mn-ea"/>
              </a:rPr>
              <a:t>65</a:t>
            </a:r>
            <a:r>
              <a:rPr lang="en-US" altLang="zh-CN" sz="3200" dirty="0">
                <a:solidFill>
                  <a:schemeClr val="accent3"/>
                </a:solidFill>
                <a:latin typeface="Impact" panose="020B0806030902050204" pitchFamily="34" charset="0"/>
                <a:ea typeface="+mn-ea"/>
              </a:rPr>
              <a:t>%</a:t>
            </a:r>
            <a:endParaRPr lang="zh-CN" altLang="en-US" sz="5865" dirty="0">
              <a:solidFill>
                <a:schemeClr val="accent3"/>
              </a:solidFill>
              <a:latin typeface="Impact" panose="020B0806030902050204" pitchFamily="34" charset="0"/>
              <a:ea typeface="+mn-ea"/>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Left)">
                                      <p:cBhvr>
                                        <p:cTn id="16" dur="500"/>
                                        <p:tgtEl>
                                          <p:spTgt spid="4"/>
                                        </p:tgtEl>
                                      </p:cBhvr>
                                    </p:animEffect>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lide(fromLeft)">
                                      <p:cBhvr>
                                        <p:cTn id="25" dur="500"/>
                                        <p:tgtEl>
                                          <p:spTgt spid="5"/>
                                        </p:tgtEl>
                                      </p:cBhvr>
                                    </p:animEffect>
                                  </p:childTnLst>
                                </p:cTn>
                              </p:par>
                            </p:childTnLst>
                          </p:cTn>
                        </p:par>
                        <p:par>
                          <p:cTn id="26" fill="hold">
                            <p:stCondLst>
                              <p:cond delay="2500"/>
                            </p:stCondLst>
                            <p:childTnLst>
                              <p:par>
                                <p:cTn id="27" presetID="17"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lide(fromBottom)">
                                      <p:cBhvr>
                                        <p:cTn id="43" dur="500"/>
                                        <p:tgtEl>
                                          <p:spTgt spid="7"/>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lide(fromBottom)">
                                      <p:cBhvr>
                                        <p:cTn id="47" dur="500"/>
                                        <p:tgtEl>
                                          <p:spTgt spid="8"/>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slide(fromBottom)">
                                      <p:cBhvr>
                                        <p:cTn id="51" dur="500"/>
                                        <p:tgtEl>
                                          <p:spTgt spid="9"/>
                                        </p:tgtEl>
                                      </p:cBhvr>
                                    </p:animEffect>
                                  </p:childTnLst>
                                </p:cTn>
                              </p:par>
                            </p:childTnLst>
                          </p:cTn>
                        </p:par>
                        <p:par>
                          <p:cTn id="52" fill="hold">
                            <p:stCondLst>
                              <p:cond delay="5500"/>
                            </p:stCondLst>
                            <p:childTnLst>
                              <p:par>
                                <p:cTn id="53" presetID="1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Graphic spid="6" grpId="0">
        <p:bldAsOne/>
      </p:bldGraphic>
      <p:bldP spid="7" grpId="0"/>
      <p:bldP spid="8" grpId="0"/>
      <p:bldP spid="9" grpId="0"/>
      <p:bldP spid="10" grpId="0"/>
      <p:bldP spid="11" grpId="0"/>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3280450" y="1880104"/>
            <a:ext cx="5878532" cy="1200329"/>
          </a:xfrm>
          <a:prstGeom prst="rect">
            <a:avLst/>
          </a:prstGeom>
          <a:noFill/>
          <a:ln w="9525">
            <a:noFill/>
            <a:miter lim="800000"/>
          </a:ln>
        </p:spPr>
        <p:txBody>
          <a:bodyPr wrap="none">
            <a:spAutoFit/>
          </a:bodyPr>
          <a:lstStyle/>
          <a:p>
            <a:pPr algn="ct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感谢您的观看</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4312783" y="1302006"/>
            <a:ext cx="3813865" cy="369332"/>
          </a:xfrm>
          <a:prstGeom prst="rect">
            <a:avLst/>
          </a:prstGeom>
          <a:noFill/>
          <a:ln w="9525">
            <a:noFill/>
            <a:miter lim="800000"/>
          </a:ln>
        </p:spPr>
        <p:txBody>
          <a:bodyPr wrap="none">
            <a:spAutoFit/>
          </a:bodyPr>
          <a:lstStyle/>
          <a:p>
            <a:pPr algn="ctr">
              <a:defRPr/>
            </a:pPr>
            <a:r>
              <a:rPr lang="zh-CN" altLang="en-US" dirty="0" smtClean="0">
                <a:solidFill>
                  <a:prstClr val="white"/>
                </a:solidFill>
                <a:latin typeface="微软雅黑" panose="020B0503020204020204" pitchFamily="34" charset="-122"/>
                <a:ea typeface="微软雅黑" panose="020B0503020204020204" pitchFamily="34" charset="-122"/>
              </a:rPr>
              <a:t>教师演讲</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竞聘</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学校汇报</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职称评比</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3352457" y="1816763"/>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52457" y="315244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86957" y="3368660"/>
            <a:ext cx="4396615" cy="584775"/>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演  讲  者：演讲日期：</a:t>
            </a:r>
            <a:r>
              <a:rPr lang="en-US" altLang="zh-CN" sz="1600" dirty="0" smtClean="0">
                <a:solidFill>
                  <a:schemeClr val="bg1"/>
                </a:solidFill>
                <a:latin typeface="微软雅黑" panose="020B0503020204020204" pitchFamily="34" charset="-122"/>
                <a:ea typeface="微软雅黑" panose="020B0503020204020204" pitchFamily="34" charset="-122"/>
              </a:rPr>
              <a:t>2020.10.15</a:t>
            </a:r>
            <a:endParaRPr lang="zh-CN" altLang="en-US" sz="1600" dirty="0" smtClean="0">
              <a:solidFill>
                <a:schemeClr val="bg1"/>
              </a:solidFill>
              <a:latin typeface="微软雅黑" panose="020B0503020204020204" pitchFamily="34" charset="-122"/>
              <a:ea typeface="微软雅黑" panose="020B0503020204020204" pitchFamily="34" charset="-122"/>
            </a:endParaRPr>
          </a:p>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50" fill="hold"/>
                                        <p:tgtEl>
                                          <p:spTgt spid="4"/>
                                        </p:tgtEl>
                                        <p:attrNameLst>
                                          <p:attrName>ppt_x</p:attrName>
                                        </p:attrNameLst>
                                      </p:cBhvr>
                                      <p:tavLst>
                                        <p:tav tm="0">
                                          <p:val>
                                            <p:strVal val="0-#ppt_w/2"/>
                                          </p:val>
                                        </p:tav>
                                        <p:tav tm="100000">
                                          <p:val>
                                            <p:strVal val="#ppt_x"/>
                                          </p:val>
                                        </p:tav>
                                      </p:tavLst>
                                    </p:anim>
                                    <p:anim calcmode="lin" valueType="num">
                                      <p:cBhvr additive="base">
                                        <p:cTn id="14" dur="2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1+#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35" presetClass="entr" presetSubtype="0" fill="hold" grpId="1"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style.rotation</p:attrName>
                                        </p:attrNameLst>
                                      </p:cBhvr>
                                      <p:tavLst>
                                        <p:tav tm="0">
                                          <p:val>
                                            <p:fltVal val="720"/>
                                          </p:val>
                                        </p:tav>
                                        <p:tav tm="100000">
                                          <p:val>
                                            <p:fltVal val="0"/>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 calcmode="lin" valueType="num">
                                      <p:cBhvr>
                                        <p:cTn id="28" dur="500" fill="hold"/>
                                        <p:tgtEl>
                                          <p:spTgt spid="2"/>
                                        </p:tgtEl>
                                        <p:attrNameLst>
                                          <p:attrName>ppt_w</p:attrName>
                                        </p:attrNameLst>
                                      </p:cBhvr>
                                      <p:tavLst>
                                        <p:tav tm="0">
                                          <p:val>
                                            <p:fltVal val="0"/>
                                          </p:val>
                                        </p:tav>
                                        <p:tav tm="100000">
                                          <p:val>
                                            <p:strVal val="#ppt_w"/>
                                          </p:val>
                                        </p:tav>
                                      </p:tavLst>
                                    </p:anim>
                                  </p:childTnLst>
                                </p:cTn>
                              </p:par>
                              <p:par>
                                <p:cTn id="29" presetID="53" presetClass="entr" presetSubtype="16" fill="hold" grpId="2"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44"/>
          <p:cNvGrpSpPr/>
          <p:nvPr/>
        </p:nvGrpSpPr>
        <p:grpSpPr>
          <a:xfrm>
            <a:off x="1017325" y="2366111"/>
            <a:ext cx="2533133" cy="1082044"/>
            <a:chOff x="6498654" y="3179834"/>
            <a:chExt cx="2533795" cy="1082325"/>
          </a:xfrm>
        </p:grpSpPr>
        <p:sp>
          <p:nvSpPr>
            <p:cNvPr id="29" name="文本框 45"/>
            <p:cNvSpPr txBox="1"/>
            <p:nvPr/>
          </p:nvSpPr>
          <p:spPr>
            <a:xfrm>
              <a:off x="6600249" y="3179834"/>
              <a:ext cx="2432200" cy="369428"/>
            </a:xfrm>
            <a:prstGeom prst="rect">
              <a:avLst/>
            </a:prstGeom>
            <a:noFill/>
          </p:spPr>
          <p:txBody>
            <a:bodyPr wrap="square" rtlCol="0">
              <a:spAutoFit/>
            </a:bodyPr>
            <a:lstStyle/>
            <a:p>
              <a:r>
                <a:rPr lang="zh-CN" altLang="en-US" dirty="0">
                  <a:solidFill>
                    <a:schemeClr val="accent4"/>
                  </a:solidFill>
                  <a:latin typeface="微软雅黑" panose="020B0503020204020204" pitchFamily="34" charset="-122"/>
                  <a:ea typeface="微软雅黑" panose="020B0503020204020204" pitchFamily="34" charset="-122"/>
                </a:rPr>
                <a:t>在此添加标题</a:t>
              </a:r>
            </a:p>
          </p:txBody>
        </p:sp>
        <p:sp>
          <p:nvSpPr>
            <p:cNvPr id="30" name="文本框 46"/>
            <p:cNvSpPr txBox="1"/>
            <p:nvPr/>
          </p:nvSpPr>
          <p:spPr>
            <a:xfrm>
              <a:off x="6498654" y="3590647"/>
              <a:ext cx="2175916"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97" name="Group 96"/>
          <p:cNvGrpSpPr/>
          <p:nvPr/>
        </p:nvGrpSpPr>
        <p:grpSpPr>
          <a:xfrm>
            <a:off x="4297438" y="1967168"/>
            <a:ext cx="3678385" cy="3696451"/>
            <a:chOff x="3222726" y="1475089"/>
            <a:chExt cx="2759507" cy="2773061"/>
          </a:xfrm>
        </p:grpSpPr>
        <p:sp>
          <p:nvSpPr>
            <p:cNvPr id="31" name="任意多边形 22"/>
            <p:cNvSpPr/>
            <p:nvPr/>
          </p:nvSpPr>
          <p:spPr>
            <a:xfrm>
              <a:off x="3362460"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4"/>
            </a:solidFill>
            <a:ln w="349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2" name="任意多边形 23"/>
            <p:cNvSpPr/>
            <p:nvPr/>
          </p:nvSpPr>
          <p:spPr>
            <a:xfrm flipH="1">
              <a:off x="5171226"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3" name="任意多边形 26"/>
            <p:cNvSpPr/>
            <p:nvPr/>
          </p:nvSpPr>
          <p:spPr>
            <a:xfrm rot="5400000">
              <a:off x="4239680" y="163553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4" name="任意多边形 27"/>
            <p:cNvSpPr/>
            <p:nvPr/>
          </p:nvSpPr>
          <p:spPr>
            <a:xfrm rot="5400000" flipH="1">
              <a:off x="4239680" y="3444296"/>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5" name="任意多边形 21"/>
            <p:cNvSpPr/>
            <p:nvPr/>
          </p:nvSpPr>
          <p:spPr>
            <a:xfrm>
              <a:off x="3222726" y="1475089"/>
              <a:ext cx="2759507" cy="2773061"/>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lumMod val="84000"/>
                  </a:schemeClr>
                </a:gs>
                <a:gs pos="100000">
                  <a:schemeClr val="bg1">
                    <a:lumMod val="93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6" name="椭圆 28"/>
            <p:cNvSpPr/>
            <p:nvPr/>
          </p:nvSpPr>
          <p:spPr>
            <a:xfrm>
              <a:off x="4102418" y="2392480"/>
              <a:ext cx="939165" cy="939165"/>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7" name="文本框 29"/>
            <p:cNvSpPr txBox="1"/>
            <p:nvPr/>
          </p:nvSpPr>
          <p:spPr>
            <a:xfrm>
              <a:off x="4327842" y="1737576"/>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38" name="文本框 30"/>
            <p:cNvSpPr txBox="1"/>
            <p:nvPr/>
          </p:nvSpPr>
          <p:spPr>
            <a:xfrm>
              <a:off x="4327842" y="3570238"/>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39" name="文本框 31"/>
            <p:cNvSpPr txBox="1"/>
            <p:nvPr/>
          </p:nvSpPr>
          <p:spPr>
            <a:xfrm>
              <a:off x="5314581" y="2665411"/>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40" name="文本框 32"/>
            <p:cNvSpPr txBox="1"/>
            <p:nvPr/>
          </p:nvSpPr>
          <p:spPr>
            <a:xfrm>
              <a:off x="3408890" y="2665411"/>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
          <p:nvSpPr>
            <p:cNvPr id="41" name="文本框 33"/>
            <p:cNvSpPr txBox="1"/>
            <p:nvPr/>
          </p:nvSpPr>
          <p:spPr>
            <a:xfrm>
              <a:off x="4177665" y="2539235"/>
              <a:ext cx="788670" cy="623199"/>
            </a:xfrm>
            <a:prstGeom prst="rect">
              <a:avLst/>
            </a:prstGeom>
            <a:noFill/>
          </p:spPr>
          <p:txBody>
            <a:bodyPr wrap="square" lIns="91416" tIns="45708" rIns="91416" bIns="45708" rtlCol="0">
              <a:spAutoFit/>
            </a:bodyPr>
            <a:lstStyle/>
            <a:p>
              <a:pPr algn="ctr"/>
              <a:r>
                <a:rPr lang="en-US" altLang="zh-CN" sz="2400" dirty="0">
                  <a:solidFill>
                    <a:schemeClr val="tx1">
                      <a:lumMod val="65000"/>
                      <a:lumOff val="35000"/>
                    </a:schemeClr>
                  </a:solidFill>
                  <a:latin typeface="LiHei Pro" panose="020B0500000000000000" pitchFamily="34" charset="-122"/>
                  <a:ea typeface="LiHei Pro" panose="020B0500000000000000" pitchFamily="34" charset="-122"/>
                </a:rPr>
                <a:t>TEXT HERE</a:t>
              </a:r>
              <a:endParaRPr lang="zh-CN" altLang="en-US" sz="2400" dirty="0">
                <a:solidFill>
                  <a:schemeClr val="tx1">
                    <a:lumMod val="65000"/>
                    <a:lumOff val="35000"/>
                  </a:schemeClr>
                </a:solidFill>
                <a:latin typeface="LiHei Pro" panose="020B0500000000000000" pitchFamily="34" charset="-122"/>
                <a:ea typeface="LiHei Pro" panose="020B0500000000000000" pitchFamily="34" charset="-122"/>
              </a:endParaRPr>
            </a:p>
          </p:txBody>
        </p:sp>
        <p:grpSp>
          <p:nvGrpSpPr>
            <p:cNvPr id="42" name="组合 5"/>
            <p:cNvGrpSpPr/>
            <p:nvPr/>
          </p:nvGrpSpPr>
          <p:grpSpPr>
            <a:xfrm>
              <a:off x="5195894" y="1910588"/>
              <a:ext cx="295264" cy="359899"/>
              <a:chOff x="3683997" y="856343"/>
              <a:chExt cx="576394" cy="702571"/>
            </a:xfrm>
            <a:solidFill>
              <a:srgbClr val="01ACBE"/>
            </a:solidFill>
          </p:grpSpPr>
          <p:sp>
            <p:nvSpPr>
              <p:cNvPr id="43"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5" name="组合 8"/>
            <p:cNvGrpSpPr/>
            <p:nvPr/>
          </p:nvGrpSpPr>
          <p:grpSpPr>
            <a:xfrm>
              <a:off x="3665652" y="1930072"/>
              <a:ext cx="345848" cy="320930"/>
              <a:chOff x="7903081" y="894379"/>
              <a:chExt cx="675141" cy="626498"/>
            </a:xfrm>
            <a:solidFill>
              <a:schemeClr val="accent4"/>
            </a:solidFill>
          </p:grpSpPr>
          <p:sp>
            <p:nvSpPr>
              <p:cNvPr id="46"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7"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8"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9" name="组合 6"/>
            <p:cNvGrpSpPr/>
            <p:nvPr/>
          </p:nvGrpSpPr>
          <p:grpSpPr>
            <a:xfrm>
              <a:off x="5160391" y="3434588"/>
              <a:ext cx="366269" cy="359899"/>
              <a:chOff x="5037571" y="856343"/>
              <a:chExt cx="715006" cy="702571"/>
            </a:xfrm>
            <a:solidFill>
              <a:schemeClr val="accent2"/>
            </a:solidFill>
          </p:grpSpPr>
          <p:sp>
            <p:nvSpPr>
              <p:cNvPr id="50"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53" name="组合 7"/>
            <p:cNvGrpSpPr/>
            <p:nvPr/>
          </p:nvGrpSpPr>
          <p:grpSpPr>
            <a:xfrm>
              <a:off x="3656940" y="3443018"/>
              <a:ext cx="363271" cy="343038"/>
              <a:chOff x="6460269" y="872801"/>
              <a:chExt cx="709154" cy="669655"/>
            </a:xfrm>
            <a:solidFill>
              <a:schemeClr val="accent1"/>
            </a:solidFill>
          </p:grpSpPr>
          <p:sp>
            <p:nvSpPr>
              <p:cNvPr id="54"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56" name="组合 43"/>
          <p:cNvGrpSpPr/>
          <p:nvPr/>
        </p:nvGrpSpPr>
        <p:grpSpPr>
          <a:xfrm>
            <a:off x="3170684" y="2427659"/>
            <a:ext cx="1620732" cy="739871"/>
            <a:chOff x="3169920" y="2040315"/>
            <a:chExt cx="1621155" cy="740064"/>
          </a:xfrm>
        </p:grpSpPr>
        <p:sp>
          <p:nvSpPr>
            <p:cNvPr id="57" name="椭圆 9"/>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58" name="直接连接符 13"/>
            <p:cNvCxnSpPr>
              <a:stCxn id="57"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42"/>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0" name="组合 47"/>
          <p:cNvGrpSpPr/>
          <p:nvPr/>
        </p:nvGrpSpPr>
        <p:grpSpPr>
          <a:xfrm>
            <a:off x="1017321" y="4348393"/>
            <a:ext cx="2533144" cy="1099049"/>
            <a:chOff x="6498651" y="3179832"/>
            <a:chExt cx="2533806" cy="1099335"/>
          </a:xfrm>
        </p:grpSpPr>
        <p:sp>
          <p:nvSpPr>
            <p:cNvPr id="61" name="文本框 48"/>
            <p:cNvSpPr txBox="1"/>
            <p:nvPr/>
          </p:nvSpPr>
          <p:spPr>
            <a:xfrm>
              <a:off x="6600255" y="3179832"/>
              <a:ext cx="2432202" cy="369428"/>
            </a:xfrm>
            <a:prstGeom prst="rect">
              <a:avLst/>
            </a:prstGeom>
            <a:noFill/>
          </p:spPr>
          <p:txBody>
            <a:bodyPr wrap="square"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在此添加标题</a:t>
              </a:r>
            </a:p>
          </p:txBody>
        </p:sp>
        <p:sp>
          <p:nvSpPr>
            <p:cNvPr id="62" name="文本框 49"/>
            <p:cNvSpPr txBox="1"/>
            <p:nvPr/>
          </p:nvSpPr>
          <p:spPr>
            <a:xfrm>
              <a:off x="6498651" y="3607654"/>
              <a:ext cx="2175916"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3" name="组合 50"/>
          <p:cNvGrpSpPr/>
          <p:nvPr/>
        </p:nvGrpSpPr>
        <p:grpSpPr>
          <a:xfrm>
            <a:off x="3170684" y="4409943"/>
            <a:ext cx="1620732" cy="739871"/>
            <a:chOff x="3169920" y="2040315"/>
            <a:chExt cx="1621155" cy="740064"/>
          </a:xfrm>
        </p:grpSpPr>
        <p:sp>
          <p:nvSpPr>
            <p:cNvPr id="64" name="椭圆 51"/>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65" name="直接连接符 52"/>
            <p:cNvCxnSpPr>
              <a:stCxn id="64"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53"/>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71"/>
          <p:cNvGrpSpPr/>
          <p:nvPr/>
        </p:nvGrpSpPr>
        <p:grpSpPr>
          <a:xfrm flipH="1">
            <a:off x="7453848" y="2427659"/>
            <a:ext cx="1620732" cy="739871"/>
            <a:chOff x="3169920" y="2040315"/>
            <a:chExt cx="1621155" cy="740064"/>
          </a:xfrm>
        </p:grpSpPr>
        <p:sp>
          <p:nvSpPr>
            <p:cNvPr id="68" name="椭圆 72"/>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69" name="直接连接符 73"/>
            <p:cNvCxnSpPr>
              <a:stCxn id="68"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74"/>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1" name="组合 75"/>
          <p:cNvGrpSpPr/>
          <p:nvPr/>
        </p:nvGrpSpPr>
        <p:grpSpPr>
          <a:xfrm flipH="1">
            <a:off x="7453848" y="4409943"/>
            <a:ext cx="1620732" cy="739871"/>
            <a:chOff x="3169920" y="2040315"/>
            <a:chExt cx="1621155" cy="740064"/>
          </a:xfrm>
        </p:grpSpPr>
        <p:sp>
          <p:nvSpPr>
            <p:cNvPr id="72" name="椭圆 76"/>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81" name="直接连接符 77"/>
            <p:cNvCxnSpPr>
              <a:stCxn id="72"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78"/>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79"/>
          <p:cNvGrpSpPr/>
          <p:nvPr/>
        </p:nvGrpSpPr>
        <p:grpSpPr>
          <a:xfrm>
            <a:off x="9080683" y="2366111"/>
            <a:ext cx="2297140" cy="1124785"/>
            <a:chOff x="7109327" y="3179834"/>
            <a:chExt cx="2297740" cy="1125077"/>
          </a:xfrm>
        </p:grpSpPr>
        <p:sp>
          <p:nvSpPr>
            <p:cNvPr id="90" name="文本框 80"/>
            <p:cNvSpPr txBox="1"/>
            <p:nvPr/>
          </p:nvSpPr>
          <p:spPr>
            <a:xfrm>
              <a:off x="7109327" y="3179834"/>
              <a:ext cx="2094539" cy="369428"/>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93" name="文本框 81"/>
            <p:cNvSpPr txBox="1"/>
            <p:nvPr/>
          </p:nvSpPr>
          <p:spPr>
            <a:xfrm>
              <a:off x="7115250" y="3633399"/>
              <a:ext cx="2291817"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94" name="组合 82"/>
          <p:cNvGrpSpPr/>
          <p:nvPr/>
        </p:nvGrpSpPr>
        <p:grpSpPr>
          <a:xfrm>
            <a:off x="9080685" y="4348389"/>
            <a:ext cx="2398713" cy="1173976"/>
            <a:chOff x="7109327" y="3179836"/>
            <a:chExt cx="2399338" cy="1174283"/>
          </a:xfrm>
        </p:grpSpPr>
        <p:sp>
          <p:nvSpPr>
            <p:cNvPr id="95" name="文本框 83"/>
            <p:cNvSpPr txBox="1"/>
            <p:nvPr/>
          </p:nvSpPr>
          <p:spPr>
            <a:xfrm>
              <a:off x="7109327" y="3179836"/>
              <a:ext cx="2399338" cy="369429"/>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96" name="文本框 84"/>
            <p:cNvSpPr txBox="1"/>
            <p:nvPr/>
          </p:nvSpPr>
          <p:spPr>
            <a:xfrm>
              <a:off x="7115250" y="3682606"/>
              <a:ext cx="2088617"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downRight)">
                                      <p:cBhvr>
                                        <p:cTn id="16" dur="500"/>
                                        <p:tgtEl>
                                          <p:spTgt spid="67"/>
                                        </p:tgtEl>
                                      </p:cBhvr>
                                    </p:animEffect>
                                  </p:childTnLst>
                                </p:cTn>
                              </p:par>
                              <p:par>
                                <p:cTn id="17" presetID="18" presetClass="entr" presetSubtype="6"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Right)">
                                      <p:cBhvr>
                                        <p:cTn id="19" dur="500"/>
                                        <p:tgtEl>
                                          <p:spTgt spid="71"/>
                                        </p:tgtEl>
                                      </p:cBhvr>
                                    </p:animEffect>
                                  </p:childTnLst>
                                </p:cTn>
                              </p:par>
                              <p:par>
                                <p:cTn id="20" presetID="18" presetClass="entr" presetSubtype="12"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strips(downLeft)">
                                      <p:cBhvr>
                                        <p:cTn id="22" dur="500"/>
                                        <p:tgtEl>
                                          <p:spTgt spid="63"/>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additive="base">
                                        <p:cTn id="26" dur="1000" fill="hold"/>
                                        <p:tgtEl>
                                          <p:spTgt spid="87"/>
                                        </p:tgtEl>
                                        <p:attrNameLst>
                                          <p:attrName>ppt_x</p:attrName>
                                        </p:attrNameLst>
                                      </p:cBhvr>
                                      <p:tavLst>
                                        <p:tav tm="0">
                                          <p:val>
                                            <p:strVal val="0-#ppt_w/2"/>
                                          </p:val>
                                        </p:tav>
                                        <p:tav tm="100000">
                                          <p:val>
                                            <p:strVal val="#ppt_x"/>
                                          </p:val>
                                        </p:tav>
                                      </p:tavLst>
                                    </p:anim>
                                    <p:anim calcmode="lin" valueType="num">
                                      <p:cBhvr additive="base">
                                        <p:cTn id="27" dur="1000" fill="hold"/>
                                        <p:tgtEl>
                                          <p:spTgt spid="8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000" fill="hold"/>
                                        <p:tgtEl>
                                          <p:spTgt spid="94"/>
                                        </p:tgtEl>
                                        <p:attrNameLst>
                                          <p:attrName>ppt_x</p:attrName>
                                        </p:attrNameLst>
                                      </p:cBhvr>
                                      <p:tavLst>
                                        <p:tav tm="0">
                                          <p:val>
                                            <p:strVal val="0-#ppt_w/2"/>
                                          </p:val>
                                        </p:tav>
                                        <p:tav tm="100000">
                                          <p:val>
                                            <p:strVal val="#ppt_x"/>
                                          </p:val>
                                        </p:tav>
                                      </p:tavLst>
                                    </p:anim>
                                    <p:anim calcmode="lin" valueType="num">
                                      <p:cBhvr additive="base">
                                        <p:cTn id="32" dur="1000" fill="hold"/>
                                        <p:tgtEl>
                                          <p:spTgt spid="9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1000" fill="hold"/>
                                        <p:tgtEl>
                                          <p:spTgt spid="60"/>
                                        </p:tgtEl>
                                        <p:attrNameLst>
                                          <p:attrName>ppt_x</p:attrName>
                                        </p:attrNameLst>
                                      </p:cBhvr>
                                      <p:tavLst>
                                        <p:tav tm="0">
                                          <p:val>
                                            <p:strVal val="1+#ppt_w/2"/>
                                          </p:val>
                                        </p:tav>
                                        <p:tav tm="100000">
                                          <p:val>
                                            <p:strVal val="#ppt_x"/>
                                          </p:val>
                                        </p:tav>
                                      </p:tavLst>
                                    </p:anim>
                                    <p:anim calcmode="lin" valueType="num">
                                      <p:cBhvr additive="base">
                                        <p:cTn id="37" dur="10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1000" fill="hold"/>
                                        <p:tgtEl>
                                          <p:spTgt spid="28"/>
                                        </p:tgtEl>
                                        <p:attrNameLst>
                                          <p:attrName>ppt_x</p:attrName>
                                        </p:attrNameLst>
                                      </p:cBhvr>
                                      <p:tavLst>
                                        <p:tav tm="0">
                                          <p:val>
                                            <p:strVal val="1+#ppt_w/2"/>
                                          </p:val>
                                        </p:tav>
                                        <p:tav tm="100000">
                                          <p:val>
                                            <p:strVal val="#ppt_x"/>
                                          </p:val>
                                        </p:tav>
                                      </p:tavLst>
                                    </p:anim>
                                    <p:anim calcmode="lin" valueType="num">
                                      <p:cBhvr additive="base">
                                        <p:cTn id="4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172484" y="2964741"/>
            <a:ext cx="2065275" cy="1942127"/>
            <a:chOff x="1574308" y="1981867"/>
            <a:chExt cx="1549158" cy="1456595"/>
          </a:xfrm>
        </p:grpSpPr>
        <p:sp>
          <p:nvSpPr>
            <p:cNvPr id="12" name="Freeform 7"/>
            <p:cNvSpPr/>
            <p:nvPr/>
          </p:nvSpPr>
          <p:spPr bwMode="auto">
            <a:xfrm>
              <a:off x="1574308" y="1981867"/>
              <a:ext cx="1549158" cy="145659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4897" y="2099541"/>
              <a:ext cx="1322992" cy="1275349"/>
            </a:xfrm>
            <a:prstGeom prst="rect">
              <a:avLst/>
            </a:prstGeom>
          </p:spPr>
        </p:pic>
        <p:grpSp>
          <p:nvGrpSpPr>
            <p:cNvPr id="22" name="组合 21"/>
            <p:cNvGrpSpPr/>
            <p:nvPr/>
          </p:nvGrpSpPr>
          <p:grpSpPr>
            <a:xfrm>
              <a:off x="2053607" y="2501644"/>
              <a:ext cx="486001" cy="395682"/>
              <a:chOff x="4956176" y="3307627"/>
              <a:chExt cx="358775" cy="292100"/>
            </a:xfrm>
          </p:grpSpPr>
          <p:sp>
            <p:nvSpPr>
              <p:cNvPr id="23" name="Freeform 19"/>
              <p:cNvSpPr>
                <a:spLocks noEditPoints="1"/>
              </p:cNvSpPr>
              <p:nvPr/>
            </p:nvSpPr>
            <p:spPr bwMode="auto">
              <a:xfrm>
                <a:off x="5068888" y="3407640"/>
                <a:ext cx="146050" cy="158750"/>
              </a:xfrm>
              <a:custGeom>
                <a:avLst/>
                <a:gdLst>
                  <a:gd name="T0" fmla="*/ 7 w 13"/>
                  <a:gd name="T1" fmla="*/ 0 h 14"/>
                  <a:gd name="T2" fmla="*/ 0 w 13"/>
                  <a:gd name="T3" fmla="*/ 7 h 14"/>
                  <a:gd name="T4" fmla="*/ 7 w 13"/>
                  <a:gd name="T5" fmla="*/ 14 h 14"/>
                  <a:gd name="T6" fmla="*/ 13 w 13"/>
                  <a:gd name="T7" fmla="*/ 7 h 14"/>
                  <a:gd name="T8" fmla="*/ 7 w 13"/>
                  <a:gd name="T9" fmla="*/ 0 h 14"/>
                  <a:gd name="T10" fmla="*/ 7 w 13"/>
                  <a:gd name="T11" fmla="*/ 12 h 14"/>
                  <a:gd name="T12" fmla="*/ 1 w 13"/>
                  <a:gd name="T13" fmla="*/ 7 h 14"/>
                  <a:gd name="T14" fmla="*/ 7 w 13"/>
                  <a:gd name="T15" fmla="*/ 2 h 14"/>
                  <a:gd name="T16" fmla="*/ 12 w 13"/>
                  <a:gd name="T17" fmla="*/ 7 h 14"/>
                  <a:gd name="T18" fmla="*/ 7 w 13"/>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0"/>
                    </a:moveTo>
                    <a:cubicBezTo>
                      <a:pt x="3" y="0"/>
                      <a:pt x="0" y="3"/>
                      <a:pt x="0" y="7"/>
                    </a:cubicBezTo>
                    <a:cubicBezTo>
                      <a:pt x="0" y="11"/>
                      <a:pt x="3" y="14"/>
                      <a:pt x="7" y="14"/>
                    </a:cubicBezTo>
                    <a:cubicBezTo>
                      <a:pt x="10" y="14"/>
                      <a:pt x="13" y="11"/>
                      <a:pt x="13" y="7"/>
                    </a:cubicBezTo>
                    <a:cubicBezTo>
                      <a:pt x="13" y="3"/>
                      <a:pt x="10" y="0"/>
                      <a:pt x="7" y="0"/>
                    </a:cubicBezTo>
                    <a:close/>
                    <a:moveTo>
                      <a:pt x="7" y="12"/>
                    </a:moveTo>
                    <a:cubicBezTo>
                      <a:pt x="4" y="12"/>
                      <a:pt x="1" y="10"/>
                      <a:pt x="1" y="7"/>
                    </a:cubicBezTo>
                    <a:cubicBezTo>
                      <a:pt x="1" y="4"/>
                      <a:pt x="4" y="2"/>
                      <a:pt x="7" y="2"/>
                    </a:cubicBezTo>
                    <a:cubicBezTo>
                      <a:pt x="10" y="2"/>
                      <a:pt x="12" y="4"/>
                      <a:pt x="12" y="7"/>
                    </a:cubicBezTo>
                    <a:cubicBezTo>
                      <a:pt x="12" y="10"/>
                      <a:pt x="10" y="12"/>
                      <a:pt x="7" y="1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0"/>
              <p:cNvSpPr>
                <a:spLocks noEditPoints="1"/>
              </p:cNvSpPr>
              <p:nvPr/>
            </p:nvSpPr>
            <p:spPr bwMode="auto">
              <a:xfrm>
                <a:off x="4956176" y="3307627"/>
                <a:ext cx="358775" cy="292100"/>
              </a:xfrm>
              <a:custGeom>
                <a:avLst/>
                <a:gdLst>
                  <a:gd name="T0" fmla="*/ 30 w 32"/>
                  <a:gd name="T1" fmla="*/ 5 h 26"/>
                  <a:gd name="T2" fmla="*/ 23 w 32"/>
                  <a:gd name="T3" fmla="*/ 5 h 26"/>
                  <a:gd name="T4" fmla="*/ 23 w 32"/>
                  <a:gd name="T5" fmla="*/ 2 h 26"/>
                  <a:gd name="T6" fmla="*/ 21 w 32"/>
                  <a:gd name="T7" fmla="*/ 0 h 26"/>
                  <a:gd name="T8" fmla="*/ 13 w 32"/>
                  <a:gd name="T9" fmla="*/ 0 h 26"/>
                  <a:gd name="T10" fmla="*/ 11 w 32"/>
                  <a:gd name="T11" fmla="*/ 2 h 26"/>
                  <a:gd name="T12" fmla="*/ 11 w 32"/>
                  <a:gd name="T13" fmla="*/ 5 h 26"/>
                  <a:gd name="T14" fmla="*/ 9 w 32"/>
                  <a:gd name="T15" fmla="*/ 5 h 26"/>
                  <a:gd name="T16" fmla="*/ 9 w 32"/>
                  <a:gd name="T17" fmla="*/ 5 h 26"/>
                  <a:gd name="T18" fmla="*/ 8 w 32"/>
                  <a:gd name="T19" fmla="*/ 3 h 26"/>
                  <a:gd name="T20" fmla="*/ 4 w 32"/>
                  <a:gd name="T21" fmla="*/ 3 h 26"/>
                  <a:gd name="T22" fmla="*/ 3 w 32"/>
                  <a:gd name="T23" fmla="*/ 5 h 26"/>
                  <a:gd name="T24" fmla="*/ 3 w 32"/>
                  <a:gd name="T25" fmla="*/ 5 h 26"/>
                  <a:gd name="T26" fmla="*/ 2 w 32"/>
                  <a:gd name="T27" fmla="*/ 5 h 26"/>
                  <a:gd name="T28" fmla="*/ 0 w 32"/>
                  <a:gd name="T29" fmla="*/ 7 h 26"/>
                  <a:gd name="T30" fmla="*/ 0 w 32"/>
                  <a:gd name="T31" fmla="*/ 24 h 26"/>
                  <a:gd name="T32" fmla="*/ 2 w 32"/>
                  <a:gd name="T33" fmla="*/ 26 h 26"/>
                  <a:gd name="T34" fmla="*/ 30 w 32"/>
                  <a:gd name="T35" fmla="*/ 26 h 26"/>
                  <a:gd name="T36" fmla="*/ 32 w 32"/>
                  <a:gd name="T37" fmla="*/ 24 h 26"/>
                  <a:gd name="T38" fmla="*/ 32 w 32"/>
                  <a:gd name="T39" fmla="*/ 7 h 26"/>
                  <a:gd name="T40" fmla="*/ 30 w 32"/>
                  <a:gd name="T41" fmla="*/ 5 h 26"/>
                  <a:gd name="T42" fmla="*/ 7 w 32"/>
                  <a:gd name="T43" fmla="*/ 9 h 26"/>
                  <a:gd name="T44" fmla="*/ 3 w 32"/>
                  <a:gd name="T45" fmla="*/ 9 h 26"/>
                  <a:gd name="T46" fmla="*/ 2 w 32"/>
                  <a:gd name="T47" fmla="*/ 8 h 26"/>
                  <a:gd name="T48" fmla="*/ 3 w 32"/>
                  <a:gd name="T49" fmla="*/ 7 h 26"/>
                  <a:gd name="T50" fmla="*/ 7 w 32"/>
                  <a:gd name="T51" fmla="*/ 7 h 26"/>
                  <a:gd name="T52" fmla="*/ 8 w 32"/>
                  <a:gd name="T53" fmla="*/ 8 h 26"/>
                  <a:gd name="T54" fmla="*/ 7 w 32"/>
                  <a:gd name="T55" fmla="*/ 9 h 26"/>
                  <a:gd name="T56" fmla="*/ 14 w 32"/>
                  <a:gd name="T57" fmla="*/ 2 h 26"/>
                  <a:gd name="T58" fmla="*/ 20 w 32"/>
                  <a:gd name="T59" fmla="*/ 2 h 26"/>
                  <a:gd name="T60" fmla="*/ 21 w 32"/>
                  <a:gd name="T61" fmla="*/ 2 h 26"/>
                  <a:gd name="T62" fmla="*/ 20 w 32"/>
                  <a:gd name="T63" fmla="*/ 3 h 26"/>
                  <a:gd name="T64" fmla="*/ 14 w 32"/>
                  <a:gd name="T65" fmla="*/ 3 h 26"/>
                  <a:gd name="T66" fmla="*/ 13 w 32"/>
                  <a:gd name="T67" fmla="*/ 2 h 26"/>
                  <a:gd name="T68" fmla="*/ 14 w 32"/>
                  <a:gd name="T69" fmla="*/ 2 h 26"/>
                  <a:gd name="T70" fmla="*/ 17 w 32"/>
                  <a:gd name="T71" fmla="*/ 24 h 26"/>
                  <a:gd name="T72" fmla="*/ 9 w 32"/>
                  <a:gd name="T73" fmla="*/ 16 h 26"/>
                  <a:gd name="T74" fmla="*/ 17 w 32"/>
                  <a:gd name="T75" fmla="*/ 8 h 26"/>
                  <a:gd name="T76" fmla="*/ 25 w 32"/>
                  <a:gd name="T77" fmla="*/ 16 h 26"/>
                  <a:gd name="T78" fmla="*/ 17 w 32"/>
                  <a:gd name="T79" fmla="*/ 24 h 26"/>
                  <a:gd name="T80" fmla="*/ 29 w 32"/>
                  <a:gd name="T81" fmla="*/ 9 h 26"/>
                  <a:gd name="T82" fmla="*/ 27 w 32"/>
                  <a:gd name="T83" fmla="*/ 8 h 26"/>
                  <a:gd name="T84" fmla="*/ 29 w 32"/>
                  <a:gd name="T85" fmla="*/ 7 h 26"/>
                  <a:gd name="T86" fmla="*/ 30 w 32"/>
                  <a:gd name="T87" fmla="*/ 8 h 26"/>
                  <a:gd name="T88" fmla="*/ 29 w 32"/>
                  <a:gd name="T8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6">
                    <a:moveTo>
                      <a:pt x="30" y="5"/>
                    </a:moveTo>
                    <a:cubicBezTo>
                      <a:pt x="23" y="5"/>
                      <a:pt x="23" y="5"/>
                      <a:pt x="23" y="5"/>
                    </a:cubicBezTo>
                    <a:cubicBezTo>
                      <a:pt x="23" y="2"/>
                      <a:pt x="23" y="2"/>
                      <a:pt x="23" y="2"/>
                    </a:cubicBezTo>
                    <a:cubicBezTo>
                      <a:pt x="23" y="1"/>
                      <a:pt x="22" y="0"/>
                      <a:pt x="21" y="0"/>
                    </a:cubicBezTo>
                    <a:cubicBezTo>
                      <a:pt x="13" y="0"/>
                      <a:pt x="13" y="0"/>
                      <a:pt x="13" y="0"/>
                    </a:cubicBezTo>
                    <a:cubicBezTo>
                      <a:pt x="12" y="0"/>
                      <a:pt x="11" y="1"/>
                      <a:pt x="11" y="2"/>
                    </a:cubicBezTo>
                    <a:cubicBezTo>
                      <a:pt x="11" y="5"/>
                      <a:pt x="11" y="5"/>
                      <a:pt x="11" y="5"/>
                    </a:cubicBezTo>
                    <a:cubicBezTo>
                      <a:pt x="9" y="5"/>
                      <a:pt x="9" y="5"/>
                      <a:pt x="9" y="5"/>
                    </a:cubicBezTo>
                    <a:cubicBezTo>
                      <a:pt x="9" y="5"/>
                      <a:pt x="9" y="5"/>
                      <a:pt x="9" y="5"/>
                    </a:cubicBezTo>
                    <a:cubicBezTo>
                      <a:pt x="9" y="4"/>
                      <a:pt x="9" y="3"/>
                      <a:pt x="8" y="3"/>
                    </a:cubicBezTo>
                    <a:cubicBezTo>
                      <a:pt x="4" y="3"/>
                      <a:pt x="4" y="3"/>
                      <a:pt x="4" y="3"/>
                    </a:cubicBezTo>
                    <a:cubicBezTo>
                      <a:pt x="3" y="3"/>
                      <a:pt x="3" y="4"/>
                      <a:pt x="3" y="5"/>
                    </a:cubicBezTo>
                    <a:cubicBezTo>
                      <a:pt x="3" y="5"/>
                      <a:pt x="3" y="5"/>
                      <a:pt x="3" y="5"/>
                    </a:cubicBezTo>
                    <a:cubicBezTo>
                      <a:pt x="2" y="5"/>
                      <a:pt x="2" y="5"/>
                      <a:pt x="2" y="5"/>
                    </a:cubicBezTo>
                    <a:cubicBezTo>
                      <a:pt x="1" y="5"/>
                      <a:pt x="0" y="6"/>
                      <a:pt x="0" y="7"/>
                    </a:cubicBezTo>
                    <a:cubicBezTo>
                      <a:pt x="0" y="24"/>
                      <a:pt x="0" y="24"/>
                      <a:pt x="0" y="24"/>
                    </a:cubicBezTo>
                    <a:cubicBezTo>
                      <a:pt x="0" y="26"/>
                      <a:pt x="1" y="26"/>
                      <a:pt x="2" y="26"/>
                    </a:cubicBezTo>
                    <a:cubicBezTo>
                      <a:pt x="30" y="26"/>
                      <a:pt x="30" y="26"/>
                      <a:pt x="30" y="26"/>
                    </a:cubicBezTo>
                    <a:cubicBezTo>
                      <a:pt x="31" y="26"/>
                      <a:pt x="32" y="26"/>
                      <a:pt x="32" y="24"/>
                    </a:cubicBezTo>
                    <a:cubicBezTo>
                      <a:pt x="32" y="7"/>
                      <a:pt x="32" y="7"/>
                      <a:pt x="32" y="7"/>
                    </a:cubicBezTo>
                    <a:cubicBezTo>
                      <a:pt x="32" y="6"/>
                      <a:pt x="31" y="5"/>
                      <a:pt x="30" y="5"/>
                    </a:cubicBezTo>
                    <a:close/>
                    <a:moveTo>
                      <a:pt x="7" y="9"/>
                    </a:moveTo>
                    <a:cubicBezTo>
                      <a:pt x="3" y="9"/>
                      <a:pt x="3" y="9"/>
                      <a:pt x="3" y="9"/>
                    </a:cubicBezTo>
                    <a:cubicBezTo>
                      <a:pt x="3" y="9"/>
                      <a:pt x="2" y="9"/>
                      <a:pt x="2" y="8"/>
                    </a:cubicBezTo>
                    <a:cubicBezTo>
                      <a:pt x="2" y="8"/>
                      <a:pt x="3" y="7"/>
                      <a:pt x="3" y="7"/>
                    </a:cubicBezTo>
                    <a:cubicBezTo>
                      <a:pt x="7" y="7"/>
                      <a:pt x="7" y="7"/>
                      <a:pt x="7" y="7"/>
                    </a:cubicBezTo>
                    <a:cubicBezTo>
                      <a:pt x="7" y="7"/>
                      <a:pt x="8" y="8"/>
                      <a:pt x="8" y="8"/>
                    </a:cubicBezTo>
                    <a:cubicBezTo>
                      <a:pt x="8" y="9"/>
                      <a:pt x="7" y="9"/>
                      <a:pt x="7" y="9"/>
                    </a:cubicBezTo>
                    <a:close/>
                    <a:moveTo>
                      <a:pt x="14" y="2"/>
                    </a:moveTo>
                    <a:cubicBezTo>
                      <a:pt x="20" y="2"/>
                      <a:pt x="20" y="2"/>
                      <a:pt x="20" y="2"/>
                    </a:cubicBezTo>
                    <a:cubicBezTo>
                      <a:pt x="20" y="2"/>
                      <a:pt x="21" y="2"/>
                      <a:pt x="21" y="2"/>
                    </a:cubicBezTo>
                    <a:cubicBezTo>
                      <a:pt x="21" y="3"/>
                      <a:pt x="20" y="3"/>
                      <a:pt x="20" y="3"/>
                    </a:cubicBezTo>
                    <a:cubicBezTo>
                      <a:pt x="14" y="3"/>
                      <a:pt x="14" y="3"/>
                      <a:pt x="14" y="3"/>
                    </a:cubicBezTo>
                    <a:cubicBezTo>
                      <a:pt x="13" y="3"/>
                      <a:pt x="13" y="3"/>
                      <a:pt x="13" y="2"/>
                    </a:cubicBezTo>
                    <a:cubicBezTo>
                      <a:pt x="13" y="2"/>
                      <a:pt x="13" y="2"/>
                      <a:pt x="14" y="2"/>
                    </a:cubicBezTo>
                    <a:close/>
                    <a:moveTo>
                      <a:pt x="17" y="24"/>
                    </a:moveTo>
                    <a:cubicBezTo>
                      <a:pt x="12" y="24"/>
                      <a:pt x="9" y="20"/>
                      <a:pt x="9" y="16"/>
                    </a:cubicBezTo>
                    <a:cubicBezTo>
                      <a:pt x="9" y="11"/>
                      <a:pt x="12" y="8"/>
                      <a:pt x="17" y="8"/>
                    </a:cubicBezTo>
                    <a:cubicBezTo>
                      <a:pt x="21" y="8"/>
                      <a:pt x="25" y="11"/>
                      <a:pt x="25" y="16"/>
                    </a:cubicBezTo>
                    <a:cubicBezTo>
                      <a:pt x="25" y="20"/>
                      <a:pt x="21" y="24"/>
                      <a:pt x="17" y="24"/>
                    </a:cubicBezTo>
                    <a:close/>
                    <a:moveTo>
                      <a:pt x="29" y="9"/>
                    </a:moveTo>
                    <a:cubicBezTo>
                      <a:pt x="28" y="9"/>
                      <a:pt x="27" y="9"/>
                      <a:pt x="27" y="8"/>
                    </a:cubicBezTo>
                    <a:cubicBezTo>
                      <a:pt x="27" y="7"/>
                      <a:pt x="28" y="7"/>
                      <a:pt x="29" y="7"/>
                    </a:cubicBezTo>
                    <a:cubicBezTo>
                      <a:pt x="29" y="7"/>
                      <a:pt x="30" y="7"/>
                      <a:pt x="30" y="8"/>
                    </a:cubicBezTo>
                    <a:cubicBezTo>
                      <a:pt x="30" y="9"/>
                      <a:pt x="29" y="9"/>
                      <a:pt x="29" y="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3901456" y="2091329"/>
            <a:ext cx="1940518" cy="2094025"/>
            <a:chOff x="2871206" y="1326807"/>
            <a:chExt cx="1455578" cy="1570519"/>
          </a:xfrm>
        </p:grpSpPr>
        <p:sp>
          <p:nvSpPr>
            <p:cNvPr id="10" name="Freeform 8"/>
            <p:cNvSpPr/>
            <p:nvPr/>
          </p:nvSpPr>
          <p:spPr bwMode="auto">
            <a:xfrm>
              <a:off x="2871206" y="1326807"/>
              <a:ext cx="1455578" cy="1570519"/>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6488" y="1457930"/>
              <a:ext cx="1322992" cy="1275349"/>
            </a:xfrm>
            <a:prstGeom prst="rect">
              <a:avLst/>
            </a:prstGeom>
          </p:spPr>
        </p:pic>
        <p:grpSp>
          <p:nvGrpSpPr>
            <p:cNvPr id="25" name="组合 24"/>
            <p:cNvGrpSpPr/>
            <p:nvPr/>
          </p:nvGrpSpPr>
          <p:grpSpPr>
            <a:xfrm>
              <a:off x="3344861" y="1831326"/>
              <a:ext cx="497855" cy="448070"/>
              <a:chOff x="6980238" y="2261465"/>
              <a:chExt cx="349250" cy="314325"/>
            </a:xfrm>
          </p:grpSpPr>
          <p:sp>
            <p:nvSpPr>
              <p:cNvPr id="26" name="Oval 21"/>
              <p:cNvSpPr>
                <a:spLocks noChangeArrowheads="1"/>
              </p:cNvSpPr>
              <p:nvPr/>
            </p:nvSpPr>
            <p:spPr bwMode="auto">
              <a:xfrm>
                <a:off x="7024688" y="2261465"/>
                <a:ext cx="123825" cy="1111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7" name="Freeform 22"/>
              <p:cNvSpPr/>
              <p:nvPr/>
            </p:nvSpPr>
            <p:spPr bwMode="auto">
              <a:xfrm>
                <a:off x="6980238" y="2407515"/>
                <a:ext cx="214312" cy="168275"/>
              </a:xfrm>
              <a:custGeom>
                <a:avLst/>
                <a:gdLst>
                  <a:gd name="T0" fmla="*/ 10 w 19"/>
                  <a:gd name="T1" fmla="*/ 0 h 15"/>
                  <a:gd name="T2" fmla="*/ 0 w 19"/>
                  <a:gd name="T3" fmla="*/ 15 h 15"/>
                  <a:gd name="T4" fmla="*/ 19 w 19"/>
                  <a:gd name="T5" fmla="*/ 15 h 15"/>
                  <a:gd name="T6" fmla="*/ 10 w 19"/>
                  <a:gd name="T7" fmla="*/ 0 h 15"/>
                </a:gdLst>
                <a:ahLst/>
                <a:cxnLst>
                  <a:cxn ang="0">
                    <a:pos x="T0" y="T1"/>
                  </a:cxn>
                  <a:cxn ang="0">
                    <a:pos x="T2" y="T3"/>
                  </a:cxn>
                  <a:cxn ang="0">
                    <a:pos x="T4" y="T5"/>
                  </a:cxn>
                  <a:cxn ang="0">
                    <a:pos x="T6" y="T7"/>
                  </a:cxn>
                </a:cxnLst>
                <a:rect l="0" t="0" r="r" b="b"/>
                <a:pathLst>
                  <a:path w="19" h="15">
                    <a:moveTo>
                      <a:pt x="10" y="0"/>
                    </a:moveTo>
                    <a:cubicBezTo>
                      <a:pt x="2" y="0"/>
                      <a:pt x="0" y="15"/>
                      <a:pt x="0" y="15"/>
                    </a:cubicBezTo>
                    <a:cubicBezTo>
                      <a:pt x="19" y="15"/>
                      <a:pt x="19" y="15"/>
                      <a:pt x="19" y="15"/>
                    </a:cubicBezTo>
                    <a:cubicBezTo>
                      <a:pt x="19" y="15"/>
                      <a:pt x="17" y="0"/>
                      <a:pt x="1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23"/>
              <p:cNvSpPr>
                <a:spLocks noChangeArrowheads="1"/>
              </p:cNvSpPr>
              <p:nvPr/>
            </p:nvSpPr>
            <p:spPr bwMode="auto">
              <a:xfrm>
                <a:off x="7216776" y="2339252"/>
                <a:ext cx="88900" cy="904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9" name="Freeform 24"/>
              <p:cNvSpPr/>
              <p:nvPr/>
            </p:nvSpPr>
            <p:spPr bwMode="auto">
              <a:xfrm>
                <a:off x="7194551" y="2451965"/>
                <a:ext cx="134937" cy="123825"/>
              </a:xfrm>
              <a:custGeom>
                <a:avLst/>
                <a:gdLst>
                  <a:gd name="T0" fmla="*/ 6 w 12"/>
                  <a:gd name="T1" fmla="*/ 0 h 11"/>
                  <a:gd name="T2" fmla="*/ 0 w 12"/>
                  <a:gd name="T3" fmla="*/ 5 h 11"/>
                  <a:gd name="T4" fmla="*/ 2 w 12"/>
                  <a:gd name="T5" fmla="*/ 11 h 11"/>
                  <a:gd name="T6" fmla="*/ 12 w 12"/>
                  <a:gd name="T7" fmla="*/ 11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3" y="0"/>
                      <a:pt x="1" y="2"/>
                      <a:pt x="0" y="5"/>
                    </a:cubicBezTo>
                    <a:cubicBezTo>
                      <a:pt x="1" y="8"/>
                      <a:pt x="2" y="11"/>
                      <a:pt x="2" y="11"/>
                    </a:cubicBezTo>
                    <a:cubicBezTo>
                      <a:pt x="12" y="11"/>
                      <a:pt x="12" y="11"/>
                      <a:pt x="12" y="11"/>
                    </a:cubicBezTo>
                    <a:cubicBezTo>
                      <a:pt x="12" y="11"/>
                      <a:pt x="11"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6" name="组合 45"/>
          <p:cNvGrpSpPr/>
          <p:nvPr/>
        </p:nvGrpSpPr>
        <p:grpSpPr>
          <a:xfrm>
            <a:off x="4910363" y="3686925"/>
            <a:ext cx="1987980" cy="1950265"/>
            <a:chOff x="3627985" y="2515884"/>
            <a:chExt cx="1491179" cy="1462699"/>
          </a:xfrm>
        </p:grpSpPr>
        <p:sp>
          <p:nvSpPr>
            <p:cNvPr id="6" name="Freeform 9"/>
            <p:cNvSpPr/>
            <p:nvPr/>
          </p:nvSpPr>
          <p:spPr bwMode="auto">
            <a:xfrm>
              <a:off x="3627985" y="2515884"/>
              <a:ext cx="1491179" cy="1462699"/>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3728303" y="2652248"/>
              <a:ext cx="1322992" cy="1275349"/>
              <a:chOff x="3728303" y="2652248"/>
              <a:chExt cx="1322992" cy="1275349"/>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303" y="2652248"/>
                <a:ext cx="1322992" cy="1275349"/>
              </a:xfrm>
              <a:prstGeom prst="rect">
                <a:avLst/>
              </a:prstGeom>
            </p:spPr>
          </p:pic>
          <p:sp>
            <p:nvSpPr>
              <p:cNvPr id="30" name="Freeform 25"/>
              <p:cNvSpPr>
                <a:spLocks noEditPoints="1"/>
              </p:cNvSpPr>
              <p:nvPr/>
            </p:nvSpPr>
            <p:spPr bwMode="auto">
              <a:xfrm>
                <a:off x="4093418" y="3033873"/>
                <a:ext cx="466732" cy="434859"/>
              </a:xfrm>
              <a:custGeom>
                <a:avLst/>
                <a:gdLst>
                  <a:gd name="T0" fmla="*/ 27 w 29"/>
                  <a:gd name="T1" fmla="*/ 0 h 27"/>
                  <a:gd name="T2" fmla="*/ 8 w 29"/>
                  <a:gd name="T3" fmla="*/ 0 h 27"/>
                  <a:gd name="T4" fmla="*/ 6 w 29"/>
                  <a:gd name="T5" fmla="*/ 2 h 27"/>
                  <a:gd name="T6" fmla="*/ 6 w 29"/>
                  <a:gd name="T7" fmla="*/ 4 h 27"/>
                  <a:gd name="T8" fmla="*/ 6 w 29"/>
                  <a:gd name="T9" fmla="*/ 4 h 27"/>
                  <a:gd name="T10" fmla="*/ 6 w 29"/>
                  <a:gd name="T11" fmla="*/ 22 h 27"/>
                  <a:gd name="T12" fmla="*/ 4 w 29"/>
                  <a:gd name="T13" fmla="*/ 21 h 27"/>
                  <a:gd name="T14" fmla="*/ 0 w 29"/>
                  <a:gd name="T15" fmla="*/ 24 h 27"/>
                  <a:gd name="T16" fmla="*/ 4 w 29"/>
                  <a:gd name="T17" fmla="*/ 27 h 27"/>
                  <a:gd name="T18" fmla="*/ 8 w 29"/>
                  <a:gd name="T19" fmla="*/ 24 h 27"/>
                  <a:gd name="T20" fmla="*/ 8 w 29"/>
                  <a:gd name="T21" fmla="*/ 24 h 27"/>
                  <a:gd name="T22" fmla="*/ 8 w 29"/>
                  <a:gd name="T23" fmla="*/ 24 h 27"/>
                  <a:gd name="T24" fmla="*/ 8 w 29"/>
                  <a:gd name="T25" fmla="*/ 10 h 27"/>
                  <a:gd name="T26" fmla="*/ 28 w 29"/>
                  <a:gd name="T27" fmla="*/ 10 h 27"/>
                  <a:gd name="T28" fmla="*/ 28 w 29"/>
                  <a:gd name="T29" fmla="*/ 22 h 27"/>
                  <a:gd name="T30" fmla="*/ 25 w 29"/>
                  <a:gd name="T31" fmla="*/ 21 h 27"/>
                  <a:gd name="T32" fmla="*/ 21 w 29"/>
                  <a:gd name="T33" fmla="*/ 24 h 27"/>
                  <a:gd name="T34" fmla="*/ 25 w 29"/>
                  <a:gd name="T35" fmla="*/ 27 h 27"/>
                  <a:gd name="T36" fmla="*/ 29 w 29"/>
                  <a:gd name="T37" fmla="*/ 24 h 27"/>
                  <a:gd name="T38" fmla="*/ 29 w 29"/>
                  <a:gd name="T39" fmla="*/ 24 h 27"/>
                  <a:gd name="T40" fmla="*/ 29 w 29"/>
                  <a:gd name="T41" fmla="*/ 24 h 27"/>
                  <a:gd name="T42" fmla="*/ 29 w 29"/>
                  <a:gd name="T43" fmla="*/ 4 h 27"/>
                  <a:gd name="T44" fmla="*/ 29 w 29"/>
                  <a:gd name="T45" fmla="*/ 4 h 27"/>
                  <a:gd name="T46" fmla="*/ 29 w 29"/>
                  <a:gd name="T47" fmla="*/ 2 h 27"/>
                  <a:gd name="T48" fmla="*/ 27 w 29"/>
                  <a:gd name="T49" fmla="*/ 0 h 27"/>
                  <a:gd name="T50" fmla="*/ 8 w 29"/>
                  <a:gd name="T51" fmla="*/ 8 h 27"/>
                  <a:gd name="T52" fmla="*/ 8 w 29"/>
                  <a:gd name="T53" fmla="*/ 6 h 27"/>
                  <a:gd name="T54" fmla="*/ 8 w 29"/>
                  <a:gd name="T55" fmla="*/ 6 h 27"/>
                  <a:gd name="T56" fmla="*/ 27 w 29"/>
                  <a:gd name="T57" fmla="*/ 6 h 27"/>
                  <a:gd name="T58" fmla="*/ 28 w 29"/>
                  <a:gd name="T59" fmla="*/ 6 h 27"/>
                  <a:gd name="T60" fmla="*/ 28 w 29"/>
                  <a:gd name="T61" fmla="*/ 8 h 27"/>
                  <a:gd name="T62" fmla="*/ 8 w 29"/>
                  <a:gd name="T6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27">
                    <a:moveTo>
                      <a:pt x="27" y="0"/>
                    </a:moveTo>
                    <a:cubicBezTo>
                      <a:pt x="8" y="0"/>
                      <a:pt x="8" y="0"/>
                      <a:pt x="8" y="0"/>
                    </a:cubicBezTo>
                    <a:cubicBezTo>
                      <a:pt x="7" y="0"/>
                      <a:pt x="6" y="1"/>
                      <a:pt x="6" y="2"/>
                    </a:cubicBezTo>
                    <a:cubicBezTo>
                      <a:pt x="6" y="4"/>
                      <a:pt x="6" y="4"/>
                      <a:pt x="6" y="4"/>
                    </a:cubicBezTo>
                    <a:cubicBezTo>
                      <a:pt x="6" y="4"/>
                      <a:pt x="6" y="4"/>
                      <a:pt x="6" y="4"/>
                    </a:cubicBezTo>
                    <a:cubicBezTo>
                      <a:pt x="6" y="22"/>
                      <a:pt x="6" y="22"/>
                      <a:pt x="6" y="22"/>
                    </a:cubicBezTo>
                    <a:cubicBezTo>
                      <a:pt x="5" y="21"/>
                      <a:pt x="5" y="21"/>
                      <a:pt x="4" y="21"/>
                    </a:cubicBezTo>
                    <a:cubicBezTo>
                      <a:pt x="1" y="21"/>
                      <a:pt x="0" y="23"/>
                      <a:pt x="0" y="24"/>
                    </a:cubicBezTo>
                    <a:cubicBezTo>
                      <a:pt x="0" y="26"/>
                      <a:pt x="1" y="27"/>
                      <a:pt x="4" y="27"/>
                    </a:cubicBezTo>
                    <a:cubicBezTo>
                      <a:pt x="6" y="27"/>
                      <a:pt x="8" y="26"/>
                      <a:pt x="8" y="24"/>
                    </a:cubicBezTo>
                    <a:cubicBezTo>
                      <a:pt x="8" y="24"/>
                      <a:pt x="8" y="24"/>
                      <a:pt x="8" y="24"/>
                    </a:cubicBezTo>
                    <a:cubicBezTo>
                      <a:pt x="8" y="24"/>
                      <a:pt x="8" y="24"/>
                      <a:pt x="8" y="24"/>
                    </a:cubicBezTo>
                    <a:cubicBezTo>
                      <a:pt x="8" y="10"/>
                      <a:pt x="8" y="10"/>
                      <a:pt x="8" y="10"/>
                    </a:cubicBezTo>
                    <a:cubicBezTo>
                      <a:pt x="28" y="10"/>
                      <a:pt x="28" y="10"/>
                      <a:pt x="28" y="10"/>
                    </a:cubicBezTo>
                    <a:cubicBezTo>
                      <a:pt x="28" y="22"/>
                      <a:pt x="28" y="22"/>
                      <a:pt x="28" y="22"/>
                    </a:cubicBezTo>
                    <a:cubicBezTo>
                      <a:pt x="27" y="21"/>
                      <a:pt x="26" y="21"/>
                      <a:pt x="25" y="21"/>
                    </a:cubicBezTo>
                    <a:cubicBezTo>
                      <a:pt x="23" y="21"/>
                      <a:pt x="21" y="23"/>
                      <a:pt x="21" y="24"/>
                    </a:cubicBezTo>
                    <a:cubicBezTo>
                      <a:pt x="21" y="26"/>
                      <a:pt x="23" y="27"/>
                      <a:pt x="25" y="27"/>
                    </a:cubicBezTo>
                    <a:cubicBezTo>
                      <a:pt x="27" y="27"/>
                      <a:pt x="29" y="26"/>
                      <a:pt x="29" y="24"/>
                    </a:cubicBezTo>
                    <a:cubicBezTo>
                      <a:pt x="29" y="24"/>
                      <a:pt x="29" y="24"/>
                      <a:pt x="29" y="24"/>
                    </a:cubicBezTo>
                    <a:cubicBezTo>
                      <a:pt x="29" y="24"/>
                      <a:pt x="29" y="24"/>
                      <a:pt x="29" y="24"/>
                    </a:cubicBezTo>
                    <a:cubicBezTo>
                      <a:pt x="29" y="4"/>
                      <a:pt x="29" y="4"/>
                      <a:pt x="29" y="4"/>
                    </a:cubicBezTo>
                    <a:cubicBezTo>
                      <a:pt x="29" y="4"/>
                      <a:pt x="29" y="4"/>
                      <a:pt x="29" y="4"/>
                    </a:cubicBezTo>
                    <a:cubicBezTo>
                      <a:pt x="29" y="2"/>
                      <a:pt x="29" y="2"/>
                      <a:pt x="29" y="2"/>
                    </a:cubicBezTo>
                    <a:cubicBezTo>
                      <a:pt x="29" y="1"/>
                      <a:pt x="28" y="0"/>
                      <a:pt x="27" y="0"/>
                    </a:cubicBezTo>
                    <a:close/>
                    <a:moveTo>
                      <a:pt x="8" y="8"/>
                    </a:moveTo>
                    <a:cubicBezTo>
                      <a:pt x="8" y="6"/>
                      <a:pt x="8" y="6"/>
                      <a:pt x="8" y="6"/>
                    </a:cubicBezTo>
                    <a:cubicBezTo>
                      <a:pt x="8" y="6"/>
                      <a:pt x="8" y="6"/>
                      <a:pt x="8" y="6"/>
                    </a:cubicBezTo>
                    <a:cubicBezTo>
                      <a:pt x="27" y="6"/>
                      <a:pt x="27" y="6"/>
                      <a:pt x="27" y="6"/>
                    </a:cubicBezTo>
                    <a:cubicBezTo>
                      <a:pt x="27" y="6"/>
                      <a:pt x="27" y="6"/>
                      <a:pt x="28" y="6"/>
                    </a:cubicBezTo>
                    <a:cubicBezTo>
                      <a:pt x="28" y="8"/>
                      <a:pt x="28" y="8"/>
                      <a:pt x="28" y="8"/>
                    </a:cubicBezTo>
                    <a:lnTo>
                      <a:pt x="8"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2" name="组合 41"/>
          <p:cNvGrpSpPr/>
          <p:nvPr/>
        </p:nvGrpSpPr>
        <p:grpSpPr>
          <a:xfrm>
            <a:off x="6548153" y="2725355"/>
            <a:ext cx="1950011" cy="1942127"/>
            <a:chOff x="4852664" y="1794707"/>
            <a:chExt cx="1462699" cy="1456595"/>
          </a:xfrm>
        </p:grpSpPr>
        <p:sp>
          <p:nvSpPr>
            <p:cNvPr id="8" name="Freeform 10"/>
            <p:cNvSpPr/>
            <p:nvPr/>
          </p:nvSpPr>
          <p:spPr bwMode="auto">
            <a:xfrm>
              <a:off x="4852664" y="1794707"/>
              <a:ext cx="1462699" cy="145659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8975" y="1918797"/>
              <a:ext cx="1322992" cy="1275349"/>
            </a:xfrm>
            <a:prstGeom prst="rect">
              <a:avLst/>
            </a:prstGeom>
          </p:spPr>
        </p:pic>
        <p:grpSp>
          <p:nvGrpSpPr>
            <p:cNvPr id="31" name="组合 30"/>
            <p:cNvGrpSpPr/>
            <p:nvPr/>
          </p:nvGrpSpPr>
          <p:grpSpPr>
            <a:xfrm>
              <a:off x="5318383" y="2261742"/>
              <a:ext cx="522524" cy="522526"/>
              <a:chOff x="10050463" y="2969490"/>
              <a:chExt cx="382587" cy="382588"/>
            </a:xfrm>
          </p:grpSpPr>
          <p:sp>
            <p:nvSpPr>
              <p:cNvPr id="32" name="Freeform 26"/>
              <p:cNvSpPr>
                <a:spLocks noEditPoints="1"/>
              </p:cNvSpPr>
              <p:nvPr/>
            </p:nvSpPr>
            <p:spPr bwMode="auto">
              <a:xfrm>
                <a:off x="10050463" y="2969490"/>
                <a:ext cx="382587" cy="38258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1 h 34"/>
                  <a:gd name="T12" fmla="*/ 2 w 34"/>
                  <a:gd name="T13" fmla="*/ 17 h 34"/>
                  <a:gd name="T14" fmla="*/ 17 w 34"/>
                  <a:gd name="T15" fmla="*/ 2 h 34"/>
                  <a:gd name="T16" fmla="*/ 31 w 34"/>
                  <a:gd name="T17" fmla="*/ 17 h 34"/>
                  <a:gd name="T18" fmla="*/ 17 w 34"/>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7" y="0"/>
                      <a:pt x="0" y="7"/>
                      <a:pt x="0" y="17"/>
                    </a:cubicBezTo>
                    <a:cubicBezTo>
                      <a:pt x="0" y="26"/>
                      <a:pt x="7" y="34"/>
                      <a:pt x="17" y="34"/>
                    </a:cubicBezTo>
                    <a:cubicBezTo>
                      <a:pt x="26" y="34"/>
                      <a:pt x="34" y="26"/>
                      <a:pt x="34" y="17"/>
                    </a:cubicBezTo>
                    <a:cubicBezTo>
                      <a:pt x="34" y="7"/>
                      <a:pt x="26" y="0"/>
                      <a:pt x="17" y="0"/>
                    </a:cubicBezTo>
                    <a:close/>
                    <a:moveTo>
                      <a:pt x="17" y="31"/>
                    </a:moveTo>
                    <a:cubicBezTo>
                      <a:pt x="9" y="31"/>
                      <a:pt x="2" y="25"/>
                      <a:pt x="2" y="17"/>
                    </a:cubicBezTo>
                    <a:cubicBezTo>
                      <a:pt x="2" y="9"/>
                      <a:pt x="9" y="2"/>
                      <a:pt x="17" y="2"/>
                    </a:cubicBezTo>
                    <a:cubicBezTo>
                      <a:pt x="25" y="2"/>
                      <a:pt x="31" y="9"/>
                      <a:pt x="31" y="17"/>
                    </a:cubicBezTo>
                    <a:cubicBezTo>
                      <a:pt x="31" y="25"/>
                      <a:pt x="25" y="31"/>
                      <a:pt x="17" y="31"/>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Freeform 27"/>
              <p:cNvSpPr>
                <a:spLocks noEditPoints="1"/>
              </p:cNvSpPr>
              <p:nvPr/>
            </p:nvSpPr>
            <p:spPr bwMode="auto">
              <a:xfrm>
                <a:off x="10094913" y="3013940"/>
                <a:ext cx="293687" cy="282575"/>
              </a:xfrm>
              <a:custGeom>
                <a:avLst/>
                <a:gdLst>
                  <a:gd name="T0" fmla="*/ 13 w 26"/>
                  <a:gd name="T1" fmla="*/ 0 h 25"/>
                  <a:gd name="T2" fmla="*/ 0 w 26"/>
                  <a:gd name="T3" fmla="*/ 13 h 25"/>
                  <a:gd name="T4" fmla="*/ 13 w 26"/>
                  <a:gd name="T5" fmla="*/ 25 h 25"/>
                  <a:gd name="T6" fmla="*/ 26 w 26"/>
                  <a:gd name="T7" fmla="*/ 13 h 25"/>
                  <a:gd name="T8" fmla="*/ 13 w 26"/>
                  <a:gd name="T9" fmla="*/ 0 h 25"/>
                  <a:gd name="T10" fmla="*/ 21 w 26"/>
                  <a:gd name="T11" fmla="*/ 14 h 25"/>
                  <a:gd name="T12" fmla="*/ 12 w 26"/>
                  <a:gd name="T13" fmla="*/ 14 h 25"/>
                  <a:gd name="T14" fmla="*/ 12 w 26"/>
                  <a:gd name="T15" fmla="*/ 3 h 25"/>
                  <a:gd name="T16" fmla="*/ 14 w 26"/>
                  <a:gd name="T17" fmla="*/ 3 h 25"/>
                  <a:gd name="T18" fmla="*/ 14 w 26"/>
                  <a:gd name="T19" fmla="*/ 12 h 25"/>
                  <a:gd name="T20" fmla="*/ 21 w 26"/>
                  <a:gd name="T21" fmla="*/ 12 h 25"/>
                  <a:gd name="T22" fmla="*/ 21 w 26"/>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6" y="0"/>
                      <a:pt x="0" y="6"/>
                      <a:pt x="0" y="13"/>
                    </a:cubicBezTo>
                    <a:cubicBezTo>
                      <a:pt x="0" y="20"/>
                      <a:pt x="6" y="25"/>
                      <a:pt x="13" y="25"/>
                    </a:cubicBezTo>
                    <a:cubicBezTo>
                      <a:pt x="20" y="25"/>
                      <a:pt x="26" y="20"/>
                      <a:pt x="26" y="13"/>
                    </a:cubicBezTo>
                    <a:cubicBezTo>
                      <a:pt x="26" y="6"/>
                      <a:pt x="20" y="0"/>
                      <a:pt x="13" y="0"/>
                    </a:cubicBezTo>
                    <a:close/>
                    <a:moveTo>
                      <a:pt x="21" y="14"/>
                    </a:moveTo>
                    <a:cubicBezTo>
                      <a:pt x="12" y="14"/>
                      <a:pt x="12" y="14"/>
                      <a:pt x="12" y="14"/>
                    </a:cubicBezTo>
                    <a:cubicBezTo>
                      <a:pt x="12" y="3"/>
                      <a:pt x="12" y="3"/>
                      <a:pt x="12" y="3"/>
                    </a:cubicBezTo>
                    <a:cubicBezTo>
                      <a:pt x="14" y="3"/>
                      <a:pt x="14" y="3"/>
                      <a:pt x="14" y="3"/>
                    </a:cubicBezTo>
                    <a:cubicBezTo>
                      <a:pt x="14" y="12"/>
                      <a:pt x="14" y="12"/>
                      <a:pt x="14" y="12"/>
                    </a:cubicBezTo>
                    <a:cubicBezTo>
                      <a:pt x="21" y="12"/>
                      <a:pt x="21" y="12"/>
                      <a:pt x="21" y="12"/>
                    </a:cubicBezTo>
                    <a:lnTo>
                      <a:pt x="21" y="1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grpSp>
        <p:nvGrpSpPr>
          <p:cNvPr id="2" name="组合 1"/>
          <p:cNvGrpSpPr/>
          <p:nvPr/>
        </p:nvGrpSpPr>
        <p:grpSpPr>
          <a:xfrm>
            <a:off x="816102" y="4734600"/>
            <a:ext cx="2860336" cy="1238385"/>
            <a:chOff x="611560" y="3334925"/>
            <a:chExt cx="2145531" cy="928789"/>
          </a:xfrm>
        </p:grpSpPr>
        <p:sp>
          <p:nvSpPr>
            <p:cNvPr id="38" name="文本框 50"/>
            <p:cNvSpPr txBox="1"/>
            <p:nvPr/>
          </p:nvSpPr>
          <p:spPr>
            <a:xfrm>
              <a:off x="644072" y="3334925"/>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01</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39" name="文本框 51"/>
            <p:cNvSpPr txBox="1"/>
            <p:nvPr/>
          </p:nvSpPr>
          <p:spPr>
            <a:xfrm>
              <a:off x="611560" y="3764923"/>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a:t>
              </a:r>
              <a:endParaRPr lang="en-US" altLang="zh-CN" sz="1600"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24013" y="1075394"/>
            <a:ext cx="2860336" cy="1229275"/>
            <a:chOff x="4067944" y="590521"/>
            <a:chExt cx="2145531" cy="921956"/>
          </a:xfrm>
        </p:grpSpPr>
        <p:sp>
          <p:nvSpPr>
            <p:cNvPr id="34" name="文本框 46"/>
            <p:cNvSpPr txBox="1"/>
            <p:nvPr/>
          </p:nvSpPr>
          <p:spPr>
            <a:xfrm>
              <a:off x="4084968" y="590521"/>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02</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1" name="文本框 51"/>
            <p:cNvSpPr txBox="1"/>
            <p:nvPr/>
          </p:nvSpPr>
          <p:spPr>
            <a:xfrm>
              <a:off x="4067944" y="1013687"/>
              <a:ext cx="2145531" cy="498790"/>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90497" y="2561024"/>
            <a:ext cx="2860336" cy="1268617"/>
            <a:chOff x="6518125" y="1704743"/>
            <a:chExt cx="2145531" cy="951463"/>
          </a:xfrm>
        </p:grpSpPr>
        <p:sp>
          <p:nvSpPr>
            <p:cNvPr id="36" name="文本框 48"/>
            <p:cNvSpPr txBox="1"/>
            <p:nvPr/>
          </p:nvSpPr>
          <p:spPr>
            <a:xfrm>
              <a:off x="6554643" y="1704743"/>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04</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2" name="文本框 51"/>
            <p:cNvSpPr txBox="1"/>
            <p:nvPr/>
          </p:nvSpPr>
          <p:spPr>
            <a:xfrm>
              <a:off x="6518125" y="2157415"/>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812784" y="5122868"/>
            <a:ext cx="2860336" cy="1252801"/>
            <a:chOff x="5109657" y="3626126"/>
            <a:chExt cx="2145531" cy="939601"/>
          </a:xfrm>
        </p:grpSpPr>
        <p:sp>
          <p:nvSpPr>
            <p:cNvPr id="40" name="文本框 52"/>
            <p:cNvSpPr txBox="1"/>
            <p:nvPr/>
          </p:nvSpPr>
          <p:spPr>
            <a:xfrm>
              <a:off x="5144570" y="3626126"/>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03</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3" name="文本框 51"/>
            <p:cNvSpPr txBox="1"/>
            <p:nvPr/>
          </p:nvSpPr>
          <p:spPr>
            <a:xfrm>
              <a:off x="5109657" y="4066936"/>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376572" y="2873125"/>
            <a:ext cx="366135" cy="682187"/>
            <a:chOff x="6369366" y="1913155"/>
            <a:chExt cx="274637" cy="511640"/>
          </a:xfrm>
        </p:grpSpPr>
        <p:sp>
          <p:nvSpPr>
            <p:cNvPr id="16" name="Freeform 13"/>
            <p:cNvSpPr/>
            <p:nvPr/>
          </p:nvSpPr>
          <p:spPr bwMode="auto">
            <a:xfrm>
              <a:off x="6369366" y="1913155"/>
              <a:ext cx="266500" cy="511640"/>
            </a:xfrm>
            <a:custGeom>
              <a:avLst/>
              <a:gdLst>
                <a:gd name="T0" fmla="*/ 0 w 262"/>
                <a:gd name="T1" fmla="*/ 503 h 503"/>
                <a:gd name="T2" fmla="*/ 0 w 262"/>
                <a:gd name="T3" fmla="*/ 262 h 503"/>
                <a:gd name="T4" fmla="*/ 262 w 262"/>
                <a:gd name="T5" fmla="*/ 0 h 503"/>
              </a:gdLst>
              <a:ahLst/>
              <a:cxnLst>
                <a:cxn ang="0">
                  <a:pos x="T0" y="T1"/>
                </a:cxn>
                <a:cxn ang="0">
                  <a:pos x="T2" y="T3"/>
                </a:cxn>
                <a:cxn ang="0">
                  <a:pos x="T4" y="T5"/>
                </a:cxn>
              </a:cxnLst>
              <a:rect l="0" t="0" r="r" b="b"/>
              <a:pathLst>
                <a:path w="262" h="503">
                  <a:moveTo>
                    <a:pt x="0" y="503"/>
                  </a:moveTo>
                  <a:lnTo>
                    <a:pt x="0" y="262"/>
                  </a:lnTo>
                  <a:lnTo>
                    <a:pt x="262"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8" name="Freeform 15"/>
            <p:cNvSpPr/>
            <p:nvPr/>
          </p:nvSpPr>
          <p:spPr bwMode="auto">
            <a:xfrm>
              <a:off x="6571784" y="1913155"/>
              <a:ext cx="72219" cy="65099"/>
            </a:xfrm>
            <a:custGeom>
              <a:avLst/>
              <a:gdLst>
                <a:gd name="T0" fmla="*/ 0 w 71"/>
                <a:gd name="T1" fmla="*/ 14 h 64"/>
                <a:gd name="T2" fmla="*/ 71 w 71"/>
                <a:gd name="T3" fmla="*/ 0 h 64"/>
                <a:gd name="T4" fmla="*/ 49 w 71"/>
                <a:gd name="T5" fmla="*/ 64 h 64"/>
                <a:gd name="T6" fmla="*/ 0 w 71"/>
                <a:gd name="T7" fmla="*/ 14 h 64"/>
              </a:gdLst>
              <a:ahLst/>
              <a:cxnLst>
                <a:cxn ang="0">
                  <a:pos x="T0" y="T1"/>
                </a:cxn>
                <a:cxn ang="0">
                  <a:pos x="T2" y="T3"/>
                </a:cxn>
                <a:cxn ang="0">
                  <a:pos x="T4" y="T5"/>
                </a:cxn>
                <a:cxn ang="0">
                  <a:pos x="T6" y="T7"/>
                </a:cxn>
              </a:cxnLst>
              <a:rect l="0" t="0" r="r" b="b"/>
              <a:pathLst>
                <a:path w="71" h="64">
                  <a:moveTo>
                    <a:pt x="0" y="14"/>
                  </a:moveTo>
                  <a:lnTo>
                    <a:pt x="71" y="0"/>
                  </a:lnTo>
                  <a:lnTo>
                    <a:pt x="49" y="64"/>
                  </a:lnTo>
                  <a:lnTo>
                    <a:pt x="0" y="14"/>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9" name="组合 48"/>
          <p:cNvGrpSpPr/>
          <p:nvPr/>
        </p:nvGrpSpPr>
        <p:grpSpPr>
          <a:xfrm>
            <a:off x="4784249" y="1388629"/>
            <a:ext cx="586494" cy="903931"/>
            <a:chOff x="3533387" y="799783"/>
            <a:chExt cx="439928" cy="677948"/>
          </a:xfrm>
        </p:grpSpPr>
        <p:sp>
          <p:nvSpPr>
            <p:cNvPr id="15" name="Freeform 12"/>
            <p:cNvSpPr/>
            <p:nvPr/>
          </p:nvSpPr>
          <p:spPr bwMode="auto">
            <a:xfrm>
              <a:off x="3533387" y="835893"/>
              <a:ext cx="403819" cy="641838"/>
            </a:xfrm>
            <a:custGeom>
              <a:avLst/>
              <a:gdLst>
                <a:gd name="T0" fmla="*/ 0 w 397"/>
                <a:gd name="T1" fmla="*/ 631 h 631"/>
                <a:gd name="T2" fmla="*/ 0 w 397"/>
                <a:gd name="T3" fmla="*/ 390 h 631"/>
                <a:gd name="T4" fmla="*/ 397 w 397"/>
                <a:gd name="T5" fmla="*/ 0 h 631"/>
              </a:gdLst>
              <a:ahLst/>
              <a:cxnLst>
                <a:cxn ang="0">
                  <a:pos x="T0" y="T1"/>
                </a:cxn>
                <a:cxn ang="0">
                  <a:pos x="T2" y="T3"/>
                </a:cxn>
                <a:cxn ang="0">
                  <a:pos x="T4" y="T5"/>
                </a:cxn>
              </a:cxnLst>
              <a:rect l="0" t="0" r="r" b="b"/>
              <a:pathLst>
                <a:path w="397" h="631">
                  <a:moveTo>
                    <a:pt x="0" y="631"/>
                  </a:moveTo>
                  <a:lnTo>
                    <a:pt x="0" y="390"/>
                  </a:lnTo>
                  <a:lnTo>
                    <a:pt x="397"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9" name="Freeform 16"/>
            <p:cNvSpPr/>
            <p:nvPr/>
          </p:nvSpPr>
          <p:spPr bwMode="auto">
            <a:xfrm>
              <a:off x="3901096" y="799783"/>
              <a:ext cx="72219" cy="72220"/>
            </a:xfrm>
            <a:custGeom>
              <a:avLst/>
              <a:gdLst>
                <a:gd name="T0" fmla="*/ 0 w 71"/>
                <a:gd name="T1" fmla="*/ 21 h 71"/>
                <a:gd name="T2" fmla="*/ 71 w 71"/>
                <a:gd name="T3" fmla="*/ 0 h 71"/>
                <a:gd name="T4" fmla="*/ 50 w 71"/>
                <a:gd name="T5" fmla="*/ 71 h 71"/>
                <a:gd name="T6" fmla="*/ 0 w 71"/>
                <a:gd name="T7" fmla="*/ 21 h 71"/>
              </a:gdLst>
              <a:ahLst/>
              <a:cxnLst>
                <a:cxn ang="0">
                  <a:pos x="T0" y="T1"/>
                </a:cxn>
                <a:cxn ang="0">
                  <a:pos x="T2" y="T3"/>
                </a:cxn>
                <a:cxn ang="0">
                  <a:pos x="T4" y="T5"/>
                </a:cxn>
                <a:cxn ang="0">
                  <a:pos x="T6" y="T7"/>
                </a:cxn>
              </a:cxnLst>
              <a:rect l="0" t="0" r="r" b="b"/>
              <a:pathLst>
                <a:path w="71" h="71">
                  <a:moveTo>
                    <a:pt x="0" y="21"/>
                  </a:moveTo>
                  <a:lnTo>
                    <a:pt x="71" y="0"/>
                  </a:lnTo>
                  <a:lnTo>
                    <a:pt x="50" y="71"/>
                  </a:lnTo>
                  <a:lnTo>
                    <a:pt x="0" y="21"/>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7" name="组合 46"/>
          <p:cNvGrpSpPr/>
          <p:nvPr/>
        </p:nvGrpSpPr>
        <p:grpSpPr>
          <a:xfrm flipH="1">
            <a:off x="2058096" y="4206420"/>
            <a:ext cx="443650" cy="868565"/>
            <a:chOff x="2315828" y="3517803"/>
            <a:chExt cx="411223" cy="651424"/>
          </a:xfrm>
        </p:grpSpPr>
        <p:sp>
          <p:nvSpPr>
            <p:cNvPr id="14" name="Freeform 11"/>
            <p:cNvSpPr/>
            <p:nvPr/>
          </p:nvSpPr>
          <p:spPr bwMode="auto">
            <a:xfrm>
              <a:off x="2315828" y="3517803"/>
              <a:ext cx="396699" cy="647942"/>
            </a:xfrm>
            <a:custGeom>
              <a:avLst/>
              <a:gdLst>
                <a:gd name="T0" fmla="*/ 0 w 390"/>
                <a:gd name="T1" fmla="*/ 0 h 637"/>
                <a:gd name="T2" fmla="*/ 0 w 390"/>
                <a:gd name="T3" fmla="*/ 241 h 637"/>
                <a:gd name="T4" fmla="*/ 390 w 390"/>
                <a:gd name="T5" fmla="*/ 637 h 637"/>
              </a:gdLst>
              <a:ahLst/>
              <a:cxnLst>
                <a:cxn ang="0">
                  <a:pos x="T0" y="T1"/>
                </a:cxn>
                <a:cxn ang="0">
                  <a:pos x="T2" y="T3"/>
                </a:cxn>
                <a:cxn ang="0">
                  <a:pos x="T4" y="T5"/>
                </a:cxn>
              </a:cxnLst>
              <a:rect l="0" t="0" r="r" b="b"/>
              <a:pathLst>
                <a:path w="390" h="637">
                  <a:moveTo>
                    <a:pt x="0" y="0"/>
                  </a:moveTo>
                  <a:lnTo>
                    <a:pt x="0" y="241"/>
                  </a:lnTo>
                  <a:lnTo>
                    <a:pt x="390" y="637"/>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0" name="Freeform 17"/>
            <p:cNvSpPr/>
            <p:nvPr/>
          </p:nvSpPr>
          <p:spPr bwMode="auto">
            <a:xfrm>
              <a:off x="2654832" y="4098025"/>
              <a:ext cx="72219" cy="71202"/>
            </a:xfrm>
            <a:custGeom>
              <a:avLst/>
              <a:gdLst>
                <a:gd name="T0" fmla="*/ 0 w 71"/>
                <a:gd name="T1" fmla="*/ 49 h 70"/>
                <a:gd name="T2" fmla="*/ 50 w 71"/>
                <a:gd name="T3" fmla="*/ 0 h 70"/>
                <a:gd name="T4" fmla="*/ 71 w 71"/>
                <a:gd name="T5" fmla="*/ 70 h 70"/>
                <a:gd name="T6" fmla="*/ 0 w 71"/>
                <a:gd name="T7" fmla="*/ 49 h 70"/>
              </a:gdLst>
              <a:ahLst/>
              <a:cxnLst>
                <a:cxn ang="0">
                  <a:pos x="T0" y="T1"/>
                </a:cxn>
                <a:cxn ang="0">
                  <a:pos x="T2" y="T3"/>
                </a:cxn>
                <a:cxn ang="0">
                  <a:pos x="T4" y="T5"/>
                </a:cxn>
                <a:cxn ang="0">
                  <a:pos x="T6" y="T7"/>
                </a:cxn>
              </a:cxnLst>
              <a:rect l="0" t="0" r="r" b="b"/>
              <a:pathLst>
                <a:path w="71" h="70">
                  <a:moveTo>
                    <a:pt x="0" y="49"/>
                  </a:moveTo>
                  <a:lnTo>
                    <a:pt x="50" y="0"/>
                  </a:lnTo>
                  <a:lnTo>
                    <a:pt x="71" y="70"/>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50" name="组合 49"/>
          <p:cNvGrpSpPr/>
          <p:nvPr/>
        </p:nvGrpSpPr>
        <p:grpSpPr>
          <a:xfrm>
            <a:off x="6416845" y="5142936"/>
            <a:ext cx="374271" cy="382463"/>
            <a:chOff x="4384764" y="3954953"/>
            <a:chExt cx="280740" cy="534018"/>
          </a:xfrm>
        </p:grpSpPr>
        <p:sp>
          <p:nvSpPr>
            <p:cNvPr id="17" name="Freeform 14"/>
            <p:cNvSpPr/>
            <p:nvPr/>
          </p:nvSpPr>
          <p:spPr bwMode="auto">
            <a:xfrm>
              <a:off x="4384764" y="3954953"/>
              <a:ext cx="266500" cy="511640"/>
            </a:xfrm>
            <a:custGeom>
              <a:avLst/>
              <a:gdLst>
                <a:gd name="T0" fmla="*/ 0 w 262"/>
                <a:gd name="T1" fmla="*/ 0 h 503"/>
                <a:gd name="T2" fmla="*/ 0 w 262"/>
                <a:gd name="T3" fmla="*/ 241 h 503"/>
                <a:gd name="T4" fmla="*/ 262 w 262"/>
                <a:gd name="T5" fmla="*/ 503 h 503"/>
              </a:gdLst>
              <a:ahLst/>
              <a:cxnLst>
                <a:cxn ang="0">
                  <a:pos x="T0" y="T1"/>
                </a:cxn>
                <a:cxn ang="0">
                  <a:pos x="T2" y="T3"/>
                </a:cxn>
                <a:cxn ang="0">
                  <a:pos x="T4" y="T5"/>
                </a:cxn>
              </a:cxnLst>
              <a:rect l="0" t="0" r="r" b="b"/>
              <a:pathLst>
                <a:path w="262" h="503">
                  <a:moveTo>
                    <a:pt x="0" y="0"/>
                  </a:moveTo>
                  <a:lnTo>
                    <a:pt x="0" y="241"/>
                  </a:lnTo>
                  <a:lnTo>
                    <a:pt x="262" y="503"/>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1" name="Freeform 18"/>
            <p:cNvSpPr/>
            <p:nvPr/>
          </p:nvSpPr>
          <p:spPr bwMode="auto">
            <a:xfrm>
              <a:off x="4593285" y="4416751"/>
              <a:ext cx="72219" cy="72220"/>
            </a:xfrm>
            <a:custGeom>
              <a:avLst/>
              <a:gdLst>
                <a:gd name="T0" fmla="*/ 0 w 71"/>
                <a:gd name="T1" fmla="*/ 49 h 71"/>
                <a:gd name="T2" fmla="*/ 50 w 71"/>
                <a:gd name="T3" fmla="*/ 0 h 71"/>
                <a:gd name="T4" fmla="*/ 71 w 71"/>
                <a:gd name="T5" fmla="*/ 71 h 71"/>
                <a:gd name="T6" fmla="*/ 0 w 71"/>
                <a:gd name="T7" fmla="*/ 49 h 71"/>
              </a:gdLst>
              <a:ahLst/>
              <a:cxnLst>
                <a:cxn ang="0">
                  <a:pos x="T0" y="T1"/>
                </a:cxn>
                <a:cxn ang="0">
                  <a:pos x="T2" y="T3"/>
                </a:cxn>
                <a:cxn ang="0">
                  <a:pos x="T4" y="T5"/>
                </a:cxn>
                <a:cxn ang="0">
                  <a:pos x="T6" y="T7"/>
                </a:cxn>
              </a:cxnLst>
              <a:rect l="0" t="0" r="r" b="b"/>
              <a:pathLst>
                <a:path w="71" h="71">
                  <a:moveTo>
                    <a:pt x="0" y="49"/>
                  </a:moveTo>
                  <a:lnTo>
                    <a:pt x="50" y="0"/>
                  </a:lnTo>
                  <a:lnTo>
                    <a:pt x="71" y="71"/>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250"/>
                                        <p:tgtEl>
                                          <p:spTgt spid="47"/>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 calcmode="lin" valueType="num">
                                      <p:cBhvr>
                                        <p:cTn id="18" dur="500" fill="hold"/>
                                        <p:tgtEl>
                                          <p:spTgt spid="2"/>
                                        </p:tgtEl>
                                        <p:attrNameLst>
                                          <p:attrName>style.rotation</p:attrName>
                                        </p:attrNameLst>
                                      </p:cBhvr>
                                      <p:tavLst>
                                        <p:tav tm="0">
                                          <p:val>
                                            <p:fltVal val="360"/>
                                          </p:val>
                                        </p:tav>
                                        <p:tav tm="100000">
                                          <p:val>
                                            <p:fltVal val="0"/>
                                          </p:val>
                                        </p:tav>
                                      </p:tavLst>
                                    </p:anim>
                                    <p:animEffect transition="in" filter="fade">
                                      <p:cBhvr>
                                        <p:cTn id="19" dur="500"/>
                                        <p:tgtEl>
                                          <p:spTgt spid="2"/>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250"/>
                                        <p:tgtEl>
                                          <p:spTgt spid="49"/>
                                        </p:tgtEl>
                                      </p:cBhvr>
                                    </p:animEffect>
                                  </p:childTnLst>
                                </p:cTn>
                              </p:par>
                            </p:childTnLst>
                          </p:cTn>
                        </p:par>
                        <p:par>
                          <p:cTn id="29" fill="hold">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 calcmode="lin" valueType="num">
                                      <p:cBhvr>
                                        <p:cTn id="34" dur="500" fill="hold"/>
                                        <p:tgtEl>
                                          <p:spTgt spid="35"/>
                                        </p:tgtEl>
                                        <p:attrNameLst>
                                          <p:attrName>style.rotation</p:attrName>
                                        </p:attrNameLst>
                                      </p:cBhvr>
                                      <p:tavLst>
                                        <p:tav tm="0">
                                          <p:val>
                                            <p:fltVal val="360"/>
                                          </p:val>
                                        </p:tav>
                                        <p:tav tm="100000">
                                          <p:val>
                                            <p:fltVal val="0"/>
                                          </p:val>
                                        </p:tav>
                                      </p:tavLst>
                                    </p:anim>
                                    <p:animEffect transition="in" filter="fade">
                                      <p:cBhvr>
                                        <p:cTn id="35" dur="500"/>
                                        <p:tgtEl>
                                          <p:spTgt spid="35"/>
                                        </p:tgtEl>
                                      </p:cBhvr>
                                    </p:animEffect>
                                  </p:childTnLst>
                                </p:cTn>
                              </p:par>
                            </p:childTnLst>
                          </p:cTn>
                        </p:par>
                        <p:par>
                          <p:cTn id="36" fill="hold">
                            <p:stCondLst>
                              <p:cond delay="3000"/>
                            </p:stCondLst>
                            <p:childTnLst>
                              <p:par>
                                <p:cTn id="37" presetID="23" presetClass="entr" presetSubtype="16"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250"/>
                                        <p:tgtEl>
                                          <p:spTgt spid="50"/>
                                        </p:tgtEl>
                                      </p:cBhvr>
                                    </p:animEffect>
                                  </p:childTnLst>
                                </p:cTn>
                              </p:par>
                            </p:childTnLst>
                          </p:cTn>
                        </p:par>
                        <p:par>
                          <p:cTn id="45" fill="hold">
                            <p:stCondLst>
                              <p:cond delay="4000"/>
                            </p:stCondLst>
                            <p:childTnLst>
                              <p:par>
                                <p:cTn id="46" presetID="49" presetClass="entr" presetSubtype="0" decel="10000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 calcmode="lin" valueType="num">
                                      <p:cBhvr>
                                        <p:cTn id="50" dur="500" fill="hold"/>
                                        <p:tgtEl>
                                          <p:spTgt spid="41"/>
                                        </p:tgtEl>
                                        <p:attrNameLst>
                                          <p:attrName>style.rotation</p:attrName>
                                        </p:attrNameLst>
                                      </p:cBhvr>
                                      <p:tavLst>
                                        <p:tav tm="0">
                                          <p:val>
                                            <p:fltVal val="360"/>
                                          </p:val>
                                        </p:tav>
                                        <p:tav tm="100000">
                                          <p:val>
                                            <p:fltVal val="0"/>
                                          </p:val>
                                        </p:tav>
                                      </p:tavLst>
                                    </p:anim>
                                    <p:animEffect transition="in" filter="fade">
                                      <p:cBhvr>
                                        <p:cTn id="51" dur="500"/>
                                        <p:tgtEl>
                                          <p:spTgt spid="41"/>
                                        </p:tgtEl>
                                      </p:cBhvr>
                                    </p:animEffect>
                                  </p:childTnLst>
                                </p:cTn>
                              </p:par>
                            </p:childTnLst>
                          </p:cTn>
                        </p:par>
                        <p:par>
                          <p:cTn id="52" fill="hold">
                            <p:stCondLst>
                              <p:cond delay="4500"/>
                            </p:stCondLst>
                            <p:childTnLst>
                              <p:par>
                                <p:cTn id="53" presetID="23" presetClass="entr" presetSubtype="16"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250"/>
                                        <p:tgtEl>
                                          <p:spTgt spid="48"/>
                                        </p:tgtEl>
                                      </p:cBhvr>
                                    </p:animEffect>
                                  </p:childTnLst>
                                </p:cTn>
                              </p:par>
                            </p:childTnLst>
                          </p:cTn>
                        </p:par>
                        <p:par>
                          <p:cTn id="61" fill="hold">
                            <p:stCondLst>
                              <p:cond delay="5500"/>
                            </p:stCondLst>
                            <p:childTnLst>
                              <p:par>
                                <p:cTn id="62" presetID="49" presetClass="entr" presetSubtype="0" decel="10000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 calcmode="lin" valueType="num">
                                      <p:cBhvr>
                                        <p:cTn id="66" dur="500" fill="hold"/>
                                        <p:tgtEl>
                                          <p:spTgt spid="37"/>
                                        </p:tgtEl>
                                        <p:attrNameLst>
                                          <p:attrName>style.rotation</p:attrName>
                                        </p:attrNameLst>
                                      </p:cBhvr>
                                      <p:tavLst>
                                        <p:tav tm="0">
                                          <p:val>
                                            <p:fltVal val="360"/>
                                          </p:val>
                                        </p:tav>
                                        <p:tav tm="100000">
                                          <p:val>
                                            <p:fltVal val="0"/>
                                          </p:val>
                                        </p:tav>
                                      </p:tavLst>
                                    </p:anim>
                                    <p:animEffect transition="in" filter="fade">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6"/>
          <p:cNvCxnSpPr/>
          <p:nvPr/>
        </p:nvCxnSpPr>
        <p:spPr>
          <a:xfrm>
            <a:off x="1220560" y="2363963"/>
            <a:ext cx="3815503" cy="0"/>
          </a:xfrm>
          <a:prstGeom prst="line">
            <a:avLst/>
          </a:prstGeom>
          <a:noFill/>
          <a:ln w="50800">
            <a:solidFill>
              <a:schemeClr val="accent4"/>
            </a:solidFill>
            <a:headEnd type="oval"/>
            <a:tailEnd type="none"/>
          </a:ln>
        </p:spPr>
      </p:cxnSp>
      <p:cxnSp>
        <p:nvCxnSpPr>
          <p:cNvPr id="3" name="Straight Connector 85"/>
          <p:cNvCxnSpPr/>
          <p:nvPr/>
        </p:nvCxnSpPr>
        <p:spPr>
          <a:xfrm>
            <a:off x="1882845" y="3524561"/>
            <a:ext cx="3131592" cy="0"/>
          </a:xfrm>
          <a:prstGeom prst="line">
            <a:avLst/>
          </a:prstGeom>
          <a:noFill/>
          <a:ln w="50800">
            <a:solidFill>
              <a:schemeClr val="accent4"/>
            </a:solidFill>
            <a:tailEnd type="none"/>
          </a:ln>
        </p:spPr>
      </p:cxnSp>
      <p:cxnSp>
        <p:nvCxnSpPr>
          <p:cNvPr id="4" name="Straight Connector 13"/>
          <p:cNvCxnSpPr/>
          <p:nvPr/>
        </p:nvCxnSpPr>
        <p:spPr>
          <a:xfrm>
            <a:off x="1857448" y="4685159"/>
            <a:ext cx="3995480" cy="0"/>
          </a:xfrm>
          <a:prstGeom prst="line">
            <a:avLst/>
          </a:prstGeom>
          <a:noFill/>
          <a:ln w="50800">
            <a:solidFill>
              <a:schemeClr val="accent4"/>
            </a:solidFill>
            <a:tailEnd type="triangle"/>
          </a:ln>
        </p:spPr>
      </p:cxnSp>
      <p:sp>
        <p:nvSpPr>
          <p:cNvPr id="5" name="Oval 42"/>
          <p:cNvSpPr>
            <a:spLocks noChangeArrowheads="1"/>
          </p:cNvSpPr>
          <p:nvPr/>
        </p:nvSpPr>
        <p:spPr bwMode="auto">
          <a:xfrm>
            <a:off x="189604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6" name="TextBox 5"/>
          <p:cNvSpPr txBox="1"/>
          <p:nvPr/>
        </p:nvSpPr>
        <p:spPr>
          <a:xfrm>
            <a:off x="1716953" y="2513825"/>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Jan         Feb         Mar         Apr</a:t>
            </a:r>
            <a:endParaRPr lang="zh-CN" altLang="en-US" sz="1600" dirty="0">
              <a:solidFill>
                <a:schemeClr val="tx1">
                  <a:lumMod val="50000"/>
                  <a:lumOff val="50000"/>
                </a:schemeClr>
              </a:solidFill>
              <a:latin typeface="Helvetica Inserat LT Std" panose="020B0806030702050204" pitchFamily="34" charset="0"/>
            </a:endParaRPr>
          </a:p>
        </p:txBody>
      </p:sp>
      <p:sp>
        <p:nvSpPr>
          <p:cNvPr id="7" name="TextBox 6"/>
          <p:cNvSpPr txBox="1"/>
          <p:nvPr/>
        </p:nvSpPr>
        <p:spPr>
          <a:xfrm>
            <a:off x="2323908" y="4933172"/>
            <a:ext cx="3543524"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Aug         Sep         Oct         Nov</a:t>
            </a:r>
            <a:endParaRPr lang="zh-CN" altLang="en-US" sz="1600" dirty="0">
              <a:solidFill>
                <a:schemeClr val="tx1">
                  <a:lumMod val="50000"/>
                  <a:lumOff val="50000"/>
                </a:schemeClr>
              </a:solidFill>
              <a:latin typeface="Helvetica Inserat LT Std" panose="020B0806030702050204" pitchFamily="34" charset="0"/>
            </a:endParaRPr>
          </a:p>
        </p:txBody>
      </p:sp>
      <p:sp>
        <p:nvSpPr>
          <p:cNvPr id="8" name="Arc 1"/>
          <p:cNvSpPr/>
          <p:nvPr/>
        </p:nvSpPr>
        <p:spPr>
          <a:xfrm>
            <a:off x="4379822" y="2363965"/>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9" name="TextBox 8"/>
          <p:cNvSpPr txBox="1"/>
          <p:nvPr/>
        </p:nvSpPr>
        <p:spPr>
          <a:xfrm>
            <a:off x="2302092" y="3757631"/>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May        Jun          Jul</a:t>
            </a:r>
            <a:endParaRPr lang="zh-CN" altLang="en-US" sz="1600" dirty="0">
              <a:solidFill>
                <a:schemeClr val="tx1">
                  <a:lumMod val="50000"/>
                  <a:lumOff val="50000"/>
                </a:schemeClr>
              </a:solidFill>
              <a:latin typeface="Helvetica Inserat LT Std" panose="020B0806030702050204" pitchFamily="34" charset="0"/>
            </a:endParaRPr>
          </a:p>
        </p:txBody>
      </p:sp>
      <p:sp>
        <p:nvSpPr>
          <p:cNvPr id="10" name="Arc 69"/>
          <p:cNvSpPr/>
          <p:nvPr/>
        </p:nvSpPr>
        <p:spPr>
          <a:xfrm flipH="1">
            <a:off x="1323952" y="3524562"/>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11" name="Oval 14"/>
          <p:cNvSpPr/>
          <p:nvPr/>
        </p:nvSpPr>
        <p:spPr>
          <a:xfrm>
            <a:off x="1373032" y="2194563"/>
            <a:ext cx="319221" cy="319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1</a:t>
            </a:r>
            <a:endParaRPr lang="zh-CN" altLang="en-US" sz="1600" b="1" dirty="0">
              <a:solidFill>
                <a:schemeClr val="bg1"/>
              </a:solidFill>
            </a:endParaRPr>
          </a:p>
        </p:txBody>
      </p:sp>
      <p:sp>
        <p:nvSpPr>
          <p:cNvPr id="12" name="Oval 88"/>
          <p:cNvSpPr/>
          <p:nvPr/>
        </p:nvSpPr>
        <p:spPr>
          <a:xfrm>
            <a:off x="4657059" y="3366979"/>
            <a:ext cx="319221" cy="3192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2</a:t>
            </a:r>
            <a:endParaRPr lang="zh-CN" altLang="en-US" sz="1600" b="1" dirty="0">
              <a:solidFill>
                <a:schemeClr val="bg1"/>
              </a:solidFill>
            </a:endParaRPr>
          </a:p>
        </p:txBody>
      </p:sp>
      <p:sp>
        <p:nvSpPr>
          <p:cNvPr id="13" name="Oval 89"/>
          <p:cNvSpPr/>
          <p:nvPr/>
        </p:nvSpPr>
        <p:spPr>
          <a:xfrm>
            <a:off x="1828490" y="4516738"/>
            <a:ext cx="319221" cy="319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3</a:t>
            </a:r>
            <a:endParaRPr lang="zh-CN" altLang="en-US" sz="1600" b="1" dirty="0">
              <a:solidFill>
                <a:schemeClr val="bg1"/>
              </a:solidFill>
            </a:endParaRPr>
          </a:p>
        </p:txBody>
      </p:sp>
      <p:sp>
        <p:nvSpPr>
          <p:cNvPr id="14" name="Oval 42"/>
          <p:cNvSpPr>
            <a:spLocks noChangeArrowheads="1"/>
          </p:cNvSpPr>
          <p:nvPr/>
        </p:nvSpPr>
        <p:spPr bwMode="auto">
          <a:xfrm>
            <a:off x="273395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5" name="Oval 42"/>
          <p:cNvSpPr>
            <a:spLocks noChangeArrowheads="1"/>
          </p:cNvSpPr>
          <p:nvPr/>
        </p:nvSpPr>
        <p:spPr bwMode="auto">
          <a:xfrm>
            <a:off x="3592399"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6" name="Oval 42"/>
          <p:cNvSpPr>
            <a:spLocks noChangeArrowheads="1"/>
          </p:cNvSpPr>
          <p:nvPr/>
        </p:nvSpPr>
        <p:spPr bwMode="auto">
          <a:xfrm>
            <a:off x="4453641"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7" name="Oval 42"/>
          <p:cNvSpPr>
            <a:spLocks noChangeArrowheads="1"/>
          </p:cNvSpPr>
          <p:nvPr/>
        </p:nvSpPr>
        <p:spPr bwMode="auto">
          <a:xfrm>
            <a:off x="2487177"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8" name="Oval 42"/>
          <p:cNvSpPr>
            <a:spLocks noChangeArrowheads="1"/>
          </p:cNvSpPr>
          <p:nvPr/>
        </p:nvSpPr>
        <p:spPr bwMode="auto">
          <a:xfrm>
            <a:off x="3347705"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9" name="Oval 42"/>
          <p:cNvSpPr>
            <a:spLocks noChangeArrowheads="1"/>
          </p:cNvSpPr>
          <p:nvPr/>
        </p:nvSpPr>
        <p:spPr bwMode="auto">
          <a:xfrm>
            <a:off x="4221787" y="3434181"/>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0" name="Oval 42"/>
          <p:cNvSpPr>
            <a:spLocks noChangeArrowheads="1"/>
          </p:cNvSpPr>
          <p:nvPr/>
        </p:nvSpPr>
        <p:spPr bwMode="auto">
          <a:xfrm>
            <a:off x="2487177" y="4593708"/>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1" name="Oval 42"/>
          <p:cNvSpPr>
            <a:spLocks noChangeArrowheads="1"/>
          </p:cNvSpPr>
          <p:nvPr/>
        </p:nvSpPr>
        <p:spPr bwMode="auto">
          <a:xfrm>
            <a:off x="3347705" y="4604199"/>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2" name="Oval 42"/>
          <p:cNvSpPr>
            <a:spLocks noChangeArrowheads="1"/>
          </p:cNvSpPr>
          <p:nvPr/>
        </p:nvSpPr>
        <p:spPr bwMode="auto">
          <a:xfrm>
            <a:off x="4221787"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3" name="Oval 42"/>
          <p:cNvSpPr>
            <a:spLocks noChangeArrowheads="1"/>
          </p:cNvSpPr>
          <p:nvPr/>
        </p:nvSpPr>
        <p:spPr bwMode="auto">
          <a:xfrm>
            <a:off x="5095871"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4" name="文本框 8"/>
          <p:cNvSpPr txBox="1"/>
          <p:nvPr/>
        </p:nvSpPr>
        <p:spPr>
          <a:xfrm>
            <a:off x="6287997" y="2000619"/>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3"/>
                </a:solidFill>
                <a:latin typeface="微软雅黑" panose="020B0503020204020204" pitchFamily="34" charset="-122"/>
                <a:ea typeface="微软雅黑" panose="020B0503020204020204" pitchFamily="34" charset="-122"/>
              </a:rPr>
              <a:t>01</a:t>
            </a:r>
            <a:r>
              <a:rPr lang="zh-CN" altLang="en-US" sz="1400" dirty="0">
                <a:solidFill>
                  <a:schemeClr val="accent3"/>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3"/>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8"/>
          <p:cNvSpPr txBox="1"/>
          <p:nvPr/>
        </p:nvSpPr>
        <p:spPr>
          <a:xfrm>
            <a:off x="6287997" y="3157524"/>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2"/>
                </a:solidFill>
                <a:latin typeface="微软雅黑" panose="020B0503020204020204" pitchFamily="34" charset="-122"/>
                <a:ea typeface="微软雅黑" panose="020B0503020204020204" pitchFamily="34" charset="-122"/>
              </a:rPr>
              <a:t>02</a:t>
            </a:r>
            <a:r>
              <a:rPr lang="zh-CN" altLang="en-US" sz="1400" dirty="0">
                <a:solidFill>
                  <a:schemeClr val="accent2"/>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2"/>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6287997" y="4225436"/>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1"/>
                </a:solidFill>
                <a:latin typeface="微软雅黑" panose="020B0503020204020204" pitchFamily="34" charset="-122"/>
                <a:ea typeface="微软雅黑" panose="020B0503020204020204" pitchFamily="34" charset="-122"/>
              </a:rPr>
              <a:t>03</a:t>
            </a:r>
            <a:r>
              <a:rPr lang="zh-CN" altLang="en-US" sz="1400" dirty="0">
                <a:solidFill>
                  <a:schemeClr val="accent1"/>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标题 26"/>
          <p:cNvSpPr>
            <a:spLocks noGrp="1"/>
          </p:cNvSpPr>
          <p:nvPr>
            <p:ph type="title"/>
          </p:nvPr>
        </p:nvSpPr>
        <p:spPr/>
        <p:txBody>
          <a:bodyPr/>
          <a:lstStyle/>
          <a:p>
            <a:r>
              <a:rPr lang="zh-CN" altLang="en-US"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5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25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transition="in" filter="fade">
                                      <p:cBhvr>
                                        <p:cTn id="41" dur="25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250" fill="hold"/>
                                        <p:tgtEl>
                                          <p:spTgt spid="15"/>
                                        </p:tgtEl>
                                        <p:attrNameLst>
                                          <p:attrName>ppt_w</p:attrName>
                                        </p:attrNameLst>
                                      </p:cBhvr>
                                      <p:tavLst>
                                        <p:tav tm="0">
                                          <p:val>
                                            <p:fltVal val="0"/>
                                          </p:val>
                                        </p:tav>
                                        <p:tav tm="100000">
                                          <p:val>
                                            <p:strVal val="#ppt_w"/>
                                          </p:val>
                                        </p:tav>
                                      </p:tavLst>
                                    </p:anim>
                                    <p:anim calcmode="lin" valueType="num">
                                      <p:cBhvr>
                                        <p:cTn id="46" dur="250" fill="hold"/>
                                        <p:tgtEl>
                                          <p:spTgt spid="15"/>
                                        </p:tgtEl>
                                        <p:attrNameLst>
                                          <p:attrName>ppt_h</p:attrName>
                                        </p:attrNameLst>
                                      </p:cBhvr>
                                      <p:tavLst>
                                        <p:tav tm="0">
                                          <p:val>
                                            <p:fltVal val="0"/>
                                          </p:val>
                                        </p:tav>
                                        <p:tav tm="100000">
                                          <p:val>
                                            <p:strVal val="#ppt_h"/>
                                          </p:val>
                                        </p:tav>
                                      </p:tavLst>
                                    </p:anim>
                                    <p:animEffect transition="in" filter="fade">
                                      <p:cBhvr>
                                        <p:cTn id="47" dur="25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animEffect transition="in" filter="fade">
                                      <p:cBhvr>
                                        <p:cTn id="59" dur="250"/>
                                        <p:tgtEl>
                                          <p:spTgt spid="1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fltVal val="0"/>
                                          </p:val>
                                        </p:tav>
                                        <p:tav tm="100000">
                                          <p:val>
                                            <p:strVal val="#ppt_w"/>
                                          </p:val>
                                        </p:tav>
                                      </p:tavLst>
                                    </p:anim>
                                    <p:anim calcmode="lin" valueType="num">
                                      <p:cBhvr>
                                        <p:cTn id="70" dur="250" fill="hold"/>
                                        <p:tgtEl>
                                          <p:spTgt spid="18"/>
                                        </p:tgtEl>
                                        <p:attrNameLst>
                                          <p:attrName>ppt_h</p:attrName>
                                        </p:attrNameLst>
                                      </p:cBhvr>
                                      <p:tavLst>
                                        <p:tav tm="0">
                                          <p:val>
                                            <p:fltVal val="0"/>
                                          </p:val>
                                        </p:tav>
                                        <p:tav tm="100000">
                                          <p:val>
                                            <p:strVal val="#ppt_h"/>
                                          </p:val>
                                        </p:tav>
                                      </p:tavLst>
                                    </p:anim>
                                    <p:animEffect transition="in" filter="fade">
                                      <p:cBhvr>
                                        <p:cTn id="71" dur="250"/>
                                        <p:tgtEl>
                                          <p:spTgt spid="18"/>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fltVal val="0"/>
                                          </p:val>
                                        </p:tav>
                                        <p:tav tm="100000">
                                          <p:val>
                                            <p:strVal val="#ppt_w"/>
                                          </p:val>
                                        </p:tav>
                                      </p:tavLst>
                                    </p:anim>
                                    <p:anim calcmode="lin" valueType="num">
                                      <p:cBhvr>
                                        <p:cTn id="82" dur="250" fill="hold"/>
                                        <p:tgtEl>
                                          <p:spTgt spid="13"/>
                                        </p:tgtEl>
                                        <p:attrNameLst>
                                          <p:attrName>ppt_h</p:attrName>
                                        </p:attrNameLst>
                                      </p:cBhvr>
                                      <p:tavLst>
                                        <p:tav tm="0">
                                          <p:val>
                                            <p:fltVal val="0"/>
                                          </p:val>
                                        </p:tav>
                                        <p:tav tm="100000">
                                          <p:val>
                                            <p:strVal val="#ppt_h"/>
                                          </p:val>
                                        </p:tav>
                                      </p:tavLst>
                                    </p:anim>
                                    <p:animEffect transition="in" filter="fade">
                                      <p:cBhvr>
                                        <p:cTn id="83" dur="250"/>
                                        <p:tgtEl>
                                          <p:spTgt spid="13"/>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ppt_w</p:attrName>
                                        </p:attrNameLst>
                                      </p:cBhvr>
                                      <p:tavLst>
                                        <p:tav tm="0">
                                          <p:val>
                                            <p:fltVal val="0"/>
                                          </p:val>
                                        </p:tav>
                                        <p:tav tm="100000">
                                          <p:val>
                                            <p:strVal val="#ppt_w"/>
                                          </p:val>
                                        </p:tav>
                                      </p:tavLst>
                                    </p:anim>
                                    <p:anim calcmode="lin" valueType="num">
                                      <p:cBhvr>
                                        <p:cTn id="88" dur="250" fill="hold"/>
                                        <p:tgtEl>
                                          <p:spTgt spid="20"/>
                                        </p:tgtEl>
                                        <p:attrNameLst>
                                          <p:attrName>ppt_h</p:attrName>
                                        </p:attrNameLst>
                                      </p:cBhvr>
                                      <p:tavLst>
                                        <p:tav tm="0">
                                          <p:val>
                                            <p:fltVal val="0"/>
                                          </p:val>
                                        </p:tav>
                                        <p:tav tm="100000">
                                          <p:val>
                                            <p:strVal val="#ppt_h"/>
                                          </p:val>
                                        </p:tav>
                                      </p:tavLst>
                                    </p:anim>
                                    <p:animEffect transition="in" filter="fade">
                                      <p:cBhvr>
                                        <p:cTn id="89" dur="250"/>
                                        <p:tgtEl>
                                          <p:spTgt spid="20"/>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250" fill="hold"/>
                                        <p:tgtEl>
                                          <p:spTgt spid="21"/>
                                        </p:tgtEl>
                                        <p:attrNameLst>
                                          <p:attrName>ppt_w</p:attrName>
                                        </p:attrNameLst>
                                      </p:cBhvr>
                                      <p:tavLst>
                                        <p:tav tm="0">
                                          <p:val>
                                            <p:fltVal val="0"/>
                                          </p:val>
                                        </p:tav>
                                        <p:tav tm="100000">
                                          <p:val>
                                            <p:strVal val="#ppt_w"/>
                                          </p:val>
                                        </p:tav>
                                      </p:tavLst>
                                    </p:anim>
                                    <p:anim calcmode="lin" valueType="num">
                                      <p:cBhvr>
                                        <p:cTn id="94" dur="250" fill="hold"/>
                                        <p:tgtEl>
                                          <p:spTgt spid="21"/>
                                        </p:tgtEl>
                                        <p:attrNameLst>
                                          <p:attrName>ppt_h</p:attrName>
                                        </p:attrNameLst>
                                      </p:cBhvr>
                                      <p:tavLst>
                                        <p:tav tm="0">
                                          <p:val>
                                            <p:fltVal val="0"/>
                                          </p:val>
                                        </p:tav>
                                        <p:tav tm="100000">
                                          <p:val>
                                            <p:strVal val="#ppt_h"/>
                                          </p:val>
                                        </p:tav>
                                      </p:tavLst>
                                    </p:anim>
                                    <p:animEffect transition="in" filter="fade">
                                      <p:cBhvr>
                                        <p:cTn id="95" dur="250"/>
                                        <p:tgtEl>
                                          <p:spTgt spid="21"/>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250" fill="hold"/>
                                        <p:tgtEl>
                                          <p:spTgt spid="22"/>
                                        </p:tgtEl>
                                        <p:attrNameLst>
                                          <p:attrName>ppt_w</p:attrName>
                                        </p:attrNameLst>
                                      </p:cBhvr>
                                      <p:tavLst>
                                        <p:tav tm="0">
                                          <p:val>
                                            <p:fltVal val="0"/>
                                          </p:val>
                                        </p:tav>
                                        <p:tav tm="100000">
                                          <p:val>
                                            <p:strVal val="#ppt_w"/>
                                          </p:val>
                                        </p:tav>
                                      </p:tavLst>
                                    </p:anim>
                                    <p:anim calcmode="lin" valueType="num">
                                      <p:cBhvr>
                                        <p:cTn id="100" dur="250" fill="hold"/>
                                        <p:tgtEl>
                                          <p:spTgt spid="22"/>
                                        </p:tgtEl>
                                        <p:attrNameLst>
                                          <p:attrName>ppt_h</p:attrName>
                                        </p:attrNameLst>
                                      </p:cBhvr>
                                      <p:tavLst>
                                        <p:tav tm="0">
                                          <p:val>
                                            <p:fltVal val="0"/>
                                          </p:val>
                                        </p:tav>
                                        <p:tav tm="100000">
                                          <p:val>
                                            <p:strVal val="#ppt_h"/>
                                          </p:val>
                                        </p:tav>
                                      </p:tavLst>
                                    </p:anim>
                                    <p:animEffect transition="in" filter="fade">
                                      <p:cBhvr>
                                        <p:cTn id="101" dur="250"/>
                                        <p:tgtEl>
                                          <p:spTgt spid="22"/>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250" fill="hold"/>
                                        <p:tgtEl>
                                          <p:spTgt spid="23"/>
                                        </p:tgtEl>
                                        <p:attrNameLst>
                                          <p:attrName>ppt_w</p:attrName>
                                        </p:attrNameLst>
                                      </p:cBhvr>
                                      <p:tavLst>
                                        <p:tav tm="0">
                                          <p:val>
                                            <p:fltVal val="0"/>
                                          </p:val>
                                        </p:tav>
                                        <p:tav tm="100000">
                                          <p:val>
                                            <p:strVal val="#ppt_w"/>
                                          </p:val>
                                        </p:tav>
                                      </p:tavLst>
                                    </p:anim>
                                    <p:anim calcmode="lin" valueType="num">
                                      <p:cBhvr>
                                        <p:cTn id="106" dur="250" fill="hold"/>
                                        <p:tgtEl>
                                          <p:spTgt spid="23"/>
                                        </p:tgtEl>
                                        <p:attrNameLst>
                                          <p:attrName>ppt_h</p:attrName>
                                        </p:attrNameLst>
                                      </p:cBhvr>
                                      <p:tavLst>
                                        <p:tav tm="0">
                                          <p:val>
                                            <p:fltVal val="0"/>
                                          </p:val>
                                        </p:tav>
                                        <p:tav tm="100000">
                                          <p:val>
                                            <p:strVal val="#ppt_h"/>
                                          </p:val>
                                        </p:tav>
                                      </p:tavLst>
                                    </p:anim>
                                    <p:animEffect transition="in" filter="fade">
                                      <p:cBhvr>
                                        <p:cTn id="107" dur="250"/>
                                        <p:tgtEl>
                                          <p:spTgt spid="23"/>
                                        </p:tgtEl>
                                      </p:cBhvr>
                                    </p:animEffect>
                                  </p:childTnLst>
                                </p:cTn>
                              </p:par>
                            </p:childTnLst>
                          </p:cTn>
                        </p:par>
                        <p:par>
                          <p:cTn id="108" fill="hold">
                            <p:stCondLst>
                              <p:cond delay="9500"/>
                            </p:stCondLst>
                            <p:childTnLst>
                              <p:par>
                                <p:cTn id="109" presetID="2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wipe(left)">
                                      <p:cBhvr>
                                        <p:cTn id="111" dur="500"/>
                                        <p:tgtEl>
                                          <p:spTgt spid="6"/>
                                        </p:tgtEl>
                                      </p:cBhvr>
                                    </p:animEffec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left)">
                                      <p:cBhvr>
                                        <p:cTn id="115" dur="500"/>
                                        <p:tgtEl>
                                          <p:spTgt spid="9"/>
                                        </p:tgtEl>
                                      </p:cBhvr>
                                    </p:animEffect>
                                  </p:childTnLst>
                                </p:cTn>
                              </p:par>
                            </p:childTnLst>
                          </p:cTn>
                        </p:par>
                        <p:par>
                          <p:cTn id="116" fill="hold">
                            <p:stCondLst>
                              <p:cond delay="10500"/>
                            </p:stCondLst>
                            <p:childTnLst>
                              <p:par>
                                <p:cTn id="117" presetID="22" presetClass="entr" presetSubtype="8" fill="hold" grpId="0"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11000"/>
                            </p:stCondLst>
                            <p:childTnLst>
                              <p:par>
                                <p:cTn id="121" presetID="22" presetClass="entr" presetSubtype="8"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750"/>
                                        <p:tgtEl>
                                          <p:spTgt spid="24"/>
                                        </p:tgtEl>
                                      </p:cBhvr>
                                    </p:animEffect>
                                  </p:childTnLst>
                                </p:cTn>
                              </p:par>
                            </p:childTnLst>
                          </p:cTn>
                        </p:par>
                        <p:par>
                          <p:cTn id="124" fill="hold">
                            <p:stCondLst>
                              <p:cond delay="12000"/>
                            </p:stCondLst>
                            <p:childTnLst>
                              <p:par>
                                <p:cTn id="125" presetID="22" presetClass="entr" presetSubtype="8"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750"/>
                                        <p:tgtEl>
                                          <p:spTgt spid="25"/>
                                        </p:tgtEl>
                                      </p:cBhvr>
                                    </p:animEffect>
                                  </p:childTnLst>
                                </p:cTn>
                              </p:par>
                            </p:childTnLst>
                          </p:cTn>
                        </p:par>
                        <p:par>
                          <p:cTn id="128" fill="hold">
                            <p:stCondLst>
                              <p:cond delay="13000"/>
                            </p:stCondLst>
                            <p:childTnLst>
                              <p:par>
                                <p:cTn id="129" presetID="22" presetClass="entr" presetSubtype="8"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2" name="Text Box 41"/>
            <p:cNvSpPr txBox="1">
              <a:spLocks noChangeArrowheads="1"/>
            </p:cNvSpPr>
            <p:nvPr/>
          </p:nvSpPr>
          <p:spPr bwMode="auto">
            <a:xfrm>
              <a:off x="1097436" y="1815163"/>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66" name="矩形 27"/>
            <p:cNvSpPr/>
            <p:nvPr/>
          </p:nvSpPr>
          <p:spPr>
            <a:xfrm>
              <a:off x="1506571"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grpSp>
      <p:grpSp>
        <p:nvGrpSpPr>
          <p:cNvPr id="3"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7" name="矩形 28"/>
            <p:cNvSpPr/>
            <p:nvPr/>
          </p:nvSpPr>
          <p:spPr>
            <a:xfrm>
              <a:off x="3278030"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0" name="Text Box 41"/>
            <p:cNvSpPr txBox="1">
              <a:spLocks noChangeArrowheads="1"/>
            </p:cNvSpPr>
            <p:nvPr/>
          </p:nvSpPr>
          <p:spPr bwMode="auto">
            <a:xfrm>
              <a:off x="2870511" y="1815163"/>
              <a:ext cx="1620675" cy="91164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4"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8" name="矩形 29"/>
            <p:cNvSpPr/>
            <p:nvPr/>
          </p:nvSpPr>
          <p:spPr>
            <a:xfrm>
              <a:off x="5019473"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1" name="Text Box 41"/>
            <p:cNvSpPr txBox="1">
              <a:spLocks noChangeArrowheads="1"/>
            </p:cNvSpPr>
            <p:nvPr/>
          </p:nvSpPr>
          <p:spPr bwMode="auto">
            <a:xfrm>
              <a:off x="4632636" y="1824688"/>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9" name="矩形 30"/>
            <p:cNvSpPr/>
            <p:nvPr/>
          </p:nvSpPr>
          <p:spPr>
            <a:xfrm>
              <a:off x="6807568"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2" name="Text Box 41"/>
            <p:cNvSpPr txBox="1">
              <a:spLocks noChangeArrowheads="1"/>
            </p:cNvSpPr>
            <p:nvPr/>
          </p:nvSpPr>
          <p:spPr bwMode="auto">
            <a:xfrm>
              <a:off x="6458549" y="1834213"/>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 name="Group 119"/>
          <p:cNvGrpSpPr/>
          <p:nvPr/>
        </p:nvGrpSpPr>
        <p:grpSpPr>
          <a:xfrm>
            <a:off x="3938713" y="4465739"/>
            <a:ext cx="4164077" cy="4121777"/>
            <a:chOff x="2953610" y="3349505"/>
            <a:chExt cx="3123871" cy="3092138"/>
          </a:xfrm>
        </p:grpSpPr>
        <p:grpSp>
          <p:nvGrpSpPr>
            <p:cNvPr id="7"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8"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9"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0"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11"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2"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4"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ppt_x</p:attrName>
                                        </p:attrNameLst>
                                      </p:cBhvr>
                                      <p:tavLst>
                                        <p:tav tm="0">
                                          <p:val>
                                            <p:strVal val="#ppt_x-.2"/>
                                          </p:val>
                                        </p:tav>
                                        <p:tav tm="100000">
                                          <p:val>
                                            <p:strVal val="#ppt_x"/>
                                          </p:val>
                                        </p:tav>
                                      </p:tavLst>
                                    </p:anim>
                                    <p:anim calcmode="lin" valueType="num">
                                      <p:cBhvr>
                                        <p:cTn id="2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ppt_x</p:attrName>
                                        </p:attrNameLst>
                                      </p:cBhvr>
                                      <p:tavLst>
                                        <p:tav tm="0">
                                          <p:val>
                                            <p:strVal val="#ppt_x-.2"/>
                                          </p:val>
                                        </p:tav>
                                        <p:tav tm="100000">
                                          <p:val>
                                            <p:strVal val="#ppt_x"/>
                                          </p:val>
                                        </p:tav>
                                      </p:tavLst>
                                    </p:anim>
                                    <p:anim calcmode="lin" valueType="num">
                                      <p:cBhvr>
                                        <p:cTn id="3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720804" y="2503570"/>
          <a:ext cx="3503477" cy="2591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7583779" y="2503570"/>
          <a:ext cx="3503477" cy="25916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nvGraphicFramePr>
        <p:xfrm>
          <a:off x="4176288" y="2503570"/>
          <a:ext cx="3503477" cy="2591613"/>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3"/>
          <p:cNvSpPr txBox="1"/>
          <p:nvPr/>
        </p:nvSpPr>
        <p:spPr>
          <a:xfrm>
            <a:off x="1344710" y="3455012"/>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75%</a:t>
            </a:r>
            <a:endParaRPr lang="zh-CN" altLang="en-US" sz="4265" dirty="0">
              <a:solidFill>
                <a:schemeClr val="tx1">
                  <a:lumMod val="50000"/>
                  <a:lumOff val="50000"/>
                </a:schemeClr>
              </a:solidFill>
              <a:latin typeface="Calibri Light" panose="020F0302020204030204" pitchFamily="34" charset="0"/>
            </a:endParaRPr>
          </a:p>
        </p:txBody>
      </p:sp>
      <p:sp>
        <p:nvSpPr>
          <p:cNvPr id="12" name="文本框 14"/>
          <p:cNvSpPr txBox="1"/>
          <p:nvPr/>
        </p:nvSpPr>
        <p:spPr>
          <a:xfrm>
            <a:off x="4872183" y="3467220"/>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50%</a:t>
            </a:r>
            <a:endParaRPr lang="zh-CN" altLang="en-US" sz="4265" dirty="0">
              <a:solidFill>
                <a:schemeClr val="tx1">
                  <a:lumMod val="50000"/>
                  <a:lumOff val="50000"/>
                </a:schemeClr>
              </a:solidFill>
              <a:latin typeface="Calibri Light" panose="020F0302020204030204" pitchFamily="34" charset="0"/>
            </a:endParaRPr>
          </a:p>
        </p:txBody>
      </p:sp>
      <p:sp>
        <p:nvSpPr>
          <p:cNvPr id="13" name="文本框 15"/>
          <p:cNvSpPr txBox="1"/>
          <p:nvPr/>
        </p:nvSpPr>
        <p:spPr>
          <a:xfrm>
            <a:off x="8207685" y="3467220"/>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25%</a:t>
            </a:r>
            <a:endParaRPr lang="zh-CN" altLang="en-US" sz="4265" dirty="0">
              <a:solidFill>
                <a:schemeClr val="tx1">
                  <a:lumMod val="50000"/>
                  <a:lumOff val="50000"/>
                </a:schemeClr>
              </a:solidFill>
              <a:latin typeface="Calibri Light" panose="020F0302020204030204" pitchFamily="34" charset="0"/>
            </a:endParaRPr>
          </a:p>
        </p:txBody>
      </p:sp>
      <p:sp>
        <p:nvSpPr>
          <p:cNvPr id="14" name="文本框 7"/>
          <p:cNvSpPr txBox="1">
            <a:spLocks noChangeArrowheads="1"/>
          </p:cNvSpPr>
          <p:nvPr/>
        </p:nvSpPr>
        <p:spPr bwMode="auto">
          <a:xfrm>
            <a:off x="1296720"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5" name="文本框 7"/>
          <p:cNvSpPr txBox="1">
            <a:spLocks noChangeArrowheads="1"/>
          </p:cNvSpPr>
          <p:nvPr/>
        </p:nvSpPr>
        <p:spPr bwMode="auto">
          <a:xfrm>
            <a:off x="4720688"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6" name="文本框 7"/>
          <p:cNvSpPr txBox="1">
            <a:spLocks noChangeArrowheads="1"/>
          </p:cNvSpPr>
          <p:nvPr/>
        </p:nvSpPr>
        <p:spPr bwMode="auto">
          <a:xfrm>
            <a:off x="8128179"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7" name="文本框 7"/>
          <p:cNvSpPr txBox="1">
            <a:spLocks noChangeArrowheads="1"/>
          </p:cNvSpPr>
          <p:nvPr/>
        </p:nvSpPr>
        <p:spPr bwMode="auto">
          <a:xfrm>
            <a:off x="1244897" y="1317315"/>
            <a:ext cx="9842359" cy="124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400"/>
              </a:spcBef>
            </a:pPr>
            <a:r>
              <a:rPr lang="zh-CN" altLang="en-US" sz="1600">
                <a:solidFill>
                  <a:schemeClr val="tx1">
                    <a:lumMod val="50000"/>
                    <a:lumOff val="50000"/>
                  </a:schemeClr>
                </a:solidFill>
                <a:latin typeface="微软雅黑" panose="020B0503020204020204" pitchFamily="34" charset="-122"/>
              </a:rPr>
              <a:t>单击</a:t>
            </a:r>
            <a:r>
              <a:rPr lang="zh-CN" altLang="en-US" sz="1600" dirty="0">
                <a:solidFill>
                  <a:schemeClr val="tx1">
                    <a:lumMod val="50000"/>
                    <a:lumOff val="50000"/>
                  </a:schemeClr>
                </a:solidFill>
                <a:latin typeface="微软雅黑" panose="020B0503020204020204" pitchFamily="34" charset="-122"/>
              </a:rPr>
              <a:t>此处添加说明文字单击此处添加说明文字单击此处添加说明文字单击此处添加说明文字单击此处单击此处添加</a:t>
            </a:r>
            <a:r>
              <a:rPr lang="zh-CN" altLang="en-US" sz="1600">
                <a:solidFill>
                  <a:schemeClr val="tx1">
                    <a:lumMod val="50000"/>
                    <a:lumOff val="50000"/>
                  </a:schemeClr>
                </a:solidFill>
                <a:latin typeface="微软雅黑" panose="020B0503020204020204" pitchFamily="34" charset="-122"/>
              </a:rPr>
              <a:t>说明文字单击此处添加说明文字单击此处添加说明文字单击此处添加说明文字单击此处添加说明文字单击此处添加说明文字单击此处添加说明文字。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18" name="标题 1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500"/>
                            </p:stCondLst>
                            <p:childTnLst>
                              <p:par>
                                <p:cTn id="15" presetID="45"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ppt_w</p:attrName>
                                        </p:attrNameLst>
                                      </p:cBhvr>
                                      <p:tavLst>
                                        <p:tav tm="0" fmla="#ppt_w*sin(2.5*pi*$)">
                                          <p:val>
                                            <p:fltVal val="0"/>
                                          </p:val>
                                        </p:tav>
                                        <p:tav tm="100000">
                                          <p:val>
                                            <p:fltVal val="1"/>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4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ppt_w</p:attrName>
                                        </p:attrNameLst>
                                      </p:cBhvr>
                                      <p:tavLst>
                                        <p:tav tm="0" fmla="#ppt_w*sin(2.5*pi*$)">
                                          <p:val>
                                            <p:fltVal val="0"/>
                                          </p:val>
                                        </p:tav>
                                        <p:tav tm="100000">
                                          <p:val>
                                            <p:fltVal val="1"/>
                                          </p:val>
                                        </p:tav>
                                      </p:tavLst>
                                    </p:anim>
                                    <p:anim calcmode="lin" valueType="num">
                                      <p:cBhvr>
                                        <p:cTn id="34" dur="5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500"/>
                            </p:stCondLst>
                            <p:childTnLst>
                              <p:par>
                                <p:cTn id="45" presetID="45"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ppt_w</p:attrName>
                                        </p:attrNameLst>
                                      </p:cBhvr>
                                      <p:tavLst>
                                        <p:tav tm="0" fmla="#ppt_w*sin(2.5*pi*$)">
                                          <p:val>
                                            <p:fltVal val="0"/>
                                          </p:val>
                                        </p:tav>
                                        <p:tav tm="100000">
                                          <p:val>
                                            <p:fltVal val="1"/>
                                          </p:val>
                                        </p:tav>
                                      </p:tavLst>
                                    </p:anim>
                                    <p:anim calcmode="lin" valueType="num">
                                      <p:cBhvr>
                                        <p:cTn id="49" dur="500" fill="hold"/>
                                        <p:tgtEl>
                                          <p:spTgt spid="13"/>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Graphic spid="10" grpId="0">
        <p:bldAsOne/>
      </p:bldGraphic>
      <p:bldP spid="11" grpId="0"/>
      <p:bldP spid="12"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61587" y="1509288"/>
            <a:ext cx="9868829" cy="1439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9" name="矩形 8"/>
          <p:cNvSpPr/>
          <p:nvPr/>
        </p:nvSpPr>
        <p:spPr>
          <a:xfrm>
            <a:off x="1161587" y="3064171"/>
            <a:ext cx="9868829" cy="143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10" name="矩形 9"/>
          <p:cNvSpPr/>
          <p:nvPr/>
        </p:nvSpPr>
        <p:spPr>
          <a:xfrm>
            <a:off x="1161587" y="4619054"/>
            <a:ext cx="9868829" cy="143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11" name="矩形 10"/>
          <p:cNvSpPr/>
          <p:nvPr/>
        </p:nvSpPr>
        <p:spPr>
          <a:xfrm>
            <a:off x="1372518" y="1595292"/>
            <a:ext cx="1765940" cy="12668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1372518" y="3156555"/>
            <a:ext cx="1765940" cy="12668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1372518" y="4711438"/>
            <a:ext cx="1765940" cy="12668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271507" y="2059657"/>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5" name="矩形 14"/>
          <p:cNvSpPr/>
          <p:nvPr/>
        </p:nvSpPr>
        <p:spPr>
          <a:xfrm>
            <a:off x="3271506" y="1531348"/>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6" name="矩形 15"/>
          <p:cNvSpPr/>
          <p:nvPr/>
        </p:nvSpPr>
        <p:spPr>
          <a:xfrm>
            <a:off x="3271507" y="3595427"/>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7" name="矩形 16"/>
          <p:cNvSpPr/>
          <p:nvPr/>
        </p:nvSpPr>
        <p:spPr>
          <a:xfrm>
            <a:off x="3271506" y="3067118"/>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8" name="矩形 17"/>
          <p:cNvSpPr/>
          <p:nvPr/>
        </p:nvSpPr>
        <p:spPr>
          <a:xfrm>
            <a:off x="3271507" y="5131198"/>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9" name="矩形 18"/>
          <p:cNvSpPr/>
          <p:nvPr/>
        </p:nvSpPr>
        <p:spPr>
          <a:xfrm>
            <a:off x="3271506" y="4602889"/>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20" name="标题 19"/>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500"/>
                            </p:stCondLst>
                            <p:childTnLst>
                              <p:par>
                                <p:cTn id="47" presetID="3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自定义 1831">
      <a:dk1>
        <a:sysClr val="windowText" lastClr="000000"/>
      </a:dk1>
      <a:lt1>
        <a:sysClr val="window" lastClr="FFFFFF"/>
      </a:lt1>
      <a:dk2>
        <a:srgbClr val="2B4A44"/>
      </a:dk2>
      <a:lt2>
        <a:srgbClr val="798D66"/>
      </a:lt2>
      <a:accent1>
        <a:srgbClr val="798D66"/>
      </a:accent1>
      <a:accent2>
        <a:srgbClr val="2B4A44"/>
      </a:accent2>
      <a:accent3>
        <a:srgbClr val="798D66"/>
      </a:accent3>
      <a:accent4>
        <a:srgbClr val="2B4A44"/>
      </a:accent4>
      <a:accent5>
        <a:srgbClr val="798D66"/>
      </a:accent5>
      <a:accent6>
        <a:srgbClr val="2B4A4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2039</Words>
  <Application>Microsoft Office PowerPoint</Application>
  <PresentationFormat>宽屏</PresentationFormat>
  <Paragraphs>291</Paragraphs>
  <Slides>31</Slides>
  <Notes>23</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Aharoni</vt:lpstr>
      <vt:lpstr>Arial Unicode MS</vt:lpstr>
      <vt:lpstr>Gulim</vt:lpstr>
      <vt:lpstr>Helvetica Inserat LT Std</vt:lpstr>
      <vt:lpstr>LiHei Pro</vt:lpstr>
      <vt:lpstr>方正兰亭细黑_GBK</vt:lpstr>
      <vt:lpstr>方正品尚黑简体</vt:lpstr>
      <vt:lpstr>方正少儿简体</vt:lpstr>
      <vt:lpstr>时尚中黑简体</vt:lpstr>
      <vt:lpstr>宋体</vt:lpstr>
      <vt:lpstr>微软雅黑</vt:lpstr>
      <vt:lpstr>微软雅黑 Light</vt:lpstr>
      <vt:lpstr>张海山锐谐体2.0-授权联系：Samtype@QQ.com</vt:lpstr>
      <vt:lpstr>Arial</vt:lpstr>
      <vt:lpstr>Arial Black</vt:lpstr>
      <vt:lpstr>Calibri</vt:lpstr>
      <vt:lpstr>Calibri Light</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13</cp:revision>
  <dcterms:created xsi:type="dcterms:W3CDTF">2015-05-05T08:02:00Z</dcterms:created>
  <dcterms:modified xsi:type="dcterms:W3CDTF">2019-09-28T07:22:09Z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