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3086" r:id="rId3"/>
    <p:sldId id="3113" r:id="rId5"/>
    <p:sldId id="3114" r:id="rId6"/>
    <p:sldId id="3091" r:id="rId7"/>
    <p:sldId id="3089" r:id="rId8"/>
    <p:sldId id="3094" r:id="rId9"/>
    <p:sldId id="3115" r:id="rId10"/>
    <p:sldId id="3097" r:id="rId11"/>
    <p:sldId id="3088" r:id="rId12"/>
    <p:sldId id="3092" r:id="rId13"/>
    <p:sldId id="3116" r:id="rId14"/>
    <p:sldId id="3099" r:id="rId15"/>
    <p:sldId id="3095" r:id="rId16"/>
    <p:sldId id="3101" r:id="rId17"/>
    <p:sldId id="3117" r:id="rId18"/>
    <p:sldId id="3096" r:id="rId19"/>
    <p:sldId id="3098" r:id="rId20"/>
    <p:sldId id="3090" r:id="rId21"/>
    <p:sldId id="3118" r:id="rId22"/>
    <p:sldId id="3093" r:id="rId23"/>
    <p:sldId id="3087" r:id="rId24"/>
    <p:sldId id="3100" r:id="rId25"/>
    <p:sldId id="3119" r:id="rId26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>
        <p:scale>
          <a:sx n="60" d="100"/>
          <a:sy n="60" d="100"/>
        </p:scale>
        <p:origin x="1158" y="1146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</c:dPt>
          <c:dPt>
            <c:idx val="5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643766"/>
            <a:ext cx="12858750" cy="1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516714" y="187358"/>
            <a:ext cx="303705" cy="303705"/>
            <a:chOff x="624979" y="908720"/>
            <a:chExt cx="288032" cy="2880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252911" y="4768453"/>
            <a:ext cx="12404328" cy="4263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1"/>
            <a:ext cx="10929938" cy="1550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DB0C-F4C8-4029-B669-D4E761479F0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DED12-59E2-4F55-91E6-D54F49ABCA2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44" y="-911673"/>
            <a:ext cx="12194851" cy="41919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51345" y="3765705"/>
            <a:ext cx="12404328" cy="42639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85" y="1773351"/>
            <a:ext cx="9642542" cy="3172592"/>
          </a:xfrm>
          <a:prstGeom prst="rect">
            <a:avLst/>
          </a:prstGeom>
        </p:spPr>
      </p:pic>
      <p:sp>
        <p:nvSpPr>
          <p:cNvPr id="18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4588" y="3367485"/>
            <a:ext cx="45041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CLASS TEACHER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PA_矩形 2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50342" y="4631691"/>
            <a:ext cx="5472608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cap="all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add related title </a:t>
            </a:r>
            <a:r>
              <a:rPr lang="en-US" altLang="zh-CN" sz="1100" cap="all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wordsClick</a:t>
            </a:r>
            <a:r>
              <a:rPr lang="en-US" altLang="zh-CN" sz="1100" cap="all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add related title </a:t>
            </a:r>
            <a:r>
              <a:rPr lang="en-US" altLang="zh-CN" sz="1100" cap="all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wordsClick</a:t>
            </a:r>
            <a:r>
              <a:rPr lang="en-US" altLang="zh-CN" sz="1100" cap="all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add related title words</a:t>
            </a:r>
            <a:endParaRPr lang="zh-CN" altLang="en-US" sz="1100" cap="all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A_矩形 25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04248" y="2391018"/>
            <a:ext cx="71647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教师公开课</a:t>
            </a:r>
            <a:endParaRPr lang="zh-CN" altLang="en-US" sz="72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10" name="Vitamin String Quartet - Get Lucky (String Quartet Tribute to Daft Punk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69044" y="-25621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99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399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/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74BD15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solidFill>
            <a:srgbClr val="74BD15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/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95090" y="2604081"/>
            <a:ext cx="790922" cy="791009"/>
          </a:xfrm>
          <a:prstGeom prst="roundRect">
            <a:avLst/>
          </a:prstGeom>
          <a:gradFill flip="none" rotWithShape="1">
            <a:gsLst>
              <a:gs pos="99000">
                <a:srgbClr val="8EC000"/>
              </a:gs>
              <a:gs pos="0">
                <a:srgbClr val="A1DA00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A1DA00"/>
                </a:gs>
                <a:gs pos="50000">
                  <a:srgbClr val="A1DA00"/>
                </a:gs>
                <a:gs pos="0">
                  <a:srgbClr val="CCFF3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797539" y="3004684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20766" y="3126893"/>
            <a:ext cx="975130" cy="976632"/>
          </a:xfrm>
          <a:prstGeom prst="roundRect">
            <a:avLst/>
          </a:prstGeom>
          <a:gradFill flip="none" rotWithShape="1">
            <a:gsLst>
              <a:gs pos="0">
                <a:srgbClr val="A1DA00"/>
              </a:gs>
              <a:gs pos="100000">
                <a:srgbClr val="8EC00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4008223" y="3204189"/>
            <a:ext cx="800219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5720804" y="3139290"/>
            <a:ext cx="4311640" cy="95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1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此处添加过渡页标题文本</a:t>
            </a:r>
            <a:endParaRPr lang="en-US" altLang="zh-CN" sz="281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8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89427" y="2097192"/>
            <a:ext cx="756543" cy="756543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91417" y="2199183"/>
            <a:ext cx="552562" cy="552562"/>
          </a:xfrm>
          <a:prstGeom prst="roundRect">
            <a:avLst/>
          </a:prstGeom>
          <a:gradFill flip="none" rotWithShape="1">
            <a:gsLst>
              <a:gs pos="100000">
                <a:srgbClr val="40929A"/>
              </a:gs>
              <a:gs pos="0">
                <a:srgbClr val="5ECFCE">
                  <a:shade val="100000"/>
                  <a:satMod val="115000"/>
                </a:srgbClr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18353" y="4349383"/>
            <a:ext cx="563999" cy="563999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95090" y="4426120"/>
            <a:ext cx="410524" cy="410524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85288" y="2297792"/>
            <a:ext cx="291480" cy="291480"/>
          </a:xfrm>
          <a:prstGeom prst="roundRect">
            <a:avLst/>
          </a:prstGeom>
          <a:gradFill flip="none" rotWithShape="1">
            <a:gsLst>
              <a:gs pos="99000">
                <a:srgbClr val="6F8A8B"/>
              </a:gs>
              <a:gs pos="0">
                <a:srgbClr val="8BA2A3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8BA2A3"/>
                </a:gs>
                <a:gs pos="0">
                  <a:srgbClr val="8BA2A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845626" y="2437474"/>
            <a:ext cx="480541" cy="480541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11008" y="2502856"/>
            <a:ext cx="349776" cy="349776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44" y="-911673"/>
            <a:ext cx="12194851" cy="41919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51345" y="3765705"/>
            <a:ext cx="12404328" cy="426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rgbClr val="74BD15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rgbClr val="74BD15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rgbClr val="74BD15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  <a:solidFill>
            <a:schemeClr val="accent1"/>
          </a:solidFill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/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/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/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/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  <a:solidFill>
            <a:schemeClr val="accent1"/>
          </a:solidFill>
        </p:grpSpPr>
        <p:sp>
          <p:nvSpPr>
            <p:cNvPr id="26" name="Freeform 25"/>
            <p:cNvSpPr/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2013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/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/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/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/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/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/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Text Placeholder 3"/>
          <p:cNvSpPr txBox="1"/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en-US" sz="2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Text Placeholder 3"/>
          <p:cNvSpPr txBox="1"/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en-US" sz="28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Text Placeholder 3"/>
          <p:cNvSpPr txBox="1"/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  <a:endParaRPr lang="en-US" sz="2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Text Placeholder 3"/>
          <p:cNvSpPr txBox="1"/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330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  <a:endParaRPr lang="en-US" sz="2800" b="1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95090" y="2604081"/>
            <a:ext cx="790922" cy="791009"/>
          </a:xfrm>
          <a:prstGeom prst="roundRect">
            <a:avLst/>
          </a:prstGeom>
          <a:gradFill flip="none" rotWithShape="1">
            <a:gsLst>
              <a:gs pos="99000">
                <a:srgbClr val="8EC000"/>
              </a:gs>
              <a:gs pos="0">
                <a:srgbClr val="A1DA00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A1DA00"/>
                </a:gs>
                <a:gs pos="50000">
                  <a:srgbClr val="A1DA00"/>
                </a:gs>
                <a:gs pos="0">
                  <a:srgbClr val="CCFF3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797539" y="3004684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20766" y="3126893"/>
            <a:ext cx="975130" cy="976632"/>
          </a:xfrm>
          <a:prstGeom prst="roundRect">
            <a:avLst/>
          </a:prstGeom>
          <a:gradFill flip="none" rotWithShape="1">
            <a:gsLst>
              <a:gs pos="0">
                <a:srgbClr val="A1DA00"/>
              </a:gs>
              <a:gs pos="100000">
                <a:srgbClr val="8EC00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4017039" y="3204189"/>
            <a:ext cx="782587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 smtClean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5720804" y="3139290"/>
            <a:ext cx="4311640" cy="95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1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此处添加过渡页标题文本</a:t>
            </a:r>
            <a:endParaRPr lang="en-US" altLang="zh-CN" sz="281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8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89427" y="2097192"/>
            <a:ext cx="756543" cy="756543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91417" y="2199183"/>
            <a:ext cx="552562" cy="552562"/>
          </a:xfrm>
          <a:prstGeom prst="roundRect">
            <a:avLst/>
          </a:prstGeom>
          <a:gradFill flip="none" rotWithShape="1">
            <a:gsLst>
              <a:gs pos="100000">
                <a:srgbClr val="40929A"/>
              </a:gs>
              <a:gs pos="0">
                <a:srgbClr val="5ECFCE">
                  <a:shade val="100000"/>
                  <a:satMod val="115000"/>
                </a:srgbClr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18353" y="4349383"/>
            <a:ext cx="563999" cy="563999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95090" y="4426120"/>
            <a:ext cx="410524" cy="410524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85288" y="2297792"/>
            <a:ext cx="291480" cy="291480"/>
          </a:xfrm>
          <a:prstGeom prst="roundRect">
            <a:avLst/>
          </a:prstGeom>
          <a:gradFill flip="none" rotWithShape="1">
            <a:gsLst>
              <a:gs pos="99000">
                <a:srgbClr val="6F8A8B"/>
              </a:gs>
              <a:gs pos="0">
                <a:srgbClr val="8BA2A3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8BA2A3"/>
                </a:gs>
                <a:gs pos="0">
                  <a:srgbClr val="8BA2A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845626" y="2437474"/>
            <a:ext cx="480541" cy="480541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11008" y="2502856"/>
            <a:ext cx="349776" cy="349776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44" y="-911673"/>
            <a:ext cx="12194851" cy="41919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51345" y="3765705"/>
            <a:ext cx="12404328" cy="426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/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/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/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/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/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/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/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/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/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/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/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/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/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/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/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/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/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/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/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/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/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/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/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/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/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/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/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/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/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/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/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/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/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/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/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/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/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/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/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/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/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/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/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/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/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/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/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/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/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/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/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/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/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/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/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/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/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/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/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/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/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/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/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/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/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/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/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/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/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/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/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/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/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/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36" name="Chart 35"/>
          <p:cNvGraphicFramePr/>
          <p:nvPr/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US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43" name="Chart 42"/>
          <p:cNvGraphicFramePr/>
          <p:nvPr/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1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US" sz="1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54" name="Chart 53"/>
          <p:cNvGraphicFramePr/>
          <p:nvPr/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US" sz="14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US" sz="14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/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74BD15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74BD15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95090" y="2604081"/>
            <a:ext cx="790922" cy="791009"/>
          </a:xfrm>
          <a:prstGeom prst="roundRect">
            <a:avLst/>
          </a:prstGeom>
          <a:gradFill flip="none" rotWithShape="1">
            <a:gsLst>
              <a:gs pos="99000">
                <a:srgbClr val="8EC000"/>
              </a:gs>
              <a:gs pos="0">
                <a:srgbClr val="A1DA00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A1DA00"/>
                </a:gs>
                <a:gs pos="50000">
                  <a:srgbClr val="A1DA00"/>
                </a:gs>
                <a:gs pos="0">
                  <a:srgbClr val="CCFF3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797539" y="3004684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20766" y="3126893"/>
            <a:ext cx="975130" cy="976632"/>
          </a:xfrm>
          <a:prstGeom prst="roundRect">
            <a:avLst/>
          </a:prstGeom>
          <a:gradFill flip="none" rotWithShape="1">
            <a:gsLst>
              <a:gs pos="0">
                <a:srgbClr val="A1DA00"/>
              </a:gs>
              <a:gs pos="100000">
                <a:srgbClr val="8EC00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4006619" y="3204189"/>
            <a:ext cx="803426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 smtClean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5720804" y="3139290"/>
            <a:ext cx="4311640" cy="95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1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此处添加过渡页标题文本</a:t>
            </a:r>
            <a:endParaRPr lang="en-US" altLang="zh-CN" sz="281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8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89427" y="2097192"/>
            <a:ext cx="756543" cy="756543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91417" y="2199183"/>
            <a:ext cx="552562" cy="552562"/>
          </a:xfrm>
          <a:prstGeom prst="roundRect">
            <a:avLst/>
          </a:prstGeom>
          <a:gradFill flip="none" rotWithShape="1">
            <a:gsLst>
              <a:gs pos="100000">
                <a:srgbClr val="40929A"/>
              </a:gs>
              <a:gs pos="0">
                <a:srgbClr val="5ECFCE">
                  <a:shade val="100000"/>
                  <a:satMod val="115000"/>
                </a:srgbClr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18353" y="4349383"/>
            <a:ext cx="563999" cy="563999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95090" y="4426120"/>
            <a:ext cx="410524" cy="410524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85288" y="2297792"/>
            <a:ext cx="291480" cy="291480"/>
          </a:xfrm>
          <a:prstGeom prst="roundRect">
            <a:avLst/>
          </a:prstGeom>
          <a:gradFill flip="none" rotWithShape="1">
            <a:gsLst>
              <a:gs pos="99000">
                <a:srgbClr val="6F8A8B"/>
              </a:gs>
              <a:gs pos="0">
                <a:srgbClr val="8BA2A3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8BA2A3"/>
                </a:gs>
                <a:gs pos="0">
                  <a:srgbClr val="8BA2A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845626" y="2437474"/>
            <a:ext cx="480541" cy="480541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11008" y="2502856"/>
            <a:ext cx="349776" cy="349776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44" y="-911673"/>
            <a:ext cx="12194851" cy="41919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51345" y="3765705"/>
            <a:ext cx="12404328" cy="426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51345" y="4408413"/>
            <a:ext cx="12404328" cy="4263987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891" y="343167"/>
            <a:ext cx="5481530" cy="1803534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 flipH="1">
            <a:off x="9434200" y="3609373"/>
            <a:ext cx="1489484" cy="109728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453245" y="3609373"/>
            <a:ext cx="1489484" cy="109728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975939" y="3609373"/>
            <a:ext cx="1489484" cy="109728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061713" y="3609373"/>
            <a:ext cx="1489484" cy="109728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8350743" y="4533092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8473970" y="4655301"/>
            <a:ext cx="975130" cy="976632"/>
          </a:xfrm>
          <a:prstGeom prst="roundRect">
            <a:avLst/>
          </a:prstGeom>
          <a:gradFill flip="none" rotWithShape="1">
            <a:gsLst>
              <a:gs pos="100000">
                <a:srgbClr val="40929A"/>
              </a:gs>
              <a:gs pos="0">
                <a:srgbClr val="5ECFCE">
                  <a:shade val="100000"/>
                  <a:satMod val="115000"/>
                </a:srgbClr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393889" y="4533092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517116" y="4655301"/>
            <a:ext cx="975130" cy="976632"/>
          </a:xfrm>
          <a:prstGeom prst="roundRect">
            <a:avLst/>
          </a:prstGeom>
          <a:gradFill flip="none" rotWithShape="1">
            <a:gsLst>
              <a:gs pos="100000">
                <a:srgbClr val="40929A"/>
              </a:gs>
              <a:gs pos="0">
                <a:srgbClr val="5ECFCE">
                  <a:shade val="100000"/>
                  <a:satMod val="115000"/>
                </a:srgbClr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3" name="TextBox 55"/>
          <p:cNvSpPr txBox="1"/>
          <p:nvPr/>
        </p:nvSpPr>
        <p:spPr>
          <a:xfrm>
            <a:off x="8581422" y="4742515"/>
            <a:ext cx="782587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4" name="TextBox 52"/>
          <p:cNvSpPr txBox="1"/>
          <p:nvPr/>
        </p:nvSpPr>
        <p:spPr>
          <a:xfrm>
            <a:off x="3623764" y="4736676"/>
            <a:ext cx="784189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5859254" y="2464197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5982481" y="2586406"/>
            <a:ext cx="975130" cy="976632"/>
          </a:xfrm>
          <a:prstGeom prst="roundRect">
            <a:avLst/>
          </a:prstGeom>
          <a:gradFill flip="none" rotWithShape="1">
            <a:gsLst>
              <a:gs pos="0">
                <a:srgbClr val="A1DA00"/>
              </a:gs>
              <a:gs pos="100000">
                <a:srgbClr val="8EC00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892095" y="2464197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1015322" y="2586406"/>
            <a:ext cx="975130" cy="976632"/>
          </a:xfrm>
          <a:prstGeom prst="roundRect">
            <a:avLst/>
          </a:prstGeom>
          <a:gradFill flip="none" rotWithShape="1">
            <a:gsLst>
              <a:gs pos="0">
                <a:srgbClr val="A1DA00"/>
              </a:gs>
              <a:gs pos="100000">
                <a:srgbClr val="8EC00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365401" y="4704426"/>
            <a:ext cx="2252615" cy="84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8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sz="1685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26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46"/>
          <p:cNvSpPr txBox="1"/>
          <p:nvPr/>
        </p:nvSpPr>
        <p:spPr>
          <a:xfrm>
            <a:off x="1146060" y="2663703"/>
            <a:ext cx="713657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0" name="Rectangle 39"/>
          <p:cNvSpPr>
            <a:spLocks noChangeArrowheads="1"/>
          </p:cNvSpPr>
          <p:nvPr/>
        </p:nvSpPr>
        <p:spPr bwMode="auto">
          <a:xfrm>
            <a:off x="5332560" y="4697074"/>
            <a:ext cx="2252615" cy="84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8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sz="1685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26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49"/>
          <p:cNvSpPr txBox="1"/>
          <p:nvPr/>
        </p:nvSpPr>
        <p:spPr>
          <a:xfrm>
            <a:off x="6069938" y="2669542"/>
            <a:ext cx="800219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2" name="Rectangle 39"/>
          <p:cNvSpPr>
            <a:spLocks noChangeArrowheads="1"/>
          </p:cNvSpPr>
          <p:nvPr/>
        </p:nvSpPr>
        <p:spPr bwMode="auto">
          <a:xfrm>
            <a:off x="2878373" y="2683058"/>
            <a:ext cx="2252615" cy="84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8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sz="1685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26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angle 39"/>
          <p:cNvSpPr>
            <a:spLocks noChangeArrowheads="1"/>
          </p:cNvSpPr>
          <p:nvPr/>
        </p:nvSpPr>
        <p:spPr bwMode="auto">
          <a:xfrm>
            <a:off x="7835228" y="2675706"/>
            <a:ext cx="2252615" cy="84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8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sz="1685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26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7"/>
          <p:cNvSpPr txBox="1"/>
          <p:nvPr/>
        </p:nvSpPr>
        <p:spPr>
          <a:xfrm>
            <a:off x="5674197" y="671575"/>
            <a:ext cx="1510350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</a:t>
            </a:r>
            <a:r>
              <a:rPr lang="zh-CN" altLang="en-US" sz="4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en-US" altLang="zh-CN" sz="4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10840209" y="2464197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10963436" y="2586406"/>
            <a:ext cx="975130" cy="976632"/>
          </a:xfrm>
          <a:prstGeom prst="roundRect">
            <a:avLst/>
          </a:prstGeom>
          <a:gradFill flip="none" rotWithShape="1">
            <a:gsLst>
              <a:gs pos="0">
                <a:srgbClr val="A1DA00"/>
              </a:gs>
              <a:gs pos="100000">
                <a:srgbClr val="8EC00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8" name="Rectangle 39"/>
          <p:cNvSpPr>
            <a:spLocks noChangeArrowheads="1"/>
          </p:cNvSpPr>
          <p:nvPr/>
        </p:nvSpPr>
        <p:spPr bwMode="auto">
          <a:xfrm>
            <a:off x="10313515" y="4697074"/>
            <a:ext cx="2252615" cy="84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8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sz="1685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26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26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74"/>
          <p:cNvSpPr txBox="1"/>
          <p:nvPr/>
        </p:nvSpPr>
        <p:spPr>
          <a:xfrm>
            <a:off x="11067142" y="2669542"/>
            <a:ext cx="803425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49" dur="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56" dur="1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63" dur="1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Scale>
                                      <p:cBhvr>
                                        <p:cTn id="73" dur="15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autoRev="1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Scale>
                                      <p:cBhvr>
                                        <p:cTn id="80" dur="1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Scale>
                                      <p:cBhvr>
                                        <p:cTn id="87" dur="1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Scale>
                                      <p:cBhvr>
                                        <p:cTn id="94" dur="1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" presetClass="emph" presetSubtype="0" autoRev="1" fill="hold" grpId="1" nodeType="withEffect">
                                  <p:stCondLst>
                                    <p:cond delay="8300"/>
                                  </p:stCondLst>
                                  <p:childTnLst>
                                    <p:animScale>
                                      <p:cBhvr>
                                        <p:cTn id="135" dur="150" fill="hold"/>
                                        <p:tgtEl>
                                          <p:spTgt spid="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" presetClass="emph" presetSubtype="0" autoRev="1" fill="hold" grpId="1" nodeType="withEffect">
                                  <p:stCondLst>
                                    <p:cond delay="8600"/>
                                  </p:stCondLst>
                                  <p:childTnLst>
                                    <p:animScale>
                                      <p:cBhvr>
                                        <p:cTn id="142" dur="150" fill="hold"/>
                                        <p:tgtEl>
                                          <p:spTgt spid="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" presetClass="emph" presetSubtype="0" autoRev="1" fill="hold" grpId="1" nodeType="withEffect">
                                  <p:stCondLst>
                                    <p:cond delay="8900"/>
                                  </p:stCondLst>
                                  <p:childTnLst>
                                    <p:animScale>
                                      <p:cBhvr>
                                        <p:cTn id="149" dur="150" fill="hold"/>
                                        <p:tgtEl>
                                          <p:spTgt spid="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autoRev="1" fill="hold" grpId="1" nodeType="withEffect">
                                  <p:stCondLst>
                                    <p:cond delay="9200"/>
                                  </p:stCondLst>
                                  <p:childTnLst>
                                    <p:animScale>
                                      <p:cBhvr>
                                        <p:cTn id="156" dur="15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/>
      <p:bldP spid="43" grpId="1"/>
      <p:bldP spid="44" grpId="0"/>
      <p:bldP spid="44" grpId="1"/>
      <p:bldP spid="45" grpId="0" animBg="1"/>
      <p:bldP spid="45" grpId="1" animBg="1"/>
      <p:bldP spid="46" grpId="0" animBg="1"/>
      <p:bldP spid="46" grpId="1" animBg="1"/>
      <p:bldP spid="53" grpId="0" animBg="1"/>
      <p:bldP spid="53" grpId="1" animBg="1"/>
      <p:bldP spid="54" grpId="0" animBg="1"/>
      <p:bldP spid="54" grpId="1" animBg="1"/>
      <p:bldP spid="55" grpId="0"/>
      <p:bldP spid="55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4" grpId="0"/>
      <p:bldP spid="64" grpId="1"/>
      <p:bldP spid="66" grpId="0" animBg="1"/>
      <p:bldP spid="66" grpId="1" animBg="1"/>
      <p:bldP spid="67" grpId="0" animBg="1"/>
      <p:bldP spid="67" grpId="1" animBg="1"/>
      <p:bldP spid="68" grpId="0"/>
      <p:bldP spid="68" grpId="1"/>
      <p:bldP spid="69" grpId="0"/>
      <p:bldP spid="6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  <a:endParaRPr 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rgbClr val="74BD15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  <a:endParaRPr 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  <a:endParaRPr 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rgbClr val="74BD15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  <a:endParaRPr 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/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74BD15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/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/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rgbClr val="74BD15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74BD15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74BD15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rgbClr val="74BD15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/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/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/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/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85" y="1773351"/>
            <a:ext cx="9642542" cy="3172592"/>
          </a:xfrm>
          <a:prstGeom prst="rect">
            <a:avLst/>
          </a:prstGeom>
        </p:spPr>
      </p:pic>
      <p:sp>
        <p:nvSpPr>
          <p:cNvPr id="18" name="PA_矩形 2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34588" y="3367485"/>
            <a:ext cx="45041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CLASS TEACHER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PA_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50342" y="4631691"/>
            <a:ext cx="5472608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cap="all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add related title </a:t>
            </a:r>
            <a:r>
              <a:rPr lang="en-US" altLang="zh-CN" sz="1100" cap="all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wordsClick</a:t>
            </a:r>
            <a:r>
              <a:rPr lang="en-US" altLang="zh-CN" sz="1100" cap="all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add related title </a:t>
            </a:r>
            <a:r>
              <a:rPr lang="en-US" altLang="zh-CN" sz="1100" cap="all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wordsClick</a:t>
            </a:r>
            <a:r>
              <a:rPr lang="en-US" altLang="zh-CN" sz="1100" cap="all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add related title words</a:t>
            </a:r>
            <a:endParaRPr lang="zh-CN" altLang="en-US" sz="1100" cap="all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A_矩形 2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04248" y="2456646"/>
            <a:ext cx="71647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0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THANK YOU</a:t>
            </a:r>
            <a:endParaRPr lang="zh-CN" altLang="en-US" sz="60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44" y="-911673"/>
            <a:ext cx="12194851" cy="41919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51345" y="3765705"/>
            <a:ext cx="12404328" cy="426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99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99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49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49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99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95090" y="2604081"/>
            <a:ext cx="790922" cy="791009"/>
          </a:xfrm>
          <a:prstGeom prst="roundRect">
            <a:avLst/>
          </a:prstGeom>
          <a:gradFill flip="none" rotWithShape="1">
            <a:gsLst>
              <a:gs pos="99000">
                <a:srgbClr val="8EC000"/>
              </a:gs>
              <a:gs pos="0">
                <a:srgbClr val="A1DA00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A1DA00"/>
                </a:gs>
                <a:gs pos="50000">
                  <a:srgbClr val="A1DA00"/>
                </a:gs>
                <a:gs pos="0">
                  <a:srgbClr val="CCFF3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797539" y="3004684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20766" y="3126893"/>
            <a:ext cx="975130" cy="976632"/>
          </a:xfrm>
          <a:prstGeom prst="roundRect">
            <a:avLst/>
          </a:prstGeom>
          <a:gradFill flip="none" rotWithShape="1">
            <a:gsLst>
              <a:gs pos="0">
                <a:srgbClr val="A1DA00"/>
              </a:gs>
              <a:gs pos="100000">
                <a:srgbClr val="8EC00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4051504" y="3204189"/>
            <a:ext cx="713657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5720804" y="3139290"/>
            <a:ext cx="4311640" cy="95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1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此处添加过渡页标题文本</a:t>
            </a:r>
            <a:endParaRPr lang="en-US" altLang="zh-CN" sz="281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8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89427" y="2097192"/>
            <a:ext cx="756543" cy="756543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91417" y="2199183"/>
            <a:ext cx="552562" cy="552562"/>
          </a:xfrm>
          <a:prstGeom prst="roundRect">
            <a:avLst/>
          </a:prstGeom>
          <a:gradFill flip="none" rotWithShape="1">
            <a:gsLst>
              <a:gs pos="100000">
                <a:srgbClr val="40929A"/>
              </a:gs>
              <a:gs pos="0">
                <a:srgbClr val="5ECFCE">
                  <a:shade val="100000"/>
                  <a:satMod val="115000"/>
                </a:srgbClr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18353" y="4349383"/>
            <a:ext cx="563999" cy="563999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95090" y="4426120"/>
            <a:ext cx="410524" cy="410524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85288" y="2297792"/>
            <a:ext cx="291480" cy="291480"/>
          </a:xfrm>
          <a:prstGeom prst="roundRect">
            <a:avLst/>
          </a:prstGeom>
          <a:gradFill flip="none" rotWithShape="1">
            <a:gsLst>
              <a:gs pos="99000">
                <a:srgbClr val="6F8A8B"/>
              </a:gs>
              <a:gs pos="0">
                <a:srgbClr val="8BA2A3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8BA2A3"/>
                </a:gs>
                <a:gs pos="0">
                  <a:srgbClr val="8BA2A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845626" y="2437474"/>
            <a:ext cx="480541" cy="480541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11008" y="2502856"/>
            <a:ext cx="349776" cy="349776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44" y="-911673"/>
            <a:ext cx="12194851" cy="41919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51345" y="3765705"/>
            <a:ext cx="12404328" cy="426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7005439" y="1168053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/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rgbClr val="74BD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/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rgbClr val="74BD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/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/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/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/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/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/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/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/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/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rgbClr val="74BD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/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/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/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rgbClr val="74BD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/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/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/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/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rgbClr val="74BD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/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rgbClr val="74BD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/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/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rgbClr val="74BD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/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/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/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rgbClr val="74BD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909258" y="15589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904333" y="1823513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992382" y="2956293"/>
            <a:ext cx="724494" cy="724494"/>
          </a:xfrm>
          <a:prstGeom prst="donut">
            <a:avLst>
              <a:gd name="adj" fmla="val 6804"/>
            </a:avLst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2198138" y="3153734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74BD15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2169787" y="4678877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74BD15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909341" y="4676356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899209" y="3166587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665786" y="447333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986962" y="4473483"/>
            <a:ext cx="724494" cy="724494"/>
          </a:xfrm>
          <a:prstGeom prst="donut">
            <a:avLst>
              <a:gd name="adj" fmla="val 6804"/>
            </a:avLst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660080" y="2956293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735035" y="326429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735035" y="299507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33039" y="326429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433039" y="299507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735035" y="4790243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735035" y="450444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33039" y="4790243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433039" y="450444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939263" y="3691096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939263" y="5214641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603575" y="3691096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597446" y="5214641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/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/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/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/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/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/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/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/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rgbClr val="74BD15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/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/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/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/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/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/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/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/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/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/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/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/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/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/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/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/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/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0665" hangingPunct="0">
                <a:lnSpc>
                  <a:spcPct val="120000"/>
                </a:lnSpc>
              </a:pPr>
              <a:endParaRPr lang="en-US" sz="95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95090" y="2604081"/>
            <a:ext cx="790922" cy="791009"/>
          </a:xfrm>
          <a:prstGeom prst="roundRect">
            <a:avLst/>
          </a:prstGeom>
          <a:gradFill flip="none" rotWithShape="1">
            <a:gsLst>
              <a:gs pos="99000">
                <a:srgbClr val="8EC000"/>
              </a:gs>
              <a:gs pos="0">
                <a:srgbClr val="A1DA00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A1DA00"/>
                </a:gs>
                <a:gs pos="50000">
                  <a:srgbClr val="A1DA00"/>
                </a:gs>
                <a:gs pos="0">
                  <a:srgbClr val="CCFF3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797539" y="3004684"/>
            <a:ext cx="1221584" cy="1221050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20766" y="3126893"/>
            <a:ext cx="975130" cy="976632"/>
          </a:xfrm>
          <a:prstGeom prst="roundRect">
            <a:avLst/>
          </a:prstGeom>
          <a:gradFill flip="none" rotWithShape="1">
            <a:gsLst>
              <a:gs pos="0">
                <a:srgbClr val="A1DA00"/>
              </a:gs>
              <a:gs pos="100000">
                <a:srgbClr val="8EC00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4016237" y="3204189"/>
            <a:ext cx="784190" cy="784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5720804" y="3139290"/>
            <a:ext cx="4311640" cy="95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1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此处添加过渡页标题文本</a:t>
            </a:r>
            <a:endParaRPr lang="en-US" altLang="zh-CN" sz="281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</a:t>
            </a:r>
            <a:r>
              <a:rPr lang="zh-CN" altLang="en-US" sz="1685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85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89427" y="2097192"/>
            <a:ext cx="756543" cy="756543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91417" y="2199183"/>
            <a:ext cx="552562" cy="552562"/>
          </a:xfrm>
          <a:prstGeom prst="roundRect">
            <a:avLst/>
          </a:prstGeom>
          <a:gradFill flip="none" rotWithShape="1">
            <a:gsLst>
              <a:gs pos="100000">
                <a:srgbClr val="40929A"/>
              </a:gs>
              <a:gs pos="0">
                <a:srgbClr val="5ECFCE">
                  <a:shade val="100000"/>
                  <a:satMod val="115000"/>
                </a:srgbClr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18353" y="4349383"/>
            <a:ext cx="563999" cy="563999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95090" y="4426120"/>
            <a:ext cx="410524" cy="410524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185288" y="2297792"/>
            <a:ext cx="291480" cy="291480"/>
          </a:xfrm>
          <a:prstGeom prst="roundRect">
            <a:avLst/>
          </a:prstGeom>
          <a:gradFill flip="none" rotWithShape="1">
            <a:gsLst>
              <a:gs pos="99000">
                <a:srgbClr val="6F8A8B"/>
              </a:gs>
              <a:gs pos="0">
                <a:srgbClr val="8BA2A3"/>
              </a:gs>
            </a:gsLst>
            <a:lin ang="2700000" scaled="1"/>
            <a:tileRect/>
          </a:gradFill>
          <a:ln w="6350">
            <a:gradFill>
              <a:gsLst>
                <a:gs pos="100000">
                  <a:srgbClr val="8BA2A3"/>
                </a:gs>
                <a:gs pos="0">
                  <a:srgbClr val="8BA2A3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845626" y="2437474"/>
            <a:ext cx="480541" cy="480541"/>
          </a:xfrm>
          <a:prstGeom prst="roundRect">
            <a:avLst/>
          </a:prstGeom>
          <a:gradFill flip="none" rotWithShape="1">
            <a:gsLst>
              <a:gs pos="99000">
                <a:srgbClr val="C3C3C3"/>
              </a:gs>
              <a:gs pos="0">
                <a:schemeClr val="bg1"/>
              </a:gs>
            </a:gsLst>
            <a:lin ang="2700000" scaled="1"/>
            <a:tileRect/>
          </a:gradFill>
          <a:ln w="635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127000" dist="25400" dir="3540000" algn="tl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911008" y="2502856"/>
            <a:ext cx="349776" cy="349776"/>
          </a:xfrm>
          <a:prstGeom prst="roundRect">
            <a:avLst/>
          </a:prstGeom>
          <a:gradFill flip="none" rotWithShape="1">
            <a:gsLst>
              <a:gs pos="1250">
                <a:srgbClr val="8BA2A3"/>
              </a:gs>
              <a:gs pos="100000">
                <a:srgbClr val="667F80"/>
              </a:gs>
            </a:gsLst>
            <a:lin ang="2700000" scaled="1"/>
            <a:tileRect/>
          </a:gradFill>
          <a:ln w="6350">
            <a:solidFill>
              <a:schemeClr val="bg1">
                <a:lumMod val="95000"/>
              </a:schemeClr>
            </a:solidFill>
          </a:ln>
          <a:effectLst>
            <a:innerShdw blurRad="635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44" y="-911673"/>
            <a:ext cx="12194851" cy="41919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51345" y="3765705"/>
            <a:ext cx="12404328" cy="426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/>
          <p:bldP spid="5" grpId="1"/>
          <p:bldP spid="6" grpId="0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/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4BD15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4BD15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4BD15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/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4BD15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/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/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/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4BD15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74BD1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74BD1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74BD1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74BD1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74BD1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rgbClr val="74BD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rgbClr val="74B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标题 4"/>
          <p:cNvSpPr txBox="1"/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1_自定义设计方案">
  <a:themeElements>
    <a:clrScheme name="自定义 2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FC7A4"/>
      </a:accent1>
      <a:accent2>
        <a:srgbClr val="277570"/>
      </a:accent2>
      <a:accent3>
        <a:srgbClr val="5FC7A4"/>
      </a:accent3>
      <a:accent4>
        <a:srgbClr val="277570"/>
      </a:accent4>
      <a:accent5>
        <a:srgbClr val="5FC7A4"/>
      </a:accent5>
      <a:accent6>
        <a:srgbClr val="277570"/>
      </a:accent6>
      <a:hlink>
        <a:srgbClr val="5FC7A4"/>
      </a:hlink>
      <a:folHlink>
        <a:srgbClr val="27757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10039</Words>
  <Application>WPS 演示</Application>
  <PresentationFormat>自定义</PresentationFormat>
  <Paragraphs>418</Paragraphs>
  <Slides>23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方正正准黑简体</vt:lpstr>
      <vt:lpstr>Impact</vt:lpstr>
      <vt:lpstr>Arial Unicode MS</vt:lpstr>
      <vt:lpstr>Calibri Light</vt:lpstr>
      <vt:lpstr>Arial</vt:lpstr>
      <vt:lpstr>Source Sans Pro Light</vt:lpstr>
      <vt:lpstr>Source Sans Pro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2016-10-17T14:00:00Z</dcterms:created>
  <dcterms:modified xsi:type="dcterms:W3CDTF">2017-09-11T03:01:23Z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