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3"/>
  </p:notesMasterIdLst>
  <p:sldIdLst>
    <p:sldId id="300" r:id="rId3"/>
    <p:sldId id="257" r:id="rId4"/>
    <p:sldId id="258" r:id="rId5"/>
    <p:sldId id="286" r:id="rId6"/>
    <p:sldId id="295" r:id="rId7"/>
    <p:sldId id="288" r:id="rId8"/>
    <p:sldId id="259" r:id="rId9"/>
    <p:sldId id="278" r:id="rId10"/>
    <p:sldId id="285" r:id="rId11"/>
    <p:sldId id="292" r:id="rId12"/>
    <p:sldId id="297" r:id="rId13"/>
    <p:sldId id="284" r:id="rId14"/>
    <p:sldId id="290" r:id="rId15"/>
    <p:sldId id="269" r:id="rId16"/>
    <p:sldId id="261" r:id="rId17"/>
    <p:sldId id="291" r:id="rId18"/>
    <p:sldId id="296" r:id="rId19"/>
    <p:sldId id="294" r:id="rId20"/>
    <p:sldId id="298" r:id="rId21"/>
    <p:sldId id="289" r:id="rId22"/>
    <p:sldId id="270" r:id="rId23"/>
    <p:sldId id="275" r:id="rId24"/>
    <p:sldId id="262" r:id="rId25"/>
    <p:sldId id="277" r:id="rId26"/>
    <p:sldId id="279" r:id="rId27"/>
    <p:sldId id="299" r:id="rId28"/>
    <p:sldId id="280" r:id="rId29"/>
    <p:sldId id="268" r:id="rId30"/>
    <p:sldId id="293" r:id="rId31"/>
    <p:sldId id="283" r:id="rId32"/>
  </p:sldIdLst>
  <p:sldSz cx="9145588" cy="5145088"/>
  <p:notesSz cx="6858000" cy="9144000"/>
  <p:custDataLst>
    <p:tags r:id="rId34"/>
  </p:custDataLst>
  <p:defaultTextStyle>
    <a:defPPr>
      <a:defRPr lang="zh-CN"/>
    </a:defPPr>
    <a:lvl1pPr marL="0" algn="l" defTabSz="685891" rtl="0" eaLnBrk="1" latinLnBrk="0" hangingPunct="1">
      <a:defRPr sz="1400" kern="1200">
        <a:solidFill>
          <a:schemeClr val="tx1"/>
        </a:solidFill>
        <a:latin typeface="+mn-lt"/>
        <a:ea typeface="+mn-ea"/>
        <a:cs typeface="+mn-cs"/>
      </a:defRPr>
    </a:lvl1pPr>
    <a:lvl2pPr marL="342946" algn="l" defTabSz="685891" rtl="0" eaLnBrk="1" latinLnBrk="0" hangingPunct="1">
      <a:defRPr sz="1400" kern="1200">
        <a:solidFill>
          <a:schemeClr val="tx1"/>
        </a:solidFill>
        <a:latin typeface="+mn-lt"/>
        <a:ea typeface="+mn-ea"/>
        <a:cs typeface="+mn-cs"/>
      </a:defRPr>
    </a:lvl2pPr>
    <a:lvl3pPr marL="685891" algn="l" defTabSz="685891" rtl="0" eaLnBrk="1" latinLnBrk="0" hangingPunct="1">
      <a:defRPr sz="1400" kern="1200">
        <a:solidFill>
          <a:schemeClr val="tx1"/>
        </a:solidFill>
        <a:latin typeface="+mn-lt"/>
        <a:ea typeface="+mn-ea"/>
        <a:cs typeface="+mn-cs"/>
      </a:defRPr>
    </a:lvl3pPr>
    <a:lvl4pPr marL="1028837" algn="l" defTabSz="685891" rtl="0" eaLnBrk="1" latinLnBrk="0" hangingPunct="1">
      <a:defRPr sz="1400" kern="1200">
        <a:solidFill>
          <a:schemeClr val="tx1"/>
        </a:solidFill>
        <a:latin typeface="+mn-lt"/>
        <a:ea typeface="+mn-ea"/>
        <a:cs typeface="+mn-cs"/>
      </a:defRPr>
    </a:lvl4pPr>
    <a:lvl5pPr marL="1371783" algn="l" defTabSz="685891" rtl="0" eaLnBrk="1" latinLnBrk="0" hangingPunct="1">
      <a:defRPr sz="1400" kern="1200">
        <a:solidFill>
          <a:schemeClr val="tx1"/>
        </a:solidFill>
        <a:latin typeface="+mn-lt"/>
        <a:ea typeface="+mn-ea"/>
        <a:cs typeface="+mn-cs"/>
      </a:defRPr>
    </a:lvl5pPr>
    <a:lvl6pPr marL="1714729" algn="l" defTabSz="685891" rtl="0" eaLnBrk="1" latinLnBrk="0" hangingPunct="1">
      <a:defRPr sz="1400" kern="1200">
        <a:solidFill>
          <a:schemeClr val="tx1"/>
        </a:solidFill>
        <a:latin typeface="+mn-lt"/>
        <a:ea typeface="+mn-ea"/>
        <a:cs typeface="+mn-cs"/>
      </a:defRPr>
    </a:lvl6pPr>
    <a:lvl7pPr marL="2057674" algn="l" defTabSz="685891" rtl="0" eaLnBrk="1" latinLnBrk="0" hangingPunct="1">
      <a:defRPr sz="1400" kern="1200">
        <a:solidFill>
          <a:schemeClr val="tx1"/>
        </a:solidFill>
        <a:latin typeface="+mn-lt"/>
        <a:ea typeface="+mn-ea"/>
        <a:cs typeface="+mn-cs"/>
      </a:defRPr>
    </a:lvl7pPr>
    <a:lvl8pPr marL="2400620" algn="l" defTabSz="685891" rtl="0" eaLnBrk="1" latinLnBrk="0" hangingPunct="1">
      <a:defRPr sz="1400" kern="1200">
        <a:solidFill>
          <a:schemeClr val="tx1"/>
        </a:solidFill>
        <a:latin typeface="+mn-lt"/>
        <a:ea typeface="+mn-ea"/>
        <a:cs typeface="+mn-cs"/>
      </a:defRPr>
    </a:lvl8pPr>
    <a:lvl9pPr marL="2743566" algn="l" defTabSz="685891"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17" userDrawn="1">
          <p15:clr>
            <a:srgbClr val="A4A3A4"/>
          </p15:clr>
        </p15:guide>
        <p15:guide id="3" orient="horz" pos="1603">
          <p15:clr>
            <a:srgbClr val="A4A3A4"/>
          </p15:clr>
        </p15:guide>
        <p15:guide id="4" pos="286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A68F"/>
    <a:srgbClr val="607616"/>
    <a:srgbClr val="E46C0A"/>
    <a:srgbClr val="3F7D6B"/>
    <a:srgbClr val="E8A87E"/>
    <a:srgbClr val="FCF9F2"/>
    <a:srgbClr val="8AA92A"/>
    <a:srgbClr val="57BB62"/>
    <a:srgbClr val="3AD172"/>
    <a:srgbClr val="D4EC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4660"/>
  </p:normalViewPr>
  <p:slideViewPr>
    <p:cSldViewPr snapToGrid="0" showGuides="1">
      <p:cViewPr varScale="1">
        <p:scale>
          <a:sx n="125" d="100"/>
          <a:sy n="125" d="100"/>
        </p:scale>
        <p:origin x="90" y="306"/>
      </p:cViewPr>
      <p:guideLst>
        <p:guide orient="horz" pos="2137"/>
        <p:guide pos="3817"/>
        <p:guide orient="horz" pos="1603"/>
        <p:guide pos="2863"/>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9911209766925645E-2"/>
          <c:y val="0.23883928571428573"/>
          <c:w val="0.90788013318534966"/>
          <c:h val="0.6026785714285714"/>
        </c:manualLayout>
      </c:layout>
      <c:barChart>
        <c:barDir val="col"/>
        <c:grouping val="clustered"/>
        <c:varyColors val="0"/>
        <c:ser>
          <c:idx val="0"/>
          <c:order val="0"/>
          <c:tx>
            <c:strRef>
              <c:f>Sheet1!$A$2</c:f>
              <c:strCache>
                <c:ptCount val="1"/>
                <c:pt idx="0">
                  <c:v>标题 01</c:v>
                </c:pt>
              </c:strCache>
            </c:strRef>
          </c:tx>
          <c:spPr>
            <a:solidFill>
              <a:srgbClr val="FFC000"/>
            </a:solidFill>
            <a:ln w="9520">
              <a:noFill/>
            </a:ln>
            <a:effectLst/>
          </c:spPr>
          <c:invertIfNegative val="0"/>
          <c:dPt>
            <c:idx val="0"/>
            <c:invertIfNegative val="0"/>
            <c:bubble3D val="0"/>
          </c:dPt>
          <c:dPt>
            <c:idx val="1"/>
            <c:invertIfNegative val="0"/>
            <c:bubble3D val="0"/>
            <c:spPr>
              <a:solidFill>
                <a:srgbClr val="FFC000"/>
              </a:solidFill>
              <a:ln w="9520">
                <a:noFill/>
              </a:ln>
              <a:effectLst/>
            </c:spPr>
          </c:dPt>
          <c:dPt>
            <c:idx val="2"/>
            <c:invertIfNegative val="0"/>
            <c:bubble3D val="0"/>
            <c:spPr>
              <a:solidFill>
                <a:srgbClr val="FFC000"/>
              </a:solidFill>
              <a:ln w="9520">
                <a:noFill/>
              </a:ln>
              <a:effectLst/>
            </c:spPr>
          </c:dPt>
          <c:dPt>
            <c:idx val="3"/>
            <c:invertIfNegative val="0"/>
            <c:bubble3D val="0"/>
            <c:spPr>
              <a:solidFill>
                <a:srgbClr val="FFC000"/>
              </a:solidFill>
              <a:ln w="9520">
                <a:noFill/>
              </a:ln>
              <a:effectLst/>
            </c:spPr>
          </c:dPt>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Sheet1!$B$1:$E$1</c:f>
              <c:numCache>
                <c:formatCode>General</c:formatCode>
                <c:ptCount val="4"/>
                <c:pt idx="0">
                  <c:v>2011</c:v>
                </c:pt>
                <c:pt idx="1">
                  <c:v>2013</c:v>
                </c:pt>
                <c:pt idx="2">
                  <c:v>2015</c:v>
                </c:pt>
                <c:pt idx="3">
                  <c:v>2017</c:v>
                </c:pt>
              </c:numCache>
            </c:numRef>
          </c:cat>
          <c:val>
            <c:numRef>
              <c:f>Sheet1!$B$2:$E$2</c:f>
              <c:numCache>
                <c:formatCode>General</c:formatCode>
                <c:ptCount val="4"/>
                <c:pt idx="0">
                  <c:v>17</c:v>
                </c:pt>
                <c:pt idx="1">
                  <c:v>26</c:v>
                </c:pt>
                <c:pt idx="2">
                  <c:v>53</c:v>
                </c:pt>
                <c:pt idx="3">
                  <c:v>96</c:v>
                </c:pt>
              </c:numCache>
            </c:numRef>
          </c:val>
        </c:ser>
        <c:ser>
          <c:idx val="1"/>
          <c:order val="1"/>
          <c:tx>
            <c:strRef>
              <c:f>Sheet1!$A$3</c:f>
              <c:strCache>
                <c:ptCount val="1"/>
                <c:pt idx="0">
                  <c:v>标题 02</c:v>
                </c:pt>
              </c:strCache>
            </c:strRef>
          </c:tx>
          <c:spPr>
            <a:solidFill>
              <a:srgbClr val="57BB62"/>
            </a:solidFill>
            <a:ln w="9520">
              <a:noFill/>
            </a:ln>
            <a:effectLst/>
          </c:spPr>
          <c:invertIfNegative val="0"/>
          <c:dPt>
            <c:idx val="0"/>
            <c:invertIfNegative val="0"/>
            <c:bubble3D val="0"/>
            <c:spPr>
              <a:solidFill>
                <a:srgbClr val="53A68F"/>
              </a:solidFill>
              <a:ln w="9520">
                <a:noFill/>
              </a:ln>
              <a:effectLst/>
            </c:spPr>
          </c:dPt>
          <c:dPt>
            <c:idx val="1"/>
            <c:invertIfNegative val="0"/>
            <c:bubble3D val="0"/>
            <c:spPr>
              <a:solidFill>
                <a:srgbClr val="53A68F"/>
              </a:solidFill>
              <a:ln w="9520">
                <a:noFill/>
              </a:ln>
              <a:effectLst/>
            </c:spPr>
          </c:dPt>
          <c:dPt>
            <c:idx val="2"/>
            <c:invertIfNegative val="0"/>
            <c:bubble3D val="0"/>
            <c:spPr>
              <a:solidFill>
                <a:srgbClr val="53A68F"/>
              </a:solidFill>
              <a:ln w="9520">
                <a:noFill/>
              </a:ln>
              <a:effectLst/>
            </c:spPr>
          </c:dPt>
          <c:dPt>
            <c:idx val="3"/>
            <c:invertIfNegative val="0"/>
            <c:bubble3D val="0"/>
            <c:spPr>
              <a:solidFill>
                <a:srgbClr val="53A68F"/>
              </a:solidFill>
              <a:ln w="9520">
                <a:noFill/>
              </a:ln>
              <a:effectLst/>
            </c:spPr>
          </c:dPt>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Sheet1!$B$1:$E$1</c:f>
              <c:numCache>
                <c:formatCode>General</c:formatCode>
                <c:ptCount val="4"/>
                <c:pt idx="0">
                  <c:v>2011</c:v>
                </c:pt>
                <c:pt idx="1">
                  <c:v>2013</c:v>
                </c:pt>
                <c:pt idx="2">
                  <c:v>2015</c:v>
                </c:pt>
                <c:pt idx="3">
                  <c:v>2017</c:v>
                </c:pt>
              </c:numCache>
            </c:numRef>
          </c:cat>
          <c:val>
            <c:numRef>
              <c:f>Sheet1!$B$3:$E$3</c:f>
              <c:numCache>
                <c:formatCode>General</c:formatCode>
                <c:ptCount val="4"/>
                <c:pt idx="0">
                  <c:v>55</c:v>
                </c:pt>
                <c:pt idx="1">
                  <c:v>43</c:v>
                </c:pt>
                <c:pt idx="2">
                  <c:v>70</c:v>
                </c:pt>
                <c:pt idx="3">
                  <c:v>58</c:v>
                </c:pt>
              </c:numCache>
            </c:numRef>
          </c:val>
        </c:ser>
        <c:dLbls>
          <c:dLblPos val="outEnd"/>
          <c:showLegendKey val="0"/>
          <c:showVal val="1"/>
          <c:showCatName val="0"/>
          <c:showSerName val="0"/>
          <c:showPercent val="0"/>
          <c:showBubbleSize val="0"/>
        </c:dLbls>
        <c:gapWidth val="110"/>
        <c:axId val="1155360224"/>
        <c:axId val="1155360784"/>
      </c:barChart>
      <c:catAx>
        <c:axId val="1155360224"/>
        <c:scaling>
          <c:orientation val="minMax"/>
        </c:scaling>
        <c:delete val="0"/>
        <c:axPos val="b"/>
        <c:numFmt formatCode="General" sourceLinked="1"/>
        <c:majorTickMark val="none"/>
        <c:minorTickMark val="none"/>
        <c:tickLblPos val="low"/>
        <c:spPr>
          <a:ln w="4760">
            <a:solidFill>
              <a:srgbClr val="000000"/>
            </a:solidFill>
            <a:prstDash val="solid"/>
          </a:ln>
        </c:spPr>
        <c:txPr>
          <a:bodyPr rot="0" vert="horz"/>
          <a:lstStyle/>
          <a:p>
            <a:pPr>
              <a:defRPr sz="1200" baseline="0"/>
            </a:pPr>
            <a:endParaRPr lang="zh-CN"/>
          </a:p>
        </c:txPr>
        <c:crossAx val="1155360784"/>
        <c:crosses val="autoZero"/>
        <c:auto val="1"/>
        <c:lblAlgn val="ctr"/>
        <c:lblOffset val="100"/>
        <c:tickLblSkip val="1"/>
        <c:tickMarkSkip val="1"/>
        <c:noMultiLvlLbl val="0"/>
      </c:catAx>
      <c:valAx>
        <c:axId val="1155360784"/>
        <c:scaling>
          <c:orientation val="minMax"/>
          <c:max val="100"/>
        </c:scaling>
        <c:delete val="0"/>
        <c:axPos val="l"/>
        <c:majorGridlines>
          <c:spPr>
            <a:ln w="4760">
              <a:solidFill>
                <a:srgbClr val="CDCDCD"/>
              </a:solidFill>
              <a:prstDash val="solid"/>
            </a:ln>
          </c:spPr>
        </c:majorGridlines>
        <c:numFmt formatCode="General" sourceLinked="1"/>
        <c:majorTickMark val="none"/>
        <c:minorTickMark val="none"/>
        <c:tickLblPos val="nextTo"/>
        <c:spPr>
          <a:ln w="3570">
            <a:noFill/>
          </a:ln>
        </c:spPr>
        <c:txPr>
          <a:bodyPr rot="0" vert="horz"/>
          <a:lstStyle/>
          <a:p>
            <a:pPr>
              <a:defRPr/>
            </a:pPr>
            <a:endParaRPr lang="zh-CN"/>
          </a:p>
        </c:txPr>
        <c:crossAx val="1155360224"/>
        <c:crosses val="autoZero"/>
        <c:crossBetween val="between"/>
      </c:valAx>
      <c:spPr>
        <a:noFill/>
        <a:ln w="9520">
          <a:noFill/>
        </a:ln>
      </c:spPr>
    </c:plotArea>
    <c:plotVisOnly val="1"/>
    <c:dispBlanksAs val="gap"/>
    <c:showDLblsOverMax val="0"/>
  </c:chart>
  <c:spPr>
    <a:noFill/>
    <a:ln>
      <a:noFill/>
    </a:ln>
  </c:spPr>
  <c:txPr>
    <a:bodyPr anchor="t"/>
    <a:lstStyle/>
    <a:p>
      <a:pPr>
        <a:defRPr sz="800" b="0" i="0" u="none" strike="noStrike" baseline="0">
          <a:solidFill>
            <a:srgbClr val="000000"/>
          </a:solidFill>
          <a:latin typeface="+mn-ea"/>
          <a:ea typeface="+mn-ea"/>
          <a:cs typeface="Gill Sans"/>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D6052E-C8E7-45C7-A9D0-C303A6B9F240}"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1B9926-9F46-482C-B871-5FC395BCA551}" type="slidenum">
              <a:rPr lang="zh-CN" altLang="en-US" smtClean="0"/>
              <a:t>‹#›</a:t>
            </a:fld>
            <a:endParaRPr lang="zh-CN" altLang="en-US"/>
          </a:p>
        </p:txBody>
      </p:sp>
    </p:spTree>
    <p:extLst>
      <p:ext uri="{BB962C8B-B14F-4D97-AF65-F5344CB8AC3E}">
        <p14:creationId xmlns:p14="http://schemas.microsoft.com/office/powerpoint/2010/main" val="3935133558"/>
      </p:ext>
    </p:extLst>
  </p:cSld>
  <p:clrMap bg1="lt1" tx1="dk1" bg2="lt2" tx2="dk2" accent1="accent1" accent2="accent2" accent3="accent3" accent4="accent4" accent5="accent5" accent6="accent6" hlink="hlink" folHlink="folHlink"/>
  <p:notesStyle>
    <a:lvl1pPr marL="0" algn="l" defTabSz="685891" rtl="0" eaLnBrk="1" latinLnBrk="0" hangingPunct="1">
      <a:defRPr sz="900" kern="1200">
        <a:solidFill>
          <a:schemeClr val="tx1"/>
        </a:solidFill>
        <a:latin typeface="+mn-lt"/>
        <a:ea typeface="+mn-ea"/>
        <a:cs typeface="+mn-cs"/>
      </a:defRPr>
    </a:lvl1pPr>
    <a:lvl2pPr marL="342946" algn="l" defTabSz="685891" rtl="0" eaLnBrk="1" latinLnBrk="0" hangingPunct="1">
      <a:defRPr sz="900" kern="1200">
        <a:solidFill>
          <a:schemeClr val="tx1"/>
        </a:solidFill>
        <a:latin typeface="+mn-lt"/>
        <a:ea typeface="+mn-ea"/>
        <a:cs typeface="+mn-cs"/>
      </a:defRPr>
    </a:lvl2pPr>
    <a:lvl3pPr marL="685891" algn="l" defTabSz="685891" rtl="0" eaLnBrk="1" latinLnBrk="0" hangingPunct="1">
      <a:defRPr sz="900" kern="1200">
        <a:solidFill>
          <a:schemeClr val="tx1"/>
        </a:solidFill>
        <a:latin typeface="+mn-lt"/>
        <a:ea typeface="+mn-ea"/>
        <a:cs typeface="+mn-cs"/>
      </a:defRPr>
    </a:lvl3pPr>
    <a:lvl4pPr marL="1028837" algn="l" defTabSz="685891" rtl="0" eaLnBrk="1" latinLnBrk="0" hangingPunct="1">
      <a:defRPr sz="900" kern="1200">
        <a:solidFill>
          <a:schemeClr val="tx1"/>
        </a:solidFill>
        <a:latin typeface="+mn-lt"/>
        <a:ea typeface="+mn-ea"/>
        <a:cs typeface="+mn-cs"/>
      </a:defRPr>
    </a:lvl4pPr>
    <a:lvl5pPr marL="1371783" algn="l" defTabSz="685891" rtl="0" eaLnBrk="1" latinLnBrk="0" hangingPunct="1">
      <a:defRPr sz="900" kern="1200">
        <a:solidFill>
          <a:schemeClr val="tx1"/>
        </a:solidFill>
        <a:latin typeface="+mn-lt"/>
        <a:ea typeface="+mn-ea"/>
        <a:cs typeface="+mn-cs"/>
      </a:defRPr>
    </a:lvl5pPr>
    <a:lvl6pPr marL="1714729" algn="l" defTabSz="685891" rtl="0" eaLnBrk="1" latinLnBrk="0" hangingPunct="1">
      <a:defRPr sz="900" kern="1200">
        <a:solidFill>
          <a:schemeClr val="tx1"/>
        </a:solidFill>
        <a:latin typeface="+mn-lt"/>
        <a:ea typeface="+mn-ea"/>
        <a:cs typeface="+mn-cs"/>
      </a:defRPr>
    </a:lvl6pPr>
    <a:lvl7pPr marL="2057674" algn="l" defTabSz="685891" rtl="0" eaLnBrk="1" latinLnBrk="0" hangingPunct="1">
      <a:defRPr sz="900" kern="1200">
        <a:solidFill>
          <a:schemeClr val="tx1"/>
        </a:solidFill>
        <a:latin typeface="+mn-lt"/>
        <a:ea typeface="+mn-ea"/>
        <a:cs typeface="+mn-cs"/>
      </a:defRPr>
    </a:lvl7pPr>
    <a:lvl8pPr marL="2400620" algn="l" defTabSz="685891" rtl="0" eaLnBrk="1" latinLnBrk="0" hangingPunct="1">
      <a:defRPr sz="900" kern="1200">
        <a:solidFill>
          <a:schemeClr val="tx1"/>
        </a:solidFill>
        <a:latin typeface="+mn-lt"/>
        <a:ea typeface="+mn-ea"/>
        <a:cs typeface="+mn-cs"/>
      </a:defRPr>
    </a:lvl8pPr>
    <a:lvl9pPr marL="2743566" algn="l" defTabSz="685891"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1</a:t>
            </a:fld>
            <a:endParaRPr lang="zh-CN" altLang="en-US"/>
          </a:p>
        </p:txBody>
      </p:sp>
    </p:spTree>
    <p:extLst>
      <p:ext uri="{BB962C8B-B14F-4D97-AF65-F5344CB8AC3E}">
        <p14:creationId xmlns:p14="http://schemas.microsoft.com/office/powerpoint/2010/main" val="2956220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10</a:t>
            </a:fld>
            <a:endParaRPr lang="zh-CN" altLang="en-US"/>
          </a:p>
        </p:txBody>
      </p:sp>
    </p:spTree>
    <p:extLst>
      <p:ext uri="{BB962C8B-B14F-4D97-AF65-F5344CB8AC3E}">
        <p14:creationId xmlns:p14="http://schemas.microsoft.com/office/powerpoint/2010/main" val="14022806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11</a:t>
            </a:fld>
            <a:endParaRPr lang="zh-CN" altLang="en-US"/>
          </a:p>
        </p:txBody>
      </p:sp>
    </p:spTree>
    <p:extLst>
      <p:ext uri="{BB962C8B-B14F-4D97-AF65-F5344CB8AC3E}">
        <p14:creationId xmlns:p14="http://schemas.microsoft.com/office/powerpoint/2010/main" val="12319315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12</a:t>
            </a:fld>
            <a:endParaRPr lang="zh-CN" altLang="en-US"/>
          </a:p>
        </p:txBody>
      </p:sp>
    </p:spTree>
    <p:extLst>
      <p:ext uri="{BB962C8B-B14F-4D97-AF65-F5344CB8AC3E}">
        <p14:creationId xmlns:p14="http://schemas.microsoft.com/office/powerpoint/2010/main" val="22794598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13</a:t>
            </a:fld>
            <a:endParaRPr lang="zh-CN" altLang="en-US"/>
          </a:p>
        </p:txBody>
      </p:sp>
    </p:spTree>
    <p:extLst>
      <p:ext uri="{BB962C8B-B14F-4D97-AF65-F5344CB8AC3E}">
        <p14:creationId xmlns:p14="http://schemas.microsoft.com/office/powerpoint/2010/main" val="39533564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14</a:t>
            </a:fld>
            <a:endParaRPr lang="zh-CN" altLang="en-US"/>
          </a:p>
        </p:txBody>
      </p:sp>
    </p:spTree>
    <p:extLst>
      <p:ext uri="{BB962C8B-B14F-4D97-AF65-F5344CB8AC3E}">
        <p14:creationId xmlns:p14="http://schemas.microsoft.com/office/powerpoint/2010/main" val="21600471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15</a:t>
            </a:fld>
            <a:endParaRPr lang="zh-CN" altLang="en-US"/>
          </a:p>
        </p:txBody>
      </p:sp>
    </p:spTree>
    <p:extLst>
      <p:ext uri="{BB962C8B-B14F-4D97-AF65-F5344CB8AC3E}">
        <p14:creationId xmlns:p14="http://schemas.microsoft.com/office/powerpoint/2010/main" val="2082926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16</a:t>
            </a:fld>
            <a:endParaRPr lang="zh-CN" altLang="en-US"/>
          </a:p>
        </p:txBody>
      </p:sp>
    </p:spTree>
    <p:extLst>
      <p:ext uri="{BB962C8B-B14F-4D97-AF65-F5344CB8AC3E}">
        <p14:creationId xmlns:p14="http://schemas.microsoft.com/office/powerpoint/2010/main" val="21520701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17</a:t>
            </a:fld>
            <a:endParaRPr lang="zh-CN" altLang="en-US"/>
          </a:p>
        </p:txBody>
      </p:sp>
    </p:spTree>
    <p:extLst>
      <p:ext uri="{BB962C8B-B14F-4D97-AF65-F5344CB8AC3E}">
        <p14:creationId xmlns:p14="http://schemas.microsoft.com/office/powerpoint/2010/main" val="18152631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18</a:t>
            </a:fld>
            <a:endParaRPr lang="zh-CN" altLang="en-US"/>
          </a:p>
        </p:txBody>
      </p:sp>
    </p:spTree>
    <p:extLst>
      <p:ext uri="{BB962C8B-B14F-4D97-AF65-F5344CB8AC3E}">
        <p14:creationId xmlns:p14="http://schemas.microsoft.com/office/powerpoint/2010/main" val="29837671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19</a:t>
            </a:fld>
            <a:endParaRPr lang="zh-CN" altLang="en-US"/>
          </a:p>
        </p:txBody>
      </p:sp>
    </p:spTree>
    <p:extLst>
      <p:ext uri="{BB962C8B-B14F-4D97-AF65-F5344CB8AC3E}">
        <p14:creationId xmlns:p14="http://schemas.microsoft.com/office/powerpoint/2010/main" val="3413136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31B9926-9F46-482C-B871-5FC395BCA551}" type="slidenum">
              <a:rPr lang="zh-CN" altLang="en-US" smtClean="0"/>
              <a:t>2</a:t>
            </a:fld>
            <a:endParaRPr lang="zh-CN" altLang="en-US"/>
          </a:p>
        </p:txBody>
      </p:sp>
    </p:spTree>
    <p:extLst>
      <p:ext uri="{BB962C8B-B14F-4D97-AF65-F5344CB8AC3E}">
        <p14:creationId xmlns:p14="http://schemas.microsoft.com/office/powerpoint/2010/main" val="804185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20</a:t>
            </a:fld>
            <a:endParaRPr lang="zh-CN" altLang="en-US"/>
          </a:p>
        </p:txBody>
      </p:sp>
    </p:spTree>
    <p:extLst>
      <p:ext uri="{BB962C8B-B14F-4D97-AF65-F5344CB8AC3E}">
        <p14:creationId xmlns:p14="http://schemas.microsoft.com/office/powerpoint/2010/main" val="32208461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21</a:t>
            </a:fld>
            <a:endParaRPr lang="zh-CN" altLang="en-US"/>
          </a:p>
        </p:txBody>
      </p:sp>
    </p:spTree>
    <p:extLst>
      <p:ext uri="{BB962C8B-B14F-4D97-AF65-F5344CB8AC3E}">
        <p14:creationId xmlns:p14="http://schemas.microsoft.com/office/powerpoint/2010/main" val="36579749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22</a:t>
            </a:fld>
            <a:endParaRPr lang="zh-CN" altLang="en-US"/>
          </a:p>
        </p:txBody>
      </p:sp>
    </p:spTree>
    <p:extLst>
      <p:ext uri="{BB962C8B-B14F-4D97-AF65-F5344CB8AC3E}">
        <p14:creationId xmlns:p14="http://schemas.microsoft.com/office/powerpoint/2010/main" val="5539442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23</a:t>
            </a:fld>
            <a:endParaRPr lang="zh-CN" altLang="en-US"/>
          </a:p>
        </p:txBody>
      </p:sp>
    </p:spTree>
    <p:extLst>
      <p:ext uri="{BB962C8B-B14F-4D97-AF65-F5344CB8AC3E}">
        <p14:creationId xmlns:p14="http://schemas.microsoft.com/office/powerpoint/2010/main" val="18695453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24</a:t>
            </a:fld>
            <a:endParaRPr lang="zh-CN" altLang="en-US"/>
          </a:p>
        </p:txBody>
      </p:sp>
    </p:spTree>
    <p:extLst>
      <p:ext uri="{BB962C8B-B14F-4D97-AF65-F5344CB8AC3E}">
        <p14:creationId xmlns:p14="http://schemas.microsoft.com/office/powerpoint/2010/main" val="30876945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25</a:t>
            </a:fld>
            <a:endParaRPr lang="zh-CN" altLang="en-US"/>
          </a:p>
        </p:txBody>
      </p:sp>
    </p:spTree>
    <p:extLst>
      <p:ext uri="{BB962C8B-B14F-4D97-AF65-F5344CB8AC3E}">
        <p14:creationId xmlns:p14="http://schemas.microsoft.com/office/powerpoint/2010/main" val="22445494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26</a:t>
            </a:fld>
            <a:endParaRPr lang="zh-CN" altLang="en-US"/>
          </a:p>
        </p:txBody>
      </p:sp>
    </p:spTree>
    <p:extLst>
      <p:ext uri="{BB962C8B-B14F-4D97-AF65-F5344CB8AC3E}">
        <p14:creationId xmlns:p14="http://schemas.microsoft.com/office/powerpoint/2010/main" val="7097366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27</a:t>
            </a:fld>
            <a:endParaRPr lang="zh-CN" altLang="en-US"/>
          </a:p>
        </p:txBody>
      </p:sp>
    </p:spTree>
    <p:extLst>
      <p:ext uri="{BB962C8B-B14F-4D97-AF65-F5344CB8AC3E}">
        <p14:creationId xmlns:p14="http://schemas.microsoft.com/office/powerpoint/2010/main" val="7176091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28</a:t>
            </a:fld>
            <a:endParaRPr lang="zh-CN" altLang="en-US"/>
          </a:p>
        </p:txBody>
      </p:sp>
    </p:spTree>
    <p:extLst>
      <p:ext uri="{BB962C8B-B14F-4D97-AF65-F5344CB8AC3E}">
        <p14:creationId xmlns:p14="http://schemas.microsoft.com/office/powerpoint/2010/main" val="5870755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29</a:t>
            </a:fld>
            <a:endParaRPr lang="zh-CN" altLang="en-US"/>
          </a:p>
        </p:txBody>
      </p:sp>
    </p:spTree>
    <p:extLst>
      <p:ext uri="{BB962C8B-B14F-4D97-AF65-F5344CB8AC3E}">
        <p14:creationId xmlns:p14="http://schemas.microsoft.com/office/powerpoint/2010/main" val="2245005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3</a:t>
            </a:fld>
            <a:endParaRPr lang="zh-CN" altLang="en-US"/>
          </a:p>
        </p:txBody>
      </p:sp>
    </p:spTree>
    <p:extLst>
      <p:ext uri="{BB962C8B-B14F-4D97-AF65-F5344CB8AC3E}">
        <p14:creationId xmlns:p14="http://schemas.microsoft.com/office/powerpoint/2010/main" val="5019500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30</a:t>
            </a:fld>
            <a:endParaRPr lang="zh-CN" altLang="en-US"/>
          </a:p>
        </p:txBody>
      </p:sp>
    </p:spTree>
    <p:extLst>
      <p:ext uri="{BB962C8B-B14F-4D97-AF65-F5344CB8AC3E}">
        <p14:creationId xmlns:p14="http://schemas.microsoft.com/office/powerpoint/2010/main" val="2196396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4</a:t>
            </a:fld>
            <a:endParaRPr lang="zh-CN" altLang="en-US"/>
          </a:p>
        </p:txBody>
      </p:sp>
    </p:spTree>
    <p:extLst>
      <p:ext uri="{BB962C8B-B14F-4D97-AF65-F5344CB8AC3E}">
        <p14:creationId xmlns:p14="http://schemas.microsoft.com/office/powerpoint/2010/main" val="3052098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5</a:t>
            </a:fld>
            <a:endParaRPr lang="zh-CN" altLang="en-US"/>
          </a:p>
        </p:txBody>
      </p:sp>
    </p:spTree>
    <p:extLst>
      <p:ext uri="{BB962C8B-B14F-4D97-AF65-F5344CB8AC3E}">
        <p14:creationId xmlns:p14="http://schemas.microsoft.com/office/powerpoint/2010/main" val="3073352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6</a:t>
            </a:fld>
            <a:endParaRPr lang="zh-CN" altLang="en-US"/>
          </a:p>
        </p:txBody>
      </p:sp>
    </p:spTree>
    <p:extLst>
      <p:ext uri="{BB962C8B-B14F-4D97-AF65-F5344CB8AC3E}">
        <p14:creationId xmlns:p14="http://schemas.microsoft.com/office/powerpoint/2010/main" val="22552474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7</a:t>
            </a:fld>
            <a:endParaRPr lang="zh-CN" altLang="en-US"/>
          </a:p>
        </p:txBody>
      </p:sp>
    </p:spTree>
    <p:extLst>
      <p:ext uri="{BB962C8B-B14F-4D97-AF65-F5344CB8AC3E}">
        <p14:creationId xmlns:p14="http://schemas.microsoft.com/office/powerpoint/2010/main" val="840129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8</a:t>
            </a:fld>
            <a:endParaRPr lang="zh-CN" altLang="en-US"/>
          </a:p>
        </p:txBody>
      </p:sp>
    </p:spTree>
    <p:extLst>
      <p:ext uri="{BB962C8B-B14F-4D97-AF65-F5344CB8AC3E}">
        <p14:creationId xmlns:p14="http://schemas.microsoft.com/office/powerpoint/2010/main" val="2822787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1B9926-9F46-482C-B871-5FC395BCA551}" type="slidenum">
              <a:rPr lang="zh-CN" altLang="en-US" smtClean="0"/>
              <a:t>9</a:t>
            </a:fld>
            <a:endParaRPr lang="zh-CN" altLang="en-US"/>
          </a:p>
        </p:txBody>
      </p:sp>
    </p:spTree>
    <p:extLst>
      <p:ext uri="{BB962C8B-B14F-4D97-AF65-F5344CB8AC3E}">
        <p14:creationId xmlns:p14="http://schemas.microsoft.com/office/powerpoint/2010/main" val="2563500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199" y="842032"/>
            <a:ext cx="6859191" cy="1791253"/>
          </a:xfrm>
          <a:prstGeom prst="rect">
            <a:avLst/>
          </a:prstGeo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199" y="2702363"/>
            <a:ext cx="6859191" cy="1242205"/>
          </a:xfrm>
          <a:prstGeom prst="rect">
            <a:avLst/>
          </a:prstGeom>
        </p:spPr>
        <p:txBody>
          <a:bodyPr/>
          <a:lstStyle>
            <a:lvl1pPr marL="0" indent="0" algn="ctr">
              <a:buNone/>
              <a:defRPr sz="1800"/>
            </a:lvl1pPr>
            <a:lvl2pPr marL="342946" indent="0" algn="ctr">
              <a:buNone/>
              <a:defRPr sz="1500"/>
            </a:lvl2pPr>
            <a:lvl3pPr marL="685891" indent="0" algn="ctr">
              <a:buNone/>
              <a:defRPr sz="1400"/>
            </a:lvl3pPr>
            <a:lvl4pPr marL="1028837" indent="0" algn="ctr">
              <a:buNone/>
              <a:defRPr sz="1200"/>
            </a:lvl4pPr>
            <a:lvl5pPr marL="1371783" indent="0" algn="ctr">
              <a:buNone/>
              <a:defRPr sz="1200"/>
            </a:lvl5pPr>
            <a:lvl6pPr marL="1714729" indent="0" algn="ctr">
              <a:buNone/>
              <a:defRPr sz="1200"/>
            </a:lvl6pPr>
            <a:lvl7pPr marL="2057674" indent="0" algn="ctr">
              <a:buNone/>
              <a:defRPr sz="1200"/>
            </a:lvl7pPr>
            <a:lvl8pPr marL="2400620" indent="0" algn="ctr">
              <a:buNone/>
              <a:defRPr sz="1200"/>
            </a:lvl8pPr>
            <a:lvl9pPr marL="2743566"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CD57ABDC-0CAD-4676-9B6E-575DF00A48C0}" type="datetimeFigureOut">
              <a:rPr lang="zh-CN" altLang="en-US" smtClean="0"/>
              <a:t>2018/5/17</a:t>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F31F2A7F-2886-4A4D-AFE3-A522DC9F0AFD}" type="slidenum">
              <a:rPr lang="zh-CN" altLang="en-US" smtClean="0"/>
              <a:t>‹#›</a:t>
            </a:fld>
            <a:endParaRPr lang="zh-CN" altLang="en-US"/>
          </a:p>
        </p:txBody>
      </p:sp>
    </p:spTree>
    <p:extLst>
      <p:ext uri="{BB962C8B-B14F-4D97-AF65-F5344CB8AC3E}">
        <p14:creationId xmlns:p14="http://schemas.microsoft.com/office/powerpoint/2010/main" val="2082945573"/>
      </p:ext>
    </p:extLst>
  </p:cSld>
  <p:clrMapOvr>
    <a:masterClrMapping/>
  </p:clrMapOvr>
  <mc:AlternateContent xmlns:mc="http://schemas.openxmlformats.org/markup-compatibility/2006" xmlns:p14="http://schemas.microsoft.com/office/powerpoint/2010/main">
    <mc:Choice Requires="p14">
      <p:transition spd="slow" p14:dur="1500" advClick="0" advTm="10000">
        <p:random/>
      </p:transition>
    </mc:Choice>
    <mc:Fallback xmlns="">
      <p:transition spd="slow" advClick="0" advTm="10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759" y="273929"/>
            <a:ext cx="7888070" cy="994479"/>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759" y="1369642"/>
            <a:ext cx="7888070" cy="326451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CD57ABDC-0CAD-4676-9B6E-575DF00A48C0}" type="datetimeFigureOut">
              <a:rPr lang="zh-CN" altLang="en-US" smtClean="0"/>
              <a:t>2018/5/17</a:t>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F31F2A7F-2886-4A4D-AFE3-A522DC9F0AFD}" type="slidenum">
              <a:rPr lang="zh-CN" altLang="en-US" smtClean="0"/>
              <a:t>‹#›</a:t>
            </a:fld>
            <a:endParaRPr lang="zh-CN" altLang="en-US"/>
          </a:p>
        </p:txBody>
      </p:sp>
    </p:spTree>
    <p:extLst>
      <p:ext uri="{BB962C8B-B14F-4D97-AF65-F5344CB8AC3E}">
        <p14:creationId xmlns:p14="http://schemas.microsoft.com/office/powerpoint/2010/main" val="1490805488"/>
      </p:ext>
    </p:extLst>
  </p:cSld>
  <p:clrMapOvr>
    <a:masterClrMapping/>
  </p:clrMapOvr>
  <mc:AlternateContent xmlns:mc="http://schemas.openxmlformats.org/markup-compatibility/2006" xmlns:p14="http://schemas.microsoft.com/office/powerpoint/2010/main">
    <mc:Choice Requires="p14">
      <p:transition spd="slow" p14:dur="1500" advClick="0" advTm="10000">
        <p:random/>
      </p:transition>
    </mc:Choice>
    <mc:Fallback xmlns="">
      <p:transition spd="slow" advClick="0" advTm="10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4812" y="273928"/>
            <a:ext cx="1972017" cy="436022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759" y="273928"/>
            <a:ext cx="5801732" cy="436022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CD57ABDC-0CAD-4676-9B6E-575DF00A48C0}" type="datetimeFigureOut">
              <a:rPr lang="zh-CN" altLang="en-US" smtClean="0"/>
              <a:t>2018/5/17</a:t>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F31F2A7F-2886-4A4D-AFE3-A522DC9F0AFD}" type="slidenum">
              <a:rPr lang="zh-CN" altLang="en-US" smtClean="0"/>
              <a:t>‹#›</a:t>
            </a:fld>
            <a:endParaRPr lang="zh-CN" altLang="en-US"/>
          </a:p>
        </p:txBody>
      </p:sp>
    </p:spTree>
    <p:extLst>
      <p:ext uri="{BB962C8B-B14F-4D97-AF65-F5344CB8AC3E}">
        <p14:creationId xmlns:p14="http://schemas.microsoft.com/office/powerpoint/2010/main" val="2460373319"/>
      </p:ext>
    </p:extLst>
  </p:cSld>
  <p:clrMapOvr>
    <a:masterClrMapping/>
  </p:clrMapOvr>
  <mc:AlternateContent xmlns:mc="http://schemas.openxmlformats.org/markup-compatibility/2006" xmlns:p14="http://schemas.microsoft.com/office/powerpoint/2010/main">
    <mc:Choice Requires="p14">
      <p:transition spd="slow" p14:dur="1500" advClick="0" advTm="10000">
        <p:random/>
      </p:transition>
    </mc:Choice>
    <mc:Fallback xmlns="">
      <p:transition spd="slow" advClick="0" advTm="10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3988" cy="1103312"/>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6238"/>
            <a:ext cx="6402388"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8850"/>
            <a:ext cx="2133600" cy="273050"/>
          </a:xfrm>
          <a:prstGeom prst="rect">
            <a:avLst/>
          </a:prstGeom>
        </p:spPr>
        <p:txBody>
          <a:bodyPr/>
          <a:lstStyle/>
          <a:p>
            <a:fld id="{699EC7CA-1835-4055-AE58-8FF9D30A1217}" type="datetimeFigureOut">
              <a:rPr lang="zh-CN" altLang="en-US" smtClean="0"/>
              <a:t>2018/5/17</a:t>
            </a:fld>
            <a:endParaRPr lang="zh-CN" altLang="en-US"/>
          </a:p>
        </p:txBody>
      </p:sp>
      <p:sp>
        <p:nvSpPr>
          <p:cNvPr id="5" name="页脚占位符 4"/>
          <p:cNvSpPr>
            <a:spLocks noGrp="1"/>
          </p:cNvSpPr>
          <p:nvPr>
            <p:ph type="ftr" sz="quarter" idx="11"/>
          </p:nvPr>
        </p:nvSpPr>
        <p:spPr>
          <a:xfrm>
            <a:off x="3124200" y="4768850"/>
            <a:ext cx="2897188" cy="2730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4788" y="4768850"/>
            <a:ext cx="2133600" cy="273050"/>
          </a:xfrm>
          <a:prstGeom prst="rect">
            <a:avLst/>
          </a:prstGeom>
        </p:spPr>
        <p:txBody>
          <a:bodyPr/>
          <a:lstStyle/>
          <a:p>
            <a:fld id="{95E9AD94-908A-4421-826C-8C39C8B308CD}" type="slidenum">
              <a:rPr lang="zh-CN" altLang="en-US" smtClean="0"/>
              <a:t>‹#›</a:t>
            </a:fld>
            <a:endParaRPr lang="zh-CN" altLang="en-US"/>
          </a:p>
        </p:txBody>
      </p:sp>
    </p:spTree>
    <p:extLst>
      <p:ext uri="{BB962C8B-B14F-4D97-AF65-F5344CB8AC3E}">
        <p14:creationId xmlns:p14="http://schemas.microsoft.com/office/powerpoint/2010/main" val="27863553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31188" cy="33956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8850"/>
            <a:ext cx="2133600" cy="273050"/>
          </a:xfrm>
          <a:prstGeom prst="rect">
            <a:avLst/>
          </a:prstGeom>
        </p:spPr>
        <p:txBody>
          <a:bodyPr/>
          <a:lstStyle/>
          <a:p>
            <a:fld id="{699EC7CA-1835-4055-AE58-8FF9D30A1217}" type="datetimeFigureOut">
              <a:rPr lang="zh-CN" altLang="en-US" smtClean="0"/>
              <a:t>2018/5/17</a:t>
            </a:fld>
            <a:endParaRPr lang="zh-CN" altLang="en-US"/>
          </a:p>
        </p:txBody>
      </p:sp>
      <p:sp>
        <p:nvSpPr>
          <p:cNvPr id="5" name="页脚占位符 4"/>
          <p:cNvSpPr>
            <a:spLocks noGrp="1"/>
          </p:cNvSpPr>
          <p:nvPr>
            <p:ph type="ftr" sz="quarter" idx="11"/>
          </p:nvPr>
        </p:nvSpPr>
        <p:spPr>
          <a:xfrm>
            <a:off x="3124200" y="4768850"/>
            <a:ext cx="2897188" cy="2730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4788" y="4768850"/>
            <a:ext cx="2133600" cy="273050"/>
          </a:xfrm>
          <a:prstGeom prst="rect">
            <a:avLst/>
          </a:prstGeom>
        </p:spPr>
        <p:txBody>
          <a:bodyPr/>
          <a:lstStyle/>
          <a:p>
            <a:fld id="{95E9AD94-908A-4421-826C-8C39C8B308CD}" type="slidenum">
              <a:rPr lang="zh-CN" altLang="en-US" smtClean="0"/>
              <a:t>‹#›</a:t>
            </a:fld>
            <a:endParaRPr lang="zh-CN" altLang="en-US"/>
          </a:p>
        </p:txBody>
      </p:sp>
    </p:spTree>
    <p:extLst>
      <p:ext uri="{BB962C8B-B14F-4D97-AF65-F5344CB8AC3E}">
        <p14:creationId xmlns:p14="http://schemas.microsoft.com/office/powerpoint/2010/main" val="6095682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3987" cy="10207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1225"/>
            <a:ext cx="7773987" cy="1125538"/>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8850"/>
            <a:ext cx="2133600" cy="273050"/>
          </a:xfrm>
          <a:prstGeom prst="rect">
            <a:avLst/>
          </a:prstGeom>
        </p:spPr>
        <p:txBody>
          <a:bodyPr/>
          <a:lstStyle/>
          <a:p>
            <a:fld id="{699EC7CA-1835-4055-AE58-8FF9D30A1217}" type="datetimeFigureOut">
              <a:rPr lang="zh-CN" altLang="en-US" smtClean="0"/>
              <a:t>2018/5/17</a:t>
            </a:fld>
            <a:endParaRPr lang="zh-CN" altLang="en-US"/>
          </a:p>
        </p:txBody>
      </p:sp>
      <p:sp>
        <p:nvSpPr>
          <p:cNvPr id="5" name="页脚占位符 4"/>
          <p:cNvSpPr>
            <a:spLocks noGrp="1"/>
          </p:cNvSpPr>
          <p:nvPr>
            <p:ph type="ftr" sz="quarter" idx="11"/>
          </p:nvPr>
        </p:nvSpPr>
        <p:spPr>
          <a:xfrm>
            <a:off x="3124200" y="4768850"/>
            <a:ext cx="2897188" cy="2730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4788" y="4768850"/>
            <a:ext cx="2133600" cy="273050"/>
          </a:xfrm>
          <a:prstGeom prst="rect">
            <a:avLst/>
          </a:prstGeom>
        </p:spPr>
        <p:txBody>
          <a:bodyPr/>
          <a:lstStyle/>
          <a:p>
            <a:fld id="{95E9AD94-908A-4421-826C-8C39C8B308CD}" type="slidenum">
              <a:rPr lang="zh-CN" altLang="en-US" smtClean="0"/>
              <a:t>‹#›</a:t>
            </a:fld>
            <a:endParaRPr lang="zh-CN" altLang="en-US"/>
          </a:p>
        </p:txBody>
      </p:sp>
    </p:spTree>
    <p:extLst>
      <p:ext uri="{BB962C8B-B14F-4D97-AF65-F5344CB8AC3E}">
        <p14:creationId xmlns:p14="http://schemas.microsoft.com/office/powerpoint/2010/main" val="32971982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40188"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8850"/>
            <a:ext cx="2133600" cy="273050"/>
          </a:xfrm>
          <a:prstGeom prst="rect">
            <a:avLst/>
          </a:prstGeom>
        </p:spPr>
        <p:txBody>
          <a:bodyPr/>
          <a:lstStyle/>
          <a:p>
            <a:fld id="{699EC7CA-1835-4055-AE58-8FF9D30A1217}" type="datetimeFigureOut">
              <a:rPr lang="zh-CN" altLang="en-US" smtClean="0"/>
              <a:t>2018/5/17</a:t>
            </a:fld>
            <a:endParaRPr lang="zh-CN" altLang="en-US"/>
          </a:p>
        </p:txBody>
      </p:sp>
      <p:sp>
        <p:nvSpPr>
          <p:cNvPr id="6" name="页脚占位符 5"/>
          <p:cNvSpPr>
            <a:spLocks noGrp="1"/>
          </p:cNvSpPr>
          <p:nvPr>
            <p:ph type="ftr" sz="quarter" idx="11"/>
          </p:nvPr>
        </p:nvSpPr>
        <p:spPr>
          <a:xfrm>
            <a:off x="3124200" y="4768850"/>
            <a:ext cx="2897188" cy="27305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4788" y="4768850"/>
            <a:ext cx="2133600" cy="273050"/>
          </a:xfrm>
          <a:prstGeom prst="rect">
            <a:avLst/>
          </a:prstGeom>
        </p:spPr>
        <p:txBody>
          <a:bodyPr/>
          <a:lstStyle/>
          <a:p>
            <a:fld id="{95E9AD94-908A-4421-826C-8C39C8B308CD}" type="slidenum">
              <a:rPr lang="zh-CN" altLang="en-US" smtClean="0"/>
              <a:t>‹#›</a:t>
            </a:fld>
            <a:endParaRPr lang="zh-CN" altLang="en-US"/>
          </a:p>
        </p:txBody>
      </p:sp>
    </p:spTree>
    <p:extLst>
      <p:ext uri="{BB962C8B-B14F-4D97-AF65-F5344CB8AC3E}">
        <p14:creationId xmlns:p14="http://schemas.microsoft.com/office/powerpoint/2010/main" val="26937809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1631950"/>
            <a:ext cx="4041775"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8850"/>
            <a:ext cx="2133600" cy="273050"/>
          </a:xfrm>
          <a:prstGeom prst="rect">
            <a:avLst/>
          </a:prstGeom>
        </p:spPr>
        <p:txBody>
          <a:bodyPr/>
          <a:lstStyle/>
          <a:p>
            <a:fld id="{699EC7CA-1835-4055-AE58-8FF9D30A1217}" type="datetimeFigureOut">
              <a:rPr lang="zh-CN" altLang="en-US" smtClean="0"/>
              <a:t>2018/5/17</a:t>
            </a:fld>
            <a:endParaRPr lang="zh-CN" altLang="en-US"/>
          </a:p>
        </p:txBody>
      </p:sp>
      <p:sp>
        <p:nvSpPr>
          <p:cNvPr id="8" name="页脚占位符 7"/>
          <p:cNvSpPr>
            <a:spLocks noGrp="1"/>
          </p:cNvSpPr>
          <p:nvPr>
            <p:ph type="ftr" sz="quarter" idx="11"/>
          </p:nvPr>
        </p:nvSpPr>
        <p:spPr>
          <a:xfrm>
            <a:off x="3124200" y="4768850"/>
            <a:ext cx="2897188" cy="273050"/>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4788" y="4768850"/>
            <a:ext cx="2133600" cy="273050"/>
          </a:xfrm>
          <a:prstGeom prst="rect">
            <a:avLst/>
          </a:prstGeom>
        </p:spPr>
        <p:txBody>
          <a:bodyPr/>
          <a:lstStyle/>
          <a:p>
            <a:fld id="{95E9AD94-908A-4421-826C-8C39C8B308CD}" type="slidenum">
              <a:rPr lang="zh-CN" altLang="en-US" smtClean="0"/>
              <a:t>‹#›</a:t>
            </a:fld>
            <a:endParaRPr lang="zh-CN" altLang="en-US"/>
          </a:p>
        </p:txBody>
      </p:sp>
    </p:spTree>
    <p:extLst>
      <p:ext uri="{BB962C8B-B14F-4D97-AF65-F5344CB8AC3E}">
        <p14:creationId xmlns:p14="http://schemas.microsoft.com/office/powerpoint/2010/main" val="16288358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8850"/>
            <a:ext cx="2133600" cy="273050"/>
          </a:xfrm>
          <a:prstGeom prst="rect">
            <a:avLst/>
          </a:prstGeom>
        </p:spPr>
        <p:txBody>
          <a:bodyPr/>
          <a:lstStyle/>
          <a:p>
            <a:fld id="{699EC7CA-1835-4055-AE58-8FF9D30A1217}" type="datetimeFigureOut">
              <a:rPr lang="zh-CN" altLang="en-US" smtClean="0"/>
              <a:t>2018/5/17</a:t>
            </a:fld>
            <a:endParaRPr lang="zh-CN" altLang="en-US"/>
          </a:p>
        </p:txBody>
      </p:sp>
      <p:sp>
        <p:nvSpPr>
          <p:cNvPr id="4" name="页脚占位符 3"/>
          <p:cNvSpPr>
            <a:spLocks noGrp="1"/>
          </p:cNvSpPr>
          <p:nvPr>
            <p:ph type="ftr" sz="quarter" idx="11"/>
          </p:nvPr>
        </p:nvSpPr>
        <p:spPr>
          <a:xfrm>
            <a:off x="3124200" y="4768850"/>
            <a:ext cx="2897188" cy="273050"/>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4788" y="4768850"/>
            <a:ext cx="2133600" cy="273050"/>
          </a:xfrm>
          <a:prstGeom prst="rect">
            <a:avLst/>
          </a:prstGeom>
        </p:spPr>
        <p:txBody>
          <a:bodyPr/>
          <a:lstStyle/>
          <a:p>
            <a:fld id="{95E9AD94-908A-4421-826C-8C39C8B308CD}" type="slidenum">
              <a:rPr lang="zh-CN" altLang="en-US" smtClean="0"/>
              <a:t>‹#›</a:t>
            </a:fld>
            <a:endParaRPr lang="zh-CN" altLang="en-US"/>
          </a:p>
        </p:txBody>
      </p:sp>
    </p:spTree>
    <p:extLst>
      <p:ext uri="{BB962C8B-B14F-4D97-AF65-F5344CB8AC3E}">
        <p14:creationId xmlns:p14="http://schemas.microsoft.com/office/powerpoint/2010/main" val="19929669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8850"/>
            <a:ext cx="2133600" cy="273050"/>
          </a:xfrm>
          <a:prstGeom prst="rect">
            <a:avLst/>
          </a:prstGeom>
        </p:spPr>
        <p:txBody>
          <a:bodyPr/>
          <a:lstStyle/>
          <a:p>
            <a:fld id="{699EC7CA-1835-4055-AE58-8FF9D30A1217}" type="datetimeFigureOut">
              <a:rPr lang="zh-CN" altLang="en-US" smtClean="0"/>
              <a:t>2018/5/17</a:t>
            </a:fld>
            <a:endParaRPr lang="zh-CN" altLang="en-US"/>
          </a:p>
        </p:txBody>
      </p:sp>
      <p:sp>
        <p:nvSpPr>
          <p:cNvPr id="3" name="页脚占位符 2"/>
          <p:cNvSpPr>
            <a:spLocks noGrp="1"/>
          </p:cNvSpPr>
          <p:nvPr>
            <p:ph type="ftr" sz="quarter" idx="11"/>
          </p:nvPr>
        </p:nvSpPr>
        <p:spPr>
          <a:xfrm>
            <a:off x="3124200" y="4768850"/>
            <a:ext cx="2897188" cy="27305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4788" y="4768850"/>
            <a:ext cx="2133600" cy="273050"/>
          </a:xfrm>
          <a:prstGeom prst="rect">
            <a:avLst/>
          </a:prstGeom>
        </p:spPr>
        <p:txBody>
          <a:bodyPr/>
          <a:lstStyle/>
          <a:p>
            <a:fld id="{95E9AD94-908A-4421-826C-8C39C8B308CD}" type="slidenum">
              <a:rPr lang="zh-CN" altLang="en-US" smtClean="0"/>
              <a:t>‹#›</a:t>
            </a:fld>
            <a:endParaRPr lang="zh-CN" altLang="en-US"/>
          </a:p>
        </p:txBody>
      </p:sp>
    </p:spTree>
    <p:extLst>
      <p:ext uri="{BB962C8B-B14F-4D97-AF65-F5344CB8AC3E}">
        <p14:creationId xmlns:p14="http://schemas.microsoft.com/office/powerpoint/2010/main" val="95194391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3338" cy="439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948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8850"/>
            <a:ext cx="2133600" cy="273050"/>
          </a:xfrm>
          <a:prstGeom prst="rect">
            <a:avLst/>
          </a:prstGeom>
        </p:spPr>
        <p:txBody>
          <a:bodyPr/>
          <a:lstStyle/>
          <a:p>
            <a:fld id="{699EC7CA-1835-4055-AE58-8FF9D30A1217}" type="datetimeFigureOut">
              <a:rPr lang="zh-CN" altLang="en-US" smtClean="0"/>
              <a:t>2018/5/17</a:t>
            </a:fld>
            <a:endParaRPr lang="zh-CN" altLang="en-US"/>
          </a:p>
        </p:txBody>
      </p:sp>
      <p:sp>
        <p:nvSpPr>
          <p:cNvPr id="6" name="页脚占位符 5"/>
          <p:cNvSpPr>
            <a:spLocks noGrp="1"/>
          </p:cNvSpPr>
          <p:nvPr>
            <p:ph type="ftr" sz="quarter" idx="11"/>
          </p:nvPr>
        </p:nvSpPr>
        <p:spPr>
          <a:xfrm>
            <a:off x="3124200" y="4768850"/>
            <a:ext cx="2897188" cy="27305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4788" y="4768850"/>
            <a:ext cx="2133600" cy="273050"/>
          </a:xfrm>
          <a:prstGeom prst="rect">
            <a:avLst/>
          </a:prstGeom>
        </p:spPr>
        <p:txBody>
          <a:bodyPr/>
          <a:lstStyle/>
          <a:p>
            <a:fld id="{95E9AD94-908A-4421-826C-8C39C8B308CD}" type="slidenum">
              <a:rPr lang="zh-CN" altLang="en-US" smtClean="0"/>
              <a:t>‹#›</a:t>
            </a:fld>
            <a:endParaRPr lang="zh-CN" altLang="en-US"/>
          </a:p>
        </p:txBody>
      </p:sp>
    </p:spTree>
    <p:extLst>
      <p:ext uri="{BB962C8B-B14F-4D97-AF65-F5344CB8AC3E}">
        <p14:creationId xmlns:p14="http://schemas.microsoft.com/office/powerpoint/2010/main" val="2916339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759" y="273929"/>
            <a:ext cx="7888070" cy="994479"/>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28759" y="1369642"/>
            <a:ext cx="788807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CD57ABDC-0CAD-4676-9B6E-575DF00A48C0}" type="datetimeFigureOut">
              <a:rPr lang="zh-CN" altLang="en-US" smtClean="0"/>
              <a:t>2018/5/17</a:t>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F31F2A7F-2886-4A4D-AFE3-A522DC9F0AFD}" type="slidenum">
              <a:rPr lang="zh-CN" altLang="en-US" smtClean="0"/>
              <a:t>‹#›</a:t>
            </a:fld>
            <a:endParaRPr lang="zh-CN" altLang="en-US"/>
          </a:p>
        </p:txBody>
      </p:sp>
    </p:spTree>
    <p:extLst>
      <p:ext uri="{BB962C8B-B14F-4D97-AF65-F5344CB8AC3E}">
        <p14:creationId xmlns:p14="http://schemas.microsoft.com/office/powerpoint/2010/main" val="4149050609"/>
      </p:ext>
    </p:extLst>
  </p:cSld>
  <p:clrMapOvr>
    <a:masterClrMapping/>
  </p:clrMapOvr>
  <mc:AlternateContent xmlns:mc="http://schemas.openxmlformats.org/markup-compatibility/2006" xmlns:p14="http://schemas.microsoft.com/office/powerpoint/2010/main">
    <mc:Choice Requires="p14">
      <p:transition spd="slow" p14:dur="1500" advClick="0" advTm="10000">
        <p:random/>
      </p:transition>
    </mc:Choice>
    <mc:Fallback xmlns="">
      <p:transition spd="slow" advClick="0" advTm="10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7987"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7987"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7987"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8850"/>
            <a:ext cx="2133600" cy="273050"/>
          </a:xfrm>
          <a:prstGeom prst="rect">
            <a:avLst/>
          </a:prstGeom>
        </p:spPr>
        <p:txBody>
          <a:bodyPr/>
          <a:lstStyle/>
          <a:p>
            <a:fld id="{699EC7CA-1835-4055-AE58-8FF9D30A1217}" type="datetimeFigureOut">
              <a:rPr lang="zh-CN" altLang="en-US" smtClean="0"/>
              <a:t>2018/5/17</a:t>
            </a:fld>
            <a:endParaRPr lang="zh-CN" altLang="en-US"/>
          </a:p>
        </p:txBody>
      </p:sp>
      <p:sp>
        <p:nvSpPr>
          <p:cNvPr id="6" name="页脚占位符 5"/>
          <p:cNvSpPr>
            <a:spLocks noGrp="1"/>
          </p:cNvSpPr>
          <p:nvPr>
            <p:ph type="ftr" sz="quarter" idx="11"/>
          </p:nvPr>
        </p:nvSpPr>
        <p:spPr>
          <a:xfrm>
            <a:off x="3124200" y="4768850"/>
            <a:ext cx="2897188" cy="27305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4788" y="4768850"/>
            <a:ext cx="2133600" cy="273050"/>
          </a:xfrm>
          <a:prstGeom prst="rect">
            <a:avLst/>
          </a:prstGeom>
        </p:spPr>
        <p:txBody>
          <a:bodyPr/>
          <a:lstStyle/>
          <a:p>
            <a:fld id="{95E9AD94-908A-4421-826C-8C39C8B308CD}" type="slidenum">
              <a:rPr lang="zh-CN" altLang="en-US" smtClean="0"/>
              <a:t>‹#›</a:t>
            </a:fld>
            <a:endParaRPr lang="zh-CN" altLang="en-US"/>
          </a:p>
        </p:txBody>
      </p:sp>
    </p:spTree>
    <p:extLst>
      <p:ext uri="{BB962C8B-B14F-4D97-AF65-F5344CB8AC3E}">
        <p14:creationId xmlns:p14="http://schemas.microsoft.com/office/powerpoint/2010/main" val="19196152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31188" cy="33956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8850"/>
            <a:ext cx="2133600" cy="273050"/>
          </a:xfrm>
          <a:prstGeom prst="rect">
            <a:avLst/>
          </a:prstGeom>
        </p:spPr>
        <p:txBody>
          <a:bodyPr/>
          <a:lstStyle/>
          <a:p>
            <a:fld id="{699EC7CA-1835-4055-AE58-8FF9D30A1217}" type="datetimeFigureOut">
              <a:rPr lang="zh-CN" altLang="en-US" smtClean="0"/>
              <a:t>2018/5/17</a:t>
            </a:fld>
            <a:endParaRPr lang="zh-CN" altLang="en-US"/>
          </a:p>
        </p:txBody>
      </p:sp>
      <p:sp>
        <p:nvSpPr>
          <p:cNvPr id="5" name="页脚占位符 4"/>
          <p:cNvSpPr>
            <a:spLocks noGrp="1"/>
          </p:cNvSpPr>
          <p:nvPr>
            <p:ph type="ftr" sz="quarter" idx="11"/>
          </p:nvPr>
        </p:nvSpPr>
        <p:spPr>
          <a:xfrm>
            <a:off x="3124200" y="4768850"/>
            <a:ext cx="2897188" cy="2730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4788" y="4768850"/>
            <a:ext cx="2133600" cy="273050"/>
          </a:xfrm>
          <a:prstGeom prst="rect">
            <a:avLst/>
          </a:prstGeom>
        </p:spPr>
        <p:txBody>
          <a:bodyPr/>
          <a:lstStyle/>
          <a:p>
            <a:fld id="{95E9AD94-908A-4421-826C-8C39C8B308CD}" type="slidenum">
              <a:rPr lang="zh-CN" altLang="en-US" smtClean="0"/>
              <a:t>‹#›</a:t>
            </a:fld>
            <a:endParaRPr lang="zh-CN" altLang="en-US"/>
          </a:p>
        </p:txBody>
      </p:sp>
    </p:spTree>
    <p:extLst>
      <p:ext uri="{BB962C8B-B14F-4D97-AF65-F5344CB8AC3E}">
        <p14:creationId xmlns:p14="http://schemas.microsoft.com/office/powerpoint/2010/main" val="21129569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988" y="206375"/>
            <a:ext cx="2057400" cy="43894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21388" cy="43894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8850"/>
            <a:ext cx="2133600" cy="273050"/>
          </a:xfrm>
          <a:prstGeom prst="rect">
            <a:avLst/>
          </a:prstGeom>
        </p:spPr>
        <p:txBody>
          <a:bodyPr/>
          <a:lstStyle/>
          <a:p>
            <a:fld id="{699EC7CA-1835-4055-AE58-8FF9D30A1217}" type="datetimeFigureOut">
              <a:rPr lang="zh-CN" altLang="en-US" smtClean="0"/>
              <a:t>2018/5/17</a:t>
            </a:fld>
            <a:endParaRPr lang="zh-CN" altLang="en-US"/>
          </a:p>
        </p:txBody>
      </p:sp>
      <p:sp>
        <p:nvSpPr>
          <p:cNvPr id="5" name="页脚占位符 4"/>
          <p:cNvSpPr>
            <a:spLocks noGrp="1"/>
          </p:cNvSpPr>
          <p:nvPr>
            <p:ph type="ftr" sz="quarter" idx="11"/>
          </p:nvPr>
        </p:nvSpPr>
        <p:spPr>
          <a:xfrm>
            <a:off x="3124200" y="4768850"/>
            <a:ext cx="2897188" cy="27305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4788" y="4768850"/>
            <a:ext cx="2133600" cy="273050"/>
          </a:xfrm>
          <a:prstGeom prst="rect">
            <a:avLst/>
          </a:prstGeom>
        </p:spPr>
        <p:txBody>
          <a:bodyPr/>
          <a:lstStyle/>
          <a:p>
            <a:fld id="{95E9AD94-908A-4421-826C-8C39C8B308CD}" type="slidenum">
              <a:rPr lang="zh-CN" altLang="en-US" smtClean="0"/>
              <a:t>‹#›</a:t>
            </a:fld>
            <a:endParaRPr lang="zh-CN" altLang="en-US"/>
          </a:p>
        </p:txBody>
      </p:sp>
    </p:spTree>
    <p:extLst>
      <p:ext uri="{BB962C8B-B14F-4D97-AF65-F5344CB8AC3E}">
        <p14:creationId xmlns:p14="http://schemas.microsoft.com/office/powerpoint/2010/main" val="562764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996" y="1282700"/>
            <a:ext cx="7888070" cy="2140213"/>
          </a:xfrm>
          <a:prstGeom prst="rect">
            <a:avLst/>
          </a:prstGeo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996" y="3443160"/>
            <a:ext cx="7888070" cy="1125488"/>
          </a:xfrm>
          <a:prstGeom prst="rect">
            <a:avLst/>
          </a:prstGeom>
        </p:spPr>
        <p:txBody>
          <a:bodyPr/>
          <a:lstStyle>
            <a:lvl1pPr marL="0" indent="0">
              <a:buNone/>
              <a:defRPr sz="1800">
                <a:solidFill>
                  <a:schemeClr val="tx1">
                    <a:tint val="75000"/>
                  </a:schemeClr>
                </a:solidFill>
              </a:defRPr>
            </a:lvl1pPr>
            <a:lvl2pPr marL="342946" indent="0">
              <a:buNone/>
              <a:defRPr sz="1500">
                <a:solidFill>
                  <a:schemeClr val="tx1">
                    <a:tint val="75000"/>
                  </a:schemeClr>
                </a:solidFill>
              </a:defRPr>
            </a:lvl2pPr>
            <a:lvl3pPr marL="685891" indent="0">
              <a:buNone/>
              <a:defRPr sz="1400">
                <a:solidFill>
                  <a:schemeClr val="tx1">
                    <a:tint val="75000"/>
                  </a:schemeClr>
                </a:solidFill>
              </a:defRPr>
            </a:lvl3pPr>
            <a:lvl4pPr marL="1028837" indent="0">
              <a:buNone/>
              <a:defRPr sz="1200">
                <a:solidFill>
                  <a:schemeClr val="tx1">
                    <a:tint val="75000"/>
                  </a:schemeClr>
                </a:solidFill>
              </a:defRPr>
            </a:lvl4pPr>
            <a:lvl5pPr marL="1371783" indent="0">
              <a:buNone/>
              <a:defRPr sz="1200">
                <a:solidFill>
                  <a:schemeClr val="tx1">
                    <a:tint val="75000"/>
                  </a:schemeClr>
                </a:solidFill>
              </a:defRPr>
            </a:lvl5pPr>
            <a:lvl6pPr marL="1714729" indent="0">
              <a:buNone/>
              <a:defRPr sz="1200">
                <a:solidFill>
                  <a:schemeClr val="tx1">
                    <a:tint val="75000"/>
                  </a:schemeClr>
                </a:solidFill>
              </a:defRPr>
            </a:lvl6pPr>
            <a:lvl7pPr marL="2057674" indent="0">
              <a:buNone/>
              <a:defRPr sz="1200">
                <a:solidFill>
                  <a:schemeClr val="tx1">
                    <a:tint val="75000"/>
                  </a:schemeClr>
                </a:solidFill>
              </a:defRPr>
            </a:lvl7pPr>
            <a:lvl8pPr marL="2400620" indent="0">
              <a:buNone/>
              <a:defRPr sz="1200">
                <a:solidFill>
                  <a:schemeClr val="tx1">
                    <a:tint val="75000"/>
                  </a:schemeClr>
                </a:solidFill>
              </a:defRPr>
            </a:lvl8pPr>
            <a:lvl9pPr marL="2743566"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CD57ABDC-0CAD-4676-9B6E-575DF00A48C0}" type="datetimeFigureOut">
              <a:rPr lang="zh-CN" altLang="en-US" smtClean="0"/>
              <a:t>2018/5/17</a:t>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F31F2A7F-2886-4A4D-AFE3-A522DC9F0AFD}" type="slidenum">
              <a:rPr lang="zh-CN" altLang="en-US" smtClean="0"/>
              <a:t>‹#›</a:t>
            </a:fld>
            <a:endParaRPr lang="zh-CN" altLang="en-US"/>
          </a:p>
        </p:txBody>
      </p:sp>
    </p:spTree>
    <p:extLst>
      <p:ext uri="{BB962C8B-B14F-4D97-AF65-F5344CB8AC3E}">
        <p14:creationId xmlns:p14="http://schemas.microsoft.com/office/powerpoint/2010/main" val="534792420"/>
      </p:ext>
    </p:extLst>
  </p:cSld>
  <p:clrMapOvr>
    <a:masterClrMapping/>
  </p:clrMapOvr>
  <mc:AlternateContent xmlns:mc="http://schemas.openxmlformats.org/markup-compatibility/2006" xmlns:p14="http://schemas.microsoft.com/office/powerpoint/2010/main">
    <mc:Choice Requires="p14">
      <p:transition spd="slow" p14:dur="1500" advClick="0" advTm="10000">
        <p:random/>
      </p:transition>
    </mc:Choice>
    <mc:Fallback xmlns="">
      <p:transition spd="slow" advClick="0" advTm="10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759" y="273929"/>
            <a:ext cx="7888070" cy="994479"/>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759" y="1369642"/>
            <a:ext cx="3886875"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954" y="1369642"/>
            <a:ext cx="3886875"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28759" y="4768735"/>
            <a:ext cx="2057757" cy="273928"/>
          </a:xfrm>
          <a:prstGeom prst="rect">
            <a:avLst/>
          </a:prstGeom>
        </p:spPr>
        <p:txBody>
          <a:bodyPr/>
          <a:lstStyle/>
          <a:p>
            <a:fld id="{CD57ABDC-0CAD-4676-9B6E-575DF00A48C0}" type="datetimeFigureOut">
              <a:rPr lang="zh-CN" altLang="en-US" smtClean="0"/>
              <a:t>2018/5/17</a:t>
            </a:fld>
            <a:endParaRPr lang="zh-CN" altLang="en-US"/>
          </a:p>
        </p:txBody>
      </p:sp>
      <p:sp>
        <p:nvSpPr>
          <p:cNvPr id="6" name="页脚占位符 5"/>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9072" y="4768735"/>
            <a:ext cx="2057757" cy="273928"/>
          </a:xfrm>
          <a:prstGeom prst="rect">
            <a:avLst/>
          </a:prstGeom>
        </p:spPr>
        <p:txBody>
          <a:bodyPr/>
          <a:lstStyle/>
          <a:p>
            <a:fld id="{F31F2A7F-2886-4A4D-AFE3-A522DC9F0AFD}" type="slidenum">
              <a:rPr lang="zh-CN" altLang="en-US" smtClean="0"/>
              <a:t>‹#›</a:t>
            </a:fld>
            <a:endParaRPr lang="zh-CN" altLang="en-US"/>
          </a:p>
        </p:txBody>
      </p:sp>
    </p:spTree>
    <p:extLst>
      <p:ext uri="{BB962C8B-B14F-4D97-AF65-F5344CB8AC3E}">
        <p14:creationId xmlns:p14="http://schemas.microsoft.com/office/powerpoint/2010/main" val="1487124464"/>
      </p:ext>
    </p:extLst>
  </p:cSld>
  <p:clrMapOvr>
    <a:masterClrMapping/>
  </p:clrMapOvr>
  <mc:AlternateContent xmlns:mc="http://schemas.openxmlformats.org/markup-compatibility/2006" xmlns:p14="http://schemas.microsoft.com/office/powerpoint/2010/main">
    <mc:Choice Requires="p14">
      <p:transition spd="slow" p14:dur="1500" advClick="0" advTm="10000">
        <p:random/>
      </p:transition>
    </mc:Choice>
    <mc:Fallback xmlns="">
      <p:transition spd="slow" advClick="0" advTm="10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950" y="273929"/>
            <a:ext cx="7888070" cy="994479"/>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951" y="1261261"/>
            <a:ext cx="3869012" cy="618125"/>
          </a:xfrm>
          <a:prstGeom prst="rect">
            <a:avLst/>
          </a:prstGeom>
        </p:spPr>
        <p:txBody>
          <a:bodyPr anchor="b"/>
          <a:lstStyle>
            <a:lvl1pPr marL="0" indent="0">
              <a:buNone/>
              <a:defRPr sz="1800" b="1"/>
            </a:lvl1pPr>
            <a:lvl2pPr marL="342946" indent="0">
              <a:buNone/>
              <a:defRPr sz="1500" b="1"/>
            </a:lvl2pPr>
            <a:lvl3pPr marL="685891" indent="0">
              <a:buNone/>
              <a:defRPr sz="1400" b="1"/>
            </a:lvl3pPr>
            <a:lvl4pPr marL="1028837" indent="0">
              <a:buNone/>
              <a:defRPr sz="1200" b="1"/>
            </a:lvl4pPr>
            <a:lvl5pPr marL="1371783" indent="0">
              <a:buNone/>
              <a:defRPr sz="1200" b="1"/>
            </a:lvl5pPr>
            <a:lvl6pPr marL="1714729" indent="0">
              <a:buNone/>
              <a:defRPr sz="1200" b="1"/>
            </a:lvl6pPr>
            <a:lvl7pPr marL="2057674" indent="0">
              <a:buNone/>
              <a:defRPr sz="1200" b="1"/>
            </a:lvl7pPr>
            <a:lvl8pPr marL="2400620" indent="0">
              <a:buNone/>
              <a:defRPr sz="1200" b="1"/>
            </a:lvl8pPr>
            <a:lvl9pPr marL="2743566"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951" y="1879386"/>
            <a:ext cx="3869012" cy="27642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954" y="1261261"/>
            <a:ext cx="3888066" cy="618125"/>
          </a:xfrm>
          <a:prstGeom prst="rect">
            <a:avLst/>
          </a:prstGeom>
        </p:spPr>
        <p:txBody>
          <a:bodyPr anchor="b"/>
          <a:lstStyle>
            <a:lvl1pPr marL="0" indent="0">
              <a:buNone/>
              <a:defRPr sz="1800" b="1"/>
            </a:lvl1pPr>
            <a:lvl2pPr marL="342946" indent="0">
              <a:buNone/>
              <a:defRPr sz="1500" b="1"/>
            </a:lvl2pPr>
            <a:lvl3pPr marL="685891" indent="0">
              <a:buNone/>
              <a:defRPr sz="1400" b="1"/>
            </a:lvl3pPr>
            <a:lvl4pPr marL="1028837" indent="0">
              <a:buNone/>
              <a:defRPr sz="1200" b="1"/>
            </a:lvl4pPr>
            <a:lvl5pPr marL="1371783" indent="0">
              <a:buNone/>
              <a:defRPr sz="1200" b="1"/>
            </a:lvl5pPr>
            <a:lvl6pPr marL="1714729" indent="0">
              <a:buNone/>
              <a:defRPr sz="1200" b="1"/>
            </a:lvl6pPr>
            <a:lvl7pPr marL="2057674" indent="0">
              <a:buNone/>
              <a:defRPr sz="1200" b="1"/>
            </a:lvl7pPr>
            <a:lvl8pPr marL="2400620" indent="0">
              <a:buNone/>
              <a:defRPr sz="1200" b="1"/>
            </a:lvl8pPr>
            <a:lvl9pPr marL="2743566"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954" y="1879386"/>
            <a:ext cx="3888066" cy="27642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28759" y="4768735"/>
            <a:ext cx="2057757" cy="273928"/>
          </a:xfrm>
          <a:prstGeom prst="rect">
            <a:avLst/>
          </a:prstGeom>
        </p:spPr>
        <p:txBody>
          <a:bodyPr/>
          <a:lstStyle/>
          <a:p>
            <a:fld id="{CD57ABDC-0CAD-4676-9B6E-575DF00A48C0}" type="datetimeFigureOut">
              <a:rPr lang="zh-CN" altLang="en-US" smtClean="0"/>
              <a:t>2018/5/17</a:t>
            </a:fld>
            <a:endParaRPr lang="zh-CN" altLang="en-US"/>
          </a:p>
        </p:txBody>
      </p:sp>
      <p:sp>
        <p:nvSpPr>
          <p:cNvPr id="8" name="页脚占位符 7"/>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459072" y="4768735"/>
            <a:ext cx="2057757" cy="273928"/>
          </a:xfrm>
          <a:prstGeom prst="rect">
            <a:avLst/>
          </a:prstGeom>
        </p:spPr>
        <p:txBody>
          <a:bodyPr/>
          <a:lstStyle/>
          <a:p>
            <a:fld id="{F31F2A7F-2886-4A4D-AFE3-A522DC9F0AFD}" type="slidenum">
              <a:rPr lang="zh-CN" altLang="en-US" smtClean="0"/>
              <a:t>‹#›</a:t>
            </a:fld>
            <a:endParaRPr lang="zh-CN" altLang="en-US"/>
          </a:p>
        </p:txBody>
      </p:sp>
    </p:spTree>
    <p:extLst>
      <p:ext uri="{BB962C8B-B14F-4D97-AF65-F5344CB8AC3E}">
        <p14:creationId xmlns:p14="http://schemas.microsoft.com/office/powerpoint/2010/main" val="1496644501"/>
      </p:ext>
    </p:extLst>
  </p:cSld>
  <p:clrMapOvr>
    <a:masterClrMapping/>
  </p:clrMapOvr>
  <mc:AlternateContent xmlns:mc="http://schemas.openxmlformats.org/markup-compatibility/2006" xmlns:p14="http://schemas.microsoft.com/office/powerpoint/2010/main">
    <mc:Choice Requires="p14">
      <p:transition spd="slow" p14:dur="1500" advClick="0" advTm="10000">
        <p:random/>
      </p:transition>
    </mc:Choice>
    <mc:Fallback xmlns="">
      <p:transition spd="slow" advClick="0" advTm="10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759" y="273929"/>
            <a:ext cx="7888070" cy="994479"/>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759" y="4768735"/>
            <a:ext cx="2057757" cy="273928"/>
          </a:xfrm>
          <a:prstGeom prst="rect">
            <a:avLst/>
          </a:prstGeom>
        </p:spPr>
        <p:txBody>
          <a:bodyPr/>
          <a:lstStyle/>
          <a:p>
            <a:fld id="{CD57ABDC-0CAD-4676-9B6E-575DF00A48C0}" type="datetimeFigureOut">
              <a:rPr lang="zh-CN" altLang="en-US" smtClean="0"/>
              <a:t>2018/5/17</a:t>
            </a:fld>
            <a:endParaRPr lang="zh-CN" altLang="en-US"/>
          </a:p>
        </p:txBody>
      </p:sp>
      <p:sp>
        <p:nvSpPr>
          <p:cNvPr id="4" name="页脚占位符 3"/>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459072" y="4768735"/>
            <a:ext cx="2057757" cy="273928"/>
          </a:xfrm>
          <a:prstGeom prst="rect">
            <a:avLst/>
          </a:prstGeom>
        </p:spPr>
        <p:txBody>
          <a:bodyPr/>
          <a:lstStyle/>
          <a:p>
            <a:fld id="{F31F2A7F-2886-4A4D-AFE3-A522DC9F0AFD}" type="slidenum">
              <a:rPr lang="zh-CN" altLang="en-US" smtClean="0"/>
              <a:t>‹#›</a:t>
            </a:fld>
            <a:endParaRPr lang="zh-CN" altLang="en-US"/>
          </a:p>
        </p:txBody>
      </p:sp>
    </p:spTree>
    <p:extLst>
      <p:ext uri="{BB962C8B-B14F-4D97-AF65-F5344CB8AC3E}">
        <p14:creationId xmlns:p14="http://schemas.microsoft.com/office/powerpoint/2010/main" val="2369631869"/>
      </p:ext>
    </p:extLst>
  </p:cSld>
  <p:clrMapOvr>
    <a:masterClrMapping/>
  </p:clrMapOvr>
  <mc:AlternateContent xmlns:mc="http://schemas.openxmlformats.org/markup-compatibility/2006" xmlns:p14="http://schemas.microsoft.com/office/powerpoint/2010/main">
    <mc:Choice Requires="p14">
      <p:transition spd="slow" p14:dur="1500" advClick="0" advTm="10000">
        <p:random/>
      </p:transition>
    </mc:Choice>
    <mc:Fallback xmlns="">
      <p:transition spd="slow" advClick="0" advTm="10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759" y="4768735"/>
            <a:ext cx="2057757" cy="273928"/>
          </a:xfrm>
          <a:prstGeom prst="rect">
            <a:avLst/>
          </a:prstGeom>
        </p:spPr>
        <p:txBody>
          <a:bodyPr/>
          <a:lstStyle/>
          <a:p>
            <a:fld id="{CD57ABDC-0CAD-4676-9B6E-575DF00A48C0}" type="datetimeFigureOut">
              <a:rPr lang="zh-CN" altLang="en-US" smtClean="0"/>
              <a:t>2018/5/17</a:t>
            </a:fld>
            <a:endParaRPr lang="zh-CN" altLang="en-US"/>
          </a:p>
        </p:txBody>
      </p:sp>
      <p:sp>
        <p:nvSpPr>
          <p:cNvPr id="3" name="页脚占位符 2"/>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9072" y="4768735"/>
            <a:ext cx="2057757" cy="273928"/>
          </a:xfrm>
          <a:prstGeom prst="rect">
            <a:avLst/>
          </a:prstGeom>
        </p:spPr>
        <p:txBody>
          <a:bodyPr/>
          <a:lstStyle/>
          <a:p>
            <a:fld id="{F31F2A7F-2886-4A4D-AFE3-A522DC9F0AFD}" type="slidenum">
              <a:rPr lang="zh-CN" altLang="en-US" smtClean="0"/>
              <a:t>‹#›</a:t>
            </a:fld>
            <a:endParaRPr lang="zh-CN" altLang="en-US"/>
          </a:p>
        </p:txBody>
      </p:sp>
    </p:spTree>
    <p:extLst>
      <p:ext uri="{BB962C8B-B14F-4D97-AF65-F5344CB8AC3E}">
        <p14:creationId xmlns:p14="http://schemas.microsoft.com/office/powerpoint/2010/main" val="792538291"/>
      </p:ext>
    </p:extLst>
  </p:cSld>
  <p:clrMapOvr>
    <a:masterClrMapping/>
  </p:clrMapOvr>
  <mc:AlternateContent xmlns:mc="http://schemas.openxmlformats.org/markup-compatibility/2006" xmlns:p14="http://schemas.microsoft.com/office/powerpoint/2010/main">
    <mc:Choice Requires="p14">
      <p:transition spd="slow" p14:dur="1500" advClick="0" advTm="10000">
        <p:random/>
      </p:transition>
    </mc:Choice>
    <mc:Fallback xmlns="">
      <p:transition spd="slow" advClick="0" advTm="1000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951" y="343006"/>
            <a:ext cx="2949690" cy="1200521"/>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8066" y="740798"/>
            <a:ext cx="4629954" cy="3656347"/>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951" y="1543526"/>
            <a:ext cx="2949690" cy="2859574"/>
          </a:xfrm>
          <a:prstGeom prst="rect">
            <a:avLst/>
          </a:prstGeom>
        </p:spPr>
        <p:txBody>
          <a:bodyPr/>
          <a:lstStyle>
            <a:lvl1pPr marL="0" indent="0">
              <a:buNone/>
              <a:defRPr sz="1200"/>
            </a:lvl1pPr>
            <a:lvl2pPr marL="342946" indent="0">
              <a:buNone/>
              <a:defRPr sz="1100"/>
            </a:lvl2pPr>
            <a:lvl3pPr marL="685891" indent="0">
              <a:buNone/>
              <a:defRPr sz="900"/>
            </a:lvl3pPr>
            <a:lvl4pPr marL="1028837" indent="0">
              <a:buNone/>
              <a:defRPr sz="800"/>
            </a:lvl4pPr>
            <a:lvl5pPr marL="1371783" indent="0">
              <a:buNone/>
              <a:defRPr sz="800"/>
            </a:lvl5pPr>
            <a:lvl6pPr marL="1714729" indent="0">
              <a:buNone/>
              <a:defRPr sz="800"/>
            </a:lvl6pPr>
            <a:lvl7pPr marL="2057674" indent="0">
              <a:buNone/>
              <a:defRPr sz="800"/>
            </a:lvl7pPr>
            <a:lvl8pPr marL="2400620" indent="0">
              <a:buNone/>
              <a:defRPr sz="800"/>
            </a:lvl8pPr>
            <a:lvl9pPr marL="2743566"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a:xfrm>
            <a:off x="628759" y="4768735"/>
            <a:ext cx="2057757" cy="273928"/>
          </a:xfrm>
          <a:prstGeom prst="rect">
            <a:avLst/>
          </a:prstGeom>
        </p:spPr>
        <p:txBody>
          <a:bodyPr/>
          <a:lstStyle/>
          <a:p>
            <a:fld id="{CD57ABDC-0CAD-4676-9B6E-575DF00A48C0}" type="datetimeFigureOut">
              <a:rPr lang="zh-CN" altLang="en-US" smtClean="0"/>
              <a:t>2018/5/17</a:t>
            </a:fld>
            <a:endParaRPr lang="zh-CN" altLang="en-US"/>
          </a:p>
        </p:txBody>
      </p:sp>
      <p:sp>
        <p:nvSpPr>
          <p:cNvPr id="6" name="页脚占位符 5"/>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9072" y="4768735"/>
            <a:ext cx="2057757" cy="273928"/>
          </a:xfrm>
          <a:prstGeom prst="rect">
            <a:avLst/>
          </a:prstGeom>
        </p:spPr>
        <p:txBody>
          <a:bodyPr/>
          <a:lstStyle/>
          <a:p>
            <a:fld id="{F31F2A7F-2886-4A4D-AFE3-A522DC9F0AFD}" type="slidenum">
              <a:rPr lang="zh-CN" altLang="en-US" smtClean="0"/>
              <a:t>‹#›</a:t>
            </a:fld>
            <a:endParaRPr lang="zh-CN" altLang="en-US"/>
          </a:p>
        </p:txBody>
      </p:sp>
    </p:spTree>
    <p:extLst>
      <p:ext uri="{BB962C8B-B14F-4D97-AF65-F5344CB8AC3E}">
        <p14:creationId xmlns:p14="http://schemas.microsoft.com/office/powerpoint/2010/main" val="3521563730"/>
      </p:ext>
    </p:extLst>
  </p:cSld>
  <p:clrMapOvr>
    <a:masterClrMapping/>
  </p:clrMapOvr>
  <mc:AlternateContent xmlns:mc="http://schemas.openxmlformats.org/markup-compatibility/2006" xmlns:p14="http://schemas.microsoft.com/office/powerpoint/2010/main">
    <mc:Choice Requires="p14">
      <p:transition spd="slow" p14:dur="1500" advClick="0" advTm="10000">
        <p:random/>
      </p:transition>
    </mc:Choice>
    <mc:Fallback xmlns="">
      <p:transition spd="slow" advClick="0" advTm="10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951" y="343006"/>
            <a:ext cx="2949690" cy="1200521"/>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8066" y="740798"/>
            <a:ext cx="4629954" cy="3656347"/>
          </a:xfrm>
          <a:prstGeom prst="rect">
            <a:avLst/>
          </a:prstGeom>
        </p:spPr>
        <p:txBody>
          <a:bodyPr/>
          <a:lstStyle>
            <a:lvl1pPr marL="0" indent="0">
              <a:buNone/>
              <a:defRPr sz="2400"/>
            </a:lvl1pPr>
            <a:lvl2pPr marL="342946" indent="0">
              <a:buNone/>
              <a:defRPr sz="2100"/>
            </a:lvl2pPr>
            <a:lvl3pPr marL="685891" indent="0">
              <a:buNone/>
              <a:defRPr sz="1800"/>
            </a:lvl3pPr>
            <a:lvl4pPr marL="1028837" indent="0">
              <a:buNone/>
              <a:defRPr sz="1500"/>
            </a:lvl4pPr>
            <a:lvl5pPr marL="1371783" indent="0">
              <a:buNone/>
              <a:defRPr sz="1500"/>
            </a:lvl5pPr>
            <a:lvl6pPr marL="1714729" indent="0">
              <a:buNone/>
              <a:defRPr sz="1500"/>
            </a:lvl6pPr>
            <a:lvl7pPr marL="2057674" indent="0">
              <a:buNone/>
              <a:defRPr sz="1500"/>
            </a:lvl7pPr>
            <a:lvl8pPr marL="2400620" indent="0">
              <a:buNone/>
              <a:defRPr sz="1500"/>
            </a:lvl8pPr>
            <a:lvl9pPr marL="2743566" indent="0">
              <a:buNone/>
              <a:defRPr sz="1500"/>
            </a:lvl9pPr>
          </a:lstStyle>
          <a:p>
            <a:endParaRPr lang="zh-CN" altLang="en-US"/>
          </a:p>
        </p:txBody>
      </p:sp>
      <p:sp>
        <p:nvSpPr>
          <p:cNvPr id="4" name="文本占位符 3"/>
          <p:cNvSpPr>
            <a:spLocks noGrp="1"/>
          </p:cNvSpPr>
          <p:nvPr>
            <p:ph type="body" sz="half" idx="2"/>
          </p:nvPr>
        </p:nvSpPr>
        <p:spPr>
          <a:xfrm>
            <a:off x="629951" y="1543526"/>
            <a:ext cx="2949690" cy="2859574"/>
          </a:xfrm>
          <a:prstGeom prst="rect">
            <a:avLst/>
          </a:prstGeom>
        </p:spPr>
        <p:txBody>
          <a:bodyPr/>
          <a:lstStyle>
            <a:lvl1pPr marL="0" indent="0">
              <a:buNone/>
              <a:defRPr sz="1200"/>
            </a:lvl1pPr>
            <a:lvl2pPr marL="342946" indent="0">
              <a:buNone/>
              <a:defRPr sz="1100"/>
            </a:lvl2pPr>
            <a:lvl3pPr marL="685891" indent="0">
              <a:buNone/>
              <a:defRPr sz="900"/>
            </a:lvl3pPr>
            <a:lvl4pPr marL="1028837" indent="0">
              <a:buNone/>
              <a:defRPr sz="800"/>
            </a:lvl4pPr>
            <a:lvl5pPr marL="1371783" indent="0">
              <a:buNone/>
              <a:defRPr sz="800"/>
            </a:lvl5pPr>
            <a:lvl6pPr marL="1714729" indent="0">
              <a:buNone/>
              <a:defRPr sz="800"/>
            </a:lvl6pPr>
            <a:lvl7pPr marL="2057674" indent="0">
              <a:buNone/>
              <a:defRPr sz="800"/>
            </a:lvl7pPr>
            <a:lvl8pPr marL="2400620" indent="0">
              <a:buNone/>
              <a:defRPr sz="800"/>
            </a:lvl8pPr>
            <a:lvl9pPr marL="2743566"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a:xfrm>
            <a:off x="628759" y="4768735"/>
            <a:ext cx="2057757" cy="273928"/>
          </a:xfrm>
          <a:prstGeom prst="rect">
            <a:avLst/>
          </a:prstGeom>
        </p:spPr>
        <p:txBody>
          <a:bodyPr/>
          <a:lstStyle/>
          <a:p>
            <a:fld id="{CD57ABDC-0CAD-4676-9B6E-575DF00A48C0}" type="datetimeFigureOut">
              <a:rPr lang="zh-CN" altLang="en-US" smtClean="0"/>
              <a:t>2018/5/17</a:t>
            </a:fld>
            <a:endParaRPr lang="zh-CN" altLang="en-US"/>
          </a:p>
        </p:txBody>
      </p:sp>
      <p:sp>
        <p:nvSpPr>
          <p:cNvPr id="6" name="页脚占位符 5"/>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9072" y="4768735"/>
            <a:ext cx="2057757" cy="273928"/>
          </a:xfrm>
          <a:prstGeom prst="rect">
            <a:avLst/>
          </a:prstGeom>
        </p:spPr>
        <p:txBody>
          <a:bodyPr/>
          <a:lstStyle/>
          <a:p>
            <a:fld id="{F31F2A7F-2886-4A4D-AFE3-A522DC9F0AFD}" type="slidenum">
              <a:rPr lang="zh-CN" altLang="en-US" smtClean="0"/>
              <a:t>‹#›</a:t>
            </a:fld>
            <a:endParaRPr lang="zh-CN" altLang="en-US"/>
          </a:p>
        </p:txBody>
      </p:sp>
    </p:spTree>
    <p:extLst>
      <p:ext uri="{BB962C8B-B14F-4D97-AF65-F5344CB8AC3E}">
        <p14:creationId xmlns:p14="http://schemas.microsoft.com/office/powerpoint/2010/main" val="3916589941"/>
      </p:ext>
    </p:extLst>
  </p:cSld>
  <p:clrMapOvr>
    <a:masterClrMapping/>
  </p:clrMapOvr>
  <mc:AlternateContent xmlns:mc="http://schemas.openxmlformats.org/markup-compatibility/2006" xmlns:p14="http://schemas.microsoft.com/office/powerpoint/2010/main">
    <mc:Choice Requires="p14">
      <p:transition spd="slow" p14:dur="1500" advClick="0" advTm="10000">
        <p:random/>
      </p:transition>
    </mc:Choice>
    <mc:Fallback xmlns="">
      <p:transition spd="slow" advClick="0" advTm="10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4" name="Picture 2" descr="C:\Users\Administrator\Desktop\水墨课件教育\00002副本.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userDrawn="1"/>
        </p:nvCxnSpPr>
        <p:spPr>
          <a:xfrm>
            <a:off x="638357" y="688797"/>
            <a:ext cx="5552893" cy="0"/>
          </a:xfrm>
          <a:prstGeom prst="line">
            <a:avLst/>
          </a:prstGeom>
          <a:ln w="12700">
            <a:solidFill>
              <a:srgbClr val="53A68F"/>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13" name="Picture 5" descr="C:\Users\Administrator\Desktop\水墨课件教育\6789.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rot="16780468">
            <a:off x="-128881" y="-13283"/>
            <a:ext cx="1017047" cy="85952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C:\Users\Administrator\Desktop\水墨课件教育\36988.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l="50000"/>
          <a:stretch/>
        </p:blipFill>
        <p:spPr bwMode="auto">
          <a:xfrm flipH="1">
            <a:off x="6385581" y="0"/>
            <a:ext cx="2760007" cy="1532808"/>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Administrator\Desktop\水墨课件教育\98987副本-02.PNG"/>
          <p:cNvPicPr>
            <a:picLocks noChangeAspect="1" noChangeArrowheads="1"/>
          </p:cNvPicPr>
          <p:nvPr userDrawn="1"/>
        </p:nvPicPr>
        <p:blipFill rotWithShape="1">
          <a:blip r:embed="rId16">
            <a:extLst>
              <a:ext uri="{28A0092B-C50C-407E-A947-70E740481C1C}">
                <a14:useLocalDpi xmlns:a14="http://schemas.microsoft.com/office/drawing/2010/main" val="0"/>
              </a:ext>
            </a:extLst>
          </a:blip>
          <a:srcRect b="18034"/>
          <a:stretch/>
        </p:blipFill>
        <p:spPr bwMode="auto">
          <a:xfrm>
            <a:off x="-114300" y="2985931"/>
            <a:ext cx="10027690" cy="21591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30252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10000">
        <p:random/>
      </p:transition>
    </mc:Choice>
    <mc:Fallback xmlns="">
      <p:transition spd="slow" advClick="0" advTm="10000">
        <p:random/>
      </p:transition>
    </mc:Fallback>
  </mc:AlternateContent>
  <p:timing>
    <p:tnLst>
      <p:par>
        <p:cTn id="1" dur="indefinite" restart="never" nodeType="tmRoot"/>
      </p:par>
    </p:tnLst>
  </p:timing>
  <p:txStyles>
    <p:titleStyle>
      <a:lvl1pPr algn="l" defTabSz="685891"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73" indent="-171473" algn="l" defTabSz="685891"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419" indent="-171473" algn="l" defTabSz="685891"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364" indent="-171473" algn="l" defTabSz="685891"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310" indent="-171473" algn="l" defTabSz="685891"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256" indent="-171473" algn="l" defTabSz="685891"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6201" indent="-171473" algn="l" defTabSz="685891"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9147" indent="-171473" algn="l" defTabSz="685891"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2093" indent="-171473" algn="l" defTabSz="685891"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5039" indent="-171473" algn="l" defTabSz="685891"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91" rtl="0" eaLnBrk="1" latinLnBrk="0" hangingPunct="1">
        <a:defRPr sz="1400" kern="1200">
          <a:solidFill>
            <a:schemeClr val="tx1"/>
          </a:solidFill>
          <a:latin typeface="+mn-lt"/>
          <a:ea typeface="+mn-ea"/>
          <a:cs typeface="+mn-cs"/>
        </a:defRPr>
      </a:lvl1pPr>
      <a:lvl2pPr marL="342946" algn="l" defTabSz="685891" rtl="0" eaLnBrk="1" latinLnBrk="0" hangingPunct="1">
        <a:defRPr sz="1400" kern="1200">
          <a:solidFill>
            <a:schemeClr val="tx1"/>
          </a:solidFill>
          <a:latin typeface="+mn-lt"/>
          <a:ea typeface="+mn-ea"/>
          <a:cs typeface="+mn-cs"/>
        </a:defRPr>
      </a:lvl2pPr>
      <a:lvl3pPr marL="685891" algn="l" defTabSz="685891" rtl="0" eaLnBrk="1" latinLnBrk="0" hangingPunct="1">
        <a:defRPr sz="1400" kern="1200">
          <a:solidFill>
            <a:schemeClr val="tx1"/>
          </a:solidFill>
          <a:latin typeface="+mn-lt"/>
          <a:ea typeface="+mn-ea"/>
          <a:cs typeface="+mn-cs"/>
        </a:defRPr>
      </a:lvl3pPr>
      <a:lvl4pPr marL="1028837" algn="l" defTabSz="685891" rtl="0" eaLnBrk="1" latinLnBrk="0" hangingPunct="1">
        <a:defRPr sz="1400" kern="1200">
          <a:solidFill>
            <a:schemeClr val="tx1"/>
          </a:solidFill>
          <a:latin typeface="+mn-lt"/>
          <a:ea typeface="+mn-ea"/>
          <a:cs typeface="+mn-cs"/>
        </a:defRPr>
      </a:lvl4pPr>
      <a:lvl5pPr marL="1371783" algn="l" defTabSz="685891" rtl="0" eaLnBrk="1" latinLnBrk="0" hangingPunct="1">
        <a:defRPr sz="1400" kern="1200">
          <a:solidFill>
            <a:schemeClr val="tx1"/>
          </a:solidFill>
          <a:latin typeface="+mn-lt"/>
          <a:ea typeface="+mn-ea"/>
          <a:cs typeface="+mn-cs"/>
        </a:defRPr>
      </a:lvl5pPr>
      <a:lvl6pPr marL="1714729" algn="l" defTabSz="685891" rtl="0" eaLnBrk="1" latinLnBrk="0" hangingPunct="1">
        <a:defRPr sz="1400" kern="1200">
          <a:solidFill>
            <a:schemeClr val="tx1"/>
          </a:solidFill>
          <a:latin typeface="+mn-lt"/>
          <a:ea typeface="+mn-ea"/>
          <a:cs typeface="+mn-cs"/>
        </a:defRPr>
      </a:lvl6pPr>
      <a:lvl7pPr marL="2057674" algn="l" defTabSz="685891" rtl="0" eaLnBrk="1" latinLnBrk="0" hangingPunct="1">
        <a:defRPr sz="1400" kern="1200">
          <a:solidFill>
            <a:schemeClr val="tx1"/>
          </a:solidFill>
          <a:latin typeface="+mn-lt"/>
          <a:ea typeface="+mn-ea"/>
          <a:cs typeface="+mn-cs"/>
        </a:defRPr>
      </a:lvl7pPr>
      <a:lvl8pPr marL="2400620" algn="l" defTabSz="685891" rtl="0" eaLnBrk="1" latinLnBrk="0" hangingPunct="1">
        <a:defRPr sz="1400" kern="1200">
          <a:solidFill>
            <a:schemeClr val="tx1"/>
          </a:solidFill>
          <a:latin typeface="+mn-lt"/>
          <a:ea typeface="+mn-ea"/>
          <a:cs typeface="+mn-cs"/>
        </a:defRPr>
      </a:lvl8pPr>
      <a:lvl9pPr marL="2743566" algn="l" defTabSz="685891"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descr="C:\Users\Administrator\Desktop\水墨课件教育\00002副本.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48855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8.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5.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notesSlide" Target="../notesSlides/notesSlide16.xml"/><Relationship Id="rId4" Type="http://schemas.openxmlformats.org/officeDocument/2006/relationships/tags" Target="../tags/tag5.xml"/><Relationship Id="rId9"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8.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18.xml"/><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5">
            <a:extLst>
              <a:ext uri="{BEBA8EAE-BF5A-486C-A8C5-ECC9F3942E4B}">
                <a14:imgProps xmlns:a14="http://schemas.microsoft.com/office/drawing/2010/main">
                  <a14:imgLayer r:embed="rId6">
                    <a14:imgEffect>
                      <a14:brightnessContrast contrast="10000"/>
                    </a14:imgEffect>
                  </a14:imgLayer>
                </a14:imgProps>
              </a:ext>
              <a:ext uri="{28A0092B-C50C-407E-A947-70E740481C1C}">
                <a14:useLocalDpi xmlns:a14="http://schemas.microsoft.com/office/drawing/2010/main" val="0"/>
              </a:ext>
            </a:extLst>
          </a:blip>
          <a:stretch>
            <a:fillRect/>
          </a:stretch>
        </p:blipFill>
        <p:spPr>
          <a:xfrm>
            <a:off x="0" y="0"/>
            <a:ext cx="9145587" cy="5145088"/>
          </a:xfrm>
          <a:prstGeom prst="rect">
            <a:avLst/>
          </a:prstGeom>
        </p:spPr>
      </p:pic>
      <p:grpSp>
        <p:nvGrpSpPr>
          <p:cNvPr id="25" name="组合 24"/>
          <p:cNvGrpSpPr/>
          <p:nvPr/>
        </p:nvGrpSpPr>
        <p:grpSpPr>
          <a:xfrm>
            <a:off x="3060223" y="929641"/>
            <a:ext cx="3025140" cy="3025140"/>
            <a:chOff x="-1615440" y="2082747"/>
            <a:chExt cx="1872033" cy="1872033"/>
          </a:xfrm>
        </p:grpSpPr>
        <p:sp>
          <p:nvSpPr>
            <p:cNvPr id="26" name="矩形 25"/>
            <p:cNvSpPr/>
            <p:nvPr/>
          </p:nvSpPr>
          <p:spPr>
            <a:xfrm>
              <a:off x="-1615440" y="2082747"/>
              <a:ext cx="1872033" cy="1872033"/>
            </a:xfrm>
            <a:prstGeom prst="rect">
              <a:avLst/>
            </a:prstGeom>
            <a:solidFill>
              <a:srgbClr val="FCF9F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547886" y="2150301"/>
              <a:ext cx="1736924" cy="1736924"/>
            </a:xfrm>
            <a:prstGeom prst="rect">
              <a:avLst/>
            </a:prstGeom>
            <a:solidFill>
              <a:srgbClr val="FCF9F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515087" y="2183100"/>
              <a:ext cx="1671326" cy="1671326"/>
            </a:xfrm>
            <a:prstGeom prst="rect">
              <a:avLst/>
            </a:prstGeom>
            <a:solidFill>
              <a:srgbClr val="FCF9F2"/>
            </a:solid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9" name="Picture 5" descr="C:\Users\Administrator\Desktop\水墨课件教育\6789.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6200000">
            <a:off x="5518743" y="1041860"/>
            <a:ext cx="1441451" cy="1218199"/>
          </a:xfrm>
          <a:prstGeom prst="rect">
            <a:avLst/>
          </a:prstGeom>
          <a:noFill/>
          <a:extLst>
            <a:ext uri="{909E8E84-426E-40DD-AFC4-6F175D3DCCD1}">
              <a14:hiddenFill xmlns:a14="http://schemas.microsoft.com/office/drawing/2010/main">
                <a:solidFill>
                  <a:srgbClr val="FFFFFF"/>
                </a:solidFill>
              </a14:hiddenFill>
            </a:ext>
          </a:extLst>
        </p:spPr>
      </p:pic>
      <p:sp>
        <p:nvSpPr>
          <p:cNvPr id="31" name="Freeform 46"/>
          <p:cNvSpPr>
            <a:spLocks noEditPoints="1"/>
          </p:cNvSpPr>
          <p:nvPr/>
        </p:nvSpPr>
        <p:spPr bwMode="auto">
          <a:xfrm>
            <a:off x="4376869" y="1331859"/>
            <a:ext cx="446088" cy="449263"/>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E8A87E"/>
          </a:solidFill>
          <a:ln>
            <a:noFill/>
          </a:ln>
          <a:extLst/>
        </p:spPr>
        <p:txBody>
          <a:bodyPr vert="horz" wrap="square" lIns="91440" tIns="45720" rIns="91440" bIns="45720" numCol="1" anchor="t" anchorCtr="0" compatLnSpc="1">
            <a:prstTxWarp prst="textNoShape">
              <a:avLst/>
            </a:prstTxWarp>
          </a:bodyPr>
          <a:lstStyle/>
          <a:p>
            <a:endParaRPr lang="zh-CN" altLang="en-US"/>
          </a:p>
        </p:txBody>
      </p:sp>
      <p:pic>
        <p:nvPicPr>
          <p:cNvPr id="35" name="Selena Gomez - Kill Em with Kindnes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74071" y="659208"/>
            <a:ext cx="457279" cy="457341"/>
          </a:xfrm>
          <a:prstGeom prst="rect">
            <a:avLst/>
          </a:prstGeom>
        </p:spPr>
      </p:pic>
      <p:sp>
        <p:nvSpPr>
          <p:cNvPr id="36" name="文本框 5"/>
          <p:cNvSpPr txBox="1"/>
          <p:nvPr/>
        </p:nvSpPr>
        <p:spPr>
          <a:xfrm>
            <a:off x="2952057" y="1850972"/>
            <a:ext cx="3295712" cy="561702"/>
          </a:xfrm>
          <a:prstGeom prst="rect">
            <a:avLst/>
          </a:prstGeom>
          <a:noFill/>
        </p:spPr>
        <p:txBody>
          <a:bodyPr wrap="square" lIns="68589" tIns="34295" rIns="68589" bIns="34295" rtlCol="0">
            <a:spAutoFit/>
          </a:bodyPr>
          <a:lstStyle>
            <a:defPPr>
              <a:defRPr lang="zh-CN"/>
            </a:defPPr>
            <a:lvl1pPr algn="ctr">
              <a:defRPr sz="9600" b="1">
                <a:ln w="19050">
                  <a:solidFill>
                    <a:schemeClr val="bg1">
                      <a:lumMod val="95000"/>
                    </a:schemeClr>
                  </a:solidFill>
                </a:ln>
                <a:solidFill>
                  <a:srgbClr val="E1301D"/>
                </a:solidFill>
                <a:effectLst>
                  <a:outerShdw blurRad="38100" dist="38100" dir="2700000" algn="tl">
                    <a:srgbClr val="000000">
                      <a:alpha val="43137"/>
                    </a:srgbClr>
                  </a:outerShdw>
                </a:effectLst>
                <a:latin typeface="Broadway" panose="04040905080B02020502" pitchFamily="82" charset="0"/>
              </a:defRPr>
            </a:lvl1pPr>
          </a:lstStyle>
          <a:p>
            <a:r>
              <a:rPr lang="zh-CN" altLang="en-US" sz="3200" dirty="0" smtClean="0">
                <a:ln w="19050">
                  <a:noFill/>
                </a:ln>
                <a:solidFill>
                  <a:srgbClr val="53A68F"/>
                </a:solidFill>
                <a:effectLst/>
                <a:latin typeface="微软雅黑" panose="020B0503020204020204" pitchFamily="34" charset="-122"/>
                <a:ea typeface="微软雅黑" panose="020B0503020204020204" pitchFamily="34" charset="-122"/>
              </a:rPr>
              <a:t>教师</a:t>
            </a:r>
            <a:r>
              <a:rPr lang="zh-CN" altLang="en-US" sz="3200" dirty="0">
                <a:ln w="19050">
                  <a:noFill/>
                </a:ln>
                <a:solidFill>
                  <a:srgbClr val="53A68F"/>
                </a:solidFill>
                <a:effectLst/>
                <a:latin typeface="微软雅黑" panose="020B0503020204020204" pitchFamily="34" charset="-122"/>
                <a:ea typeface="微软雅黑" panose="020B0503020204020204" pitchFamily="34" charset="-122"/>
              </a:rPr>
              <a:t>说课</a:t>
            </a:r>
            <a:r>
              <a:rPr lang="en-US" altLang="zh-CN" sz="3200" dirty="0" smtClean="0">
                <a:ln w="19050">
                  <a:noFill/>
                </a:ln>
                <a:solidFill>
                  <a:srgbClr val="53A68F"/>
                </a:solidFill>
                <a:effectLst/>
                <a:latin typeface="微软雅黑" panose="020B0503020204020204" pitchFamily="34" charset="-122"/>
                <a:ea typeface="微软雅黑" panose="020B0503020204020204" pitchFamily="34" charset="-122"/>
              </a:rPr>
              <a:t>PPT</a:t>
            </a:r>
            <a:endParaRPr lang="zh-CN" altLang="en-US" sz="3200" dirty="0">
              <a:ln w="19050">
                <a:noFill/>
              </a:ln>
              <a:solidFill>
                <a:srgbClr val="53A68F"/>
              </a:solidFill>
              <a:effectLst/>
              <a:latin typeface="微软雅黑" panose="020B0503020204020204" pitchFamily="34" charset="-122"/>
              <a:ea typeface="微软雅黑" panose="020B0503020204020204" pitchFamily="34" charset="-122"/>
            </a:endParaRPr>
          </a:p>
        </p:txBody>
      </p:sp>
      <p:sp>
        <p:nvSpPr>
          <p:cNvPr id="38" name="矩形 37"/>
          <p:cNvSpPr/>
          <p:nvPr/>
        </p:nvSpPr>
        <p:spPr>
          <a:xfrm>
            <a:off x="3473302" y="2403149"/>
            <a:ext cx="2253223" cy="276999"/>
          </a:xfrm>
          <a:prstGeom prst="rect">
            <a:avLst/>
          </a:prstGeom>
        </p:spPr>
        <p:txBody>
          <a:bodyPr wrap="square">
            <a:spAutoFit/>
          </a:bodyPr>
          <a:lstStyle/>
          <a:p>
            <a:pPr algn="ctr"/>
            <a:r>
              <a:rPr lang="en-US" altLang="zh-CN" sz="600" dirty="0" smtClean="0">
                <a:solidFill>
                  <a:schemeClr val="tx1">
                    <a:lumMod val="50000"/>
                    <a:lumOff val="50000"/>
                  </a:schemeClr>
                </a:solidFill>
              </a:rPr>
              <a:t>SUITABLE FOR EDUCATION AND TEACHING, TEACHERS' TEACHING DESIGNSTUDENT WORK, WORK REPORT, ETC.</a:t>
            </a:r>
            <a:endParaRPr lang="zh-CN" altLang="en-US" sz="600" dirty="0">
              <a:solidFill>
                <a:schemeClr val="tx1">
                  <a:lumMod val="50000"/>
                  <a:lumOff val="50000"/>
                </a:schemeClr>
              </a:solidFill>
            </a:endParaRPr>
          </a:p>
        </p:txBody>
      </p:sp>
      <p:sp>
        <p:nvSpPr>
          <p:cNvPr id="39" name="矩形 38"/>
          <p:cNvSpPr/>
          <p:nvPr/>
        </p:nvSpPr>
        <p:spPr>
          <a:xfrm>
            <a:off x="2286000" y="2680148"/>
            <a:ext cx="4572000" cy="461665"/>
          </a:xfrm>
          <a:prstGeom prst="rect">
            <a:avLst/>
          </a:prstGeom>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适合于教育教学，教师说课</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学生作业，工作汇报等</a:t>
            </a:r>
          </a:p>
        </p:txBody>
      </p:sp>
      <p:sp>
        <p:nvSpPr>
          <p:cNvPr id="40" name="矩形 39"/>
          <p:cNvSpPr/>
          <p:nvPr/>
        </p:nvSpPr>
        <p:spPr>
          <a:xfrm>
            <a:off x="3941058" y="3411637"/>
            <a:ext cx="1261884" cy="276999"/>
          </a:xfrm>
          <a:prstGeom prst="rect">
            <a:avLst/>
          </a:prstGeom>
        </p:spPr>
        <p:txBody>
          <a:bodyPr wrap="none">
            <a:spAutoFit/>
          </a:bodyPr>
          <a:lstStyle/>
          <a:p>
            <a:pPr algn="ctr"/>
            <a:r>
              <a:rPr lang="zh-CN" altLang="en-US" sz="1200" dirty="0">
                <a:solidFill>
                  <a:srgbClr val="53A68F"/>
                </a:solidFill>
                <a:latin typeface="微软雅黑" panose="020B0503020204020204" pitchFamily="34" charset="-122"/>
                <a:ea typeface="微软雅黑" panose="020B0503020204020204" pitchFamily="34" charset="-122"/>
              </a:rPr>
              <a:t>讲解人：XXX</a:t>
            </a:r>
          </a:p>
        </p:txBody>
      </p:sp>
      <p:sp>
        <p:nvSpPr>
          <p:cNvPr id="41" name="文本框 5"/>
          <p:cNvSpPr txBox="1"/>
          <p:nvPr/>
        </p:nvSpPr>
        <p:spPr>
          <a:xfrm>
            <a:off x="3189527" y="5675104"/>
            <a:ext cx="3295712" cy="530915"/>
          </a:xfrm>
          <a:prstGeom prst="rect">
            <a:avLst/>
          </a:prstGeom>
          <a:noFill/>
          <a:effectLst/>
        </p:spPr>
        <p:txBody>
          <a:bodyPr wrap="square" lIns="68580" tIns="34290" rIns="68580" bIns="34290" rtlCol="0">
            <a:spAutoFit/>
          </a:bodyPr>
          <a:lstStyle>
            <a:defPPr>
              <a:defRPr lang="zh-CN"/>
            </a:defPPr>
            <a:lvl1pPr algn="ctr">
              <a:defRPr sz="3500">
                <a:solidFill>
                  <a:schemeClr val="tx1">
                    <a:lumMod val="50000"/>
                    <a:lumOff val="50000"/>
                  </a:schemeClr>
                </a:solidFill>
                <a:latin typeface="微软雅黑" pitchFamily="34" charset="-122"/>
                <a:ea typeface="微软雅黑" pitchFamily="34" charset="-122"/>
              </a:defRPr>
            </a:lvl1pPr>
          </a:lstStyle>
          <a:p>
            <a:r>
              <a:rPr lang="zh-CN" altLang="en-US" sz="3000" dirty="0" smtClean="0"/>
              <a:t>字符延长</a:t>
            </a:r>
            <a:endParaRPr lang="zh-CN" altLang="en-US" sz="3000" dirty="0"/>
          </a:p>
        </p:txBody>
      </p:sp>
    </p:spTree>
    <p:extLst>
      <p:ext uri="{BB962C8B-B14F-4D97-AF65-F5344CB8AC3E}">
        <p14:creationId xmlns:p14="http://schemas.microsoft.com/office/powerpoint/2010/main" val="282325082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5"/>
                                        </p:tgtEl>
                                      </p:cBhvr>
                                    </p:cmd>
                                  </p:childTnLst>
                                </p:cTn>
                              </p:par>
                            </p:childTnLst>
                          </p:cTn>
                        </p:par>
                        <p:par>
                          <p:cTn id="7" fill="hold">
                            <p:stCondLst>
                              <p:cond delay="0"/>
                            </p:stCondLst>
                            <p:childTnLst>
                              <p:par>
                                <p:cTn id="8" presetID="14" presetClass="entr" presetSubtype="10" fill="hold" nodeType="after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horizontal)">
                                      <p:cBhvr>
                                        <p:cTn id="10" dur="500"/>
                                        <p:tgtEl>
                                          <p:spTgt spid="24"/>
                                        </p:tgtEl>
                                      </p:cBhvr>
                                    </p:animEffect>
                                  </p:childTnLst>
                                </p:cTn>
                              </p:par>
                            </p:childTnLst>
                          </p:cTn>
                        </p:par>
                        <p:par>
                          <p:cTn id="11" fill="hold">
                            <p:stCondLst>
                              <p:cond delay="500"/>
                            </p:stCondLst>
                            <p:childTnLst>
                              <p:par>
                                <p:cTn id="12" presetID="21" presetClass="entr" presetSubtype="4"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heel(4)">
                                      <p:cBhvr>
                                        <p:cTn id="14" dur="1200"/>
                                        <p:tgtEl>
                                          <p:spTgt spid="25"/>
                                        </p:tgtEl>
                                      </p:cBhvr>
                                    </p:animEffect>
                                  </p:childTnLst>
                                </p:cTn>
                              </p:par>
                            </p:childTnLst>
                          </p:cTn>
                        </p:par>
                        <p:par>
                          <p:cTn id="15" fill="hold">
                            <p:stCondLst>
                              <p:cond delay="1700"/>
                            </p:stCondLst>
                            <p:childTnLst>
                              <p:par>
                                <p:cTn id="16" presetID="53" presetClass="entr" presetSubtype="16"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2200"/>
                            </p:stCondLst>
                            <p:childTnLst>
                              <p:par>
                                <p:cTn id="22" presetID="2" presetClass="entr" presetSubtype="4" fill="hold" grpId="0" nodeType="afterEffect">
                                  <p:stCondLst>
                                    <p:cond delay="0"/>
                                  </p:stCondLst>
                                  <p:iterate type="lt">
                                    <p:tmPct val="10000"/>
                                  </p:iterate>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ppt_x"/>
                                          </p:val>
                                        </p:tav>
                                        <p:tav tm="100000">
                                          <p:val>
                                            <p:strVal val="#ppt_x"/>
                                          </p:val>
                                        </p:tav>
                                      </p:tavLst>
                                    </p:anim>
                                    <p:anim calcmode="lin" valueType="num">
                                      <p:cBhvr additive="base">
                                        <p:cTn id="25" dur="500" fill="hold"/>
                                        <p:tgtEl>
                                          <p:spTgt spid="36"/>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4500"/>
                            </p:stCondLst>
                            <p:childTnLst>
                              <p:par>
                                <p:cTn id="37" presetID="12" presetClass="entr" presetSubtype="4" fill="hold" grpId="0" nodeType="afterEffect">
                                  <p:stCondLst>
                                    <p:cond delay="0"/>
                                  </p:stCondLst>
                                  <p:iterate type="lt">
                                    <p:tmPct val="15000"/>
                                  </p:iterate>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p:tgtEl>
                                          <p:spTgt spid="39"/>
                                        </p:tgtEl>
                                        <p:attrNameLst>
                                          <p:attrName>ppt_y</p:attrName>
                                        </p:attrNameLst>
                                      </p:cBhvr>
                                      <p:tavLst>
                                        <p:tav tm="0">
                                          <p:val>
                                            <p:strVal val="#ppt_y+#ppt_h*1.125000"/>
                                          </p:val>
                                        </p:tav>
                                        <p:tav tm="100000">
                                          <p:val>
                                            <p:strVal val="#ppt_y"/>
                                          </p:val>
                                        </p:tav>
                                      </p:tavLst>
                                    </p:anim>
                                    <p:animEffect transition="in" filter="wipe(up)">
                                      <p:cBhvr>
                                        <p:cTn id="40" dur="500"/>
                                        <p:tgtEl>
                                          <p:spTgt spid="39"/>
                                        </p:tgtEl>
                                      </p:cBhvr>
                                    </p:animEffect>
                                  </p:childTnLst>
                                </p:cTn>
                              </p:par>
                            </p:childTnLst>
                          </p:cTn>
                        </p:par>
                        <p:par>
                          <p:cTn id="41" fill="hold">
                            <p:stCondLst>
                              <p:cond delay="6575"/>
                            </p:stCondLst>
                            <p:childTnLst>
                              <p:par>
                                <p:cTn id="42" presetID="22" presetClass="entr" presetSubtype="8"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925"/>
                                        <p:tgtEl>
                                          <p:spTgt spid="40"/>
                                        </p:tgtEl>
                                      </p:cBhvr>
                                    </p:animEffect>
                                  </p:childTnLst>
                                </p:cTn>
                              </p:par>
                            </p:childTnLst>
                          </p:cTn>
                        </p:par>
                        <p:par>
                          <p:cTn id="45" fill="hold">
                            <p:stCondLst>
                              <p:cond delay="7500"/>
                            </p:stCondLst>
                            <p:childTnLst>
                              <p:par>
                                <p:cTn id="46" presetID="22" presetClass="entr" presetSubtype="8"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17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9" repeatCount="indefinite" fill="hold" display="0">
                  <p:stCondLst>
                    <p:cond delay="indefinite"/>
                  </p:stCondLst>
                  <p:endCondLst>
                    <p:cond evt="onStopAudio" delay="0">
                      <p:tgtEl>
                        <p:sldTgt/>
                      </p:tgtEl>
                    </p:cond>
                  </p:endCondLst>
                </p:cTn>
                <p:tgtEl>
                  <p:spTgt spid="35"/>
                </p:tgtEl>
              </p:cMediaNode>
            </p:audio>
          </p:childTnLst>
        </p:cTn>
      </p:par>
    </p:tnLst>
    <p:bldLst>
      <p:bldP spid="31" grpId="0" animBg="1"/>
      <p:bldP spid="36" grpId="0"/>
      <p:bldP spid="38" grpId="0"/>
      <p:bldP spid="39" grpId="0"/>
      <p:bldP spid="40" grpId="0"/>
      <p:bldP spid="4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a:xfrm>
            <a:off x="1113512" y="2058847"/>
            <a:ext cx="5772150" cy="1242652"/>
          </a:xfrm>
          <a:custGeom>
            <a:avLst/>
            <a:gdLst>
              <a:gd name="connsiteX0" fmla="*/ 4972050 w 4972050"/>
              <a:gd name="connsiteY0" fmla="*/ 0 h 1085850"/>
              <a:gd name="connsiteX1" fmla="*/ 2971800 w 4972050"/>
              <a:gd name="connsiteY1" fmla="*/ 685800 h 1085850"/>
              <a:gd name="connsiteX2" fmla="*/ 0 w 4972050"/>
              <a:gd name="connsiteY2" fmla="*/ 1085850 h 1085850"/>
              <a:gd name="connsiteX0" fmla="*/ 4972050 w 4972050"/>
              <a:gd name="connsiteY0" fmla="*/ 0 h 1085850"/>
              <a:gd name="connsiteX1" fmla="*/ 2628900 w 4972050"/>
              <a:gd name="connsiteY1" fmla="*/ 800100 h 1085850"/>
              <a:gd name="connsiteX2" fmla="*/ 0 w 4972050"/>
              <a:gd name="connsiteY2" fmla="*/ 1085850 h 1085850"/>
              <a:gd name="connsiteX0" fmla="*/ 5619750 w 5619750"/>
              <a:gd name="connsiteY0" fmla="*/ 0 h 1257300"/>
              <a:gd name="connsiteX1" fmla="*/ 3276600 w 5619750"/>
              <a:gd name="connsiteY1" fmla="*/ 800100 h 1257300"/>
              <a:gd name="connsiteX2" fmla="*/ 0 w 5619750"/>
              <a:gd name="connsiteY2" fmla="*/ 1257300 h 1257300"/>
              <a:gd name="connsiteX0" fmla="*/ 5619750 w 5619750"/>
              <a:gd name="connsiteY0" fmla="*/ 0 h 1257300"/>
              <a:gd name="connsiteX1" fmla="*/ 3276600 w 5619750"/>
              <a:gd name="connsiteY1" fmla="*/ 800100 h 1257300"/>
              <a:gd name="connsiteX2" fmla="*/ 0 w 5619750"/>
              <a:gd name="connsiteY2" fmla="*/ 1257300 h 1257300"/>
              <a:gd name="connsiteX0" fmla="*/ 5619750 w 5619750"/>
              <a:gd name="connsiteY0" fmla="*/ 0 h 1287199"/>
              <a:gd name="connsiteX1" fmla="*/ 3276600 w 5619750"/>
              <a:gd name="connsiteY1" fmla="*/ 800100 h 1287199"/>
              <a:gd name="connsiteX2" fmla="*/ 0 w 5619750"/>
              <a:gd name="connsiteY2" fmla="*/ 1257300 h 1287199"/>
              <a:gd name="connsiteX0" fmla="*/ 5619750 w 5619750"/>
              <a:gd name="connsiteY0" fmla="*/ 0 h 1287199"/>
              <a:gd name="connsiteX1" fmla="*/ 3276600 w 5619750"/>
              <a:gd name="connsiteY1" fmla="*/ 800100 h 1287199"/>
              <a:gd name="connsiteX2" fmla="*/ 0 w 5619750"/>
              <a:gd name="connsiteY2" fmla="*/ 1257300 h 1287199"/>
              <a:gd name="connsiteX0" fmla="*/ 5619750 w 5619750"/>
              <a:gd name="connsiteY0" fmla="*/ 0 h 1287199"/>
              <a:gd name="connsiteX1" fmla="*/ 3276600 w 5619750"/>
              <a:gd name="connsiteY1" fmla="*/ 800100 h 1287199"/>
              <a:gd name="connsiteX2" fmla="*/ 0 w 5619750"/>
              <a:gd name="connsiteY2" fmla="*/ 1257300 h 1287199"/>
              <a:gd name="connsiteX0" fmla="*/ 5619750 w 5619750"/>
              <a:gd name="connsiteY0" fmla="*/ 49345 h 1336544"/>
              <a:gd name="connsiteX1" fmla="*/ 3276600 w 5619750"/>
              <a:gd name="connsiteY1" fmla="*/ 849445 h 1336544"/>
              <a:gd name="connsiteX2" fmla="*/ 0 w 5619750"/>
              <a:gd name="connsiteY2" fmla="*/ 1306645 h 1336544"/>
              <a:gd name="connsiteX0" fmla="*/ 5772150 w 5772150"/>
              <a:gd name="connsiteY0" fmla="*/ 49345 h 1336544"/>
              <a:gd name="connsiteX1" fmla="*/ 3276600 w 5772150"/>
              <a:gd name="connsiteY1" fmla="*/ 849445 h 1336544"/>
              <a:gd name="connsiteX2" fmla="*/ 0 w 5772150"/>
              <a:gd name="connsiteY2" fmla="*/ 1306645 h 1336544"/>
              <a:gd name="connsiteX0" fmla="*/ 5772150 w 5772150"/>
              <a:gd name="connsiteY0" fmla="*/ 49345 h 1336544"/>
              <a:gd name="connsiteX1" fmla="*/ 3276600 w 5772150"/>
              <a:gd name="connsiteY1" fmla="*/ 849445 h 1336544"/>
              <a:gd name="connsiteX2" fmla="*/ 0 w 5772150"/>
              <a:gd name="connsiteY2" fmla="*/ 1306645 h 1336544"/>
              <a:gd name="connsiteX0" fmla="*/ 5772150 w 5772150"/>
              <a:gd name="connsiteY0" fmla="*/ 49345 h 1366399"/>
              <a:gd name="connsiteX1" fmla="*/ 3276600 w 5772150"/>
              <a:gd name="connsiteY1" fmla="*/ 849445 h 1366399"/>
              <a:gd name="connsiteX2" fmla="*/ 0 w 5772150"/>
              <a:gd name="connsiteY2" fmla="*/ 1306645 h 1366399"/>
              <a:gd name="connsiteX0" fmla="*/ 5772150 w 5772150"/>
              <a:gd name="connsiteY0" fmla="*/ 82330 h 1142209"/>
              <a:gd name="connsiteX1" fmla="*/ 3276600 w 5772150"/>
              <a:gd name="connsiteY1" fmla="*/ 625255 h 1142209"/>
              <a:gd name="connsiteX2" fmla="*/ 0 w 5772150"/>
              <a:gd name="connsiteY2" fmla="*/ 1082455 h 1142209"/>
              <a:gd name="connsiteX0" fmla="*/ 5772150 w 5772150"/>
              <a:gd name="connsiteY0" fmla="*/ 182773 h 1242652"/>
              <a:gd name="connsiteX1" fmla="*/ 3276600 w 5772150"/>
              <a:gd name="connsiteY1" fmla="*/ 725698 h 1242652"/>
              <a:gd name="connsiteX2" fmla="*/ 0 w 5772150"/>
              <a:gd name="connsiteY2" fmla="*/ 1182898 h 1242652"/>
            </a:gdLst>
            <a:ahLst/>
            <a:cxnLst>
              <a:cxn ang="0">
                <a:pos x="connsiteX0" y="connsiteY0"/>
              </a:cxn>
              <a:cxn ang="0">
                <a:pos x="connsiteX1" y="connsiteY1"/>
              </a:cxn>
              <a:cxn ang="0">
                <a:pos x="connsiteX2" y="connsiteY2"/>
              </a:cxn>
            </a:cxnLst>
            <a:rect l="l" t="t" r="r" b="b"/>
            <a:pathLst>
              <a:path w="5772150" h="1242652">
                <a:moveTo>
                  <a:pt x="5772150" y="182773"/>
                </a:moveTo>
                <a:cubicBezTo>
                  <a:pt x="4238625" y="-236327"/>
                  <a:pt x="4076700" y="116098"/>
                  <a:pt x="3276600" y="725698"/>
                </a:cubicBezTo>
                <a:cubicBezTo>
                  <a:pt x="1708150" y="1887748"/>
                  <a:pt x="1073150" y="649498"/>
                  <a:pt x="0" y="1182898"/>
                </a:cubicBezTo>
              </a:path>
            </a:pathLst>
          </a:custGeom>
          <a:noFill/>
          <a:ln w="19050" cap="rnd"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25" name="任意多边形 24"/>
          <p:cNvSpPr/>
          <p:nvPr/>
        </p:nvSpPr>
        <p:spPr>
          <a:xfrm rot="16200000">
            <a:off x="1378920" y="2788909"/>
            <a:ext cx="612000" cy="1906"/>
          </a:xfrm>
          <a:custGeom>
            <a:avLst/>
            <a:gdLst>
              <a:gd name="connsiteX0" fmla="*/ 0 w 697706"/>
              <a:gd name="connsiteY0" fmla="*/ 269081 h 269081"/>
              <a:gd name="connsiteX1" fmla="*/ 316706 w 697706"/>
              <a:gd name="connsiteY1" fmla="*/ 0 h 269081"/>
              <a:gd name="connsiteX2" fmla="*/ 697706 w 697706"/>
              <a:gd name="connsiteY2" fmla="*/ 250031 h 269081"/>
              <a:gd name="connsiteX0" fmla="*/ 0 w 697706"/>
              <a:gd name="connsiteY0" fmla="*/ 238125 h 238125"/>
              <a:gd name="connsiteX1" fmla="*/ 352425 w 697706"/>
              <a:gd name="connsiteY1" fmla="*/ 0 h 238125"/>
              <a:gd name="connsiteX2" fmla="*/ 697706 w 697706"/>
              <a:gd name="connsiteY2" fmla="*/ 219075 h 238125"/>
              <a:gd name="connsiteX0" fmla="*/ 0 w 697706"/>
              <a:gd name="connsiteY0" fmla="*/ 240955 h 240955"/>
              <a:gd name="connsiteX1" fmla="*/ 352425 w 697706"/>
              <a:gd name="connsiteY1" fmla="*/ 2830 h 240955"/>
              <a:gd name="connsiteX2" fmla="*/ 697706 w 697706"/>
              <a:gd name="connsiteY2" fmla="*/ 221905 h 240955"/>
              <a:gd name="connsiteX0" fmla="*/ 0 w 697706"/>
              <a:gd name="connsiteY0" fmla="*/ 240955 h 240955"/>
              <a:gd name="connsiteX1" fmla="*/ 352425 w 697706"/>
              <a:gd name="connsiteY1" fmla="*/ 2830 h 240955"/>
              <a:gd name="connsiteX2" fmla="*/ 697706 w 697706"/>
              <a:gd name="connsiteY2" fmla="*/ 221905 h 240955"/>
              <a:gd name="connsiteX0" fmla="*/ 0 w 697706"/>
              <a:gd name="connsiteY0" fmla="*/ 105005 h 105005"/>
              <a:gd name="connsiteX1" fmla="*/ 347662 w 697706"/>
              <a:gd name="connsiteY1" fmla="*/ 9755 h 105005"/>
              <a:gd name="connsiteX2" fmla="*/ 697706 w 697706"/>
              <a:gd name="connsiteY2" fmla="*/ 85955 h 105005"/>
              <a:gd name="connsiteX0" fmla="*/ 0 w 697706"/>
              <a:gd name="connsiteY0" fmla="*/ 97438 h 97438"/>
              <a:gd name="connsiteX1" fmla="*/ 347662 w 697706"/>
              <a:gd name="connsiteY1" fmla="*/ 2188 h 97438"/>
              <a:gd name="connsiteX2" fmla="*/ 697706 w 697706"/>
              <a:gd name="connsiteY2" fmla="*/ 78388 h 97438"/>
              <a:gd name="connsiteX0" fmla="*/ 0 w 697706"/>
              <a:gd name="connsiteY0" fmla="*/ 97438 h 97438"/>
              <a:gd name="connsiteX1" fmla="*/ 347662 w 697706"/>
              <a:gd name="connsiteY1" fmla="*/ 2188 h 97438"/>
              <a:gd name="connsiteX2" fmla="*/ 697706 w 697706"/>
              <a:gd name="connsiteY2" fmla="*/ 78388 h 97438"/>
              <a:gd name="connsiteX0" fmla="*/ 0 w 697706"/>
              <a:gd name="connsiteY0" fmla="*/ 115305 h 115305"/>
              <a:gd name="connsiteX1" fmla="*/ 347662 w 697706"/>
              <a:gd name="connsiteY1" fmla="*/ 20055 h 115305"/>
              <a:gd name="connsiteX2" fmla="*/ 697706 w 697706"/>
              <a:gd name="connsiteY2" fmla="*/ 96255 h 115305"/>
              <a:gd name="connsiteX0" fmla="*/ 0 w 697706"/>
              <a:gd name="connsiteY0" fmla="*/ 95347 h 95347"/>
              <a:gd name="connsiteX1" fmla="*/ 347662 w 697706"/>
              <a:gd name="connsiteY1" fmla="*/ 97 h 95347"/>
              <a:gd name="connsiteX2" fmla="*/ 697706 w 697706"/>
              <a:gd name="connsiteY2" fmla="*/ 76297 h 95347"/>
              <a:gd name="connsiteX0" fmla="*/ 0 w 697706"/>
              <a:gd name="connsiteY0" fmla="*/ 95347 h 95347"/>
              <a:gd name="connsiteX1" fmla="*/ 347662 w 697706"/>
              <a:gd name="connsiteY1" fmla="*/ 97 h 95347"/>
              <a:gd name="connsiteX2" fmla="*/ 697706 w 697706"/>
              <a:gd name="connsiteY2" fmla="*/ 76297 h 95347"/>
              <a:gd name="connsiteX0" fmla="*/ 0 w 697706"/>
              <a:gd name="connsiteY0" fmla="*/ 95297 h 95297"/>
              <a:gd name="connsiteX1" fmla="*/ 347662 w 697706"/>
              <a:gd name="connsiteY1" fmla="*/ 47 h 95297"/>
              <a:gd name="connsiteX2" fmla="*/ 697706 w 697706"/>
              <a:gd name="connsiteY2" fmla="*/ 76247 h 95297"/>
              <a:gd name="connsiteX0" fmla="*/ 0 w 697706"/>
              <a:gd name="connsiteY0" fmla="*/ 19050 h 19050"/>
              <a:gd name="connsiteX1" fmla="*/ 697706 w 697706"/>
              <a:gd name="connsiteY1" fmla="*/ 0 h 19050"/>
              <a:gd name="connsiteX0" fmla="*/ 0 w 659415"/>
              <a:gd name="connsiteY0" fmla="*/ 8466 h 8466"/>
              <a:gd name="connsiteX1" fmla="*/ 659415 w 659415"/>
              <a:gd name="connsiteY1" fmla="*/ 0 h 8466"/>
              <a:gd name="connsiteX0" fmla="*/ 0 w 10083"/>
              <a:gd name="connsiteY0" fmla="*/ 624 h 624"/>
              <a:gd name="connsiteX1" fmla="*/ 10083 w 10083"/>
              <a:gd name="connsiteY1" fmla="*/ 0 h 624"/>
              <a:gd name="connsiteX0" fmla="*/ 0 w 9979"/>
              <a:gd name="connsiteY0" fmla="*/ 5833 h 5833"/>
              <a:gd name="connsiteX1" fmla="*/ 9979 w 9979"/>
              <a:gd name="connsiteY1" fmla="*/ 0 h 5833"/>
              <a:gd name="connsiteX0" fmla="*/ 0 w 10000"/>
              <a:gd name="connsiteY0" fmla="*/ 5536 h 5536"/>
              <a:gd name="connsiteX1" fmla="*/ 10000 w 10000"/>
              <a:gd name="connsiteY1" fmla="*/ 0 h 5536"/>
              <a:gd name="connsiteX0" fmla="*/ 0 w 10021"/>
              <a:gd name="connsiteY0" fmla="*/ 1935 h 1935"/>
              <a:gd name="connsiteX1" fmla="*/ 10021 w 10021"/>
              <a:gd name="connsiteY1" fmla="*/ 0 h 1935"/>
              <a:gd name="connsiteX0" fmla="*/ 0 w 10042"/>
              <a:gd name="connsiteY0" fmla="*/ 0 h 6671"/>
              <a:gd name="connsiteX1" fmla="*/ 10042 w 10042"/>
              <a:gd name="connsiteY1" fmla="*/ 6671 h 6671"/>
            </a:gdLst>
            <a:ahLst/>
            <a:cxnLst>
              <a:cxn ang="0">
                <a:pos x="connsiteX0" y="connsiteY0"/>
              </a:cxn>
              <a:cxn ang="0">
                <a:pos x="connsiteX1" y="connsiteY1"/>
              </a:cxn>
            </a:cxnLst>
            <a:rect l="l" t="t" r="r" b="b"/>
            <a:pathLst>
              <a:path w="10042" h="6671">
                <a:moveTo>
                  <a:pt x="0" y="0"/>
                </a:moveTo>
                <a:lnTo>
                  <a:pt x="10042" y="6671"/>
                </a:lnTo>
              </a:path>
            </a:pathLst>
          </a:custGeom>
          <a:noFill/>
          <a:ln w="9525" cap="flat" cmpd="sng" algn="ctr">
            <a:solidFill>
              <a:sysClr val="window" lastClr="FFFFFF">
                <a:lumMod val="65000"/>
              </a:sysClr>
            </a:solidFill>
            <a:prstDash val="sysDash"/>
            <a:headEnd type="none" w="med" len="med"/>
            <a:tailEnd type="stealth" w="sm"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a:ea typeface="微软雅黑"/>
              <a:cs typeface="+mn-ea"/>
            </a:endParaRPr>
          </a:p>
        </p:txBody>
      </p:sp>
      <p:sp>
        <p:nvSpPr>
          <p:cNvPr id="26" name="任意多边形 25"/>
          <p:cNvSpPr/>
          <p:nvPr/>
        </p:nvSpPr>
        <p:spPr>
          <a:xfrm rot="5340000">
            <a:off x="5217382" y="2422658"/>
            <a:ext cx="684000" cy="1906"/>
          </a:xfrm>
          <a:custGeom>
            <a:avLst/>
            <a:gdLst>
              <a:gd name="connsiteX0" fmla="*/ 0 w 697706"/>
              <a:gd name="connsiteY0" fmla="*/ 269081 h 269081"/>
              <a:gd name="connsiteX1" fmla="*/ 316706 w 697706"/>
              <a:gd name="connsiteY1" fmla="*/ 0 h 269081"/>
              <a:gd name="connsiteX2" fmla="*/ 697706 w 697706"/>
              <a:gd name="connsiteY2" fmla="*/ 250031 h 269081"/>
              <a:gd name="connsiteX0" fmla="*/ 0 w 697706"/>
              <a:gd name="connsiteY0" fmla="*/ 238125 h 238125"/>
              <a:gd name="connsiteX1" fmla="*/ 352425 w 697706"/>
              <a:gd name="connsiteY1" fmla="*/ 0 h 238125"/>
              <a:gd name="connsiteX2" fmla="*/ 697706 w 697706"/>
              <a:gd name="connsiteY2" fmla="*/ 219075 h 238125"/>
              <a:gd name="connsiteX0" fmla="*/ 0 w 697706"/>
              <a:gd name="connsiteY0" fmla="*/ 240955 h 240955"/>
              <a:gd name="connsiteX1" fmla="*/ 352425 w 697706"/>
              <a:gd name="connsiteY1" fmla="*/ 2830 h 240955"/>
              <a:gd name="connsiteX2" fmla="*/ 697706 w 697706"/>
              <a:gd name="connsiteY2" fmla="*/ 221905 h 240955"/>
              <a:gd name="connsiteX0" fmla="*/ 0 w 697706"/>
              <a:gd name="connsiteY0" fmla="*/ 240955 h 240955"/>
              <a:gd name="connsiteX1" fmla="*/ 352425 w 697706"/>
              <a:gd name="connsiteY1" fmla="*/ 2830 h 240955"/>
              <a:gd name="connsiteX2" fmla="*/ 697706 w 697706"/>
              <a:gd name="connsiteY2" fmla="*/ 221905 h 240955"/>
              <a:gd name="connsiteX0" fmla="*/ 0 w 697706"/>
              <a:gd name="connsiteY0" fmla="*/ 105005 h 105005"/>
              <a:gd name="connsiteX1" fmla="*/ 347662 w 697706"/>
              <a:gd name="connsiteY1" fmla="*/ 9755 h 105005"/>
              <a:gd name="connsiteX2" fmla="*/ 697706 w 697706"/>
              <a:gd name="connsiteY2" fmla="*/ 85955 h 105005"/>
              <a:gd name="connsiteX0" fmla="*/ 0 w 697706"/>
              <a:gd name="connsiteY0" fmla="*/ 97438 h 97438"/>
              <a:gd name="connsiteX1" fmla="*/ 347662 w 697706"/>
              <a:gd name="connsiteY1" fmla="*/ 2188 h 97438"/>
              <a:gd name="connsiteX2" fmla="*/ 697706 w 697706"/>
              <a:gd name="connsiteY2" fmla="*/ 78388 h 97438"/>
              <a:gd name="connsiteX0" fmla="*/ 0 w 697706"/>
              <a:gd name="connsiteY0" fmla="*/ 97438 h 97438"/>
              <a:gd name="connsiteX1" fmla="*/ 347662 w 697706"/>
              <a:gd name="connsiteY1" fmla="*/ 2188 h 97438"/>
              <a:gd name="connsiteX2" fmla="*/ 697706 w 697706"/>
              <a:gd name="connsiteY2" fmla="*/ 78388 h 97438"/>
              <a:gd name="connsiteX0" fmla="*/ 0 w 697706"/>
              <a:gd name="connsiteY0" fmla="*/ 115305 h 115305"/>
              <a:gd name="connsiteX1" fmla="*/ 347662 w 697706"/>
              <a:gd name="connsiteY1" fmla="*/ 20055 h 115305"/>
              <a:gd name="connsiteX2" fmla="*/ 697706 w 697706"/>
              <a:gd name="connsiteY2" fmla="*/ 96255 h 115305"/>
              <a:gd name="connsiteX0" fmla="*/ 0 w 697706"/>
              <a:gd name="connsiteY0" fmla="*/ 95347 h 95347"/>
              <a:gd name="connsiteX1" fmla="*/ 347662 w 697706"/>
              <a:gd name="connsiteY1" fmla="*/ 97 h 95347"/>
              <a:gd name="connsiteX2" fmla="*/ 697706 w 697706"/>
              <a:gd name="connsiteY2" fmla="*/ 76297 h 95347"/>
              <a:gd name="connsiteX0" fmla="*/ 0 w 697706"/>
              <a:gd name="connsiteY0" fmla="*/ 95347 h 95347"/>
              <a:gd name="connsiteX1" fmla="*/ 347662 w 697706"/>
              <a:gd name="connsiteY1" fmla="*/ 97 h 95347"/>
              <a:gd name="connsiteX2" fmla="*/ 697706 w 697706"/>
              <a:gd name="connsiteY2" fmla="*/ 76297 h 95347"/>
              <a:gd name="connsiteX0" fmla="*/ 0 w 697706"/>
              <a:gd name="connsiteY0" fmla="*/ 95297 h 95297"/>
              <a:gd name="connsiteX1" fmla="*/ 347662 w 697706"/>
              <a:gd name="connsiteY1" fmla="*/ 47 h 95297"/>
              <a:gd name="connsiteX2" fmla="*/ 697706 w 697706"/>
              <a:gd name="connsiteY2" fmla="*/ 76247 h 95297"/>
              <a:gd name="connsiteX0" fmla="*/ 0 w 697706"/>
              <a:gd name="connsiteY0" fmla="*/ 19050 h 19050"/>
              <a:gd name="connsiteX1" fmla="*/ 697706 w 697706"/>
              <a:gd name="connsiteY1" fmla="*/ 0 h 19050"/>
              <a:gd name="connsiteX0" fmla="*/ 0 w 659415"/>
              <a:gd name="connsiteY0" fmla="*/ 8466 h 8466"/>
              <a:gd name="connsiteX1" fmla="*/ 659415 w 659415"/>
              <a:gd name="connsiteY1" fmla="*/ 0 h 8466"/>
              <a:gd name="connsiteX0" fmla="*/ 0 w 10083"/>
              <a:gd name="connsiteY0" fmla="*/ 624 h 624"/>
              <a:gd name="connsiteX1" fmla="*/ 10083 w 10083"/>
              <a:gd name="connsiteY1" fmla="*/ 0 h 624"/>
              <a:gd name="connsiteX0" fmla="*/ 0 w 9979"/>
              <a:gd name="connsiteY0" fmla="*/ 5833 h 5833"/>
              <a:gd name="connsiteX1" fmla="*/ 9979 w 9979"/>
              <a:gd name="connsiteY1" fmla="*/ 0 h 5833"/>
              <a:gd name="connsiteX0" fmla="*/ 0 w 10000"/>
              <a:gd name="connsiteY0" fmla="*/ 5536 h 5536"/>
              <a:gd name="connsiteX1" fmla="*/ 10000 w 10000"/>
              <a:gd name="connsiteY1" fmla="*/ 0 h 5536"/>
              <a:gd name="connsiteX0" fmla="*/ 0 w 10021"/>
              <a:gd name="connsiteY0" fmla="*/ 1935 h 1935"/>
              <a:gd name="connsiteX1" fmla="*/ 10021 w 10021"/>
              <a:gd name="connsiteY1" fmla="*/ 0 h 1935"/>
              <a:gd name="connsiteX0" fmla="*/ 0 w 10042"/>
              <a:gd name="connsiteY0" fmla="*/ 0 h 6671"/>
              <a:gd name="connsiteX1" fmla="*/ 10042 w 10042"/>
              <a:gd name="connsiteY1" fmla="*/ 6671 h 6671"/>
            </a:gdLst>
            <a:ahLst/>
            <a:cxnLst>
              <a:cxn ang="0">
                <a:pos x="connsiteX0" y="connsiteY0"/>
              </a:cxn>
              <a:cxn ang="0">
                <a:pos x="connsiteX1" y="connsiteY1"/>
              </a:cxn>
            </a:cxnLst>
            <a:rect l="l" t="t" r="r" b="b"/>
            <a:pathLst>
              <a:path w="10042" h="6671">
                <a:moveTo>
                  <a:pt x="0" y="0"/>
                </a:moveTo>
                <a:lnTo>
                  <a:pt x="10042" y="6671"/>
                </a:lnTo>
              </a:path>
            </a:pathLst>
          </a:custGeom>
          <a:noFill/>
          <a:ln w="9525" cap="flat" cmpd="sng" algn="ctr">
            <a:solidFill>
              <a:sysClr val="window" lastClr="FFFFFF">
                <a:lumMod val="65000"/>
              </a:sysClr>
            </a:solidFill>
            <a:prstDash val="sysDash"/>
            <a:headEnd type="none" w="med" len="med"/>
            <a:tailEnd type="stealth" w="sm"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a:ea typeface="微软雅黑"/>
              <a:cs typeface="+mn-ea"/>
            </a:endParaRPr>
          </a:p>
        </p:txBody>
      </p:sp>
      <p:sp>
        <p:nvSpPr>
          <p:cNvPr id="27" name="TextBox 6"/>
          <p:cNvSpPr txBox="1">
            <a:spLocks noChangeArrowheads="1"/>
          </p:cNvSpPr>
          <p:nvPr/>
        </p:nvSpPr>
        <p:spPr bwMode="auto">
          <a:xfrm>
            <a:off x="4528192" y="3148851"/>
            <a:ext cx="213204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algn="just">
              <a:lnSpc>
                <a:spcPct val="150000"/>
              </a:lnSpc>
              <a:spcBef>
                <a:spcPts val="600"/>
              </a:spcBef>
              <a:spcAft>
                <a:spcPts val="600"/>
              </a:spcAft>
              <a:buClr>
                <a:srgbClr val="074AA1"/>
              </a:buClr>
              <a:defRPr sz="1000">
                <a:solidFill>
                  <a:schemeClr val="tx1">
                    <a:lumMod val="50000"/>
                    <a:lumOff val="50000"/>
                  </a:schemeClr>
                </a:solidFill>
                <a:latin typeface="微软雅黑" pitchFamily="34" charset="-122"/>
                <a:ea typeface="微软雅黑" pitchFamily="34" charset="-122"/>
              </a:defRPr>
            </a:lvl1pPr>
          </a:lstStyle>
          <a:p>
            <a:pPr marL="0" marR="0" lvl="0" indent="0" algn="just" defTabSz="914400" eaLnBrk="1" fontAlgn="auto" latinLnBrk="0" hangingPunct="1">
              <a:lnSpc>
                <a:spcPct val="150000"/>
              </a:lnSpc>
              <a:spcBef>
                <a:spcPts val="600"/>
              </a:spcBef>
              <a:spcAft>
                <a:spcPts val="600"/>
              </a:spcAft>
              <a:buClr>
                <a:srgbClr val="074AA1"/>
              </a:buClr>
              <a:buSzTx/>
              <a:buFontTx/>
              <a:buNone/>
              <a:tabLst/>
              <a:defRPr/>
            </a:pPr>
            <a:r>
              <a:rPr kumimoji="0" lang="zh-CN" altLang="en-US" sz="10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请在此处输入您的文本，或者复制您的文本粘贴到此处请在此处输入您的文本</a:t>
            </a:r>
            <a:endParaRPr kumimoji="0" lang="en-US" altLang="zh-CN" sz="10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endParaRPr>
          </a:p>
        </p:txBody>
      </p:sp>
      <p:sp>
        <p:nvSpPr>
          <p:cNvPr id="28" name="TextBox 6"/>
          <p:cNvSpPr txBox="1">
            <a:spLocks noChangeArrowheads="1"/>
          </p:cNvSpPr>
          <p:nvPr/>
        </p:nvSpPr>
        <p:spPr bwMode="auto">
          <a:xfrm>
            <a:off x="1532448" y="4074759"/>
            <a:ext cx="273530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algn="just">
              <a:lnSpc>
                <a:spcPct val="150000"/>
              </a:lnSpc>
              <a:spcBef>
                <a:spcPts val="600"/>
              </a:spcBef>
              <a:spcAft>
                <a:spcPts val="600"/>
              </a:spcAft>
              <a:buClr>
                <a:srgbClr val="074AA1"/>
              </a:buClr>
              <a:defRPr sz="1000">
                <a:solidFill>
                  <a:schemeClr val="tx1">
                    <a:lumMod val="50000"/>
                    <a:lumOff val="50000"/>
                  </a:schemeClr>
                </a:solidFill>
                <a:latin typeface="微软雅黑" pitchFamily="34" charset="-122"/>
                <a:ea typeface="微软雅黑" pitchFamily="34" charset="-122"/>
              </a:defRPr>
            </a:lvl1pPr>
          </a:lstStyle>
          <a:p>
            <a:pPr marL="0" marR="0" lvl="0" indent="0" algn="just" defTabSz="914400" eaLnBrk="1" fontAlgn="auto" latinLnBrk="0" hangingPunct="1">
              <a:lnSpc>
                <a:spcPct val="150000"/>
              </a:lnSpc>
              <a:spcBef>
                <a:spcPts val="600"/>
              </a:spcBef>
              <a:spcAft>
                <a:spcPts val="600"/>
              </a:spcAft>
              <a:buClr>
                <a:srgbClr val="074AA1"/>
              </a:buClr>
              <a:buSzTx/>
              <a:buFontTx/>
              <a:buNone/>
              <a:tabLst/>
              <a:defRPr/>
            </a:pPr>
            <a:r>
              <a:rPr kumimoji="0" lang="zh-CN" altLang="en-US" sz="10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请在此处输入您的文本，或者复制您的文本粘贴到此处请在此处输入您的文本</a:t>
            </a:r>
          </a:p>
        </p:txBody>
      </p:sp>
      <p:sp>
        <p:nvSpPr>
          <p:cNvPr id="29" name="任意多边形 28"/>
          <p:cNvSpPr/>
          <p:nvPr/>
        </p:nvSpPr>
        <p:spPr>
          <a:xfrm rot="16200000">
            <a:off x="3939238" y="2580289"/>
            <a:ext cx="576000" cy="1906"/>
          </a:xfrm>
          <a:custGeom>
            <a:avLst/>
            <a:gdLst>
              <a:gd name="connsiteX0" fmla="*/ 0 w 697706"/>
              <a:gd name="connsiteY0" fmla="*/ 269081 h 269081"/>
              <a:gd name="connsiteX1" fmla="*/ 316706 w 697706"/>
              <a:gd name="connsiteY1" fmla="*/ 0 h 269081"/>
              <a:gd name="connsiteX2" fmla="*/ 697706 w 697706"/>
              <a:gd name="connsiteY2" fmla="*/ 250031 h 269081"/>
              <a:gd name="connsiteX0" fmla="*/ 0 w 697706"/>
              <a:gd name="connsiteY0" fmla="*/ 238125 h 238125"/>
              <a:gd name="connsiteX1" fmla="*/ 352425 w 697706"/>
              <a:gd name="connsiteY1" fmla="*/ 0 h 238125"/>
              <a:gd name="connsiteX2" fmla="*/ 697706 w 697706"/>
              <a:gd name="connsiteY2" fmla="*/ 219075 h 238125"/>
              <a:gd name="connsiteX0" fmla="*/ 0 w 697706"/>
              <a:gd name="connsiteY0" fmla="*/ 240955 h 240955"/>
              <a:gd name="connsiteX1" fmla="*/ 352425 w 697706"/>
              <a:gd name="connsiteY1" fmla="*/ 2830 h 240955"/>
              <a:gd name="connsiteX2" fmla="*/ 697706 w 697706"/>
              <a:gd name="connsiteY2" fmla="*/ 221905 h 240955"/>
              <a:gd name="connsiteX0" fmla="*/ 0 w 697706"/>
              <a:gd name="connsiteY0" fmla="*/ 240955 h 240955"/>
              <a:gd name="connsiteX1" fmla="*/ 352425 w 697706"/>
              <a:gd name="connsiteY1" fmla="*/ 2830 h 240955"/>
              <a:gd name="connsiteX2" fmla="*/ 697706 w 697706"/>
              <a:gd name="connsiteY2" fmla="*/ 221905 h 240955"/>
              <a:gd name="connsiteX0" fmla="*/ 0 w 697706"/>
              <a:gd name="connsiteY0" fmla="*/ 105005 h 105005"/>
              <a:gd name="connsiteX1" fmla="*/ 347662 w 697706"/>
              <a:gd name="connsiteY1" fmla="*/ 9755 h 105005"/>
              <a:gd name="connsiteX2" fmla="*/ 697706 w 697706"/>
              <a:gd name="connsiteY2" fmla="*/ 85955 h 105005"/>
              <a:gd name="connsiteX0" fmla="*/ 0 w 697706"/>
              <a:gd name="connsiteY0" fmla="*/ 97438 h 97438"/>
              <a:gd name="connsiteX1" fmla="*/ 347662 w 697706"/>
              <a:gd name="connsiteY1" fmla="*/ 2188 h 97438"/>
              <a:gd name="connsiteX2" fmla="*/ 697706 w 697706"/>
              <a:gd name="connsiteY2" fmla="*/ 78388 h 97438"/>
              <a:gd name="connsiteX0" fmla="*/ 0 w 697706"/>
              <a:gd name="connsiteY0" fmla="*/ 97438 h 97438"/>
              <a:gd name="connsiteX1" fmla="*/ 347662 w 697706"/>
              <a:gd name="connsiteY1" fmla="*/ 2188 h 97438"/>
              <a:gd name="connsiteX2" fmla="*/ 697706 w 697706"/>
              <a:gd name="connsiteY2" fmla="*/ 78388 h 97438"/>
              <a:gd name="connsiteX0" fmla="*/ 0 w 697706"/>
              <a:gd name="connsiteY0" fmla="*/ 115305 h 115305"/>
              <a:gd name="connsiteX1" fmla="*/ 347662 w 697706"/>
              <a:gd name="connsiteY1" fmla="*/ 20055 h 115305"/>
              <a:gd name="connsiteX2" fmla="*/ 697706 w 697706"/>
              <a:gd name="connsiteY2" fmla="*/ 96255 h 115305"/>
              <a:gd name="connsiteX0" fmla="*/ 0 w 697706"/>
              <a:gd name="connsiteY0" fmla="*/ 95347 h 95347"/>
              <a:gd name="connsiteX1" fmla="*/ 347662 w 697706"/>
              <a:gd name="connsiteY1" fmla="*/ 97 h 95347"/>
              <a:gd name="connsiteX2" fmla="*/ 697706 w 697706"/>
              <a:gd name="connsiteY2" fmla="*/ 76297 h 95347"/>
              <a:gd name="connsiteX0" fmla="*/ 0 w 697706"/>
              <a:gd name="connsiteY0" fmla="*/ 95347 h 95347"/>
              <a:gd name="connsiteX1" fmla="*/ 347662 w 697706"/>
              <a:gd name="connsiteY1" fmla="*/ 97 h 95347"/>
              <a:gd name="connsiteX2" fmla="*/ 697706 w 697706"/>
              <a:gd name="connsiteY2" fmla="*/ 76297 h 95347"/>
              <a:gd name="connsiteX0" fmla="*/ 0 w 697706"/>
              <a:gd name="connsiteY0" fmla="*/ 95297 h 95297"/>
              <a:gd name="connsiteX1" fmla="*/ 347662 w 697706"/>
              <a:gd name="connsiteY1" fmla="*/ 47 h 95297"/>
              <a:gd name="connsiteX2" fmla="*/ 697706 w 697706"/>
              <a:gd name="connsiteY2" fmla="*/ 76247 h 95297"/>
              <a:gd name="connsiteX0" fmla="*/ 0 w 697706"/>
              <a:gd name="connsiteY0" fmla="*/ 19050 h 19050"/>
              <a:gd name="connsiteX1" fmla="*/ 697706 w 697706"/>
              <a:gd name="connsiteY1" fmla="*/ 0 h 19050"/>
              <a:gd name="connsiteX0" fmla="*/ 0 w 659415"/>
              <a:gd name="connsiteY0" fmla="*/ 8466 h 8466"/>
              <a:gd name="connsiteX1" fmla="*/ 659415 w 659415"/>
              <a:gd name="connsiteY1" fmla="*/ 0 h 8466"/>
              <a:gd name="connsiteX0" fmla="*/ 0 w 10083"/>
              <a:gd name="connsiteY0" fmla="*/ 624 h 624"/>
              <a:gd name="connsiteX1" fmla="*/ 10083 w 10083"/>
              <a:gd name="connsiteY1" fmla="*/ 0 h 624"/>
              <a:gd name="connsiteX0" fmla="*/ 0 w 9979"/>
              <a:gd name="connsiteY0" fmla="*/ 5833 h 5833"/>
              <a:gd name="connsiteX1" fmla="*/ 9979 w 9979"/>
              <a:gd name="connsiteY1" fmla="*/ 0 h 5833"/>
              <a:gd name="connsiteX0" fmla="*/ 0 w 10000"/>
              <a:gd name="connsiteY0" fmla="*/ 5536 h 5536"/>
              <a:gd name="connsiteX1" fmla="*/ 10000 w 10000"/>
              <a:gd name="connsiteY1" fmla="*/ 0 h 5536"/>
              <a:gd name="connsiteX0" fmla="*/ 0 w 10021"/>
              <a:gd name="connsiteY0" fmla="*/ 1935 h 1935"/>
              <a:gd name="connsiteX1" fmla="*/ 10021 w 10021"/>
              <a:gd name="connsiteY1" fmla="*/ 0 h 1935"/>
              <a:gd name="connsiteX0" fmla="*/ 0 w 10042"/>
              <a:gd name="connsiteY0" fmla="*/ 0 h 6671"/>
              <a:gd name="connsiteX1" fmla="*/ 10042 w 10042"/>
              <a:gd name="connsiteY1" fmla="*/ 6671 h 6671"/>
            </a:gdLst>
            <a:ahLst/>
            <a:cxnLst>
              <a:cxn ang="0">
                <a:pos x="connsiteX0" y="connsiteY0"/>
              </a:cxn>
              <a:cxn ang="0">
                <a:pos x="connsiteX1" y="connsiteY1"/>
              </a:cxn>
            </a:cxnLst>
            <a:rect l="l" t="t" r="r" b="b"/>
            <a:pathLst>
              <a:path w="10042" h="6671">
                <a:moveTo>
                  <a:pt x="0" y="0"/>
                </a:moveTo>
                <a:lnTo>
                  <a:pt x="10042" y="6671"/>
                </a:lnTo>
              </a:path>
            </a:pathLst>
          </a:custGeom>
          <a:noFill/>
          <a:ln w="9525" cap="flat" cmpd="sng" algn="ctr">
            <a:solidFill>
              <a:sysClr val="window" lastClr="FFFFFF">
                <a:lumMod val="65000"/>
              </a:sysClr>
            </a:solidFill>
            <a:prstDash val="sysDash"/>
            <a:headEnd type="none" w="med" len="med"/>
            <a:tailEnd type="stealth" w="sm"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a:ea typeface="微软雅黑"/>
              <a:cs typeface="+mn-ea"/>
            </a:endParaRPr>
          </a:p>
        </p:txBody>
      </p:sp>
      <p:grpSp>
        <p:nvGrpSpPr>
          <p:cNvPr id="30" name="组合 29"/>
          <p:cNvGrpSpPr/>
          <p:nvPr/>
        </p:nvGrpSpPr>
        <p:grpSpPr>
          <a:xfrm>
            <a:off x="6921810" y="987574"/>
            <a:ext cx="1322598" cy="1293641"/>
            <a:chOff x="6439437" y="1194075"/>
            <a:chExt cx="1322598" cy="1293641"/>
          </a:xfrm>
          <a:solidFill>
            <a:srgbClr val="53A68F"/>
          </a:solidFill>
        </p:grpSpPr>
        <p:grpSp>
          <p:nvGrpSpPr>
            <p:cNvPr id="31" name="组合 30"/>
            <p:cNvGrpSpPr/>
            <p:nvPr/>
          </p:nvGrpSpPr>
          <p:grpSpPr>
            <a:xfrm>
              <a:off x="6439437" y="1194075"/>
              <a:ext cx="1309426" cy="1293641"/>
              <a:chOff x="3789313" y="1758440"/>
              <a:chExt cx="590163" cy="583050"/>
            </a:xfrm>
            <a:grpFill/>
          </p:grpSpPr>
          <p:sp>
            <p:nvSpPr>
              <p:cNvPr id="33" name="任意多边形 32"/>
              <p:cNvSpPr/>
              <p:nvPr/>
            </p:nvSpPr>
            <p:spPr>
              <a:xfrm>
                <a:off x="3789313" y="1779662"/>
                <a:ext cx="574940" cy="561828"/>
              </a:xfrm>
              <a:custGeom>
                <a:avLst/>
                <a:gdLst>
                  <a:gd name="connsiteX0" fmla="*/ 443222 w 579747"/>
                  <a:gd name="connsiteY0" fmla="*/ 0 h 577563"/>
                  <a:gd name="connsiteX1" fmla="*/ 579747 w 579747"/>
                  <a:gd name="connsiteY1" fmla="*/ 127000 h 577563"/>
                  <a:gd name="connsiteX2" fmla="*/ 357497 w 579747"/>
                  <a:gd name="connsiteY2" fmla="*/ 434975 h 577563"/>
                  <a:gd name="connsiteX3" fmla="*/ 50316 w 579747"/>
                  <a:gd name="connsiteY3" fmla="*/ 557212 h 577563"/>
                  <a:gd name="connsiteX4" fmla="*/ 35235 w 579747"/>
                  <a:gd name="connsiteY4" fmla="*/ 546894 h 577563"/>
                  <a:gd name="connsiteX5" fmla="*/ 301263 w 579747"/>
                  <a:gd name="connsiteY5" fmla="*/ 286375 h 577563"/>
                  <a:gd name="connsiteX6" fmla="*/ 322735 w 579747"/>
                  <a:gd name="connsiteY6" fmla="*/ 295269 h 577563"/>
                  <a:gd name="connsiteX7" fmla="*/ 367299 w 579747"/>
                  <a:gd name="connsiteY7" fmla="*/ 250705 h 577563"/>
                  <a:gd name="connsiteX8" fmla="*/ 322735 w 579747"/>
                  <a:gd name="connsiteY8" fmla="*/ 206141 h 577563"/>
                  <a:gd name="connsiteX9" fmla="*/ 278171 w 579747"/>
                  <a:gd name="connsiteY9" fmla="*/ 250705 h 577563"/>
                  <a:gd name="connsiteX10" fmla="*/ 287719 w 579747"/>
                  <a:gd name="connsiteY10" fmla="*/ 273755 h 577563"/>
                  <a:gd name="connsiteX11" fmla="*/ 19361 w 579747"/>
                  <a:gd name="connsiteY11" fmla="*/ 540544 h 577563"/>
                  <a:gd name="connsiteX12" fmla="*/ 16978 w 579747"/>
                  <a:gd name="connsiteY12" fmla="*/ 534195 h 577563"/>
                  <a:gd name="connsiteX13" fmla="*/ 146360 w 579747"/>
                  <a:gd name="connsiteY13" fmla="*/ 206375 h 577563"/>
                  <a:gd name="connsiteX14" fmla="*/ 443222 w 579747"/>
                  <a:gd name="connsiteY14" fmla="*/ 0 h 577563"/>
                  <a:gd name="connsiteX0" fmla="*/ 442237 w 578762"/>
                  <a:gd name="connsiteY0" fmla="*/ 0 h 577563"/>
                  <a:gd name="connsiteX1" fmla="*/ 578762 w 578762"/>
                  <a:gd name="connsiteY1" fmla="*/ 127000 h 577563"/>
                  <a:gd name="connsiteX2" fmla="*/ 356512 w 578762"/>
                  <a:gd name="connsiteY2" fmla="*/ 434975 h 577563"/>
                  <a:gd name="connsiteX3" fmla="*/ 49331 w 578762"/>
                  <a:gd name="connsiteY3" fmla="*/ 557212 h 577563"/>
                  <a:gd name="connsiteX4" fmla="*/ 34250 w 578762"/>
                  <a:gd name="connsiteY4" fmla="*/ 546894 h 577563"/>
                  <a:gd name="connsiteX5" fmla="*/ 300278 w 578762"/>
                  <a:gd name="connsiteY5" fmla="*/ 286375 h 577563"/>
                  <a:gd name="connsiteX6" fmla="*/ 321750 w 578762"/>
                  <a:gd name="connsiteY6" fmla="*/ 295269 h 577563"/>
                  <a:gd name="connsiteX7" fmla="*/ 366314 w 578762"/>
                  <a:gd name="connsiteY7" fmla="*/ 250705 h 577563"/>
                  <a:gd name="connsiteX8" fmla="*/ 321750 w 578762"/>
                  <a:gd name="connsiteY8" fmla="*/ 206141 h 577563"/>
                  <a:gd name="connsiteX9" fmla="*/ 277186 w 578762"/>
                  <a:gd name="connsiteY9" fmla="*/ 250705 h 577563"/>
                  <a:gd name="connsiteX10" fmla="*/ 286734 w 578762"/>
                  <a:gd name="connsiteY10" fmla="*/ 273755 h 577563"/>
                  <a:gd name="connsiteX11" fmla="*/ 18376 w 578762"/>
                  <a:gd name="connsiteY11" fmla="*/ 540544 h 577563"/>
                  <a:gd name="connsiteX12" fmla="*/ 15993 w 578762"/>
                  <a:gd name="connsiteY12" fmla="*/ 534195 h 577563"/>
                  <a:gd name="connsiteX13" fmla="*/ 145375 w 578762"/>
                  <a:gd name="connsiteY13" fmla="*/ 206375 h 577563"/>
                  <a:gd name="connsiteX14" fmla="*/ 442237 w 578762"/>
                  <a:gd name="connsiteY14" fmla="*/ 0 h 577563"/>
                  <a:gd name="connsiteX0" fmla="*/ 442237 w 578762"/>
                  <a:gd name="connsiteY0" fmla="*/ 0 h 572583"/>
                  <a:gd name="connsiteX1" fmla="*/ 578762 w 578762"/>
                  <a:gd name="connsiteY1" fmla="*/ 127000 h 572583"/>
                  <a:gd name="connsiteX2" fmla="*/ 356512 w 578762"/>
                  <a:gd name="connsiteY2" fmla="*/ 434975 h 572583"/>
                  <a:gd name="connsiteX3" fmla="*/ 39806 w 578762"/>
                  <a:gd name="connsiteY3" fmla="*/ 547687 h 572583"/>
                  <a:gd name="connsiteX4" fmla="*/ 34250 w 578762"/>
                  <a:gd name="connsiteY4" fmla="*/ 546894 h 572583"/>
                  <a:gd name="connsiteX5" fmla="*/ 300278 w 578762"/>
                  <a:gd name="connsiteY5" fmla="*/ 286375 h 572583"/>
                  <a:gd name="connsiteX6" fmla="*/ 321750 w 578762"/>
                  <a:gd name="connsiteY6" fmla="*/ 295269 h 572583"/>
                  <a:gd name="connsiteX7" fmla="*/ 366314 w 578762"/>
                  <a:gd name="connsiteY7" fmla="*/ 250705 h 572583"/>
                  <a:gd name="connsiteX8" fmla="*/ 321750 w 578762"/>
                  <a:gd name="connsiteY8" fmla="*/ 206141 h 572583"/>
                  <a:gd name="connsiteX9" fmla="*/ 277186 w 578762"/>
                  <a:gd name="connsiteY9" fmla="*/ 250705 h 572583"/>
                  <a:gd name="connsiteX10" fmla="*/ 286734 w 578762"/>
                  <a:gd name="connsiteY10" fmla="*/ 273755 h 572583"/>
                  <a:gd name="connsiteX11" fmla="*/ 18376 w 578762"/>
                  <a:gd name="connsiteY11" fmla="*/ 540544 h 572583"/>
                  <a:gd name="connsiteX12" fmla="*/ 15993 w 578762"/>
                  <a:gd name="connsiteY12" fmla="*/ 534195 h 572583"/>
                  <a:gd name="connsiteX13" fmla="*/ 145375 w 578762"/>
                  <a:gd name="connsiteY13" fmla="*/ 206375 h 572583"/>
                  <a:gd name="connsiteX14" fmla="*/ 442237 w 578762"/>
                  <a:gd name="connsiteY14" fmla="*/ 0 h 572583"/>
                  <a:gd name="connsiteX0" fmla="*/ 442237 w 578762"/>
                  <a:gd name="connsiteY0" fmla="*/ 0 h 577056"/>
                  <a:gd name="connsiteX1" fmla="*/ 578762 w 578762"/>
                  <a:gd name="connsiteY1" fmla="*/ 127000 h 577056"/>
                  <a:gd name="connsiteX2" fmla="*/ 356512 w 578762"/>
                  <a:gd name="connsiteY2" fmla="*/ 434975 h 577056"/>
                  <a:gd name="connsiteX3" fmla="*/ 39806 w 578762"/>
                  <a:gd name="connsiteY3" fmla="*/ 547687 h 577056"/>
                  <a:gd name="connsiteX4" fmla="*/ 34250 w 578762"/>
                  <a:gd name="connsiteY4" fmla="*/ 546894 h 577056"/>
                  <a:gd name="connsiteX5" fmla="*/ 300278 w 578762"/>
                  <a:gd name="connsiteY5" fmla="*/ 286375 h 577056"/>
                  <a:gd name="connsiteX6" fmla="*/ 321750 w 578762"/>
                  <a:gd name="connsiteY6" fmla="*/ 295269 h 577056"/>
                  <a:gd name="connsiteX7" fmla="*/ 366314 w 578762"/>
                  <a:gd name="connsiteY7" fmla="*/ 250705 h 577056"/>
                  <a:gd name="connsiteX8" fmla="*/ 321750 w 578762"/>
                  <a:gd name="connsiteY8" fmla="*/ 206141 h 577056"/>
                  <a:gd name="connsiteX9" fmla="*/ 277186 w 578762"/>
                  <a:gd name="connsiteY9" fmla="*/ 250705 h 577056"/>
                  <a:gd name="connsiteX10" fmla="*/ 286734 w 578762"/>
                  <a:gd name="connsiteY10" fmla="*/ 273755 h 577056"/>
                  <a:gd name="connsiteX11" fmla="*/ 18376 w 578762"/>
                  <a:gd name="connsiteY11" fmla="*/ 540544 h 577056"/>
                  <a:gd name="connsiteX12" fmla="*/ 15993 w 578762"/>
                  <a:gd name="connsiteY12" fmla="*/ 534195 h 577056"/>
                  <a:gd name="connsiteX13" fmla="*/ 145375 w 578762"/>
                  <a:gd name="connsiteY13" fmla="*/ 206375 h 577056"/>
                  <a:gd name="connsiteX14" fmla="*/ 442237 w 578762"/>
                  <a:gd name="connsiteY14" fmla="*/ 0 h 577056"/>
                  <a:gd name="connsiteX0" fmla="*/ 442237 w 578762"/>
                  <a:gd name="connsiteY0" fmla="*/ 0 h 573447"/>
                  <a:gd name="connsiteX1" fmla="*/ 578762 w 578762"/>
                  <a:gd name="connsiteY1" fmla="*/ 127000 h 573447"/>
                  <a:gd name="connsiteX2" fmla="*/ 356512 w 578762"/>
                  <a:gd name="connsiteY2" fmla="*/ 434975 h 573447"/>
                  <a:gd name="connsiteX3" fmla="*/ 39806 w 578762"/>
                  <a:gd name="connsiteY3" fmla="*/ 547687 h 573447"/>
                  <a:gd name="connsiteX4" fmla="*/ 34250 w 578762"/>
                  <a:gd name="connsiteY4" fmla="*/ 546894 h 573447"/>
                  <a:gd name="connsiteX5" fmla="*/ 300278 w 578762"/>
                  <a:gd name="connsiteY5" fmla="*/ 286375 h 573447"/>
                  <a:gd name="connsiteX6" fmla="*/ 321750 w 578762"/>
                  <a:gd name="connsiteY6" fmla="*/ 295269 h 573447"/>
                  <a:gd name="connsiteX7" fmla="*/ 366314 w 578762"/>
                  <a:gd name="connsiteY7" fmla="*/ 250705 h 573447"/>
                  <a:gd name="connsiteX8" fmla="*/ 321750 w 578762"/>
                  <a:gd name="connsiteY8" fmla="*/ 206141 h 573447"/>
                  <a:gd name="connsiteX9" fmla="*/ 277186 w 578762"/>
                  <a:gd name="connsiteY9" fmla="*/ 250705 h 573447"/>
                  <a:gd name="connsiteX10" fmla="*/ 286734 w 578762"/>
                  <a:gd name="connsiteY10" fmla="*/ 273755 h 573447"/>
                  <a:gd name="connsiteX11" fmla="*/ 18376 w 578762"/>
                  <a:gd name="connsiteY11" fmla="*/ 540544 h 573447"/>
                  <a:gd name="connsiteX12" fmla="*/ 15993 w 578762"/>
                  <a:gd name="connsiteY12" fmla="*/ 534195 h 573447"/>
                  <a:gd name="connsiteX13" fmla="*/ 145375 w 578762"/>
                  <a:gd name="connsiteY13" fmla="*/ 206375 h 573447"/>
                  <a:gd name="connsiteX14" fmla="*/ 442237 w 578762"/>
                  <a:gd name="connsiteY14" fmla="*/ 0 h 573447"/>
                  <a:gd name="connsiteX0" fmla="*/ 442237 w 578762"/>
                  <a:gd name="connsiteY0" fmla="*/ 0 h 571736"/>
                  <a:gd name="connsiteX1" fmla="*/ 578762 w 578762"/>
                  <a:gd name="connsiteY1" fmla="*/ 127000 h 571736"/>
                  <a:gd name="connsiteX2" fmla="*/ 356512 w 578762"/>
                  <a:gd name="connsiteY2" fmla="*/ 434975 h 571736"/>
                  <a:gd name="connsiteX3" fmla="*/ 39806 w 578762"/>
                  <a:gd name="connsiteY3" fmla="*/ 547687 h 571736"/>
                  <a:gd name="connsiteX4" fmla="*/ 34250 w 578762"/>
                  <a:gd name="connsiteY4" fmla="*/ 546894 h 571736"/>
                  <a:gd name="connsiteX5" fmla="*/ 300278 w 578762"/>
                  <a:gd name="connsiteY5" fmla="*/ 286375 h 571736"/>
                  <a:gd name="connsiteX6" fmla="*/ 321750 w 578762"/>
                  <a:gd name="connsiteY6" fmla="*/ 295269 h 571736"/>
                  <a:gd name="connsiteX7" fmla="*/ 366314 w 578762"/>
                  <a:gd name="connsiteY7" fmla="*/ 250705 h 571736"/>
                  <a:gd name="connsiteX8" fmla="*/ 321750 w 578762"/>
                  <a:gd name="connsiteY8" fmla="*/ 206141 h 571736"/>
                  <a:gd name="connsiteX9" fmla="*/ 277186 w 578762"/>
                  <a:gd name="connsiteY9" fmla="*/ 250705 h 571736"/>
                  <a:gd name="connsiteX10" fmla="*/ 286734 w 578762"/>
                  <a:gd name="connsiteY10" fmla="*/ 273755 h 571736"/>
                  <a:gd name="connsiteX11" fmla="*/ 18376 w 578762"/>
                  <a:gd name="connsiteY11" fmla="*/ 540544 h 571736"/>
                  <a:gd name="connsiteX12" fmla="*/ 15993 w 578762"/>
                  <a:gd name="connsiteY12" fmla="*/ 534195 h 571736"/>
                  <a:gd name="connsiteX13" fmla="*/ 145375 w 578762"/>
                  <a:gd name="connsiteY13" fmla="*/ 206375 h 571736"/>
                  <a:gd name="connsiteX14" fmla="*/ 442237 w 578762"/>
                  <a:gd name="connsiteY14" fmla="*/ 0 h 571736"/>
                  <a:gd name="connsiteX0" fmla="*/ 444217 w 580742"/>
                  <a:gd name="connsiteY0" fmla="*/ 0 h 571736"/>
                  <a:gd name="connsiteX1" fmla="*/ 580742 w 580742"/>
                  <a:gd name="connsiteY1" fmla="*/ 127000 h 571736"/>
                  <a:gd name="connsiteX2" fmla="*/ 358492 w 580742"/>
                  <a:gd name="connsiteY2" fmla="*/ 434975 h 571736"/>
                  <a:gd name="connsiteX3" fmla="*/ 41786 w 580742"/>
                  <a:gd name="connsiteY3" fmla="*/ 547687 h 571736"/>
                  <a:gd name="connsiteX4" fmla="*/ 36230 w 580742"/>
                  <a:gd name="connsiteY4" fmla="*/ 546894 h 571736"/>
                  <a:gd name="connsiteX5" fmla="*/ 302258 w 580742"/>
                  <a:gd name="connsiteY5" fmla="*/ 286375 h 571736"/>
                  <a:gd name="connsiteX6" fmla="*/ 323730 w 580742"/>
                  <a:gd name="connsiteY6" fmla="*/ 295269 h 571736"/>
                  <a:gd name="connsiteX7" fmla="*/ 368294 w 580742"/>
                  <a:gd name="connsiteY7" fmla="*/ 250705 h 571736"/>
                  <a:gd name="connsiteX8" fmla="*/ 323730 w 580742"/>
                  <a:gd name="connsiteY8" fmla="*/ 206141 h 571736"/>
                  <a:gd name="connsiteX9" fmla="*/ 279166 w 580742"/>
                  <a:gd name="connsiteY9" fmla="*/ 250705 h 571736"/>
                  <a:gd name="connsiteX10" fmla="*/ 288714 w 580742"/>
                  <a:gd name="connsiteY10" fmla="*/ 273755 h 571736"/>
                  <a:gd name="connsiteX11" fmla="*/ 20356 w 580742"/>
                  <a:gd name="connsiteY11" fmla="*/ 540544 h 571736"/>
                  <a:gd name="connsiteX12" fmla="*/ 17973 w 580742"/>
                  <a:gd name="connsiteY12" fmla="*/ 534195 h 571736"/>
                  <a:gd name="connsiteX13" fmla="*/ 147355 w 580742"/>
                  <a:gd name="connsiteY13" fmla="*/ 206375 h 571736"/>
                  <a:gd name="connsiteX14" fmla="*/ 444217 w 580742"/>
                  <a:gd name="connsiteY14" fmla="*/ 0 h 571736"/>
                  <a:gd name="connsiteX0" fmla="*/ 444217 w 580742"/>
                  <a:gd name="connsiteY0" fmla="*/ 0 h 572621"/>
                  <a:gd name="connsiteX1" fmla="*/ 580742 w 580742"/>
                  <a:gd name="connsiteY1" fmla="*/ 127000 h 572621"/>
                  <a:gd name="connsiteX2" fmla="*/ 358492 w 580742"/>
                  <a:gd name="connsiteY2" fmla="*/ 434975 h 572621"/>
                  <a:gd name="connsiteX3" fmla="*/ 41786 w 580742"/>
                  <a:gd name="connsiteY3" fmla="*/ 549585 h 572621"/>
                  <a:gd name="connsiteX4" fmla="*/ 36230 w 580742"/>
                  <a:gd name="connsiteY4" fmla="*/ 546894 h 572621"/>
                  <a:gd name="connsiteX5" fmla="*/ 302258 w 580742"/>
                  <a:gd name="connsiteY5" fmla="*/ 286375 h 572621"/>
                  <a:gd name="connsiteX6" fmla="*/ 323730 w 580742"/>
                  <a:gd name="connsiteY6" fmla="*/ 295269 h 572621"/>
                  <a:gd name="connsiteX7" fmla="*/ 368294 w 580742"/>
                  <a:gd name="connsiteY7" fmla="*/ 250705 h 572621"/>
                  <a:gd name="connsiteX8" fmla="*/ 323730 w 580742"/>
                  <a:gd name="connsiteY8" fmla="*/ 206141 h 572621"/>
                  <a:gd name="connsiteX9" fmla="*/ 279166 w 580742"/>
                  <a:gd name="connsiteY9" fmla="*/ 250705 h 572621"/>
                  <a:gd name="connsiteX10" fmla="*/ 288714 w 580742"/>
                  <a:gd name="connsiteY10" fmla="*/ 273755 h 572621"/>
                  <a:gd name="connsiteX11" fmla="*/ 20356 w 580742"/>
                  <a:gd name="connsiteY11" fmla="*/ 540544 h 572621"/>
                  <a:gd name="connsiteX12" fmla="*/ 17973 w 580742"/>
                  <a:gd name="connsiteY12" fmla="*/ 534195 h 572621"/>
                  <a:gd name="connsiteX13" fmla="*/ 147355 w 580742"/>
                  <a:gd name="connsiteY13" fmla="*/ 206375 h 572621"/>
                  <a:gd name="connsiteX14" fmla="*/ 444217 w 580742"/>
                  <a:gd name="connsiteY14" fmla="*/ 0 h 572621"/>
                  <a:gd name="connsiteX0" fmla="*/ 444217 w 580742"/>
                  <a:gd name="connsiteY0" fmla="*/ 0 h 570718"/>
                  <a:gd name="connsiteX1" fmla="*/ 580742 w 580742"/>
                  <a:gd name="connsiteY1" fmla="*/ 127000 h 570718"/>
                  <a:gd name="connsiteX2" fmla="*/ 358492 w 580742"/>
                  <a:gd name="connsiteY2" fmla="*/ 434975 h 570718"/>
                  <a:gd name="connsiteX3" fmla="*/ 41786 w 580742"/>
                  <a:gd name="connsiteY3" fmla="*/ 549585 h 570718"/>
                  <a:gd name="connsiteX4" fmla="*/ 30535 w 580742"/>
                  <a:gd name="connsiteY4" fmla="*/ 543097 h 570718"/>
                  <a:gd name="connsiteX5" fmla="*/ 302258 w 580742"/>
                  <a:gd name="connsiteY5" fmla="*/ 286375 h 570718"/>
                  <a:gd name="connsiteX6" fmla="*/ 323730 w 580742"/>
                  <a:gd name="connsiteY6" fmla="*/ 295269 h 570718"/>
                  <a:gd name="connsiteX7" fmla="*/ 368294 w 580742"/>
                  <a:gd name="connsiteY7" fmla="*/ 250705 h 570718"/>
                  <a:gd name="connsiteX8" fmla="*/ 323730 w 580742"/>
                  <a:gd name="connsiteY8" fmla="*/ 206141 h 570718"/>
                  <a:gd name="connsiteX9" fmla="*/ 279166 w 580742"/>
                  <a:gd name="connsiteY9" fmla="*/ 250705 h 570718"/>
                  <a:gd name="connsiteX10" fmla="*/ 288714 w 580742"/>
                  <a:gd name="connsiteY10" fmla="*/ 273755 h 570718"/>
                  <a:gd name="connsiteX11" fmla="*/ 20356 w 580742"/>
                  <a:gd name="connsiteY11" fmla="*/ 540544 h 570718"/>
                  <a:gd name="connsiteX12" fmla="*/ 17973 w 580742"/>
                  <a:gd name="connsiteY12" fmla="*/ 534195 h 570718"/>
                  <a:gd name="connsiteX13" fmla="*/ 147355 w 580742"/>
                  <a:gd name="connsiteY13" fmla="*/ 206375 h 570718"/>
                  <a:gd name="connsiteX14" fmla="*/ 444217 w 580742"/>
                  <a:gd name="connsiteY14" fmla="*/ 0 h 570718"/>
                  <a:gd name="connsiteX0" fmla="*/ 441976 w 578501"/>
                  <a:gd name="connsiteY0" fmla="*/ 0 h 570718"/>
                  <a:gd name="connsiteX1" fmla="*/ 578501 w 578501"/>
                  <a:gd name="connsiteY1" fmla="*/ 127000 h 570718"/>
                  <a:gd name="connsiteX2" fmla="*/ 356251 w 578501"/>
                  <a:gd name="connsiteY2" fmla="*/ 434975 h 570718"/>
                  <a:gd name="connsiteX3" fmla="*/ 39545 w 578501"/>
                  <a:gd name="connsiteY3" fmla="*/ 549585 h 570718"/>
                  <a:gd name="connsiteX4" fmla="*/ 28294 w 578501"/>
                  <a:gd name="connsiteY4" fmla="*/ 543097 h 570718"/>
                  <a:gd name="connsiteX5" fmla="*/ 300017 w 578501"/>
                  <a:gd name="connsiteY5" fmla="*/ 286375 h 570718"/>
                  <a:gd name="connsiteX6" fmla="*/ 321489 w 578501"/>
                  <a:gd name="connsiteY6" fmla="*/ 295269 h 570718"/>
                  <a:gd name="connsiteX7" fmla="*/ 366053 w 578501"/>
                  <a:gd name="connsiteY7" fmla="*/ 250705 h 570718"/>
                  <a:gd name="connsiteX8" fmla="*/ 321489 w 578501"/>
                  <a:gd name="connsiteY8" fmla="*/ 206141 h 570718"/>
                  <a:gd name="connsiteX9" fmla="*/ 276925 w 578501"/>
                  <a:gd name="connsiteY9" fmla="*/ 250705 h 570718"/>
                  <a:gd name="connsiteX10" fmla="*/ 286473 w 578501"/>
                  <a:gd name="connsiteY10" fmla="*/ 273755 h 570718"/>
                  <a:gd name="connsiteX11" fmla="*/ 24443 w 578501"/>
                  <a:gd name="connsiteY11" fmla="*/ 540544 h 570718"/>
                  <a:gd name="connsiteX12" fmla="*/ 15732 w 578501"/>
                  <a:gd name="connsiteY12" fmla="*/ 534195 h 570718"/>
                  <a:gd name="connsiteX13" fmla="*/ 145114 w 578501"/>
                  <a:gd name="connsiteY13" fmla="*/ 206375 h 570718"/>
                  <a:gd name="connsiteX14" fmla="*/ 441976 w 578501"/>
                  <a:gd name="connsiteY14" fmla="*/ 0 h 570718"/>
                  <a:gd name="connsiteX0" fmla="*/ 441976 w 578501"/>
                  <a:gd name="connsiteY0" fmla="*/ 0 h 570068"/>
                  <a:gd name="connsiteX1" fmla="*/ 578501 w 578501"/>
                  <a:gd name="connsiteY1" fmla="*/ 127000 h 570068"/>
                  <a:gd name="connsiteX2" fmla="*/ 356251 w 578501"/>
                  <a:gd name="connsiteY2" fmla="*/ 434975 h 570068"/>
                  <a:gd name="connsiteX3" fmla="*/ 33850 w 578501"/>
                  <a:gd name="connsiteY3" fmla="*/ 548319 h 570068"/>
                  <a:gd name="connsiteX4" fmla="*/ 28294 w 578501"/>
                  <a:gd name="connsiteY4" fmla="*/ 543097 h 570068"/>
                  <a:gd name="connsiteX5" fmla="*/ 300017 w 578501"/>
                  <a:gd name="connsiteY5" fmla="*/ 286375 h 570068"/>
                  <a:gd name="connsiteX6" fmla="*/ 321489 w 578501"/>
                  <a:gd name="connsiteY6" fmla="*/ 295269 h 570068"/>
                  <a:gd name="connsiteX7" fmla="*/ 366053 w 578501"/>
                  <a:gd name="connsiteY7" fmla="*/ 250705 h 570068"/>
                  <a:gd name="connsiteX8" fmla="*/ 321489 w 578501"/>
                  <a:gd name="connsiteY8" fmla="*/ 206141 h 570068"/>
                  <a:gd name="connsiteX9" fmla="*/ 276925 w 578501"/>
                  <a:gd name="connsiteY9" fmla="*/ 250705 h 570068"/>
                  <a:gd name="connsiteX10" fmla="*/ 286473 w 578501"/>
                  <a:gd name="connsiteY10" fmla="*/ 273755 h 570068"/>
                  <a:gd name="connsiteX11" fmla="*/ 24443 w 578501"/>
                  <a:gd name="connsiteY11" fmla="*/ 540544 h 570068"/>
                  <a:gd name="connsiteX12" fmla="*/ 15732 w 578501"/>
                  <a:gd name="connsiteY12" fmla="*/ 534195 h 570068"/>
                  <a:gd name="connsiteX13" fmla="*/ 145114 w 578501"/>
                  <a:gd name="connsiteY13" fmla="*/ 206375 h 570068"/>
                  <a:gd name="connsiteX14" fmla="*/ 441976 w 578501"/>
                  <a:gd name="connsiteY14" fmla="*/ 0 h 570068"/>
                  <a:gd name="connsiteX0" fmla="*/ 441976 w 578501"/>
                  <a:gd name="connsiteY0" fmla="*/ 0 h 568423"/>
                  <a:gd name="connsiteX1" fmla="*/ 578501 w 578501"/>
                  <a:gd name="connsiteY1" fmla="*/ 127000 h 568423"/>
                  <a:gd name="connsiteX2" fmla="*/ 356251 w 578501"/>
                  <a:gd name="connsiteY2" fmla="*/ 434975 h 568423"/>
                  <a:gd name="connsiteX3" fmla="*/ 33850 w 578501"/>
                  <a:gd name="connsiteY3" fmla="*/ 548319 h 568423"/>
                  <a:gd name="connsiteX4" fmla="*/ 28294 w 578501"/>
                  <a:gd name="connsiteY4" fmla="*/ 543097 h 568423"/>
                  <a:gd name="connsiteX5" fmla="*/ 300017 w 578501"/>
                  <a:gd name="connsiteY5" fmla="*/ 286375 h 568423"/>
                  <a:gd name="connsiteX6" fmla="*/ 321489 w 578501"/>
                  <a:gd name="connsiteY6" fmla="*/ 295269 h 568423"/>
                  <a:gd name="connsiteX7" fmla="*/ 366053 w 578501"/>
                  <a:gd name="connsiteY7" fmla="*/ 250705 h 568423"/>
                  <a:gd name="connsiteX8" fmla="*/ 321489 w 578501"/>
                  <a:gd name="connsiteY8" fmla="*/ 206141 h 568423"/>
                  <a:gd name="connsiteX9" fmla="*/ 276925 w 578501"/>
                  <a:gd name="connsiteY9" fmla="*/ 250705 h 568423"/>
                  <a:gd name="connsiteX10" fmla="*/ 286473 w 578501"/>
                  <a:gd name="connsiteY10" fmla="*/ 273755 h 568423"/>
                  <a:gd name="connsiteX11" fmla="*/ 24443 w 578501"/>
                  <a:gd name="connsiteY11" fmla="*/ 540544 h 568423"/>
                  <a:gd name="connsiteX12" fmla="*/ 15732 w 578501"/>
                  <a:gd name="connsiteY12" fmla="*/ 534195 h 568423"/>
                  <a:gd name="connsiteX13" fmla="*/ 145114 w 578501"/>
                  <a:gd name="connsiteY13" fmla="*/ 206375 h 568423"/>
                  <a:gd name="connsiteX14" fmla="*/ 441976 w 578501"/>
                  <a:gd name="connsiteY14" fmla="*/ 0 h 568423"/>
                  <a:gd name="connsiteX0" fmla="*/ 441976 w 578501"/>
                  <a:gd name="connsiteY0" fmla="*/ 0 h 562593"/>
                  <a:gd name="connsiteX1" fmla="*/ 578501 w 578501"/>
                  <a:gd name="connsiteY1" fmla="*/ 127000 h 562593"/>
                  <a:gd name="connsiteX2" fmla="*/ 356251 w 578501"/>
                  <a:gd name="connsiteY2" fmla="*/ 434975 h 562593"/>
                  <a:gd name="connsiteX3" fmla="*/ 33850 w 578501"/>
                  <a:gd name="connsiteY3" fmla="*/ 548319 h 562593"/>
                  <a:gd name="connsiteX4" fmla="*/ 28294 w 578501"/>
                  <a:gd name="connsiteY4" fmla="*/ 543097 h 562593"/>
                  <a:gd name="connsiteX5" fmla="*/ 300017 w 578501"/>
                  <a:gd name="connsiteY5" fmla="*/ 286375 h 562593"/>
                  <a:gd name="connsiteX6" fmla="*/ 321489 w 578501"/>
                  <a:gd name="connsiteY6" fmla="*/ 295269 h 562593"/>
                  <a:gd name="connsiteX7" fmla="*/ 366053 w 578501"/>
                  <a:gd name="connsiteY7" fmla="*/ 250705 h 562593"/>
                  <a:gd name="connsiteX8" fmla="*/ 321489 w 578501"/>
                  <a:gd name="connsiteY8" fmla="*/ 206141 h 562593"/>
                  <a:gd name="connsiteX9" fmla="*/ 276925 w 578501"/>
                  <a:gd name="connsiteY9" fmla="*/ 250705 h 562593"/>
                  <a:gd name="connsiteX10" fmla="*/ 286473 w 578501"/>
                  <a:gd name="connsiteY10" fmla="*/ 273755 h 562593"/>
                  <a:gd name="connsiteX11" fmla="*/ 24443 w 578501"/>
                  <a:gd name="connsiteY11" fmla="*/ 540544 h 562593"/>
                  <a:gd name="connsiteX12" fmla="*/ 15732 w 578501"/>
                  <a:gd name="connsiteY12" fmla="*/ 534195 h 562593"/>
                  <a:gd name="connsiteX13" fmla="*/ 145114 w 578501"/>
                  <a:gd name="connsiteY13" fmla="*/ 206375 h 562593"/>
                  <a:gd name="connsiteX14" fmla="*/ 441976 w 578501"/>
                  <a:gd name="connsiteY14" fmla="*/ 0 h 562593"/>
                  <a:gd name="connsiteX0" fmla="*/ 440405 w 576930"/>
                  <a:gd name="connsiteY0" fmla="*/ 0 h 562593"/>
                  <a:gd name="connsiteX1" fmla="*/ 576930 w 576930"/>
                  <a:gd name="connsiteY1" fmla="*/ 127000 h 562593"/>
                  <a:gd name="connsiteX2" fmla="*/ 354680 w 576930"/>
                  <a:gd name="connsiteY2" fmla="*/ 434975 h 562593"/>
                  <a:gd name="connsiteX3" fmla="*/ 32279 w 576930"/>
                  <a:gd name="connsiteY3" fmla="*/ 548319 h 562593"/>
                  <a:gd name="connsiteX4" fmla="*/ 26723 w 576930"/>
                  <a:gd name="connsiteY4" fmla="*/ 543097 h 562593"/>
                  <a:gd name="connsiteX5" fmla="*/ 298446 w 576930"/>
                  <a:gd name="connsiteY5" fmla="*/ 286375 h 562593"/>
                  <a:gd name="connsiteX6" fmla="*/ 319918 w 576930"/>
                  <a:gd name="connsiteY6" fmla="*/ 295269 h 562593"/>
                  <a:gd name="connsiteX7" fmla="*/ 364482 w 576930"/>
                  <a:gd name="connsiteY7" fmla="*/ 250705 h 562593"/>
                  <a:gd name="connsiteX8" fmla="*/ 319918 w 576930"/>
                  <a:gd name="connsiteY8" fmla="*/ 206141 h 562593"/>
                  <a:gd name="connsiteX9" fmla="*/ 275354 w 576930"/>
                  <a:gd name="connsiteY9" fmla="*/ 250705 h 562593"/>
                  <a:gd name="connsiteX10" fmla="*/ 284902 w 576930"/>
                  <a:gd name="connsiteY10" fmla="*/ 273755 h 562593"/>
                  <a:gd name="connsiteX11" fmla="*/ 22872 w 576930"/>
                  <a:gd name="connsiteY11" fmla="*/ 540544 h 562593"/>
                  <a:gd name="connsiteX12" fmla="*/ 14161 w 576930"/>
                  <a:gd name="connsiteY12" fmla="*/ 534195 h 562593"/>
                  <a:gd name="connsiteX13" fmla="*/ 143543 w 576930"/>
                  <a:gd name="connsiteY13" fmla="*/ 206375 h 562593"/>
                  <a:gd name="connsiteX14" fmla="*/ 440405 w 576930"/>
                  <a:gd name="connsiteY14" fmla="*/ 0 h 562593"/>
                  <a:gd name="connsiteX0" fmla="*/ 438157 w 574682"/>
                  <a:gd name="connsiteY0" fmla="*/ 0 h 562593"/>
                  <a:gd name="connsiteX1" fmla="*/ 574682 w 574682"/>
                  <a:gd name="connsiteY1" fmla="*/ 127000 h 562593"/>
                  <a:gd name="connsiteX2" fmla="*/ 352432 w 574682"/>
                  <a:gd name="connsiteY2" fmla="*/ 434975 h 562593"/>
                  <a:gd name="connsiteX3" fmla="*/ 30031 w 574682"/>
                  <a:gd name="connsiteY3" fmla="*/ 548319 h 562593"/>
                  <a:gd name="connsiteX4" fmla="*/ 24475 w 574682"/>
                  <a:gd name="connsiteY4" fmla="*/ 543097 h 562593"/>
                  <a:gd name="connsiteX5" fmla="*/ 296198 w 574682"/>
                  <a:gd name="connsiteY5" fmla="*/ 286375 h 562593"/>
                  <a:gd name="connsiteX6" fmla="*/ 317670 w 574682"/>
                  <a:gd name="connsiteY6" fmla="*/ 295269 h 562593"/>
                  <a:gd name="connsiteX7" fmla="*/ 362234 w 574682"/>
                  <a:gd name="connsiteY7" fmla="*/ 250705 h 562593"/>
                  <a:gd name="connsiteX8" fmla="*/ 317670 w 574682"/>
                  <a:gd name="connsiteY8" fmla="*/ 206141 h 562593"/>
                  <a:gd name="connsiteX9" fmla="*/ 273106 w 574682"/>
                  <a:gd name="connsiteY9" fmla="*/ 250705 h 562593"/>
                  <a:gd name="connsiteX10" fmla="*/ 282654 w 574682"/>
                  <a:gd name="connsiteY10" fmla="*/ 273755 h 562593"/>
                  <a:gd name="connsiteX11" fmla="*/ 20624 w 574682"/>
                  <a:gd name="connsiteY11" fmla="*/ 540544 h 562593"/>
                  <a:gd name="connsiteX12" fmla="*/ 11913 w 574682"/>
                  <a:gd name="connsiteY12" fmla="*/ 534195 h 562593"/>
                  <a:gd name="connsiteX13" fmla="*/ 141295 w 574682"/>
                  <a:gd name="connsiteY13" fmla="*/ 206375 h 562593"/>
                  <a:gd name="connsiteX14" fmla="*/ 438157 w 574682"/>
                  <a:gd name="connsiteY14" fmla="*/ 0 h 562593"/>
                  <a:gd name="connsiteX0" fmla="*/ 438157 w 574682"/>
                  <a:gd name="connsiteY0" fmla="*/ 0 h 560751"/>
                  <a:gd name="connsiteX1" fmla="*/ 574682 w 574682"/>
                  <a:gd name="connsiteY1" fmla="*/ 127000 h 560751"/>
                  <a:gd name="connsiteX2" fmla="*/ 352432 w 574682"/>
                  <a:gd name="connsiteY2" fmla="*/ 434975 h 560751"/>
                  <a:gd name="connsiteX3" fmla="*/ 30031 w 574682"/>
                  <a:gd name="connsiteY3" fmla="*/ 548319 h 560751"/>
                  <a:gd name="connsiteX4" fmla="*/ 24475 w 574682"/>
                  <a:gd name="connsiteY4" fmla="*/ 543097 h 560751"/>
                  <a:gd name="connsiteX5" fmla="*/ 296198 w 574682"/>
                  <a:gd name="connsiteY5" fmla="*/ 286375 h 560751"/>
                  <a:gd name="connsiteX6" fmla="*/ 317670 w 574682"/>
                  <a:gd name="connsiteY6" fmla="*/ 295269 h 560751"/>
                  <a:gd name="connsiteX7" fmla="*/ 362234 w 574682"/>
                  <a:gd name="connsiteY7" fmla="*/ 250705 h 560751"/>
                  <a:gd name="connsiteX8" fmla="*/ 317670 w 574682"/>
                  <a:gd name="connsiteY8" fmla="*/ 206141 h 560751"/>
                  <a:gd name="connsiteX9" fmla="*/ 273106 w 574682"/>
                  <a:gd name="connsiteY9" fmla="*/ 250705 h 560751"/>
                  <a:gd name="connsiteX10" fmla="*/ 282654 w 574682"/>
                  <a:gd name="connsiteY10" fmla="*/ 273755 h 560751"/>
                  <a:gd name="connsiteX11" fmla="*/ 20624 w 574682"/>
                  <a:gd name="connsiteY11" fmla="*/ 540544 h 560751"/>
                  <a:gd name="connsiteX12" fmla="*/ 11913 w 574682"/>
                  <a:gd name="connsiteY12" fmla="*/ 534195 h 560751"/>
                  <a:gd name="connsiteX13" fmla="*/ 141295 w 574682"/>
                  <a:gd name="connsiteY13" fmla="*/ 206375 h 560751"/>
                  <a:gd name="connsiteX14" fmla="*/ 438157 w 574682"/>
                  <a:gd name="connsiteY14" fmla="*/ 0 h 560751"/>
                  <a:gd name="connsiteX0" fmla="*/ 436191 w 572716"/>
                  <a:gd name="connsiteY0" fmla="*/ 0 h 560751"/>
                  <a:gd name="connsiteX1" fmla="*/ 572716 w 572716"/>
                  <a:gd name="connsiteY1" fmla="*/ 127000 h 560751"/>
                  <a:gd name="connsiteX2" fmla="*/ 350466 w 572716"/>
                  <a:gd name="connsiteY2" fmla="*/ 434975 h 560751"/>
                  <a:gd name="connsiteX3" fmla="*/ 28065 w 572716"/>
                  <a:gd name="connsiteY3" fmla="*/ 548319 h 560751"/>
                  <a:gd name="connsiteX4" fmla="*/ 22509 w 572716"/>
                  <a:gd name="connsiteY4" fmla="*/ 543097 h 560751"/>
                  <a:gd name="connsiteX5" fmla="*/ 294232 w 572716"/>
                  <a:gd name="connsiteY5" fmla="*/ 286375 h 560751"/>
                  <a:gd name="connsiteX6" fmla="*/ 315704 w 572716"/>
                  <a:gd name="connsiteY6" fmla="*/ 295269 h 560751"/>
                  <a:gd name="connsiteX7" fmla="*/ 360268 w 572716"/>
                  <a:gd name="connsiteY7" fmla="*/ 250705 h 560751"/>
                  <a:gd name="connsiteX8" fmla="*/ 315704 w 572716"/>
                  <a:gd name="connsiteY8" fmla="*/ 206141 h 560751"/>
                  <a:gd name="connsiteX9" fmla="*/ 271140 w 572716"/>
                  <a:gd name="connsiteY9" fmla="*/ 250705 h 560751"/>
                  <a:gd name="connsiteX10" fmla="*/ 280688 w 572716"/>
                  <a:gd name="connsiteY10" fmla="*/ 273755 h 560751"/>
                  <a:gd name="connsiteX11" fmla="*/ 18658 w 572716"/>
                  <a:gd name="connsiteY11" fmla="*/ 540544 h 560751"/>
                  <a:gd name="connsiteX12" fmla="*/ 9947 w 572716"/>
                  <a:gd name="connsiteY12" fmla="*/ 534195 h 560751"/>
                  <a:gd name="connsiteX13" fmla="*/ 139329 w 572716"/>
                  <a:gd name="connsiteY13" fmla="*/ 206375 h 560751"/>
                  <a:gd name="connsiteX14" fmla="*/ 436191 w 572716"/>
                  <a:gd name="connsiteY14" fmla="*/ 0 h 560751"/>
                  <a:gd name="connsiteX0" fmla="*/ 436368 w 572893"/>
                  <a:gd name="connsiteY0" fmla="*/ 0 h 560751"/>
                  <a:gd name="connsiteX1" fmla="*/ 572893 w 572893"/>
                  <a:gd name="connsiteY1" fmla="*/ 127000 h 560751"/>
                  <a:gd name="connsiteX2" fmla="*/ 350643 w 572893"/>
                  <a:gd name="connsiteY2" fmla="*/ 434975 h 560751"/>
                  <a:gd name="connsiteX3" fmla="*/ 28242 w 572893"/>
                  <a:gd name="connsiteY3" fmla="*/ 548319 h 560751"/>
                  <a:gd name="connsiteX4" fmla="*/ 22686 w 572893"/>
                  <a:gd name="connsiteY4" fmla="*/ 543097 h 560751"/>
                  <a:gd name="connsiteX5" fmla="*/ 294409 w 572893"/>
                  <a:gd name="connsiteY5" fmla="*/ 286375 h 560751"/>
                  <a:gd name="connsiteX6" fmla="*/ 315881 w 572893"/>
                  <a:gd name="connsiteY6" fmla="*/ 295269 h 560751"/>
                  <a:gd name="connsiteX7" fmla="*/ 360445 w 572893"/>
                  <a:gd name="connsiteY7" fmla="*/ 250705 h 560751"/>
                  <a:gd name="connsiteX8" fmla="*/ 315881 w 572893"/>
                  <a:gd name="connsiteY8" fmla="*/ 206141 h 560751"/>
                  <a:gd name="connsiteX9" fmla="*/ 271317 w 572893"/>
                  <a:gd name="connsiteY9" fmla="*/ 250705 h 560751"/>
                  <a:gd name="connsiteX10" fmla="*/ 280865 w 572893"/>
                  <a:gd name="connsiteY10" fmla="*/ 273755 h 560751"/>
                  <a:gd name="connsiteX11" fmla="*/ 18202 w 572893"/>
                  <a:gd name="connsiteY11" fmla="*/ 541177 h 560751"/>
                  <a:gd name="connsiteX12" fmla="*/ 10124 w 572893"/>
                  <a:gd name="connsiteY12" fmla="*/ 534195 h 560751"/>
                  <a:gd name="connsiteX13" fmla="*/ 139506 w 572893"/>
                  <a:gd name="connsiteY13" fmla="*/ 206375 h 560751"/>
                  <a:gd name="connsiteX14" fmla="*/ 436368 w 572893"/>
                  <a:gd name="connsiteY14" fmla="*/ 0 h 560751"/>
                  <a:gd name="connsiteX0" fmla="*/ 436368 w 572893"/>
                  <a:gd name="connsiteY0" fmla="*/ 0 h 560751"/>
                  <a:gd name="connsiteX1" fmla="*/ 572893 w 572893"/>
                  <a:gd name="connsiteY1" fmla="*/ 127000 h 560751"/>
                  <a:gd name="connsiteX2" fmla="*/ 350643 w 572893"/>
                  <a:gd name="connsiteY2" fmla="*/ 434975 h 560751"/>
                  <a:gd name="connsiteX3" fmla="*/ 28242 w 572893"/>
                  <a:gd name="connsiteY3" fmla="*/ 548319 h 560751"/>
                  <a:gd name="connsiteX4" fmla="*/ 19522 w 572893"/>
                  <a:gd name="connsiteY4" fmla="*/ 543097 h 560751"/>
                  <a:gd name="connsiteX5" fmla="*/ 294409 w 572893"/>
                  <a:gd name="connsiteY5" fmla="*/ 286375 h 560751"/>
                  <a:gd name="connsiteX6" fmla="*/ 315881 w 572893"/>
                  <a:gd name="connsiteY6" fmla="*/ 295269 h 560751"/>
                  <a:gd name="connsiteX7" fmla="*/ 360445 w 572893"/>
                  <a:gd name="connsiteY7" fmla="*/ 250705 h 560751"/>
                  <a:gd name="connsiteX8" fmla="*/ 315881 w 572893"/>
                  <a:gd name="connsiteY8" fmla="*/ 206141 h 560751"/>
                  <a:gd name="connsiteX9" fmla="*/ 271317 w 572893"/>
                  <a:gd name="connsiteY9" fmla="*/ 250705 h 560751"/>
                  <a:gd name="connsiteX10" fmla="*/ 280865 w 572893"/>
                  <a:gd name="connsiteY10" fmla="*/ 273755 h 560751"/>
                  <a:gd name="connsiteX11" fmla="*/ 18202 w 572893"/>
                  <a:gd name="connsiteY11" fmla="*/ 541177 h 560751"/>
                  <a:gd name="connsiteX12" fmla="*/ 10124 w 572893"/>
                  <a:gd name="connsiteY12" fmla="*/ 534195 h 560751"/>
                  <a:gd name="connsiteX13" fmla="*/ 139506 w 572893"/>
                  <a:gd name="connsiteY13" fmla="*/ 206375 h 560751"/>
                  <a:gd name="connsiteX14" fmla="*/ 436368 w 572893"/>
                  <a:gd name="connsiteY14" fmla="*/ 0 h 560751"/>
                  <a:gd name="connsiteX0" fmla="*/ 436368 w 572893"/>
                  <a:gd name="connsiteY0" fmla="*/ 0 h 560751"/>
                  <a:gd name="connsiteX1" fmla="*/ 572893 w 572893"/>
                  <a:gd name="connsiteY1" fmla="*/ 127000 h 560751"/>
                  <a:gd name="connsiteX2" fmla="*/ 350643 w 572893"/>
                  <a:gd name="connsiteY2" fmla="*/ 434975 h 560751"/>
                  <a:gd name="connsiteX3" fmla="*/ 28242 w 572893"/>
                  <a:gd name="connsiteY3" fmla="*/ 548319 h 560751"/>
                  <a:gd name="connsiteX4" fmla="*/ 19522 w 572893"/>
                  <a:gd name="connsiteY4" fmla="*/ 543097 h 560751"/>
                  <a:gd name="connsiteX5" fmla="*/ 294409 w 572893"/>
                  <a:gd name="connsiteY5" fmla="*/ 286375 h 560751"/>
                  <a:gd name="connsiteX6" fmla="*/ 315881 w 572893"/>
                  <a:gd name="connsiteY6" fmla="*/ 295269 h 560751"/>
                  <a:gd name="connsiteX7" fmla="*/ 360445 w 572893"/>
                  <a:gd name="connsiteY7" fmla="*/ 250705 h 560751"/>
                  <a:gd name="connsiteX8" fmla="*/ 315881 w 572893"/>
                  <a:gd name="connsiteY8" fmla="*/ 206141 h 560751"/>
                  <a:gd name="connsiteX9" fmla="*/ 271317 w 572893"/>
                  <a:gd name="connsiteY9" fmla="*/ 250705 h 560751"/>
                  <a:gd name="connsiteX10" fmla="*/ 280865 w 572893"/>
                  <a:gd name="connsiteY10" fmla="*/ 273755 h 560751"/>
                  <a:gd name="connsiteX11" fmla="*/ 18202 w 572893"/>
                  <a:gd name="connsiteY11" fmla="*/ 541177 h 560751"/>
                  <a:gd name="connsiteX12" fmla="*/ 10124 w 572893"/>
                  <a:gd name="connsiteY12" fmla="*/ 534195 h 560751"/>
                  <a:gd name="connsiteX13" fmla="*/ 139506 w 572893"/>
                  <a:gd name="connsiteY13" fmla="*/ 206375 h 560751"/>
                  <a:gd name="connsiteX14" fmla="*/ 436368 w 572893"/>
                  <a:gd name="connsiteY14" fmla="*/ 0 h 560751"/>
                  <a:gd name="connsiteX0" fmla="*/ 436368 w 572893"/>
                  <a:gd name="connsiteY0" fmla="*/ 0 h 560751"/>
                  <a:gd name="connsiteX1" fmla="*/ 572893 w 572893"/>
                  <a:gd name="connsiteY1" fmla="*/ 127000 h 560751"/>
                  <a:gd name="connsiteX2" fmla="*/ 350643 w 572893"/>
                  <a:gd name="connsiteY2" fmla="*/ 434975 h 560751"/>
                  <a:gd name="connsiteX3" fmla="*/ 28242 w 572893"/>
                  <a:gd name="connsiteY3" fmla="*/ 548319 h 560751"/>
                  <a:gd name="connsiteX4" fmla="*/ 19522 w 572893"/>
                  <a:gd name="connsiteY4" fmla="*/ 543097 h 560751"/>
                  <a:gd name="connsiteX5" fmla="*/ 294409 w 572893"/>
                  <a:gd name="connsiteY5" fmla="*/ 286375 h 560751"/>
                  <a:gd name="connsiteX6" fmla="*/ 315881 w 572893"/>
                  <a:gd name="connsiteY6" fmla="*/ 295269 h 560751"/>
                  <a:gd name="connsiteX7" fmla="*/ 360445 w 572893"/>
                  <a:gd name="connsiteY7" fmla="*/ 250705 h 560751"/>
                  <a:gd name="connsiteX8" fmla="*/ 315881 w 572893"/>
                  <a:gd name="connsiteY8" fmla="*/ 206141 h 560751"/>
                  <a:gd name="connsiteX9" fmla="*/ 271317 w 572893"/>
                  <a:gd name="connsiteY9" fmla="*/ 250705 h 560751"/>
                  <a:gd name="connsiteX10" fmla="*/ 280865 w 572893"/>
                  <a:gd name="connsiteY10" fmla="*/ 273755 h 560751"/>
                  <a:gd name="connsiteX11" fmla="*/ 18202 w 572893"/>
                  <a:gd name="connsiteY11" fmla="*/ 541177 h 560751"/>
                  <a:gd name="connsiteX12" fmla="*/ 10124 w 572893"/>
                  <a:gd name="connsiteY12" fmla="*/ 534195 h 560751"/>
                  <a:gd name="connsiteX13" fmla="*/ 139506 w 572893"/>
                  <a:gd name="connsiteY13" fmla="*/ 206375 h 560751"/>
                  <a:gd name="connsiteX14" fmla="*/ 436368 w 572893"/>
                  <a:gd name="connsiteY14" fmla="*/ 0 h 560751"/>
                  <a:gd name="connsiteX0" fmla="*/ 438415 w 574940"/>
                  <a:gd name="connsiteY0" fmla="*/ 0 h 560751"/>
                  <a:gd name="connsiteX1" fmla="*/ 574940 w 574940"/>
                  <a:gd name="connsiteY1" fmla="*/ 127000 h 560751"/>
                  <a:gd name="connsiteX2" fmla="*/ 352690 w 574940"/>
                  <a:gd name="connsiteY2" fmla="*/ 434975 h 560751"/>
                  <a:gd name="connsiteX3" fmla="*/ 30289 w 574940"/>
                  <a:gd name="connsiteY3" fmla="*/ 548319 h 560751"/>
                  <a:gd name="connsiteX4" fmla="*/ 21569 w 574940"/>
                  <a:gd name="connsiteY4" fmla="*/ 543097 h 560751"/>
                  <a:gd name="connsiteX5" fmla="*/ 296456 w 574940"/>
                  <a:gd name="connsiteY5" fmla="*/ 286375 h 560751"/>
                  <a:gd name="connsiteX6" fmla="*/ 317928 w 574940"/>
                  <a:gd name="connsiteY6" fmla="*/ 295269 h 560751"/>
                  <a:gd name="connsiteX7" fmla="*/ 362492 w 574940"/>
                  <a:gd name="connsiteY7" fmla="*/ 250705 h 560751"/>
                  <a:gd name="connsiteX8" fmla="*/ 317928 w 574940"/>
                  <a:gd name="connsiteY8" fmla="*/ 206141 h 560751"/>
                  <a:gd name="connsiteX9" fmla="*/ 273364 w 574940"/>
                  <a:gd name="connsiteY9" fmla="*/ 250705 h 560751"/>
                  <a:gd name="connsiteX10" fmla="*/ 282912 w 574940"/>
                  <a:gd name="connsiteY10" fmla="*/ 273755 h 560751"/>
                  <a:gd name="connsiteX11" fmla="*/ 20249 w 574940"/>
                  <a:gd name="connsiteY11" fmla="*/ 541177 h 560751"/>
                  <a:gd name="connsiteX12" fmla="*/ 12171 w 574940"/>
                  <a:gd name="connsiteY12" fmla="*/ 534195 h 560751"/>
                  <a:gd name="connsiteX13" fmla="*/ 141553 w 574940"/>
                  <a:gd name="connsiteY13" fmla="*/ 206375 h 560751"/>
                  <a:gd name="connsiteX14" fmla="*/ 438415 w 574940"/>
                  <a:gd name="connsiteY14" fmla="*/ 0 h 560751"/>
                  <a:gd name="connsiteX0" fmla="*/ 438415 w 574940"/>
                  <a:gd name="connsiteY0" fmla="*/ 0 h 561828"/>
                  <a:gd name="connsiteX1" fmla="*/ 574940 w 574940"/>
                  <a:gd name="connsiteY1" fmla="*/ 127000 h 561828"/>
                  <a:gd name="connsiteX2" fmla="*/ 352690 w 574940"/>
                  <a:gd name="connsiteY2" fmla="*/ 434975 h 561828"/>
                  <a:gd name="connsiteX3" fmla="*/ 30289 w 574940"/>
                  <a:gd name="connsiteY3" fmla="*/ 548319 h 561828"/>
                  <a:gd name="connsiteX4" fmla="*/ 21569 w 574940"/>
                  <a:gd name="connsiteY4" fmla="*/ 543097 h 561828"/>
                  <a:gd name="connsiteX5" fmla="*/ 296456 w 574940"/>
                  <a:gd name="connsiteY5" fmla="*/ 286375 h 561828"/>
                  <a:gd name="connsiteX6" fmla="*/ 317928 w 574940"/>
                  <a:gd name="connsiteY6" fmla="*/ 295269 h 561828"/>
                  <a:gd name="connsiteX7" fmla="*/ 362492 w 574940"/>
                  <a:gd name="connsiteY7" fmla="*/ 250705 h 561828"/>
                  <a:gd name="connsiteX8" fmla="*/ 317928 w 574940"/>
                  <a:gd name="connsiteY8" fmla="*/ 206141 h 561828"/>
                  <a:gd name="connsiteX9" fmla="*/ 273364 w 574940"/>
                  <a:gd name="connsiteY9" fmla="*/ 250705 h 561828"/>
                  <a:gd name="connsiteX10" fmla="*/ 282912 w 574940"/>
                  <a:gd name="connsiteY10" fmla="*/ 273755 h 561828"/>
                  <a:gd name="connsiteX11" fmla="*/ 20249 w 574940"/>
                  <a:gd name="connsiteY11" fmla="*/ 541177 h 561828"/>
                  <a:gd name="connsiteX12" fmla="*/ 12171 w 574940"/>
                  <a:gd name="connsiteY12" fmla="*/ 534195 h 561828"/>
                  <a:gd name="connsiteX13" fmla="*/ 141553 w 574940"/>
                  <a:gd name="connsiteY13" fmla="*/ 206375 h 561828"/>
                  <a:gd name="connsiteX14" fmla="*/ 438415 w 574940"/>
                  <a:gd name="connsiteY14" fmla="*/ 0 h 56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4940" h="561828">
                    <a:moveTo>
                      <a:pt x="438415" y="0"/>
                    </a:moveTo>
                    <a:cubicBezTo>
                      <a:pt x="507736" y="32808"/>
                      <a:pt x="541338" y="65617"/>
                      <a:pt x="574940" y="127000"/>
                    </a:cubicBezTo>
                    <a:cubicBezTo>
                      <a:pt x="484189" y="186796"/>
                      <a:pt x="412486" y="294217"/>
                      <a:pt x="352690" y="434975"/>
                    </a:cubicBezTo>
                    <a:cubicBezTo>
                      <a:pt x="289454" y="403887"/>
                      <a:pt x="75268" y="487201"/>
                      <a:pt x="30289" y="548319"/>
                    </a:cubicBezTo>
                    <a:cubicBezTo>
                      <a:pt x="30704" y="567243"/>
                      <a:pt x="-5475" y="566984"/>
                      <a:pt x="21569" y="543097"/>
                    </a:cubicBezTo>
                    <a:lnTo>
                      <a:pt x="296456" y="286375"/>
                    </a:lnTo>
                    <a:lnTo>
                      <a:pt x="317928" y="295269"/>
                    </a:lnTo>
                    <a:cubicBezTo>
                      <a:pt x="342540" y="295269"/>
                      <a:pt x="362492" y="275317"/>
                      <a:pt x="362492" y="250705"/>
                    </a:cubicBezTo>
                    <a:cubicBezTo>
                      <a:pt x="362492" y="226093"/>
                      <a:pt x="342540" y="206141"/>
                      <a:pt x="317928" y="206141"/>
                    </a:cubicBezTo>
                    <a:cubicBezTo>
                      <a:pt x="293316" y="206141"/>
                      <a:pt x="273364" y="226093"/>
                      <a:pt x="273364" y="250705"/>
                    </a:cubicBezTo>
                    <a:cubicBezTo>
                      <a:pt x="273364" y="259758"/>
                      <a:pt x="276064" y="268181"/>
                      <a:pt x="282912" y="273755"/>
                    </a:cubicBezTo>
                    <a:lnTo>
                      <a:pt x="20249" y="541177"/>
                    </a:lnTo>
                    <a:cubicBezTo>
                      <a:pt x="-860" y="566531"/>
                      <a:pt x="-8502" y="536483"/>
                      <a:pt x="12171" y="534195"/>
                    </a:cubicBezTo>
                    <a:cubicBezTo>
                      <a:pt x="118005" y="433653"/>
                      <a:pt x="130969" y="316442"/>
                      <a:pt x="141553" y="206375"/>
                    </a:cubicBezTo>
                    <a:cubicBezTo>
                      <a:pt x="246064" y="174095"/>
                      <a:pt x="367242" y="94191"/>
                      <a:pt x="438415" y="0"/>
                    </a:cubicBezTo>
                    <a:close/>
                  </a:path>
                </a:pathLst>
              </a:custGeom>
              <a:grpFill/>
              <a:ln w="635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34" name="任意多边形 33"/>
              <p:cNvSpPr/>
              <p:nvPr/>
            </p:nvSpPr>
            <p:spPr>
              <a:xfrm>
                <a:off x="4248507" y="1758440"/>
                <a:ext cx="130969" cy="114300"/>
              </a:xfrm>
              <a:custGeom>
                <a:avLst/>
                <a:gdLst>
                  <a:gd name="connsiteX0" fmla="*/ 0 w 130969"/>
                  <a:gd name="connsiteY0" fmla="*/ 0 h 114300"/>
                  <a:gd name="connsiteX1" fmla="*/ 130969 w 130969"/>
                  <a:gd name="connsiteY1" fmla="*/ 114300 h 114300"/>
                  <a:gd name="connsiteX0" fmla="*/ 0 w 130969"/>
                  <a:gd name="connsiteY0" fmla="*/ 0 h 114300"/>
                  <a:gd name="connsiteX1" fmla="*/ 130969 w 130969"/>
                  <a:gd name="connsiteY1" fmla="*/ 114300 h 114300"/>
                  <a:gd name="connsiteX0" fmla="*/ 0 w 130969"/>
                  <a:gd name="connsiteY0" fmla="*/ 0 h 114300"/>
                  <a:gd name="connsiteX1" fmla="*/ 130969 w 130969"/>
                  <a:gd name="connsiteY1" fmla="*/ 114300 h 114300"/>
                  <a:gd name="connsiteX0" fmla="*/ 0 w 130969"/>
                  <a:gd name="connsiteY0" fmla="*/ 0 h 114300"/>
                  <a:gd name="connsiteX1" fmla="*/ 130969 w 130969"/>
                  <a:gd name="connsiteY1" fmla="*/ 114300 h 114300"/>
                  <a:gd name="connsiteX0" fmla="*/ 0 w 130969"/>
                  <a:gd name="connsiteY0" fmla="*/ 0 h 114300"/>
                  <a:gd name="connsiteX1" fmla="*/ 130969 w 130969"/>
                  <a:gd name="connsiteY1" fmla="*/ 114300 h 114300"/>
                </a:gdLst>
                <a:ahLst/>
                <a:cxnLst>
                  <a:cxn ang="0">
                    <a:pos x="connsiteX0" y="connsiteY0"/>
                  </a:cxn>
                  <a:cxn ang="0">
                    <a:pos x="connsiteX1" y="connsiteY1"/>
                  </a:cxn>
                </a:cxnLst>
                <a:rect l="l" t="t" r="r" b="b"/>
                <a:pathLst>
                  <a:path w="130969" h="114300">
                    <a:moveTo>
                      <a:pt x="0" y="0"/>
                    </a:moveTo>
                    <a:cubicBezTo>
                      <a:pt x="74612" y="28575"/>
                      <a:pt x="101600" y="64295"/>
                      <a:pt x="130969" y="114300"/>
                    </a:cubicBezTo>
                  </a:path>
                </a:pathLst>
              </a:custGeom>
              <a:grpFill/>
              <a:ln w="6350" cap="rnd"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grpSp>
        <p:sp>
          <p:nvSpPr>
            <p:cNvPr id="32" name="椭圆 31"/>
            <p:cNvSpPr>
              <a:spLocks noChangeAspect="1"/>
            </p:cNvSpPr>
            <p:nvPr/>
          </p:nvSpPr>
          <p:spPr>
            <a:xfrm>
              <a:off x="7751235" y="1459583"/>
              <a:ext cx="10800" cy="10800"/>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grpSp>
      <p:sp>
        <p:nvSpPr>
          <p:cNvPr id="35" name="TextBox 6"/>
          <p:cNvSpPr txBox="1">
            <a:spLocks noChangeArrowheads="1"/>
          </p:cNvSpPr>
          <p:nvPr/>
        </p:nvSpPr>
        <p:spPr bwMode="auto">
          <a:xfrm>
            <a:off x="912149" y="1420659"/>
            <a:ext cx="188785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eaLnBrk="1" fontAlgn="auto" latinLnBrk="0" hangingPunct="1">
              <a:lnSpc>
                <a:spcPct val="150000"/>
              </a:lnSpc>
              <a:spcBef>
                <a:spcPts val="600"/>
              </a:spcBef>
              <a:spcAft>
                <a:spcPts val="600"/>
              </a:spcAft>
              <a:buClr>
                <a:srgbClr val="074AA1"/>
              </a:buClr>
              <a:buSzTx/>
              <a:buFontTx/>
              <a:buNone/>
              <a:tabLst/>
              <a:defRPr/>
            </a:pPr>
            <a:r>
              <a:rPr kumimoji="0" lang="zh-CN" altLang="en-US" sz="10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请在此处输入您的文本，或者复制您的文本粘贴到此处请在此处输入您的文本</a:t>
            </a:r>
            <a:endParaRPr kumimoji="0" lang="en-US" altLang="zh-CN" sz="10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endParaRPr>
          </a:p>
        </p:txBody>
      </p:sp>
      <p:sp>
        <p:nvSpPr>
          <p:cNvPr id="36" name="椭圆 35"/>
          <p:cNvSpPr/>
          <p:nvPr/>
        </p:nvSpPr>
        <p:spPr>
          <a:xfrm>
            <a:off x="1576502" y="2992084"/>
            <a:ext cx="217578" cy="217578"/>
          </a:xfrm>
          <a:prstGeom prst="ellipse">
            <a:avLst/>
          </a:prstGeom>
          <a:solidFill>
            <a:srgbClr val="53A68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37" name="椭圆 36"/>
          <p:cNvSpPr/>
          <p:nvPr/>
        </p:nvSpPr>
        <p:spPr>
          <a:xfrm>
            <a:off x="4117496" y="2787521"/>
            <a:ext cx="217578" cy="217578"/>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38" name="任意多边形 37"/>
          <p:cNvSpPr/>
          <p:nvPr/>
        </p:nvSpPr>
        <p:spPr>
          <a:xfrm rot="5400000">
            <a:off x="2667054" y="3525430"/>
            <a:ext cx="468000" cy="1906"/>
          </a:xfrm>
          <a:custGeom>
            <a:avLst/>
            <a:gdLst>
              <a:gd name="connsiteX0" fmla="*/ 0 w 697706"/>
              <a:gd name="connsiteY0" fmla="*/ 269081 h 269081"/>
              <a:gd name="connsiteX1" fmla="*/ 316706 w 697706"/>
              <a:gd name="connsiteY1" fmla="*/ 0 h 269081"/>
              <a:gd name="connsiteX2" fmla="*/ 697706 w 697706"/>
              <a:gd name="connsiteY2" fmla="*/ 250031 h 269081"/>
              <a:gd name="connsiteX0" fmla="*/ 0 w 697706"/>
              <a:gd name="connsiteY0" fmla="*/ 238125 h 238125"/>
              <a:gd name="connsiteX1" fmla="*/ 352425 w 697706"/>
              <a:gd name="connsiteY1" fmla="*/ 0 h 238125"/>
              <a:gd name="connsiteX2" fmla="*/ 697706 w 697706"/>
              <a:gd name="connsiteY2" fmla="*/ 219075 h 238125"/>
              <a:gd name="connsiteX0" fmla="*/ 0 w 697706"/>
              <a:gd name="connsiteY0" fmla="*/ 240955 h 240955"/>
              <a:gd name="connsiteX1" fmla="*/ 352425 w 697706"/>
              <a:gd name="connsiteY1" fmla="*/ 2830 h 240955"/>
              <a:gd name="connsiteX2" fmla="*/ 697706 w 697706"/>
              <a:gd name="connsiteY2" fmla="*/ 221905 h 240955"/>
              <a:gd name="connsiteX0" fmla="*/ 0 w 697706"/>
              <a:gd name="connsiteY0" fmla="*/ 240955 h 240955"/>
              <a:gd name="connsiteX1" fmla="*/ 352425 w 697706"/>
              <a:gd name="connsiteY1" fmla="*/ 2830 h 240955"/>
              <a:gd name="connsiteX2" fmla="*/ 697706 w 697706"/>
              <a:gd name="connsiteY2" fmla="*/ 221905 h 240955"/>
              <a:gd name="connsiteX0" fmla="*/ 0 w 697706"/>
              <a:gd name="connsiteY0" fmla="*/ 105005 h 105005"/>
              <a:gd name="connsiteX1" fmla="*/ 347662 w 697706"/>
              <a:gd name="connsiteY1" fmla="*/ 9755 h 105005"/>
              <a:gd name="connsiteX2" fmla="*/ 697706 w 697706"/>
              <a:gd name="connsiteY2" fmla="*/ 85955 h 105005"/>
              <a:gd name="connsiteX0" fmla="*/ 0 w 697706"/>
              <a:gd name="connsiteY0" fmla="*/ 97438 h 97438"/>
              <a:gd name="connsiteX1" fmla="*/ 347662 w 697706"/>
              <a:gd name="connsiteY1" fmla="*/ 2188 h 97438"/>
              <a:gd name="connsiteX2" fmla="*/ 697706 w 697706"/>
              <a:gd name="connsiteY2" fmla="*/ 78388 h 97438"/>
              <a:gd name="connsiteX0" fmla="*/ 0 w 697706"/>
              <a:gd name="connsiteY0" fmla="*/ 97438 h 97438"/>
              <a:gd name="connsiteX1" fmla="*/ 347662 w 697706"/>
              <a:gd name="connsiteY1" fmla="*/ 2188 h 97438"/>
              <a:gd name="connsiteX2" fmla="*/ 697706 w 697706"/>
              <a:gd name="connsiteY2" fmla="*/ 78388 h 97438"/>
              <a:gd name="connsiteX0" fmla="*/ 0 w 697706"/>
              <a:gd name="connsiteY0" fmla="*/ 115305 h 115305"/>
              <a:gd name="connsiteX1" fmla="*/ 347662 w 697706"/>
              <a:gd name="connsiteY1" fmla="*/ 20055 h 115305"/>
              <a:gd name="connsiteX2" fmla="*/ 697706 w 697706"/>
              <a:gd name="connsiteY2" fmla="*/ 96255 h 115305"/>
              <a:gd name="connsiteX0" fmla="*/ 0 w 697706"/>
              <a:gd name="connsiteY0" fmla="*/ 95347 h 95347"/>
              <a:gd name="connsiteX1" fmla="*/ 347662 w 697706"/>
              <a:gd name="connsiteY1" fmla="*/ 97 h 95347"/>
              <a:gd name="connsiteX2" fmla="*/ 697706 w 697706"/>
              <a:gd name="connsiteY2" fmla="*/ 76297 h 95347"/>
              <a:gd name="connsiteX0" fmla="*/ 0 w 697706"/>
              <a:gd name="connsiteY0" fmla="*/ 95347 h 95347"/>
              <a:gd name="connsiteX1" fmla="*/ 347662 w 697706"/>
              <a:gd name="connsiteY1" fmla="*/ 97 h 95347"/>
              <a:gd name="connsiteX2" fmla="*/ 697706 w 697706"/>
              <a:gd name="connsiteY2" fmla="*/ 76297 h 95347"/>
              <a:gd name="connsiteX0" fmla="*/ 0 w 697706"/>
              <a:gd name="connsiteY0" fmla="*/ 95297 h 95297"/>
              <a:gd name="connsiteX1" fmla="*/ 347662 w 697706"/>
              <a:gd name="connsiteY1" fmla="*/ 47 h 95297"/>
              <a:gd name="connsiteX2" fmla="*/ 697706 w 697706"/>
              <a:gd name="connsiteY2" fmla="*/ 76247 h 95297"/>
              <a:gd name="connsiteX0" fmla="*/ 0 w 697706"/>
              <a:gd name="connsiteY0" fmla="*/ 19050 h 19050"/>
              <a:gd name="connsiteX1" fmla="*/ 697706 w 697706"/>
              <a:gd name="connsiteY1" fmla="*/ 0 h 19050"/>
              <a:gd name="connsiteX0" fmla="*/ 0 w 659415"/>
              <a:gd name="connsiteY0" fmla="*/ 8466 h 8466"/>
              <a:gd name="connsiteX1" fmla="*/ 659415 w 659415"/>
              <a:gd name="connsiteY1" fmla="*/ 0 h 8466"/>
              <a:gd name="connsiteX0" fmla="*/ 0 w 10083"/>
              <a:gd name="connsiteY0" fmla="*/ 624 h 624"/>
              <a:gd name="connsiteX1" fmla="*/ 10083 w 10083"/>
              <a:gd name="connsiteY1" fmla="*/ 0 h 624"/>
              <a:gd name="connsiteX0" fmla="*/ 0 w 9979"/>
              <a:gd name="connsiteY0" fmla="*/ 5833 h 5833"/>
              <a:gd name="connsiteX1" fmla="*/ 9979 w 9979"/>
              <a:gd name="connsiteY1" fmla="*/ 0 h 5833"/>
              <a:gd name="connsiteX0" fmla="*/ 0 w 10000"/>
              <a:gd name="connsiteY0" fmla="*/ 5536 h 5536"/>
              <a:gd name="connsiteX1" fmla="*/ 10000 w 10000"/>
              <a:gd name="connsiteY1" fmla="*/ 0 h 5536"/>
              <a:gd name="connsiteX0" fmla="*/ 0 w 10021"/>
              <a:gd name="connsiteY0" fmla="*/ 1935 h 1935"/>
              <a:gd name="connsiteX1" fmla="*/ 10021 w 10021"/>
              <a:gd name="connsiteY1" fmla="*/ 0 h 1935"/>
              <a:gd name="connsiteX0" fmla="*/ 0 w 10042"/>
              <a:gd name="connsiteY0" fmla="*/ 0 h 6671"/>
              <a:gd name="connsiteX1" fmla="*/ 10042 w 10042"/>
              <a:gd name="connsiteY1" fmla="*/ 6671 h 6671"/>
            </a:gdLst>
            <a:ahLst/>
            <a:cxnLst>
              <a:cxn ang="0">
                <a:pos x="connsiteX0" y="connsiteY0"/>
              </a:cxn>
              <a:cxn ang="0">
                <a:pos x="connsiteX1" y="connsiteY1"/>
              </a:cxn>
            </a:cxnLst>
            <a:rect l="l" t="t" r="r" b="b"/>
            <a:pathLst>
              <a:path w="10042" h="6671">
                <a:moveTo>
                  <a:pt x="0" y="0"/>
                </a:moveTo>
                <a:lnTo>
                  <a:pt x="10042" y="6671"/>
                </a:lnTo>
              </a:path>
            </a:pathLst>
          </a:custGeom>
          <a:noFill/>
          <a:ln w="9525" cap="flat" cmpd="sng" algn="ctr">
            <a:solidFill>
              <a:sysClr val="window" lastClr="FFFFFF">
                <a:lumMod val="65000"/>
              </a:sysClr>
            </a:solidFill>
            <a:prstDash val="sysDash"/>
            <a:headEnd type="none" w="med" len="med"/>
            <a:tailEnd type="stealth" w="sm"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a:ea typeface="微软雅黑"/>
              <a:cs typeface="+mn-ea"/>
            </a:endParaRPr>
          </a:p>
        </p:txBody>
      </p:sp>
      <p:sp>
        <p:nvSpPr>
          <p:cNvPr id="39" name="TextBox 6"/>
          <p:cNvSpPr txBox="1">
            <a:spLocks noChangeArrowheads="1"/>
          </p:cNvSpPr>
          <p:nvPr/>
        </p:nvSpPr>
        <p:spPr bwMode="auto">
          <a:xfrm>
            <a:off x="3203848" y="1413401"/>
            <a:ext cx="1843658"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algn="just">
              <a:lnSpc>
                <a:spcPct val="150000"/>
              </a:lnSpc>
              <a:spcBef>
                <a:spcPts val="600"/>
              </a:spcBef>
              <a:spcAft>
                <a:spcPts val="600"/>
              </a:spcAft>
              <a:buClr>
                <a:srgbClr val="074AA1"/>
              </a:buClr>
              <a:defRPr sz="1000">
                <a:solidFill>
                  <a:schemeClr val="tx1">
                    <a:lumMod val="50000"/>
                    <a:lumOff val="50000"/>
                  </a:schemeClr>
                </a:solidFill>
                <a:latin typeface="微软雅黑" pitchFamily="34" charset="-122"/>
                <a:ea typeface="微软雅黑" pitchFamily="34" charset="-122"/>
              </a:defRPr>
            </a:lvl1pPr>
          </a:lstStyle>
          <a:p>
            <a:pPr marL="0" marR="0" lvl="0" indent="0" algn="just" defTabSz="914400" eaLnBrk="1" fontAlgn="auto" latinLnBrk="0" hangingPunct="1">
              <a:lnSpc>
                <a:spcPct val="150000"/>
              </a:lnSpc>
              <a:spcBef>
                <a:spcPts val="600"/>
              </a:spcBef>
              <a:spcAft>
                <a:spcPts val="600"/>
              </a:spcAft>
              <a:buClr>
                <a:srgbClr val="074AA1"/>
              </a:buClr>
              <a:buSzTx/>
              <a:buFontTx/>
              <a:buNone/>
              <a:tabLst/>
              <a:defRPr/>
            </a:pPr>
            <a:r>
              <a:rPr kumimoji="0" lang="zh-CN" altLang="en-US" sz="10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请在此处输入您的文本，或者复制您的文本粘贴到此处请在此处输入您的文本</a:t>
            </a:r>
            <a:endParaRPr kumimoji="0" lang="en-US" altLang="zh-CN" sz="10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endParaRPr>
          </a:p>
        </p:txBody>
      </p:sp>
      <p:sp>
        <p:nvSpPr>
          <p:cNvPr id="40" name="椭圆 39"/>
          <p:cNvSpPr/>
          <p:nvPr/>
        </p:nvSpPr>
        <p:spPr>
          <a:xfrm>
            <a:off x="2791312" y="3192710"/>
            <a:ext cx="217578" cy="217578"/>
          </a:xfrm>
          <a:prstGeom prst="ellipse">
            <a:avLst/>
          </a:prstGeom>
          <a:solidFill>
            <a:srgbClr val="E8A87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41" name="椭圆 40"/>
          <p:cNvSpPr/>
          <p:nvPr/>
        </p:nvSpPr>
        <p:spPr>
          <a:xfrm>
            <a:off x="5443671" y="1968343"/>
            <a:ext cx="217578" cy="217578"/>
          </a:xfrm>
          <a:prstGeom prst="ellipse">
            <a:avLst/>
          </a:prstGeom>
          <a:solidFill>
            <a:srgbClr val="E46C0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42" name="文本框 7"/>
          <p:cNvSpPr txBox="1"/>
          <p:nvPr/>
        </p:nvSpPr>
        <p:spPr>
          <a:xfrm>
            <a:off x="1139115" y="1179546"/>
            <a:ext cx="1437463" cy="305863"/>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607616"/>
                </a:solidFill>
                <a:effectLst/>
                <a:uLnTx/>
                <a:uFillTx/>
                <a:latin typeface="微软雅黑" pitchFamily="34" charset="-122"/>
                <a:ea typeface="微软雅黑" pitchFamily="34" charset="-122"/>
              </a:rPr>
              <a:t>新的定位</a:t>
            </a:r>
            <a:endParaRPr kumimoji="0" lang="zh-CN" altLang="en-US" sz="1400" b="0" i="0" u="none" strike="noStrike" kern="0" cap="none" spc="0" normalizeH="0" baseline="0" noProof="0" dirty="0">
              <a:ln>
                <a:noFill/>
              </a:ln>
              <a:solidFill>
                <a:srgbClr val="607616"/>
              </a:solidFill>
              <a:effectLst/>
              <a:uLnTx/>
              <a:uFillTx/>
              <a:latin typeface="微软雅黑" pitchFamily="34" charset="-122"/>
              <a:ea typeface="微软雅黑" pitchFamily="34" charset="-122"/>
            </a:endParaRPr>
          </a:p>
        </p:txBody>
      </p:sp>
      <p:sp>
        <p:nvSpPr>
          <p:cNvPr id="43" name="文本框 7"/>
          <p:cNvSpPr txBox="1"/>
          <p:nvPr/>
        </p:nvSpPr>
        <p:spPr>
          <a:xfrm>
            <a:off x="3450994" y="1179546"/>
            <a:ext cx="1437463" cy="305863"/>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607616"/>
                </a:solidFill>
                <a:effectLst/>
                <a:uLnTx/>
                <a:uFillTx/>
                <a:latin typeface="微软雅黑" pitchFamily="34" charset="-122"/>
                <a:ea typeface="微软雅黑" pitchFamily="34" charset="-122"/>
              </a:rPr>
              <a:t>责任感</a:t>
            </a:r>
            <a:endParaRPr kumimoji="0" lang="zh-CN" altLang="en-US" sz="1400" b="0" i="0" u="none" strike="noStrike" kern="0" cap="none" spc="0" normalizeH="0" baseline="0" noProof="0" dirty="0">
              <a:ln>
                <a:noFill/>
              </a:ln>
              <a:solidFill>
                <a:srgbClr val="607616"/>
              </a:solidFill>
              <a:effectLst/>
              <a:uLnTx/>
              <a:uFillTx/>
              <a:latin typeface="微软雅黑" pitchFamily="34" charset="-122"/>
              <a:ea typeface="微软雅黑" pitchFamily="34" charset="-122"/>
            </a:endParaRPr>
          </a:p>
        </p:txBody>
      </p:sp>
      <p:sp>
        <p:nvSpPr>
          <p:cNvPr id="44" name="文本框 7"/>
          <p:cNvSpPr txBox="1"/>
          <p:nvPr/>
        </p:nvSpPr>
        <p:spPr>
          <a:xfrm>
            <a:off x="2151928" y="3861673"/>
            <a:ext cx="1437463" cy="305863"/>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607616"/>
                </a:solidFill>
                <a:effectLst/>
                <a:uLnTx/>
                <a:uFillTx/>
                <a:latin typeface="微软雅黑" pitchFamily="34" charset="-122"/>
                <a:ea typeface="微软雅黑" pitchFamily="34" charset="-122"/>
              </a:rPr>
              <a:t>创新意识</a:t>
            </a:r>
            <a:endParaRPr kumimoji="0" lang="zh-CN" altLang="en-US" sz="1400" b="0" i="0" u="none" strike="noStrike" kern="0" cap="none" spc="0" normalizeH="0" baseline="0" noProof="0" dirty="0">
              <a:ln>
                <a:noFill/>
              </a:ln>
              <a:solidFill>
                <a:srgbClr val="607616"/>
              </a:solidFill>
              <a:effectLst/>
              <a:uLnTx/>
              <a:uFillTx/>
              <a:latin typeface="微软雅黑" pitchFamily="34" charset="-122"/>
              <a:ea typeface="微软雅黑" pitchFamily="34" charset="-122"/>
            </a:endParaRPr>
          </a:p>
        </p:txBody>
      </p:sp>
      <p:sp>
        <p:nvSpPr>
          <p:cNvPr id="45" name="文本框 7"/>
          <p:cNvSpPr txBox="1"/>
          <p:nvPr/>
        </p:nvSpPr>
        <p:spPr>
          <a:xfrm>
            <a:off x="4823729" y="2825132"/>
            <a:ext cx="1437463" cy="305863"/>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607616"/>
                </a:solidFill>
                <a:effectLst/>
                <a:uLnTx/>
                <a:uFillTx/>
                <a:latin typeface="微软雅黑" pitchFamily="34" charset="-122"/>
                <a:ea typeface="微软雅黑" pitchFamily="34" charset="-122"/>
              </a:rPr>
              <a:t>团队合作</a:t>
            </a:r>
            <a:endParaRPr kumimoji="0" lang="zh-CN" altLang="en-US" sz="1400" b="0" i="0" u="none" strike="noStrike" kern="0" cap="none" spc="0" normalizeH="0" baseline="0" noProof="0" dirty="0">
              <a:ln>
                <a:noFill/>
              </a:ln>
              <a:solidFill>
                <a:srgbClr val="607616"/>
              </a:solidFill>
              <a:effectLst/>
              <a:uLnTx/>
              <a:uFillTx/>
              <a:latin typeface="微软雅黑" pitchFamily="34" charset="-122"/>
              <a:ea typeface="微软雅黑" pitchFamily="34" charset="-122"/>
            </a:endParaRPr>
          </a:p>
        </p:txBody>
      </p:sp>
      <p:sp>
        <p:nvSpPr>
          <p:cNvPr id="46"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30513912"/>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21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38" presetClass="path" presetSubtype="0" accel="50000" decel="50000" fill="hold" nodeType="withEffect">
                                  <p:stCondLst>
                                    <p:cond delay="0"/>
                                  </p:stCondLst>
                                  <p:childTnLst>
                                    <p:animMotion origin="layout" path="M -0.63889 0.19723 C -0.63438 0.19476 -0.62083 0.17562 -0.6099 0.17037 C -0.59931 0.16636 -0.59375 0.15988 -0.57656 0.16204 C -0.55955 0.16389 -0.53056 0.17747 -0.50799 0.18395 C -0.48577 0.19074 -0.46476 0.19784 -0.44288 0.20124 C -0.42743 0.20093 -0.41441 0.20926 -0.37639 0.19136 C -0.34879 0.16852 -0.28976 0.12593 -0.26823 0.08735 C -0.2474 0.04877 -0.24618 0.05402 -0.22899 0.02716 C -0.17795 -0.05123 -0.07656 -0.05154 1.66667E-6 -0.00031 " pathEditMode="relative" rAng="0" ptsTypes="AAAAAAAAA">
                                      <p:cBhvr>
                                        <p:cTn id="12" dur="2500" fill="hold"/>
                                        <p:tgtEl>
                                          <p:spTgt spid="30"/>
                                        </p:tgtEl>
                                        <p:attrNameLst>
                                          <p:attrName>ppt_x</p:attrName>
                                          <p:attrName>ppt_y</p:attrName>
                                        </p:attrNameLst>
                                      </p:cBhvr>
                                      <p:rCtr x="31944" y="-11389"/>
                                    </p:animMotion>
                                  </p:childTnLst>
                                </p:cTn>
                              </p:par>
                            </p:childTnLst>
                          </p:cTn>
                        </p:par>
                        <p:par>
                          <p:cTn id="13" fill="hold">
                            <p:stCondLst>
                              <p:cond delay="2500"/>
                            </p:stCondLst>
                            <p:childTnLst>
                              <p:par>
                                <p:cTn id="14" presetID="1"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childTnLst>
                                </p:cTn>
                              </p:par>
                            </p:childTnLst>
                          </p:cTn>
                        </p:par>
                        <p:par>
                          <p:cTn id="16" fill="hold">
                            <p:stCondLst>
                              <p:cond delay="2500"/>
                            </p:stCondLst>
                            <p:childTnLst>
                              <p:par>
                                <p:cTn id="17" presetID="35" presetClass="emph" presetSubtype="0" repeatCount="2000" fill="hold" grpId="1" nodeType="afterEffect">
                                  <p:stCondLst>
                                    <p:cond delay="0"/>
                                  </p:stCondLst>
                                  <p:childTnLst>
                                    <p:anim calcmode="discrete" valueType="str">
                                      <p:cBhvr>
                                        <p:cTn id="18" dur="500" fill="hold"/>
                                        <p:tgtEl>
                                          <p:spTgt spid="36"/>
                                        </p:tgtEl>
                                        <p:attrNameLst>
                                          <p:attrName>style.visibility</p:attrName>
                                        </p:attrNameLst>
                                      </p:cBhvr>
                                      <p:tavLst>
                                        <p:tav tm="0">
                                          <p:val>
                                            <p:strVal val="hidden"/>
                                          </p:val>
                                        </p:tav>
                                        <p:tav tm="50000">
                                          <p:val>
                                            <p:strVal val="visible"/>
                                          </p:val>
                                        </p:tav>
                                      </p:tavLst>
                                    </p:anim>
                                  </p:childTnLst>
                                </p:cTn>
                              </p:par>
                            </p:childTnLst>
                          </p:cTn>
                        </p:par>
                        <p:par>
                          <p:cTn id="19" fill="hold">
                            <p:stCondLst>
                              <p:cond delay="3500"/>
                            </p:stCondLst>
                            <p:childTnLst>
                              <p:par>
                                <p:cTn id="20" presetID="2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childTnLst>
                          </p:cTn>
                        </p:par>
                        <p:par>
                          <p:cTn id="23" fill="hold">
                            <p:stCondLst>
                              <p:cond delay="4000"/>
                            </p:stCondLst>
                            <p:childTnLst>
                              <p:par>
                                <p:cTn id="24" presetID="47"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300"/>
                                        <p:tgtEl>
                                          <p:spTgt spid="42"/>
                                        </p:tgtEl>
                                      </p:cBhvr>
                                    </p:animEffect>
                                    <p:anim calcmode="lin" valueType="num">
                                      <p:cBhvr>
                                        <p:cTn id="27" dur="300" fill="hold"/>
                                        <p:tgtEl>
                                          <p:spTgt spid="42"/>
                                        </p:tgtEl>
                                        <p:attrNameLst>
                                          <p:attrName>ppt_x</p:attrName>
                                        </p:attrNameLst>
                                      </p:cBhvr>
                                      <p:tavLst>
                                        <p:tav tm="0">
                                          <p:val>
                                            <p:strVal val="#ppt_x"/>
                                          </p:val>
                                        </p:tav>
                                        <p:tav tm="100000">
                                          <p:val>
                                            <p:strVal val="#ppt_x"/>
                                          </p:val>
                                        </p:tav>
                                      </p:tavLst>
                                    </p:anim>
                                    <p:anim calcmode="lin" valueType="num">
                                      <p:cBhvr>
                                        <p:cTn id="28" dur="300" fill="hold"/>
                                        <p:tgtEl>
                                          <p:spTgt spid="42"/>
                                        </p:tgtEl>
                                        <p:attrNameLst>
                                          <p:attrName>ppt_y</p:attrName>
                                        </p:attrNameLst>
                                      </p:cBhvr>
                                      <p:tavLst>
                                        <p:tav tm="0">
                                          <p:val>
                                            <p:strVal val="#ppt_y-.1"/>
                                          </p:val>
                                        </p:tav>
                                        <p:tav tm="100000">
                                          <p:val>
                                            <p:strVal val="#ppt_y"/>
                                          </p:val>
                                        </p:tav>
                                      </p:tavLst>
                                    </p:anim>
                                  </p:childTnLst>
                                </p:cTn>
                              </p:par>
                            </p:childTnLst>
                          </p:cTn>
                        </p:par>
                        <p:par>
                          <p:cTn id="29" fill="hold">
                            <p:stCondLst>
                              <p:cond delay="4300"/>
                            </p:stCondLst>
                            <p:childTnLst>
                              <p:par>
                                <p:cTn id="30" presetID="10"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par>
                          <p:cTn id="33" fill="hold">
                            <p:stCondLst>
                              <p:cond delay="4800"/>
                            </p:stCondLst>
                            <p:childTnLst>
                              <p:par>
                                <p:cTn id="34" presetID="1" presetClass="entr" presetSubtype="0"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childTnLst>
                                </p:cTn>
                              </p:par>
                            </p:childTnLst>
                          </p:cTn>
                        </p:par>
                        <p:par>
                          <p:cTn id="36" fill="hold">
                            <p:stCondLst>
                              <p:cond delay="4800"/>
                            </p:stCondLst>
                            <p:childTnLst>
                              <p:par>
                                <p:cTn id="37" presetID="35" presetClass="emph" presetSubtype="0" repeatCount="2000" fill="hold" grpId="1" nodeType="afterEffect">
                                  <p:stCondLst>
                                    <p:cond delay="0"/>
                                  </p:stCondLst>
                                  <p:childTnLst>
                                    <p:anim calcmode="discrete" valueType="str">
                                      <p:cBhvr>
                                        <p:cTn id="38" dur="500" fill="hold"/>
                                        <p:tgtEl>
                                          <p:spTgt spid="40"/>
                                        </p:tgtEl>
                                        <p:attrNameLst>
                                          <p:attrName>style.visibility</p:attrName>
                                        </p:attrNameLst>
                                      </p:cBhvr>
                                      <p:tavLst>
                                        <p:tav tm="0">
                                          <p:val>
                                            <p:strVal val="hidden"/>
                                          </p:val>
                                        </p:tav>
                                        <p:tav tm="50000">
                                          <p:val>
                                            <p:strVal val="visible"/>
                                          </p:val>
                                        </p:tav>
                                      </p:tavLst>
                                    </p:anim>
                                  </p:childTnLst>
                                </p:cTn>
                              </p:par>
                            </p:childTnLst>
                          </p:cTn>
                        </p:par>
                        <p:par>
                          <p:cTn id="39" fill="hold">
                            <p:stCondLst>
                              <p:cond delay="5800"/>
                            </p:stCondLst>
                            <p:childTnLst>
                              <p:par>
                                <p:cTn id="40" presetID="22" presetClass="entr" presetSubtype="1"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up)">
                                      <p:cBhvr>
                                        <p:cTn id="42" dur="500"/>
                                        <p:tgtEl>
                                          <p:spTgt spid="38"/>
                                        </p:tgtEl>
                                      </p:cBhvr>
                                    </p:animEffect>
                                  </p:childTnLst>
                                </p:cTn>
                              </p:par>
                            </p:childTnLst>
                          </p:cTn>
                        </p:par>
                        <p:par>
                          <p:cTn id="43" fill="hold">
                            <p:stCondLst>
                              <p:cond delay="6300"/>
                            </p:stCondLst>
                            <p:childTnLst>
                              <p:par>
                                <p:cTn id="44" presetID="47" presetClass="entr" presetSubtype="0"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300"/>
                                        <p:tgtEl>
                                          <p:spTgt spid="44"/>
                                        </p:tgtEl>
                                      </p:cBhvr>
                                    </p:animEffect>
                                    <p:anim calcmode="lin" valueType="num">
                                      <p:cBhvr>
                                        <p:cTn id="47" dur="300" fill="hold"/>
                                        <p:tgtEl>
                                          <p:spTgt spid="44"/>
                                        </p:tgtEl>
                                        <p:attrNameLst>
                                          <p:attrName>ppt_x</p:attrName>
                                        </p:attrNameLst>
                                      </p:cBhvr>
                                      <p:tavLst>
                                        <p:tav tm="0">
                                          <p:val>
                                            <p:strVal val="#ppt_x"/>
                                          </p:val>
                                        </p:tav>
                                        <p:tav tm="100000">
                                          <p:val>
                                            <p:strVal val="#ppt_x"/>
                                          </p:val>
                                        </p:tav>
                                      </p:tavLst>
                                    </p:anim>
                                    <p:anim calcmode="lin" valueType="num">
                                      <p:cBhvr>
                                        <p:cTn id="48" dur="300" fill="hold"/>
                                        <p:tgtEl>
                                          <p:spTgt spid="44"/>
                                        </p:tgtEl>
                                        <p:attrNameLst>
                                          <p:attrName>ppt_y</p:attrName>
                                        </p:attrNameLst>
                                      </p:cBhvr>
                                      <p:tavLst>
                                        <p:tav tm="0">
                                          <p:val>
                                            <p:strVal val="#ppt_y-.1"/>
                                          </p:val>
                                        </p:tav>
                                        <p:tav tm="100000">
                                          <p:val>
                                            <p:strVal val="#ppt_y"/>
                                          </p:val>
                                        </p:tav>
                                      </p:tavLst>
                                    </p:anim>
                                  </p:childTnLst>
                                </p:cTn>
                              </p:par>
                            </p:childTnLst>
                          </p:cTn>
                        </p:par>
                        <p:par>
                          <p:cTn id="49" fill="hold">
                            <p:stCondLst>
                              <p:cond delay="6600"/>
                            </p:stCondLst>
                            <p:childTnLst>
                              <p:par>
                                <p:cTn id="50" presetID="10" presetClass="entr" presetSubtype="0"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childTnLst>
                          </p:cTn>
                        </p:par>
                        <p:par>
                          <p:cTn id="53" fill="hold">
                            <p:stCondLst>
                              <p:cond delay="7100"/>
                            </p:stCondLst>
                            <p:childTnLst>
                              <p:par>
                                <p:cTn id="54" presetID="1" presetClass="entr" presetSubtype="0"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childTnLst>
                                </p:cTn>
                              </p:par>
                            </p:childTnLst>
                          </p:cTn>
                        </p:par>
                        <p:par>
                          <p:cTn id="56" fill="hold">
                            <p:stCondLst>
                              <p:cond delay="7100"/>
                            </p:stCondLst>
                            <p:childTnLst>
                              <p:par>
                                <p:cTn id="57" presetID="35" presetClass="emph" presetSubtype="0" repeatCount="2000" fill="hold" grpId="1" nodeType="afterEffect">
                                  <p:stCondLst>
                                    <p:cond delay="0"/>
                                  </p:stCondLst>
                                  <p:childTnLst>
                                    <p:anim calcmode="discrete" valueType="str">
                                      <p:cBhvr>
                                        <p:cTn id="58" dur="500" fill="hold"/>
                                        <p:tgtEl>
                                          <p:spTgt spid="37"/>
                                        </p:tgtEl>
                                        <p:attrNameLst>
                                          <p:attrName>style.visibility</p:attrName>
                                        </p:attrNameLst>
                                      </p:cBhvr>
                                      <p:tavLst>
                                        <p:tav tm="0">
                                          <p:val>
                                            <p:strVal val="hidden"/>
                                          </p:val>
                                        </p:tav>
                                        <p:tav tm="50000">
                                          <p:val>
                                            <p:strVal val="visible"/>
                                          </p:val>
                                        </p:tav>
                                      </p:tavLst>
                                    </p:anim>
                                  </p:childTnLst>
                                </p:cTn>
                              </p:par>
                            </p:childTnLst>
                          </p:cTn>
                        </p:par>
                        <p:par>
                          <p:cTn id="59" fill="hold">
                            <p:stCondLst>
                              <p:cond delay="8100"/>
                            </p:stCondLst>
                            <p:childTnLst>
                              <p:par>
                                <p:cTn id="60" presetID="22" presetClass="entr" presetSubtype="4"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down)">
                                      <p:cBhvr>
                                        <p:cTn id="62" dur="500"/>
                                        <p:tgtEl>
                                          <p:spTgt spid="29"/>
                                        </p:tgtEl>
                                      </p:cBhvr>
                                    </p:animEffect>
                                  </p:childTnLst>
                                </p:cTn>
                              </p:par>
                            </p:childTnLst>
                          </p:cTn>
                        </p:par>
                        <p:par>
                          <p:cTn id="63" fill="hold">
                            <p:stCondLst>
                              <p:cond delay="8600"/>
                            </p:stCondLst>
                            <p:childTnLst>
                              <p:par>
                                <p:cTn id="64" presetID="47" presetClass="entr" presetSubtype="0" fill="hold" grpId="0" nodeType="after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300"/>
                                        <p:tgtEl>
                                          <p:spTgt spid="43"/>
                                        </p:tgtEl>
                                      </p:cBhvr>
                                    </p:animEffect>
                                    <p:anim calcmode="lin" valueType="num">
                                      <p:cBhvr>
                                        <p:cTn id="67" dur="300" fill="hold"/>
                                        <p:tgtEl>
                                          <p:spTgt spid="43"/>
                                        </p:tgtEl>
                                        <p:attrNameLst>
                                          <p:attrName>ppt_x</p:attrName>
                                        </p:attrNameLst>
                                      </p:cBhvr>
                                      <p:tavLst>
                                        <p:tav tm="0">
                                          <p:val>
                                            <p:strVal val="#ppt_x"/>
                                          </p:val>
                                        </p:tav>
                                        <p:tav tm="100000">
                                          <p:val>
                                            <p:strVal val="#ppt_x"/>
                                          </p:val>
                                        </p:tav>
                                      </p:tavLst>
                                    </p:anim>
                                    <p:anim calcmode="lin" valueType="num">
                                      <p:cBhvr>
                                        <p:cTn id="68" dur="300" fill="hold"/>
                                        <p:tgtEl>
                                          <p:spTgt spid="43"/>
                                        </p:tgtEl>
                                        <p:attrNameLst>
                                          <p:attrName>ppt_y</p:attrName>
                                        </p:attrNameLst>
                                      </p:cBhvr>
                                      <p:tavLst>
                                        <p:tav tm="0">
                                          <p:val>
                                            <p:strVal val="#ppt_y-.1"/>
                                          </p:val>
                                        </p:tav>
                                        <p:tav tm="100000">
                                          <p:val>
                                            <p:strVal val="#ppt_y"/>
                                          </p:val>
                                        </p:tav>
                                      </p:tavLst>
                                    </p:anim>
                                  </p:childTnLst>
                                </p:cTn>
                              </p:par>
                            </p:childTnLst>
                          </p:cTn>
                        </p:par>
                        <p:par>
                          <p:cTn id="69" fill="hold">
                            <p:stCondLst>
                              <p:cond delay="8900"/>
                            </p:stCondLst>
                            <p:childTnLst>
                              <p:par>
                                <p:cTn id="70" presetID="10" presetClass="entr" presetSubtype="0" fill="hold" grpId="0"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childTnLst>
                          </p:cTn>
                        </p:par>
                        <p:par>
                          <p:cTn id="73" fill="hold">
                            <p:stCondLst>
                              <p:cond delay="9400"/>
                            </p:stCondLst>
                            <p:childTnLst>
                              <p:par>
                                <p:cTn id="74" presetID="1" presetClass="entr" presetSubtype="0" fill="hold" grpId="0" nodeType="afterEffect">
                                  <p:stCondLst>
                                    <p:cond delay="0"/>
                                  </p:stCondLst>
                                  <p:childTnLst>
                                    <p:set>
                                      <p:cBhvr>
                                        <p:cTn id="75" dur="1" fill="hold">
                                          <p:stCondLst>
                                            <p:cond delay="0"/>
                                          </p:stCondLst>
                                        </p:cTn>
                                        <p:tgtEl>
                                          <p:spTgt spid="41"/>
                                        </p:tgtEl>
                                        <p:attrNameLst>
                                          <p:attrName>style.visibility</p:attrName>
                                        </p:attrNameLst>
                                      </p:cBhvr>
                                      <p:to>
                                        <p:strVal val="visible"/>
                                      </p:to>
                                    </p:set>
                                  </p:childTnLst>
                                </p:cTn>
                              </p:par>
                            </p:childTnLst>
                          </p:cTn>
                        </p:par>
                        <p:par>
                          <p:cTn id="76" fill="hold">
                            <p:stCondLst>
                              <p:cond delay="9400"/>
                            </p:stCondLst>
                            <p:childTnLst>
                              <p:par>
                                <p:cTn id="77" presetID="35" presetClass="emph" presetSubtype="0" repeatCount="2000" fill="hold" grpId="1" nodeType="afterEffect">
                                  <p:stCondLst>
                                    <p:cond delay="0"/>
                                  </p:stCondLst>
                                  <p:childTnLst>
                                    <p:anim calcmode="discrete" valueType="str">
                                      <p:cBhvr>
                                        <p:cTn id="78" dur="500" fill="hold"/>
                                        <p:tgtEl>
                                          <p:spTgt spid="41"/>
                                        </p:tgtEl>
                                        <p:attrNameLst>
                                          <p:attrName>style.visibility</p:attrName>
                                        </p:attrNameLst>
                                      </p:cBhvr>
                                      <p:tavLst>
                                        <p:tav tm="0">
                                          <p:val>
                                            <p:strVal val="hidden"/>
                                          </p:val>
                                        </p:tav>
                                        <p:tav tm="50000">
                                          <p:val>
                                            <p:strVal val="visible"/>
                                          </p:val>
                                        </p:tav>
                                      </p:tavLst>
                                    </p:anim>
                                  </p:childTnLst>
                                </p:cTn>
                              </p:par>
                            </p:childTnLst>
                          </p:cTn>
                        </p:par>
                        <p:par>
                          <p:cTn id="79" fill="hold">
                            <p:stCondLst>
                              <p:cond delay="10400"/>
                            </p:stCondLst>
                            <p:childTnLst>
                              <p:par>
                                <p:cTn id="80" presetID="22" presetClass="entr" presetSubtype="1"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up)">
                                      <p:cBhvr>
                                        <p:cTn id="82" dur="500"/>
                                        <p:tgtEl>
                                          <p:spTgt spid="26"/>
                                        </p:tgtEl>
                                      </p:cBhvr>
                                    </p:animEffect>
                                  </p:childTnLst>
                                </p:cTn>
                              </p:par>
                            </p:childTnLst>
                          </p:cTn>
                        </p:par>
                        <p:par>
                          <p:cTn id="83" fill="hold">
                            <p:stCondLst>
                              <p:cond delay="10900"/>
                            </p:stCondLst>
                            <p:childTnLst>
                              <p:par>
                                <p:cTn id="84" presetID="47" presetClass="entr" presetSubtype="0" fill="hold" grpId="0" nodeType="afterEffect">
                                  <p:stCondLst>
                                    <p:cond delay="0"/>
                                  </p:stCondLst>
                                  <p:childTnLst>
                                    <p:set>
                                      <p:cBhvr>
                                        <p:cTn id="85" dur="1" fill="hold">
                                          <p:stCondLst>
                                            <p:cond delay="0"/>
                                          </p:stCondLst>
                                        </p:cTn>
                                        <p:tgtEl>
                                          <p:spTgt spid="45"/>
                                        </p:tgtEl>
                                        <p:attrNameLst>
                                          <p:attrName>style.visibility</p:attrName>
                                        </p:attrNameLst>
                                      </p:cBhvr>
                                      <p:to>
                                        <p:strVal val="visible"/>
                                      </p:to>
                                    </p:set>
                                    <p:animEffect transition="in" filter="fade">
                                      <p:cBhvr>
                                        <p:cTn id="86" dur="300"/>
                                        <p:tgtEl>
                                          <p:spTgt spid="45"/>
                                        </p:tgtEl>
                                      </p:cBhvr>
                                    </p:animEffect>
                                    <p:anim calcmode="lin" valueType="num">
                                      <p:cBhvr>
                                        <p:cTn id="87" dur="300" fill="hold"/>
                                        <p:tgtEl>
                                          <p:spTgt spid="45"/>
                                        </p:tgtEl>
                                        <p:attrNameLst>
                                          <p:attrName>ppt_x</p:attrName>
                                        </p:attrNameLst>
                                      </p:cBhvr>
                                      <p:tavLst>
                                        <p:tav tm="0">
                                          <p:val>
                                            <p:strVal val="#ppt_x"/>
                                          </p:val>
                                        </p:tav>
                                        <p:tav tm="100000">
                                          <p:val>
                                            <p:strVal val="#ppt_x"/>
                                          </p:val>
                                        </p:tav>
                                      </p:tavLst>
                                    </p:anim>
                                    <p:anim calcmode="lin" valueType="num">
                                      <p:cBhvr>
                                        <p:cTn id="88" dur="300" fill="hold"/>
                                        <p:tgtEl>
                                          <p:spTgt spid="45"/>
                                        </p:tgtEl>
                                        <p:attrNameLst>
                                          <p:attrName>ppt_y</p:attrName>
                                        </p:attrNameLst>
                                      </p:cBhvr>
                                      <p:tavLst>
                                        <p:tav tm="0">
                                          <p:val>
                                            <p:strVal val="#ppt_y-.1"/>
                                          </p:val>
                                        </p:tav>
                                        <p:tav tm="100000">
                                          <p:val>
                                            <p:strVal val="#ppt_y"/>
                                          </p:val>
                                        </p:tav>
                                      </p:tavLst>
                                    </p:anim>
                                  </p:childTnLst>
                                </p:cTn>
                              </p:par>
                            </p:childTnLst>
                          </p:cTn>
                        </p:par>
                        <p:par>
                          <p:cTn id="89" fill="hold">
                            <p:stCondLst>
                              <p:cond delay="11200"/>
                            </p:stCondLst>
                            <p:childTnLst>
                              <p:par>
                                <p:cTn id="90" presetID="10" presetClass="entr" presetSubtype="0"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fade">
                                      <p:cBhvr>
                                        <p:cTn id="9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p:bldP spid="28" grpId="0"/>
      <p:bldP spid="29" grpId="0" animBg="1"/>
      <p:bldP spid="35" grpId="0"/>
      <p:bldP spid="36" grpId="0" animBg="1"/>
      <p:bldP spid="36" grpId="1" animBg="1"/>
      <p:bldP spid="37" grpId="0" animBg="1"/>
      <p:bldP spid="37" grpId="1" animBg="1"/>
      <p:bldP spid="38" grpId="0" animBg="1"/>
      <p:bldP spid="39" grpId="0"/>
      <p:bldP spid="40" grpId="0" animBg="1"/>
      <p:bldP spid="40" grpId="1" animBg="1"/>
      <p:bldP spid="41" grpId="0" animBg="1"/>
      <p:bldP spid="41" grpId="1" animBg="1"/>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descr="C:\Users\Administrator\Desktop\图片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2975" y="374650"/>
            <a:ext cx="4718050" cy="4394200"/>
          </a:xfrm>
          <a:prstGeom prst="rect">
            <a:avLst/>
          </a:prstGeom>
          <a:noFill/>
          <a:extLst>
            <a:ext uri="{909E8E84-426E-40DD-AFC4-6F175D3DCCD1}">
              <a14:hiddenFill xmlns:a14="http://schemas.microsoft.com/office/drawing/2010/main">
                <a:solidFill>
                  <a:srgbClr val="FFFFFF"/>
                </a:solidFill>
              </a14:hiddenFill>
            </a:ext>
          </a:extLst>
        </p:spPr>
      </p:pic>
      <p:grpSp>
        <p:nvGrpSpPr>
          <p:cNvPr id="169" name="组合 168"/>
          <p:cNvGrpSpPr/>
          <p:nvPr/>
        </p:nvGrpSpPr>
        <p:grpSpPr>
          <a:xfrm>
            <a:off x="2958623" y="1120141"/>
            <a:ext cx="3025140" cy="3025140"/>
            <a:chOff x="-1615440" y="2082747"/>
            <a:chExt cx="1872033" cy="1872033"/>
          </a:xfrm>
        </p:grpSpPr>
        <p:sp>
          <p:nvSpPr>
            <p:cNvPr id="170" name="矩形 169"/>
            <p:cNvSpPr/>
            <p:nvPr/>
          </p:nvSpPr>
          <p:spPr>
            <a:xfrm>
              <a:off x="-1615440" y="2082747"/>
              <a:ext cx="1872033" cy="1872033"/>
            </a:xfrm>
            <a:prstGeom prst="rect">
              <a:avLst/>
            </a:prstGeom>
            <a:solidFill>
              <a:srgbClr val="FCF9F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1" name="矩形 170"/>
            <p:cNvSpPr/>
            <p:nvPr/>
          </p:nvSpPr>
          <p:spPr>
            <a:xfrm>
              <a:off x="-1547886" y="2150301"/>
              <a:ext cx="1736924" cy="1736924"/>
            </a:xfrm>
            <a:prstGeom prst="rect">
              <a:avLst/>
            </a:prstGeom>
            <a:solidFill>
              <a:srgbClr val="FCF9F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2" name="矩形 171"/>
            <p:cNvSpPr/>
            <p:nvPr/>
          </p:nvSpPr>
          <p:spPr>
            <a:xfrm>
              <a:off x="-1515087" y="2183100"/>
              <a:ext cx="1671326" cy="1671326"/>
            </a:xfrm>
            <a:prstGeom prst="rect">
              <a:avLst/>
            </a:prstGeom>
            <a:solidFill>
              <a:srgbClr val="FCF9F2"/>
            </a:solid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74" name="Picture 5" descr="C:\Users\Administrator\Desktop\水墨课件教育\678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624627" y="1625690"/>
            <a:ext cx="1034041" cy="873889"/>
          </a:xfrm>
          <a:prstGeom prst="rect">
            <a:avLst/>
          </a:prstGeom>
          <a:noFill/>
          <a:extLst>
            <a:ext uri="{909E8E84-426E-40DD-AFC4-6F175D3DCCD1}">
              <a14:hiddenFill xmlns:a14="http://schemas.microsoft.com/office/drawing/2010/main">
                <a:solidFill>
                  <a:srgbClr val="FFFFFF"/>
                </a:solidFill>
              </a14:hiddenFill>
            </a:ext>
          </a:extLst>
        </p:spPr>
      </p:pic>
      <p:sp>
        <p:nvSpPr>
          <p:cNvPr id="191" name="文本框 155"/>
          <p:cNvSpPr txBox="1"/>
          <p:nvPr/>
        </p:nvSpPr>
        <p:spPr>
          <a:xfrm>
            <a:off x="3873318" y="1610137"/>
            <a:ext cx="1069863" cy="1146478"/>
          </a:xfrm>
          <a:prstGeom prst="rect">
            <a:avLst/>
          </a:prstGeom>
          <a:noFill/>
        </p:spPr>
        <p:txBody>
          <a:bodyPr wrap="none" lIns="68589" tIns="34295" rIns="68589" bIns="34295" rtlCol="0">
            <a:spAutoFit/>
          </a:bodyPr>
          <a:lstStyle/>
          <a:p>
            <a:r>
              <a:rPr lang="en-US" altLang="zh-CN" sz="7000" dirty="0" smtClean="0">
                <a:solidFill>
                  <a:srgbClr val="FFC000"/>
                </a:solidFill>
                <a:latin typeface="Impact" pitchFamily="34" charset="0"/>
                <a:ea typeface="微软雅黑" pitchFamily="34" charset="-122"/>
              </a:rPr>
              <a:t>02</a:t>
            </a:r>
            <a:endParaRPr lang="zh-CN" altLang="en-US" sz="7000" dirty="0">
              <a:solidFill>
                <a:srgbClr val="FFC000"/>
              </a:solidFill>
              <a:latin typeface="Impact" pitchFamily="34" charset="0"/>
              <a:ea typeface="微软雅黑" pitchFamily="34" charset="-122"/>
            </a:endParaRPr>
          </a:p>
        </p:txBody>
      </p:sp>
      <p:sp>
        <p:nvSpPr>
          <p:cNvPr id="192" name="文本框 5"/>
          <p:cNvSpPr txBox="1"/>
          <p:nvPr/>
        </p:nvSpPr>
        <p:spPr>
          <a:xfrm>
            <a:off x="2819922" y="2647601"/>
            <a:ext cx="3295712" cy="530915"/>
          </a:xfrm>
          <a:prstGeom prst="rect">
            <a:avLst/>
          </a:prstGeom>
          <a:noFill/>
          <a:effectLst/>
        </p:spPr>
        <p:txBody>
          <a:bodyPr wrap="square" lIns="68580" tIns="34290" rIns="68580" bIns="34290" rtlCol="0">
            <a:spAutoFit/>
          </a:bodyPr>
          <a:lstStyle>
            <a:defPPr>
              <a:defRPr lang="zh-CN"/>
            </a:defPPr>
            <a:lvl1pPr algn="ctr">
              <a:defRPr sz="3500">
                <a:solidFill>
                  <a:schemeClr val="tx1">
                    <a:lumMod val="50000"/>
                    <a:lumOff val="50000"/>
                  </a:schemeClr>
                </a:solidFill>
                <a:latin typeface="微软雅黑" pitchFamily="34" charset="-122"/>
                <a:ea typeface="微软雅黑" pitchFamily="34" charset="-122"/>
              </a:defRPr>
            </a:lvl1pPr>
          </a:lstStyle>
          <a:p>
            <a:r>
              <a:rPr lang="zh-CN" altLang="en-US" sz="3000" dirty="0">
                <a:solidFill>
                  <a:prstClr val="black">
                    <a:lumMod val="50000"/>
                    <a:lumOff val="50000"/>
                  </a:prstClr>
                </a:solidFill>
              </a:rPr>
              <a:t>标题文字内容</a:t>
            </a:r>
          </a:p>
        </p:txBody>
      </p:sp>
      <p:sp>
        <p:nvSpPr>
          <p:cNvPr id="193" name="矩形 192"/>
          <p:cNvSpPr/>
          <p:nvPr/>
        </p:nvSpPr>
        <p:spPr>
          <a:xfrm>
            <a:off x="3523904" y="3123057"/>
            <a:ext cx="1930144" cy="338554"/>
          </a:xfrm>
          <a:prstGeom prst="rect">
            <a:avLst/>
          </a:prstGeom>
        </p:spPr>
        <p:txBody>
          <a:bodyPr wrap="none">
            <a:spAutoFit/>
          </a:bodyPr>
          <a:lstStyle/>
          <a:p>
            <a:r>
              <a:rPr lang="en-US" altLang="zh-CN" sz="1600" dirty="0" smtClean="0">
                <a:solidFill>
                  <a:prstClr val="black">
                    <a:lumMod val="50000"/>
                    <a:lumOff val="50000"/>
                  </a:prstClr>
                </a:solidFill>
              </a:rPr>
              <a:t>TITLE TEXT CONTENT</a:t>
            </a:r>
            <a:endParaRPr lang="zh-CN" altLang="en-US" sz="1600" dirty="0">
              <a:solidFill>
                <a:prstClr val="black">
                  <a:lumMod val="50000"/>
                  <a:lumOff val="50000"/>
                </a:prstClr>
              </a:solidFill>
            </a:endParaRPr>
          </a:p>
        </p:txBody>
      </p:sp>
      <p:sp>
        <p:nvSpPr>
          <p:cNvPr id="198" name="文本框 5"/>
          <p:cNvSpPr txBox="1"/>
          <p:nvPr/>
        </p:nvSpPr>
        <p:spPr>
          <a:xfrm>
            <a:off x="3189527" y="5675104"/>
            <a:ext cx="3295712" cy="530915"/>
          </a:xfrm>
          <a:prstGeom prst="rect">
            <a:avLst/>
          </a:prstGeom>
          <a:noFill/>
          <a:effectLst/>
        </p:spPr>
        <p:txBody>
          <a:bodyPr wrap="square" lIns="68580" tIns="34290" rIns="68580" bIns="34290" rtlCol="0">
            <a:spAutoFit/>
          </a:bodyPr>
          <a:lstStyle>
            <a:defPPr>
              <a:defRPr lang="zh-CN"/>
            </a:defPPr>
            <a:lvl1pPr algn="ctr">
              <a:defRPr sz="3500">
                <a:solidFill>
                  <a:schemeClr val="tx1">
                    <a:lumMod val="50000"/>
                    <a:lumOff val="50000"/>
                  </a:schemeClr>
                </a:solidFill>
                <a:latin typeface="微软雅黑" pitchFamily="34" charset="-122"/>
                <a:ea typeface="微软雅黑" pitchFamily="34" charset="-122"/>
              </a:defRPr>
            </a:lvl1pPr>
          </a:lstStyle>
          <a:p>
            <a:r>
              <a:rPr lang="zh-CN" altLang="en-US" sz="3000" dirty="0" smtClean="0">
                <a:solidFill>
                  <a:prstClr val="black">
                    <a:lumMod val="50000"/>
                    <a:lumOff val="50000"/>
                  </a:prstClr>
                </a:solidFill>
              </a:rPr>
              <a:t>字符延长</a:t>
            </a:r>
            <a:endParaRPr lang="zh-CN" altLang="en-US" sz="3000" dirty="0">
              <a:solidFill>
                <a:prstClr val="black">
                  <a:lumMod val="50000"/>
                  <a:lumOff val="50000"/>
                </a:prstClr>
              </a:solidFill>
            </a:endParaRPr>
          </a:p>
        </p:txBody>
      </p:sp>
    </p:spTree>
    <p:extLst>
      <p:ext uri="{BB962C8B-B14F-4D97-AF65-F5344CB8AC3E}">
        <p14:creationId xmlns:p14="http://schemas.microsoft.com/office/powerpoint/2010/main" val="205691577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 calcmode="lin" valueType="num">
                                      <p:cBhvr>
                                        <p:cTn id="7" dur="500" fill="hold"/>
                                        <p:tgtEl>
                                          <p:spTgt spid="169"/>
                                        </p:tgtEl>
                                        <p:attrNameLst>
                                          <p:attrName>ppt_w</p:attrName>
                                        </p:attrNameLst>
                                      </p:cBhvr>
                                      <p:tavLst>
                                        <p:tav tm="0">
                                          <p:val>
                                            <p:fltVal val="0"/>
                                          </p:val>
                                        </p:tav>
                                        <p:tav tm="100000">
                                          <p:val>
                                            <p:strVal val="#ppt_w"/>
                                          </p:val>
                                        </p:tav>
                                      </p:tavLst>
                                    </p:anim>
                                    <p:anim calcmode="lin" valueType="num">
                                      <p:cBhvr>
                                        <p:cTn id="8" dur="500" fill="hold"/>
                                        <p:tgtEl>
                                          <p:spTgt spid="169"/>
                                        </p:tgtEl>
                                        <p:attrNameLst>
                                          <p:attrName>ppt_h</p:attrName>
                                        </p:attrNameLst>
                                      </p:cBhvr>
                                      <p:tavLst>
                                        <p:tav tm="0">
                                          <p:val>
                                            <p:fltVal val="0"/>
                                          </p:val>
                                        </p:tav>
                                        <p:tav tm="100000">
                                          <p:val>
                                            <p:strVal val="#ppt_h"/>
                                          </p:val>
                                        </p:tav>
                                      </p:tavLst>
                                    </p:anim>
                                    <p:animEffect transition="in" filter="fade">
                                      <p:cBhvr>
                                        <p:cTn id="9" dur="500"/>
                                        <p:tgtEl>
                                          <p:spTgt spid="169"/>
                                        </p:tgtEl>
                                      </p:cBhvr>
                                    </p:animEffect>
                                  </p:childTnLst>
                                </p:cTn>
                              </p:par>
                              <p:par>
                                <p:cTn id="10" presetID="31" presetClass="entr" presetSubtype="0" fill="hold" nodeType="withEffect">
                                  <p:stCondLst>
                                    <p:cond delay="0"/>
                                  </p:stCondLst>
                                  <p:childTnLst>
                                    <p:set>
                                      <p:cBhvr>
                                        <p:cTn id="11" dur="1" fill="hold">
                                          <p:stCondLst>
                                            <p:cond delay="0"/>
                                          </p:stCondLst>
                                        </p:cTn>
                                        <p:tgtEl>
                                          <p:spTgt spid="3082"/>
                                        </p:tgtEl>
                                        <p:attrNameLst>
                                          <p:attrName>style.visibility</p:attrName>
                                        </p:attrNameLst>
                                      </p:cBhvr>
                                      <p:to>
                                        <p:strVal val="visible"/>
                                      </p:to>
                                    </p:set>
                                    <p:anim calcmode="lin" valueType="num">
                                      <p:cBhvr>
                                        <p:cTn id="12" dur="1000" fill="hold"/>
                                        <p:tgtEl>
                                          <p:spTgt spid="3082"/>
                                        </p:tgtEl>
                                        <p:attrNameLst>
                                          <p:attrName>ppt_w</p:attrName>
                                        </p:attrNameLst>
                                      </p:cBhvr>
                                      <p:tavLst>
                                        <p:tav tm="0">
                                          <p:val>
                                            <p:fltVal val="0"/>
                                          </p:val>
                                        </p:tav>
                                        <p:tav tm="100000">
                                          <p:val>
                                            <p:strVal val="#ppt_w"/>
                                          </p:val>
                                        </p:tav>
                                      </p:tavLst>
                                    </p:anim>
                                    <p:anim calcmode="lin" valueType="num">
                                      <p:cBhvr>
                                        <p:cTn id="13" dur="1000" fill="hold"/>
                                        <p:tgtEl>
                                          <p:spTgt spid="3082"/>
                                        </p:tgtEl>
                                        <p:attrNameLst>
                                          <p:attrName>ppt_h</p:attrName>
                                        </p:attrNameLst>
                                      </p:cBhvr>
                                      <p:tavLst>
                                        <p:tav tm="0">
                                          <p:val>
                                            <p:fltVal val="0"/>
                                          </p:val>
                                        </p:tav>
                                        <p:tav tm="100000">
                                          <p:val>
                                            <p:strVal val="#ppt_h"/>
                                          </p:val>
                                        </p:tav>
                                      </p:tavLst>
                                    </p:anim>
                                    <p:anim calcmode="lin" valueType="num">
                                      <p:cBhvr>
                                        <p:cTn id="14" dur="1000" fill="hold"/>
                                        <p:tgtEl>
                                          <p:spTgt spid="3082"/>
                                        </p:tgtEl>
                                        <p:attrNameLst>
                                          <p:attrName>style.rotation</p:attrName>
                                        </p:attrNameLst>
                                      </p:cBhvr>
                                      <p:tavLst>
                                        <p:tav tm="0">
                                          <p:val>
                                            <p:fltVal val="90"/>
                                          </p:val>
                                        </p:tav>
                                        <p:tav tm="100000">
                                          <p:val>
                                            <p:fltVal val="0"/>
                                          </p:val>
                                        </p:tav>
                                      </p:tavLst>
                                    </p:anim>
                                    <p:animEffect transition="in" filter="fade">
                                      <p:cBhvr>
                                        <p:cTn id="15" dur="1000"/>
                                        <p:tgtEl>
                                          <p:spTgt spid="3082"/>
                                        </p:tgtEl>
                                      </p:cBhvr>
                                    </p:animEffect>
                                  </p:childTnLst>
                                </p:cTn>
                              </p:par>
                            </p:childTnLst>
                          </p:cTn>
                        </p:par>
                        <p:par>
                          <p:cTn id="16" fill="hold">
                            <p:stCondLst>
                              <p:cond delay="1000"/>
                            </p:stCondLst>
                            <p:childTnLst>
                              <p:par>
                                <p:cTn id="17" presetID="53" presetClass="entr" presetSubtype="16" fill="hold" grpId="0" nodeType="afterEffect">
                                  <p:stCondLst>
                                    <p:cond delay="0"/>
                                  </p:stCondLst>
                                  <p:iterate type="lt">
                                    <p:tmPct val="10000"/>
                                  </p:iterate>
                                  <p:childTnLst>
                                    <p:set>
                                      <p:cBhvr>
                                        <p:cTn id="18" dur="1" fill="hold">
                                          <p:stCondLst>
                                            <p:cond delay="0"/>
                                          </p:stCondLst>
                                        </p:cTn>
                                        <p:tgtEl>
                                          <p:spTgt spid="191"/>
                                        </p:tgtEl>
                                        <p:attrNameLst>
                                          <p:attrName>style.visibility</p:attrName>
                                        </p:attrNameLst>
                                      </p:cBhvr>
                                      <p:to>
                                        <p:strVal val="visible"/>
                                      </p:to>
                                    </p:set>
                                    <p:anim calcmode="lin" valueType="num">
                                      <p:cBhvr>
                                        <p:cTn id="19" dur="500" fill="hold"/>
                                        <p:tgtEl>
                                          <p:spTgt spid="191"/>
                                        </p:tgtEl>
                                        <p:attrNameLst>
                                          <p:attrName>ppt_w</p:attrName>
                                        </p:attrNameLst>
                                      </p:cBhvr>
                                      <p:tavLst>
                                        <p:tav tm="0">
                                          <p:val>
                                            <p:fltVal val="0"/>
                                          </p:val>
                                        </p:tav>
                                        <p:tav tm="100000">
                                          <p:val>
                                            <p:strVal val="#ppt_w"/>
                                          </p:val>
                                        </p:tav>
                                      </p:tavLst>
                                    </p:anim>
                                    <p:anim calcmode="lin" valueType="num">
                                      <p:cBhvr>
                                        <p:cTn id="20" dur="500" fill="hold"/>
                                        <p:tgtEl>
                                          <p:spTgt spid="191"/>
                                        </p:tgtEl>
                                        <p:attrNameLst>
                                          <p:attrName>ppt_h</p:attrName>
                                        </p:attrNameLst>
                                      </p:cBhvr>
                                      <p:tavLst>
                                        <p:tav tm="0">
                                          <p:val>
                                            <p:fltVal val="0"/>
                                          </p:val>
                                        </p:tav>
                                        <p:tav tm="100000">
                                          <p:val>
                                            <p:strVal val="#ppt_h"/>
                                          </p:val>
                                        </p:tav>
                                      </p:tavLst>
                                    </p:anim>
                                    <p:animEffect transition="in" filter="fade">
                                      <p:cBhvr>
                                        <p:cTn id="21" dur="500"/>
                                        <p:tgtEl>
                                          <p:spTgt spid="191"/>
                                        </p:tgtEl>
                                      </p:cBhvr>
                                    </p:animEffect>
                                  </p:childTnLst>
                                </p:cTn>
                              </p:par>
                            </p:childTnLst>
                          </p:cTn>
                        </p:par>
                        <p:par>
                          <p:cTn id="22" fill="hold">
                            <p:stCondLst>
                              <p:cond delay="1550"/>
                            </p:stCondLst>
                            <p:childTnLst>
                              <p:par>
                                <p:cTn id="23" presetID="10" presetClass="entr" presetSubtype="0" fill="hold" nodeType="afterEffect">
                                  <p:stCondLst>
                                    <p:cond delay="0"/>
                                  </p:stCondLst>
                                  <p:childTnLst>
                                    <p:set>
                                      <p:cBhvr>
                                        <p:cTn id="24" dur="1" fill="hold">
                                          <p:stCondLst>
                                            <p:cond delay="0"/>
                                          </p:stCondLst>
                                        </p:cTn>
                                        <p:tgtEl>
                                          <p:spTgt spid="174"/>
                                        </p:tgtEl>
                                        <p:attrNameLst>
                                          <p:attrName>style.visibility</p:attrName>
                                        </p:attrNameLst>
                                      </p:cBhvr>
                                      <p:to>
                                        <p:strVal val="visible"/>
                                      </p:to>
                                    </p:set>
                                    <p:animEffect transition="in" filter="fade">
                                      <p:cBhvr>
                                        <p:cTn id="25" dur="500"/>
                                        <p:tgtEl>
                                          <p:spTgt spid="174"/>
                                        </p:tgtEl>
                                      </p:cBhvr>
                                    </p:animEffect>
                                  </p:childTnLst>
                                </p:cTn>
                              </p:par>
                            </p:childTnLst>
                          </p:cTn>
                        </p:par>
                        <p:par>
                          <p:cTn id="26" fill="hold">
                            <p:stCondLst>
                              <p:cond delay="2050"/>
                            </p:stCondLst>
                            <p:childTnLst>
                              <p:par>
                                <p:cTn id="27" presetID="2" presetClass="entr" presetSubtype="4" fill="hold" grpId="0" nodeType="afterEffect">
                                  <p:stCondLst>
                                    <p:cond delay="0"/>
                                  </p:stCondLst>
                                  <p:iterate type="lt">
                                    <p:tmPct val="10000"/>
                                  </p:iterate>
                                  <p:childTnLst>
                                    <p:set>
                                      <p:cBhvr>
                                        <p:cTn id="28" dur="1" fill="hold">
                                          <p:stCondLst>
                                            <p:cond delay="0"/>
                                          </p:stCondLst>
                                        </p:cTn>
                                        <p:tgtEl>
                                          <p:spTgt spid="192"/>
                                        </p:tgtEl>
                                        <p:attrNameLst>
                                          <p:attrName>style.visibility</p:attrName>
                                        </p:attrNameLst>
                                      </p:cBhvr>
                                      <p:to>
                                        <p:strVal val="visible"/>
                                      </p:to>
                                    </p:set>
                                    <p:anim calcmode="lin" valueType="num">
                                      <p:cBhvr additive="base">
                                        <p:cTn id="29" dur="500" fill="hold"/>
                                        <p:tgtEl>
                                          <p:spTgt spid="192"/>
                                        </p:tgtEl>
                                        <p:attrNameLst>
                                          <p:attrName>ppt_x</p:attrName>
                                        </p:attrNameLst>
                                      </p:cBhvr>
                                      <p:tavLst>
                                        <p:tav tm="0">
                                          <p:val>
                                            <p:strVal val="#ppt_x"/>
                                          </p:val>
                                        </p:tav>
                                        <p:tav tm="100000">
                                          <p:val>
                                            <p:strVal val="#ppt_x"/>
                                          </p:val>
                                        </p:tav>
                                      </p:tavLst>
                                    </p:anim>
                                    <p:anim calcmode="lin" valueType="num">
                                      <p:cBhvr additive="base">
                                        <p:cTn id="30" dur="500" fill="hold"/>
                                        <p:tgtEl>
                                          <p:spTgt spid="192"/>
                                        </p:tgtEl>
                                        <p:attrNameLst>
                                          <p:attrName>ppt_y</p:attrName>
                                        </p:attrNameLst>
                                      </p:cBhvr>
                                      <p:tavLst>
                                        <p:tav tm="0">
                                          <p:val>
                                            <p:strVal val="1+#ppt_h/2"/>
                                          </p:val>
                                        </p:tav>
                                        <p:tav tm="100000">
                                          <p:val>
                                            <p:strVal val="#ppt_y"/>
                                          </p:val>
                                        </p:tav>
                                      </p:tavLst>
                                    </p:anim>
                                  </p:childTnLst>
                                </p:cTn>
                              </p:par>
                            </p:childTnLst>
                          </p:cTn>
                        </p:par>
                        <p:par>
                          <p:cTn id="31" fill="hold">
                            <p:stCondLst>
                              <p:cond delay="2800"/>
                            </p:stCondLst>
                            <p:childTnLst>
                              <p:par>
                                <p:cTn id="32" presetID="22" presetClass="entr" presetSubtype="8" fill="hold" grpId="0" nodeType="afterEffect">
                                  <p:stCondLst>
                                    <p:cond delay="0"/>
                                  </p:stCondLst>
                                  <p:childTnLst>
                                    <p:set>
                                      <p:cBhvr>
                                        <p:cTn id="33" dur="1" fill="hold">
                                          <p:stCondLst>
                                            <p:cond delay="0"/>
                                          </p:stCondLst>
                                        </p:cTn>
                                        <p:tgtEl>
                                          <p:spTgt spid="193"/>
                                        </p:tgtEl>
                                        <p:attrNameLst>
                                          <p:attrName>style.visibility</p:attrName>
                                        </p:attrNameLst>
                                      </p:cBhvr>
                                      <p:to>
                                        <p:strVal val="visible"/>
                                      </p:to>
                                    </p:set>
                                    <p:animEffect transition="in" filter="wipe(left)">
                                      <p:cBhvr>
                                        <p:cTn id="34" dur="1000"/>
                                        <p:tgtEl>
                                          <p:spTgt spid="193"/>
                                        </p:tgtEl>
                                      </p:cBhvr>
                                    </p:animEffect>
                                  </p:childTnLst>
                                </p:cTn>
                              </p:par>
                            </p:childTnLst>
                          </p:cTn>
                        </p:par>
                        <p:par>
                          <p:cTn id="35" fill="hold">
                            <p:stCondLst>
                              <p:cond delay="3800"/>
                            </p:stCondLst>
                            <p:childTnLst>
                              <p:par>
                                <p:cTn id="36" presetID="22" presetClass="entr" presetSubtype="8" fill="hold" grpId="0" nodeType="afterEffect">
                                  <p:stCondLst>
                                    <p:cond delay="0"/>
                                  </p:stCondLst>
                                  <p:childTnLst>
                                    <p:set>
                                      <p:cBhvr>
                                        <p:cTn id="37" dur="1" fill="hold">
                                          <p:stCondLst>
                                            <p:cond delay="0"/>
                                          </p:stCondLst>
                                        </p:cTn>
                                        <p:tgtEl>
                                          <p:spTgt spid="198"/>
                                        </p:tgtEl>
                                        <p:attrNameLst>
                                          <p:attrName>style.visibility</p:attrName>
                                        </p:attrNameLst>
                                      </p:cBhvr>
                                      <p:to>
                                        <p:strVal val="visible"/>
                                      </p:to>
                                    </p:set>
                                    <p:animEffect transition="in" filter="wipe(left)">
                                      <p:cBhvr>
                                        <p:cTn id="38" dur="1700"/>
                                        <p:tgtEl>
                                          <p:spTgt spid="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 grpId="0"/>
      <p:bldP spid="192" grpId="0"/>
      <p:bldP spid="193" grpId="0"/>
      <p:bldP spid="19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Shape 6"/>
          <p:cNvSpPr/>
          <p:nvPr/>
        </p:nvSpPr>
        <p:spPr>
          <a:xfrm>
            <a:off x="4486073" y="3636912"/>
            <a:ext cx="1598047" cy="2046850"/>
          </a:xfrm>
          <a:custGeom>
            <a:avLst/>
            <a:gdLst/>
            <a:ahLst/>
            <a:cxnLst>
              <a:cxn ang="0">
                <a:pos x="wd2" y="hd2"/>
              </a:cxn>
              <a:cxn ang="5400000">
                <a:pos x="wd2" y="hd2"/>
              </a:cxn>
              <a:cxn ang="10800000">
                <a:pos x="wd2" y="hd2"/>
              </a:cxn>
              <a:cxn ang="16200000">
                <a:pos x="wd2" y="hd2"/>
              </a:cxn>
            </a:cxnLst>
            <a:rect l="0" t="0" r="r" b="b"/>
            <a:pathLst>
              <a:path w="20715" h="20824" extrusionOk="0">
                <a:moveTo>
                  <a:pt x="9472" y="487"/>
                </a:moveTo>
                <a:cubicBezTo>
                  <a:pt x="11195" y="-776"/>
                  <a:pt x="12861" y="667"/>
                  <a:pt x="10908" y="1975"/>
                </a:cubicBezTo>
                <a:cubicBezTo>
                  <a:pt x="9144" y="3156"/>
                  <a:pt x="7863" y="4680"/>
                  <a:pt x="9242" y="5943"/>
                </a:cubicBezTo>
                <a:cubicBezTo>
                  <a:pt x="10621" y="7206"/>
                  <a:pt x="16940" y="6890"/>
                  <a:pt x="19468" y="2471"/>
                </a:cubicBezTo>
                <a:cubicBezTo>
                  <a:pt x="19870" y="1569"/>
                  <a:pt x="21306" y="1434"/>
                  <a:pt x="20444" y="3373"/>
                </a:cubicBezTo>
                <a:cubicBezTo>
                  <a:pt x="19583" y="5312"/>
                  <a:pt x="14278" y="9926"/>
                  <a:pt x="5604" y="11910"/>
                </a:cubicBezTo>
                <a:cubicBezTo>
                  <a:pt x="5029" y="12001"/>
                  <a:pt x="5163" y="14195"/>
                  <a:pt x="6140" y="17713"/>
                </a:cubicBezTo>
                <a:cubicBezTo>
                  <a:pt x="6772" y="19742"/>
                  <a:pt x="6772" y="20824"/>
                  <a:pt x="6772" y="20824"/>
                </a:cubicBezTo>
                <a:lnTo>
                  <a:pt x="568" y="20824"/>
                </a:lnTo>
                <a:cubicBezTo>
                  <a:pt x="568" y="20824"/>
                  <a:pt x="395" y="13925"/>
                  <a:pt x="51" y="10407"/>
                </a:cubicBezTo>
                <a:cubicBezTo>
                  <a:pt x="-294" y="6890"/>
                  <a:pt x="1142" y="4906"/>
                  <a:pt x="3785" y="3598"/>
                </a:cubicBezTo>
                <a:cubicBezTo>
                  <a:pt x="6427" y="2290"/>
                  <a:pt x="7863" y="1343"/>
                  <a:pt x="9472" y="487"/>
                </a:cubicBezTo>
                <a:close/>
              </a:path>
            </a:pathLst>
          </a:custGeom>
          <a:solidFill>
            <a:srgbClr val="7D8287"/>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5" name="Shape 7"/>
          <p:cNvSpPr/>
          <p:nvPr/>
        </p:nvSpPr>
        <p:spPr>
          <a:xfrm>
            <a:off x="4079760" y="3052409"/>
            <a:ext cx="674711" cy="983802"/>
          </a:xfrm>
          <a:custGeom>
            <a:avLst/>
            <a:gdLst/>
            <a:ahLst/>
            <a:cxnLst>
              <a:cxn ang="0">
                <a:pos x="wd2" y="hd2"/>
              </a:cxn>
              <a:cxn ang="5400000">
                <a:pos x="wd2" y="hd2"/>
              </a:cxn>
              <a:cxn ang="10800000">
                <a:pos x="wd2" y="hd2"/>
              </a:cxn>
              <a:cxn ang="16200000">
                <a:pos x="wd2" y="hd2"/>
              </a:cxn>
            </a:cxnLst>
            <a:rect l="0" t="0" r="r" b="b"/>
            <a:pathLst>
              <a:path w="15553" h="21600" extrusionOk="0">
                <a:moveTo>
                  <a:pt x="8366" y="0"/>
                </a:moveTo>
                <a:cubicBezTo>
                  <a:pt x="-1772" y="5251"/>
                  <a:pt x="-3467" y="20424"/>
                  <a:pt x="7572" y="21593"/>
                </a:cubicBezTo>
                <a:lnTo>
                  <a:pt x="7723" y="21600"/>
                </a:lnTo>
                <a:cubicBezTo>
                  <a:pt x="18133" y="20726"/>
                  <a:pt x="17771" y="6679"/>
                  <a:pt x="8962" y="353"/>
                </a:cubicBezTo>
                <a:cubicBezTo>
                  <a:pt x="8962" y="353"/>
                  <a:pt x="8366" y="0"/>
                  <a:pt x="8366" y="0"/>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6" name="Shape 8"/>
          <p:cNvSpPr/>
          <p:nvPr/>
        </p:nvSpPr>
        <p:spPr>
          <a:xfrm>
            <a:off x="4497205" y="2278640"/>
            <a:ext cx="636104" cy="812173"/>
          </a:xfrm>
          <a:custGeom>
            <a:avLst/>
            <a:gdLst/>
            <a:ahLst/>
            <a:cxnLst>
              <a:cxn ang="0">
                <a:pos x="wd2" y="hd2"/>
              </a:cxn>
              <a:cxn ang="5400000">
                <a:pos x="wd2" y="hd2"/>
              </a:cxn>
              <a:cxn ang="10800000">
                <a:pos x="wd2" y="hd2"/>
              </a:cxn>
              <a:cxn ang="16200000">
                <a:pos x="wd2" y="hd2"/>
              </a:cxn>
            </a:cxnLst>
            <a:rect l="0" t="0" r="r" b="b"/>
            <a:pathLst>
              <a:path w="14207" h="19144" extrusionOk="0">
                <a:moveTo>
                  <a:pt x="11938" y="0"/>
                </a:moveTo>
                <a:cubicBezTo>
                  <a:pt x="2083" y="1055"/>
                  <a:pt x="-4544" y="13770"/>
                  <a:pt x="3787" y="18662"/>
                </a:cubicBezTo>
                <a:lnTo>
                  <a:pt x="3904" y="18721"/>
                </a:lnTo>
                <a:cubicBezTo>
                  <a:pt x="12450" y="21600"/>
                  <a:pt x="17056" y="9152"/>
                  <a:pt x="12286" y="518"/>
                </a:cubicBezTo>
                <a:cubicBezTo>
                  <a:pt x="12286" y="518"/>
                  <a:pt x="11938" y="0"/>
                  <a:pt x="11938" y="0"/>
                </a:cubicBezTo>
                <a:close/>
              </a:path>
            </a:pathLst>
          </a:custGeom>
          <a:solidFill>
            <a:srgbClr val="FFAF28"/>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7" name="Shape 9"/>
          <p:cNvSpPr/>
          <p:nvPr/>
        </p:nvSpPr>
        <p:spPr>
          <a:xfrm>
            <a:off x="5421150" y="3464344"/>
            <a:ext cx="534421" cy="634879"/>
          </a:xfrm>
          <a:custGeom>
            <a:avLst/>
            <a:gdLst/>
            <a:ahLst/>
            <a:cxnLst>
              <a:cxn ang="0">
                <a:pos x="wd2" y="hd2"/>
              </a:cxn>
              <a:cxn ang="5400000">
                <a:pos x="wd2" y="hd2"/>
              </a:cxn>
              <a:cxn ang="10800000">
                <a:pos x="wd2" y="hd2"/>
              </a:cxn>
              <a:cxn ang="16200000">
                <a:pos x="wd2" y="hd2"/>
              </a:cxn>
            </a:cxnLst>
            <a:rect l="0" t="0" r="r" b="b"/>
            <a:pathLst>
              <a:path w="14963" h="18351" extrusionOk="0">
                <a:moveTo>
                  <a:pt x="14115" y="1"/>
                </a:moveTo>
                <a:cubicBezTo>
                  <a:pt x="4478" y="-132"/>
                  <a:pt x="-4484" y="11676"/>
                  <a:pt x="2468" y="17520"/>
                </a:cubicBezTo>
                <a:lnTo>
                  <a:pt x="2568" y="17593"/>
                </a:lnTo>
                <a:cubicBezTo>
                  <a:pt x="10141" y="21468"/>
                  <a:pt x="17116" y="9682"/>
                  <a:pt x="14341" y="556"/>
                </a:cubicBezTo>
                <a:cubicBezTo>
                  <a:pt x="14341" y="556"/>
                  <a:pt x="14115" y="1"/>
                  <a:pt x="14115" y="1"/>
                </a:cubicBezTo>
                <a:close/>
              </a:path>
            </a:pathLst>
          </a:custGeom>
          <a:solidFill>
            <a:srgbClr val="FFC000">
              <a:alpha val="4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8" name="Shape 10"/>
          <p:cNvSpPr/>
          <p:nvPr/>
        </p:nvSpPr>
        <p:spPr>
          <a:xfrm>
            <a:off x="4441546" y="1605071"/>
            <a:ext cx="460413" cy="718912"/>
          </a:xfrm>
          <a:custGeom>
            <a:avLst/>
            <a:gdLst/>
            <a:ahLst/>
            <a:cxnLst>
              <a:cxn ang="0">
                <a:pos x="wd2" y="hd2"/>
              </a:cxn>
              <a:cxn ang="5400000">
                <a:pos x="wd2" y="hd2"/>
              </a:cxn>
              <a:cxn ang="10800000">
                <a:pos x="wd2" y="hd2"/>
              </a:cxn>
              <a:cxn ang="16200000">
                <a:pos x="wd2" y="hd2"/>
              </a:cxn>
            </a:cxnLst>
            <a:rect l="0" t="0" r="r" b="b"/>
            <a:pathLst>
              <a:path w="14450" h="20352" extrusionOk="0">
                <a:moveTo>
                  <a:pt x="4212" y="0"/>
                </a:moveTo>
                <a:cubicBezTo>
                  <a:pt x="-3177" y="7111"/>
                  <a:pt x="-480" y="21600"/>
                  <a:pt x="9460" y="20266"/>
                </a:cubicBezTo>
                <a:lnTo>
                  <a:pt x="9593" y="20239"/>
                </a:lnTo>
                <a:cubicBezTo>
                  <a:pt x="18423" y="17141"/>
                  <a:pt x="14243" y="4150"/>
                  <a:pt x="4828" y="198"/>
                </a:cubicBezTo>
                <a:cubicBezTo>
                  <a:pt x="4828" y="198"/>
                  <a:pt x="4212" y="0"/>
                  <a:pt x="4212" y="0"/>
                </a:cubicBezTo>
                <a:close/>
              </a:path>
            </a:pathLst>
          </a:custGeom>
          <a:solidFill>
            <a:srgbClr val="FA4655"/>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9" name="Shape 11"/>
          <p:cNvSpPr/>
          <p:nvPr/>
        </p:nvSpPr>
        <p:spPr>
          <a:xfrm>
            <a:off x="5309832" y="2445640"/>
            <a:ext cx="594624" cy="960856"/>
          </a:xfrm>
          <a:custGeom>
            <a:avLst/>
            <a:gdLst/>
            <a:ahLst/>
            <a:cxnLst>
              <a:cxn ang="0">
                <a:pos x="wd2" y="hd2"/>
              </a:cxn>
              <a:cxn ang="5400000">
                <a:pos x="wd2" y="hd2"/>
              </a:cxn>
              <a:cxn ang="10800000">
                <a:pos x="wd2" y="hd2"/>
              </a:cxn>
              <a:cxn ang="16200000">
                <a:pos x="wd2" y="hd2"/>
              </a:cxn>
            </a:cxnLst>
            <a:rect l="0" t="0" r="r" b="b"/>
            <a:pathLst>
              <a:path w="14973" h="21600" extrusionOk="0">
                <a:moveTo>
                  <a:pt x="9344" y="0"/>
                </a:moveTo>
                <a:cubicBezTo>
                  <a:pt x="-835" y="4589"/>
                  <a:pt x="-3976" y="19679"/>
                  <a:pt x="6414" y="21583"/>
                </a:cubicBezTo>
                <a:lnTo>
                  <a:pt x="6557" y="21600"/>
                </a:lnTo>
                <a:cubicBezTo>
                  <a:pt x="16554" y="21415"/>
                  <a:pt x="17624" y="7315"/>
                  <a:pt x="9876" y="393"/>
                </a:cubicBezTo>
                <a:cubicBezTo>
                  <a:pt x="9876" y="393"/>
                  <a:pt x="9344" y="0"/>
                  <a:pt x="9344" y="0"/>
                </a:cubicBezTo>
                <a:close/>
              </a:path>
            </a:pathLst>
          </a:custGeom>
          <a:solidFill>
            <a:srgbClr val="E8A87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0" name="Shape 12"/>
          <p:cNvSpPr/>
          <p:nvPr/>
        </p:nvSpPr>
        <p:spPr>
          <a:xfrm>
            <a:off x="4953612" y="1282202"/>
            <a:ext cx="643981" cy="903051"/>
          </a:xfrm>
          <a:custGeom>
            <a:avLst/>
            <a:gdLst/>
            <a:ahLst/>
            <a:cxnLst>
              <a:cxn ang="0">
                <a:pos x="wd2" y="hd2"/>
              </a:cxn>
              <a:cxn ang="5400000">
                <a:pos x="wd2" y="hd2"/>
              </a:cxn>
              <a:cxn ang="10800000">
                <a:pos x="wd2" y="hd2"/>
              </a:cxn>
              <a:cxn ang="16200000">
                <a:pos x="wd2" y="hd2"/>
              </a:cxn>
            </a:cxnLst>
            <a:rect l="0" t="0" r="r" b="b"/>
            <a:pathLst>
              <a:path w="14238" h="19070" extrusionOk="0">
                <a:moveTo>
                  <a:pt x="2155" y="0"/>
                </a:moveTo>
                <a:cubicBezTo>
                  <a:pt x="-3196" y="8084"/>
                  <a:pt x="2059" y="21600"/>
                  <a:pt x="10849" y="18658"/>
                </a:cubicBezTo>
                <a:lnTo>
                  <a:pt x="10966" y="18610"/>
                </a:lnTo>
                <a:cubicBezTo>
                  <a:pt x="18404" y="14154"/>
                  <a:pt x="12088" y="2329"/>
                  <a:pt x="2754" y="88"/>
                </a:cubicBezTo>
                <a:cubicBezTo>
                  <a:pt x="2754" y="88"/>
                  <a:pt x="2155" y="0"/>
                  <a:pt x="2155" y="0"/>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1" name="Shape 13"/>
          <p:cNvSpPr/>
          <p:nvPr/>
        </p:nvSpPr>
        <p:spPr>
          <a:xfrm>
            <a:off x="6055668" y="3353011"/>
            <a:ext cx="288730" cy="343005"/>
          </a:xfrm>
          <a:custGeom>
            <a:avLst/>
            <a:gdLst/>
            <a:ahLst/>
            <a:cxnLst>
              <a:cxn ang="0">
                <a:pos x="wd2" y="hd2"/>
              </a:cxn>
              <a:cxn ang="5400000">
                <a:pos x="wd2" y="hd2"/>
              </a:cxn>
              <a:cxn ang="10800000">
                <a:pos x="wd2" y="hd2"/>
              </a:cxn>
              <a:cxn ang="16200000">
                <a:pos x="wd2" y="hd2"/>
              </a:cxn>
            </a:cxnLst>
            <a:rect l="0" t="0" r="r" b="b"/>
            <a:pathLst>
              <a:path w="14963" h="18351" extrusionOk="0">
                <a:moveTo>
                  <a:pt x="14115" y="1"/>
                </a:moveTo>
                <a:cubicBezTo>
                  <a:pt x="4477" y="-132"/>
                  <a:pt x="-4484" y="11676"/>
                  <a:pt x="2468" y="17520"/>
                </a:cubicBezTo>
                <a:lnTo>
                  <a:pt x="2568" y="17593"/>
                </a:lnTo>
                <a:cubicBezTo>
                  <a:pt x="10141" y="21468"/>
                  <a:pt x="17116" y="9682"/>
                  <a:pt x="14341" y="556"/>
                </a:cubicBezTo>
                <a:cubicBezTo>
                  <a:pt x="14341" y="556"/>
                  <a:pt x="14115" y="1"/>
                  <a:pt x="14115" y="1"/>
                </a:cubicBezTo>
                <a:close/>
              </a:path>
            </a:pathLst>
          </a:custGeom>
          <a:solidFill>
            <a:srgbClr val="7D8287"/>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2" name="Shape 14"/>
          <p:cNvSpPr/>
          <p:nvPr/>
        </p:nvSpPr>
        <p:spPr>
          <a:xfrm>
            <a:off x="4669749" y="1248803"/>
            <a:ext cx="191601" cy="310076"/>
          </a:xfrm>
          <a:custGeom>
            <a:avLst/>
            <a:gdLst/>
            <a:ahLst/>
            <a:cxnLst>
              <a:cxn ang="0">
                <a:pos x="wd2" y="hd2"/>
              </a:cxn>
              <a:cxn ang="5400000">
                <a:pos x="wd2" y="hd2"/>
              </a:cxn>
              <a:cxn ang="10800000">
                <a:pos x="wd2" y="hd2"/>
              </a:cxn>
              <a:cxn ang="16200000">
                <a:pos x="wd2" y="hd2"/>
              </a:cxn>
            </a:cxnLst>
            <a:rect l="0" t="0" r="r" b="b"/>
            <a:pathLst>
              <a:path w="15103" h="21254" extrusionOk="0">
                <a:moveTo>
                  <a:pt x="5906" y="0"/>
                </a:moveTo>
                <a:cubicBezTo>
                  <a:pt x="-2850" y="6516"/>
                  <a:pt x="-1870" y="21600"/>
                  <a:pt x="8842" y="21247"/>
                </a:cubicBezTo>
                <a:lnTo>
                  <a:pt x="8987" y="21234"/>
                </a:lnTo>
                <a:cubicBezTo>
                  <a:pt x="18750" y="18966"/>
                  <a:pt x="16003" y="5263"/>
                  <a:pt x="6534" y="265"/>
                </a:cubicBezTo>
                <a:cubicBezTo>
                  <a:pt x="6534" y="265"/>
                  <a:pt x="5906" y="0"/>
                  <a:pt x="5906" y="0"/>
                </a:cubicBezTo>
                <a:close/>
              </a:path>
            </a:pathLst>
          </a:custGeom>
          <a:solidFill>
            <a:srgbClr val="E8A87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3" name="Shape 15"/>
          <p:cNvSpPr/>
          <p:nvPr/>
        </p:nvSpPr>
        <p:spPr>
          <a:xfrm>
            <a:off x="4285699" y="1059535"/>
            <a:ext cx="288450" cy="472959"/>
          </a:xfrm>
          <a:custGeom>
            <a:avLst/>
            <a:gdLst/>
            <a:ahLst/>
            <a:cxnLst>
              <a:cxn ang="0">
                <a:pos x="wd2" y="hd2"/>
              </a:cxn>
              <a:cxn ang="5400000">
                <a:pos x="wd2" y="hd2"/>
              </a:cxn>
              <a:cxn ang="10800000">
                <a:pos x="wd2" y="hd2"/>
              </a:cxn>
              <a:cxn ang="16200000">
                <a:pos x="wd2" y="hd2"/>
              </a:cxn>
            </a:cxnLst>
            <a:rect l="0" t="0" r="r" b="b"/>
            <a:pathLst>
              <a:path w="15575" h="21600" extrusionOk="0">
                <a:moveTo>
                  <a:pt x="7382" y="0"/>
                </a:moveTo>
                <a:cubicBezTo>
                  <a:pt x="-2342" y="5899"/>
                  <a:pt x="-2868" y="21150"/>
                  <a:pt x="8249" y="21600"/>
                </a:cubicBezTo>
                <a:lnTo>
                  <a:pt x="8400" y="21597"/>
                </a:lnTo>
                <a:cubicBezTo>
                  <a:pt x="18732" y="20049"/>
                  <a:pt x="17290" y="6054"/>
                  <a:pt x="8004" y="313"/>
                </a:cubicBezTo>
                <a:cubicBezTo>
                  <a:pt x="8004" y="313"/>
                  <a:pt x="7382" y="0"/>
                  <a:pt x="7382" y="0"/>
                </a:cubicBezTo>
                <a:close/>
              </a:path>
            </a:pathLst>
          </a:custGeom>
          <a:solidFill>
            <a:srgbClr val="7D8287">
              <a:alpha val="2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4" name="Shape 16"/>
          <p:cNvSpPr/>
          <p:nvPr/>
        </p:nvSpPr>
        <p:spPr>
          <a:xfrm>
            <a:off x="5916519" y="2323173"/>
            <a:ext cx="243129" cy="395971"/>
          </a:xfrm>
          <a:custGeom>
            <a:avLst/>
            <a:gdLst/>
            <a:ahLst/>
            <a:cxnLst>
              <a:cxn ang="0">
                <a:pos x="wd2" y="hd2"/>
              </a:cxn>
              <a:cxn ang="5400000">
                <a:pos x="wd2" y="hd2"/>
              </a:cxn>
              <a:cxn ang="10800000">
                <a:pos x="wd2" y="hd2"/>
              </a:cxn>
              <a:cxn ang="16200000">
                <a:pos x="wd2" y="hd2"/>
              </a:cxn>
            </a:cxnLst>
            <a:rect l="0" t="0" r="r" b="b"/>
            <a:pathLst>
              <a:path w="15267" h="21600" extrusionOk="0">
                <a:moveTo>
                  <a:pt x="9009" y="0"/>
                </a:moveTo>
                <a:cubicBezTo>
                  <a:pt x="-1221" y="4894"/>
                  <a:pt x="-3817" y="20022"/>
                  <a:pt x="6895" y="21587"/>
                </a:cubicBezTo>
                <a:lnTo>
                  <a:pt x="7042" y="21600"/>
                </a:lnTo>
                <a:cubicBezTo>
                  <a:pt x="17266" y="21097"/>
                  <a:pt x="17783" y="7022"/>
                  <a:pt x="9569" y="374"/>
                </a:cubicBezTo>
                <a:cubicBezTo>
                  <a:pt x="9569" y="374"/>
                  <a:pt x="9009" y="0"/>
                  <a:pt x="9009" y="0"/>
                </a:cubicBezTo>
                <a:close/>
              </a:path>
            </a:pathLst>
          </a:custGeom>
          <a:solidFill>
            <a:srgbClr val="FA4655"/>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5" name="Shape 17"/>
          <p:cNvSpPr/>
          <p:nvPr/>
        </p:nvSpPr>
        <p:spPr>
          <a:xfrm>
            <a:off x="5187382" y="2256373"/>
            <a:ext cx="257885" cy="378331"/>
          </a:xfrm>
          <a:custGeom>
            <a:avLst/>
            <a:gdLst/>
            <a:ahLst/>
            <a:cxnLst>
              <a:cxn ang="0">
                <a:pos x="wd2" y="hd2"/>
              </a:cxn>
              <a:cxn ang="5400000">
                <a:pos x="wd2" y="hd2"/>
              </a:cxn>
              <a:cxn ang="10800000">
                <a:pos x="wd2" y="hd2"/>
              </a:cxn>
              <a:cxn ang="16200000">
                <a:pos x="wd2" y="hd2"/>
              </a:cxn>
            </a:cxnLst>
            <a:rect l="0" t="0" r="r" b="b"/>
            <a:pathLst>
              <a:path w="14186" h="20061" extrusionOk="0">
                <a:moveTo>
                  <a:pt x="11428" y="0"/>
                </a:moveTo>
                <a:cubicBezTo>
                  <a:pt x="1516" y="2444"/>
                  <a:pt x="-4502" y="16133"/>
                  <a:pt x="4189" y="19870"/>
                </a:cubicBezTo>
                <a:lnTo>
                  <a:pt x="4311" y="19913"/>
                </a:lnTo>
                <a:cubicBezTo>
                  <a:pt x="13109" y="21600"/>
                  <a:pt x="17098" y="8462"/>
                  <a:pt x="11808" y="471"/>
                </a:cubicBezTo>
                <a:cubicBezTo>
                  <a:pt x="11808" y="471"/>
                  <a:pt x="11428" y="0"/>
                  <a:pt x="11428" y="0"/>
                </a:cubicBezTo>
                <a:close/>
              </a:path>
            </a:pathLst>
          </a:custGeom>
          <a:solidFill>
            <a:srgbClr val="E46C0A"/>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6" name="Shape 18"/>
          <p:cNvSpPr/>
          <p:nvPr/>
        </p:nvSpPr>
        <p:spPr>
          <a:xfrm>
            <a:off x="5977744" y="2807475"/>
            <a:ext cx="369576" cy="446105"/>
          </a:xfrm>
          <a:custGeom>
            <a:avLst/>
            <a:gdLst/>
            <a:ahLst/>
            <a:cxnLst>
              <a:cxn ang="0">
                <a:pos x="wd2" y="hd2"/>
              </a:cxn>
              <a:cxn ang="5400000">
                <a:pos x="wd2" y="hd2"/>
              </a:cxn>
              <a:cxn ang="10800000">
                <a:pos x="wd2" y="hd2"/>
              </a:cxn>
              <a:cxn ang="16200000">
                <a:pos x="wd2" y="hd2"/>
              </a:cxn>
            </a:cxnLst>
            <a:rect l="0" t="0" r="r" b="b"/>
            <a:pathLst>
              <a:path w="14867" h="18554" extrusionOk="0">
                <a:moveTo>
                  <a:pt x="13937" y="0"/>
                </a:moveTo>
                <a:cubicBezTo>
                  <a:pt x="4283" y="34"/>
                  <a:pt x="-4500" y="12033"/>
                  <a:pt x="2558" y="17774"/>
                </a:cubicBezTo>
                <a:lnTo>
                  <a:pt x="2659" y="17845"/>
                </a:lnTo>
                <a:cubicBezTo>
                  <a:pt x="10306" y="21600"/>
                  <a:pt x="17100" y="9658"/>
                  <a:pt x="14172" y="553"/>
                </a:cubicBezTo>
                <a:cubicBezTo>
                  <a:pt x="14172" y="553"/>
                  <a:pt x="13937" y="0"/>
                  <a:pt x="13937" y="0"/>
                </a:cubicBezTo>
                <a:close/>
              </a:path>
            </a:pathLst>
          </a:custGeom>
          <a:solidFill>
            <a:srgbClr val="FFC000">
              <a:alpha val="4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7" name="Shape 19"/>
          <p:cNvSpPr/>
          <p:nvPr/>
        </p:nvSpPr>
        <p:spPr>
          <a:xfrm>
            <a:off x="4903519" y="3057976"/>
            <a:ext cx="350444" cy="524267"/>
          </a:xfrm>
          <a:custGeom>
            <a:avLst/>
            <a:gdLst/>
            <a:ahLst/>
            <a:cxnLst>
              <a:cxn ang="0">
                <a:pos x="wd2" y="hd2"/>
              </a:cxn>
              <a:cxn ang="5400000">
                <a:pos x="wd2" y="hd2"/>
              </a:cxn>
              <a:cxn ang="10800000">
                <a:pos x="wd2" y="hd2"/>
              </a:cxn>
              <a:cxn ang="16200000">
                <a:pos x="wd2" y="hd2"/>
              </a:cxn>
            </a:cxnLst>
            <a:rect l="0" t="0" r="r" b="b"/>
            <a:pathLst>
              <a:path w="14210" h="20293" extrusionOk="0">
                <a:moveTo>
                  <a:pt x="11106" y="0"/>
                </a:moveTo>
                <a:cubicBezTo>
                  <a:pt x="1157" y="2766"/>
                  <a:pt x="-4461" y="16681"/>
                  <a:pt x="4466" y="20170"/>
                </a:cubicBezTo>
                <a:lnTo>
                  <a:pt x="4591" y="20189"/>
                </a:lnTo>
                <a:cubicBezTo>
                  <a:pt x="13556" y="21600"/>
                  <a:pt x="17139" y="8303"/>
                  <a:pt x="11507" y="460"/>
                </a:cubicBezTo>
                <a:cubicBezTo>
                  <a:pt x="11507" y="460"/>
                  <a:pt x="11106" y="0"/>
                  <a:pt x="11106" y="0"/>
                </a:cubicBezTo>
                <a:close/>
              </a:path>
            </a:pathLst>
          </a:custGeom>
          <a:solidFill>
            <a:srgbClr val="7D8287">
              <a:alpha val="2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8" name="Shape 20"/>
          <p:cNvSpPr/>
          <p:nvPr/>
        </p:nvSpPr>
        <p:spPr>
          <a:xfrm>
            <a:off x="5632656" y="1844438"/>
            <a:ext cx="350444" cy="524267"/>
          </a:xfrm>
          <a:custGeom>
            <a:avLst/>
            <a:gdLst/>
            <a:ahLst/>
            <a:cxnLst>
              <a:cxn ang="0">
                <a:pos x="wd2" y="hd2"/>
              </a:cxn>
              <a:cxn ang="5400000">
                <a:pos x="wd2" y="hd2"/>
              </a:cxn>
              <a:cxn ang="10800000">
                <a:pos x="wd2" y="hd2"/>
              </a:cxn>
              <a:cxn ang="16200000">
                <a:pos x="wd2" y="hd2"/>
              </a:cxn>
            </a:cxnLst>
            <a:rect l="0" t="0" r="r" b="b"/>
            <a:pathLst>
              <a:path w="14210" h="20293" extrusionOk="0">
                <a:moveTo>
                  <a:pt x="11106" y="0"/>
                </a:moveTo>
                <a:cubicBezTo>
                  <a:pt x="1157" y="2766"/>
                  <a:pt x="-4461" y="16681"/>
                  <a:pt x="4466" y="20170"/>
                </a:cubicBezTo>
                <a:lnTo>
                  <a:pt x="4591" y="20189"/>
                </a:lnTo>
                <a:cubicBezTo>
                  <a:pt x="13556" y="21600"/>
                  <a:pt x="17139" y="8303"/>
                  <a:pt x="11507" y="460"/>
                </a:cubicBezTo>
                <a:cubicBezTo>
                  <a:pt x="11507" y="460"/>
                  <a:pt x="11106" y="0"/>
                  <a:pt x="11106" y="0"/>
                </a:cubicBezTo>
                <a:close/>
              </a:path>
            </a:pathLst>
          </a:custGeom>
          <a:solidFill>
            <a:srgbClr val="7D8287">
              <a:alpha val="2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9" name="Shape 21"/>
          <p:cNvSpPr/>
          <p:nvPr/>
        </p:nvSpPr>
        <p:spPr>
          <a:xfrm>
            <a:off x="2777331" y="3636912"/>
            <a:ext cx="1598047" cy="2046850"/>
          </a:xfrm>
          <a:custGeom>
            <a:avLst/>
            <a:gdLst/>
            <a:ahLst/>
            <a:cxnLst>
              <a:cxn ang="0">
                <a:pos x="wd2" y="hd2"/>
              </a:cxn>
              <a:cxn ang="5400000">
                <a:pos x="wd2" y="hd2"/>
              </a:cxn>
              <a:cxn ang="10800000">
                <a:pos x="wd2" y="hd2"/>
              </a:cxn>
              <a:cxn ang="16200000">
                <a:pos x="wd2" y="hd2"/>
              </a:cxn>
            </a:cxnLst>
            <a:rect l="0" t="0" r="r" b="b"/>
            <a:pathLst>
              <a:path w="20715" h="20824" extrusionOk="0">
                <a:moveTo>
                  <a:pt x="11243" y="487"/>
                </a:moveTo>
                <a:cubicBezTo>
                  <a:pt x="9520" y="-776"/>
                  <a:pt x="7854" y="667"/>
                  <a:pt x="9807" y="1975"/>
                </a:cubicBezTo>
                <a:cubicBezTo>
                  <a:pt x="11571" y="3156"/>
                  <a:pt x="12852" y="4680"/>
                  <a:pt x="11473" y="5943"/>
                </a:cubicBezTo>
                <a:cubicBezTo>
                  <a:pt x="10094" y="7206"/>
                  <a:pt x="3775" y="6890"/>
                  <a:pt x="1247" y="2471"/>
                </a:cubicBezTo>
                <a:cubicBezTo>
                  <a:pt x="845" y="1569"/>
                  <a:pt x="-591" y="1434"/>
                  <a:pt x="271" y="3373"/>
                </a:cubicBezTo>
                <a:cubicBezTo>
                  <a:pt x="1132" y="5312"/>
                  <a:pt x="6437" y="9926"/>
                  <a:pt x="15111" y="11910"/>
                </a:cubicBezTo>
                <a:cubicBezTo>
                  <a:pt x="15686" y="12001"/>
                  <a:pt x="15552" y="14195"/>
                  <a:pt x="14575" y="17713"/>
                </a:cubicBezTo>
                <a:cubicBezTo>
                  <a:pt x="13943" y="19742"/>
                  <a:pt x="13943" y="20824"/>
                  <a:pt x="13943" y="20824"/>
                </a:cubicBezTo>
                <a:lnTo>
                  <a:pt x="20147" y="20824"/>
                </a:lnTo>
                <a:cubicBezTo>
                  <a:pt x="20147" y="20824"/>
                  <a:pt x="20320" y="13925"/>
                  <a:pt x="20664" y="10407"/>
                </a:cubicBezTo>
                <a:cubicBezTo>
                  <a:pt x="21009" y="6890"/>
                  <a:pt x="19573" y="4906"/>
                  <a:pt x="16930" y="3598"/>
                </a:cubicBezTo>
                <a:cubicBezTo>
                  <a:pt x="14288" y="2290"/>
                  <a:pt x="12852" y="1343"/>
                  <a:pt x="11243" y="487"/>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80" name="Shape 22"/>
          <p:cNvSpPr/>
          <p:nvPr/>
        </p:nvSpPr>
        <p:spPr>
          <a:xfrm>
            <a:off x="3723540" y="2278640"/>
            <a:ext cx="636104" cy="812173"/>
          </a:xfrm>
          <a:custGeom>
            <a:avLst/>
            <a:gdLst/>
            <a:ahLst/>
            <a:cxnLst>
              <a:cxn ang="0">
                <a:pos x="wd2" y="hd2"/>
              </a:cxn>
              <a:cxn ang="5400000">
                <a:pos x="wd2" y="hd2"/>
              </a:cxn>
              <a:cxn ang="10800000">
                <a:pos x="wd2" y="hd2"/>
              </a:cxn>
              <a:cxn ang="16200000">
                <a:pos x="wd2" y="hd2"/>
              </a:cxn>
            </a:cxnLst>
            <a:rect l="0" t="0" r="r" b="b"/>
            <a:pathLst>
              <a:path w="14207" h="19144" extrusionOk="0">
                <a:moveTo>
                  <a:pt x="2269" y="0"/>
                </a:moveTo>
                <a:cubicBezTo>
                  <a:pt x="12124" y="1055"/>
                  <a:pt x="18751" y="13770"/>
                  <a:pt x="10420" y="18662"/>
                </a:cubicBezTo>
                <a:lnTo>
                  <a:pt x="10303" y="18721"/>
                </a:lnTo>
                <a:cubicBezTo>
                  <a:pt x="1757" y="21600"/>
                  <a:pt x="-2849" y="9152"/>
                  <a:pt x="1921" y="518"/>
                </a:cubicBezTo>
                <a:cubicBezTo>
                  <a:pt x="1921" y="518"/>
                  <a:pt x="2269" y="0"/>
                  <a:pt x="2269" y="0"/>
                </a:cubicBezTo>
                <a:close/>
              </a:path>
            </a:pathLst>
          </a:custGeom>
          <a:solidFill>
            <a:srgbClr val="7D8287"/>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81" name="Shape 23"/>
          <p:cNvSpPr/>
          <p:nvPr/>
        </p:nvSpPr>
        <p:spPr>
          <a:xfrm>
            <a:off x="2905347" y="3464344"/>
            <a:ext cx="534421" cy="634879"/>
          </a:xfrm>
          <a:custGeom>
            <a:avLst/>
            <a:gdLst/>
            <a:ahLst/>
            <a:cxnLst>
              <a:cxn ang="0">
                <a:pos x="wd2" y="hd2"/>
              </a:cxn>
              <a:cxn ang="5400000">
                <a:pos x="wd2" y="hd2"/>
              </a:cxn>
              <a:cxn ang="10800000">
                <a:pos x="wd2" y="hd2"/>
              </a:cxn>
              <a:cxn ang="16200000">
                <a:pos x="wd2" y="hd2"/>
              </a:cxn>
            </a:cxnLst>
            <a:rect l="0" t="0" r="r" b="b"/>
            <a:pathLst>
              <a:path w="14963" h="18351" extrusionOk="0">
                <a:moveTo>
                  <a:pt x="848" y="1"/>
                </a:moveTo>
                <a:cubicBezTo>
                  <a:pt x="10485" y="-132"/>
                  <a:pt x="19447" y="11676"/>
                  <a:pt x="12495" y="17520"/>
                </a:cubicBezTo>
                <a:lnTo>
                  <a:pt x="12395" y="17593"/>
                </a:lnTo>
                <a:cubicBezTo>
                  <a:pt x="4822" y="21468"/>
                  <a:pt x="-2153" y="9682"/>
                  <a:pt x="622" y="556"/>
                </a:cubicBezTo>
                <a:cubicBezTo>
                  <a:pt x="622" y="556"/>
                  <a:pt x="848" y="1"/>
                  <a:pt x="848" y="1"/>
                </a:cubicBezTo>
                <a:close/>
              </a:path>
            </a:pathLst>
          </a:custGeom>
          <a:solidFill>
            <a:srgbClr val="E8A87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82" name="Shape 24"/>
          <p:cNvSpPr/>
          <p:nvPr/>
        </p:nvSpPr>
        <p:spPr>
          <a:xfrm>
            <a:off x="3946177" y="1688570"/>
            <a:ext cx="392492" cy="564654"/>
          </a:xfrm>
          <a:custGeom>
            <a:avLst/>
            <a:gdLst/>
            <a:ahLst/>
            <a:cxnLst>
              <a:cxn ang="0">
                <a:pos x="wd2" y="hd2"/>
              </a:cxn>
              <a:cxn ang="5400000">
                <a:pos x="wd2" y="hd2"/>
              </a:cxn>
              <a:cxn ang="10800000">
                <a:pos x="wd2" y="hd2"/>
              </a:cxn>
              <a:cxn ang="16200000">
                <a:pos x="wd2" y="hd2"/>
              </a:cxn>
            </a:cxnLst>
            <a:rect l="0" t="0" r="r" b="b"/>
            <a:pathLst>
              <a:path w="14202" h="19302" extrusionOk="0">
                <a:moveTo>
                  <a:pt x="11711" y="0"/>
                </a:moveTo>
                <a:cubicBezTo>
                  <a:pt x="17443" y="7894"/>
                  <a:pt x="12665" y="21600"/>
                  <a:pt x="3661" y="18972"/>
                </a:cubicBezTo>
                <a:lnTo>
                  <a:pt x="3541" y="18929"/>
                </a:lnTo>
                <a:cubicBezTo>
                  <a:pt x="-4157" y="14738"/>
                  <a:pt x="1760" y="2685"/>
                  <a:pt x="11109" y="109"/>
                </a:cubicBezTo>
                <a:cubicBezTo>
                  <a:pt x="11109" y="109"/>
                  <a:pt x="11711" y="0"/>
                  <a:pt x="11711" y="0"/>
                </a:cubicBezTo>
                <a:close/>
              </a:path>
            </a:pathLst>
          </a:custGeom>
          <a:solidFill>
            <a:srgbClr val="53A68F">
              <a:alpha val="4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83" name="Shape 25"/>
          <p:cNvSpPr/>
          <p:nvPr/>
        </p:nvSpPr>
        <p:spPr>
          <a:xfrm>
            <a:off x="2955441" y="2445640"/>
            <a:ext cx="594625" cy="960856"/>
          </a:xfrm>
          <a:custGeom>
            <a:avLst/>
            <a:gdLst/>
            <a:ahLst/>
            <a:cxnLst>
              <a:cxn ang="0">
                <a:pos x="wd2" y="hd2"/>
              </a:cxn>
              <a:cxn ang="5400000">
                <a:pos x="wd2" y="hd2"/>
              </a:cxn>
              <a:cxn ang="10800000">
                <a:pos x="wd2" y="hd2"/>
              </a:cxn>
              <a:cxn ang="16200000">
                <a:pos x="wd2" y="hd2"/>
              </a:cxn>
            </a:cxnLst>
            <a:rect l="0" t="0" r="r" b="b"/>
            <a:pathLst>
              <a:path w="14973" h="21600" extrusionOk="0">
                <a:moveTo>
                  <a:pt x="5629" y="0"/>
                </a:moveTo>
                <a:cubicBezTo>
                  <a:pt x="15808" y="4589"/>
                  <a:pt x="18949" y="19679"/>
                  <a:pt x="8559" y="21583"/>
                </a:cubicBezTo>
                <a:lnTo>
                  <a:pt x="8416" y="21600"/>
                </a:lnTo>
                <a:cubicBezTo>
                  <a:pt x="-1581" y="21415"/>
                  <a:pt x="-2651" y="7315"/>
                  <a:pt x="5097" y="393"/>
                </a:cubicBezTo>
                <a:cubicBezTo>
                  <a:pt x="5097" y="393"/>
                  <a:pt x="5629" y="0"/>
                  <a:pt x="5629" y="0"/>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84" name="Shape 26"/>
          <p:cNvSpPr/>
          <p:nvPr/>
        </p:nvSpPr>
        <p:spPr>
          <a:xfrm>
            <a:off x="3261567" y="1282202"/>
            <a:ext cx="643981" cy="903051"/>
          </a:xfrm>
          <a:custGeom>
            <a:avLst/>
            <a:gdLst/>
            <a:ahLst/>
            <a:cxnLst>
              <a:cxn ang="0">
                <a:pos x="wd2" y="hd2"/>
              </a:cxn>
              <a:cxn ang="5400000">
                <a:pos x="wd2" y="hd2"/>
              </a:cxn>
              <a:cxn ang="10800000">
                <a:pos x="wd2" y="hd2"/>
              </a:cxn>
              <a:cxn ang="16200000">
                <a:pos x="wd2" y="hd2"/>
              </a:cxn>
            </a:cxnLst>
            <a:rect l="0" t="0" r="r" b="b"/>
            <a:pathLst>
              <a:path w="14238" h="19070" extrusionOk="0">
                <a:moveTo>
                  <a:pt x="12083" y="0"/>
                </a:moveTo>
                <a:cubicBezTo>
                  <a:pt x="17434" y="8084"/>
                  <a:pt x="12179" y="21600"/>
                  <a:pt x="3389" y="18658"/>
                </a:cubicBezTo>
                <a:lnTo>
                  <a:pt x="3272" y="18610"/>
                </a:lnTo>
                <a:cubicBezTo>
                  <a:pt x="-4166" y="14154"/>
                  <a:pt x="2150" y="2329"/>
                  <a:pt x="11484" y="88"/>
                </a:cubicBezTo>
                <a:cubicBezTo>
                  <a:pt x="11484" y="88"/>
                  <a:pt x="12083" y="0"/>
                  <a:pt x="12083" y="0"/>
                </a:cubicBezTo>
                <a:close/>
              </a:path>
            </a:pathLst>
          </a:custGeom>
          <a:solidFill>
            <a:srgbClr val="E8A87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85" name="Shape 27"/>
          <p:cNvSpPr/>
          <p:nvPr/>
        </p:nvSpPr>
        <p:spPr>
          <a:xfrm>
            <a:off x="2515732" y="3353011"/>
            <a:ext cx="288730" cy="343005"/>
          </a:xfrm>
          <a:custGeom>
            <a:avLst/>
            <a:gdLst/>
            <a:ahLst/>
            <a:cxnLst>
              <a:cxn ang="0">
                <a:pos x="wd2" y="hd2"/>
              </a:cxn>
              <a:cxn ang="5400000">
                <a:pos x="wd2" y="hd2"/>
              </a:cxn>
              <a:cxn ang="10800000">
                <a:pos x="wd2" y="hd2"/>
              </a:cxn>
              <a:cxn ang="16200000">
                <a:pos x="wd2" y="hd2"/>
              </a:cxn>
            </a:cxnLst>
            <a:rect l="0" t="0" r="r" b="b"/>
            <a:pathLst>
              <a:path w="14963" h="18351" extrusionOk="0">
                <a:moveTo>
                  <a:pt x="848" y="1"/>
                </a:moveTo>
                <a:cubicBezTo>
                  <a:pt x="10485" y="-132"/>
                  <a:pt x="19447" y="11676"/>
                  <a:pt x="12495" y="17520"/>
                </a:cubicBezTo>
                <a:lnTo>
                  <a:pt x="12395" y="17593"/>
                </a:lnTo>
                <a:cubicBezTo>
                  <a:pt x="4822" y="21468"/>
                  <a:pt x="-2153" y="9682"/>
                  <a:pt x="622" y="556"/>
                </a:cubicBezTo>
                <a:cubicBezTo>
                  <a:pt x="622" y="556"/>
                  <a:pt x="848" y="1"/>
                  <a:pt x="848" y="1"/>
                </a:cubicBezTo>
                <a:close/>
              </a:path>
            </a:pathLst>
          </a:custGeom>
          <a:solidFill>
            <a:srgbClr val="FFAF28">
              <a:alpha val="4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86" name="Shape 28"/>
          <p:cNvSpPr/>
          <p:nvPr/>
        </p:nvSpPr>
        <p:spPr>
          <a:xfrm>
            <a:off x="3996271" y="1265502"/>
            <a:ext cx="207469" cy="335706"/>
          </a:xfrm>
          <a:custGeom>
            <a:avLst/>
            <a:gdLst/>
            <a:ahLst/>
            <a:cxnLst>
              <a:cxn ang="0">
                <a:pos x="wd2" y="hd2"/>
              </a:cxn>
              <a:cxn ang="5400000">
                <a:pos x="wd2" y="hd2"/>
              </a:cxn>
              <a:cxn ang="10800000">
                <a:pos x="wd2" y="hd2"/>
              </a:cxn>
              <a:cxn ang="16200000">
                <a:pos x="wd2" y="hd2"/>
              </a:cxn>
            </a:cxnLst>
            <a:rect l="0" t="0" r="r" b="b"/>
            <a:pathLst>
              <a:path w="15098" h="21248" extrusionOk="0">
                <a:moveTo>
                  <a:pt x="9202" y="0"/>
                </a:moveTo>
                <a:cubicBezTo>
                  <a:pt x="17950" y="6519"/>
                  <a:pt x="16959" y="21600"/>
                  <a:pt x="6253" y="21242"/>
                </a:cubicBezTo>
                <a:lnTo>
                  <a:pt x="6107" y="21228"/>
                </a:lnTo>
                <a:cubicBezTo>
                  <a:pt x="-3650" y="18955"/>
                  <a:pt x="-895" y="5256"/>
                  <a:pt x="8575" y="264"/>
                </a:cubicBezTo>
                <a:cubicBezTo>
                  <a:pt x="8575" y="264"/>
                  <a:pt x="9202" y="0"/>
                  <a:pt x="9202" y="0"/>
                </a:cubicBezTo>
                <a:close/>
              </a:path>
            </a:pathLst>
          </a:custGeom>
          <a:solidFill>
            <a:srgbClr val="FFAF28"/>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87" name="Shape 29"/>
          <p:cNvSpPr/>
          <p:nvPr/>
        </p:nvSpPr>
        <p:spPr>
          <a:xfrm>
            <a:off x="2666012" y="2362140"/>
            <a:ext cx="242339" cy="396911"/>
          </a:xfrm>
          <a:custGeom>
            <a:avLst/>
            <a:gdLst/>
            <a:ahLst/>
            <a:cxnLst>
              <a:cxn ang="0">
                <a:pos x="wd2" y="hd2"/>
              </a:cxn>
              <a:cxn ang="5400000">
                <a:pos x="wd2" y="hd2"/>
              </a:cxn>
              <a:cxn ang="10800000">
                <a:pos x="wd2" y="hd2"/>
              </a:cxn>
              <a:cxn ang="16200000">
                <a:pos x="wd2" y="hd2"/>
              </a:cxn>
            </a:cxnLst>
            <a:rect l="0" t="0" r="r" b="b"/>
            <a:pathLst>
              <a:path w="15566" h="21600" extrusionOk="0">
                <a:moveTo>
                  <a:pt x="6988" y="0"/>
                </a:moveTo>
                <a:cubicBezTo>
                  <a:pt x="17212" y="5235"/>
                  <a:pt x="19148" y="20406"/>
                  <a:pt x="8125" y="21593"/>
                </a:cubicBezTo>
                <a:lnTo>
                  <a:pt x="7974" y="21600"/>
                </a:lnTo>
                <a:cubicBezTo>
                  <a:pt x="-2452" y="20742"/>
                  <a:pt x="-2313" y="6693"/>
                  <a:pt x="6398" y="354"/>
                </a:cubicBezTo>
                <a:cubicBezTo>
                  <a:pt x="6398" y="354"/>
                  <a:pt x="6988" y="0"/>
                  <a:pt x="6988" y="0"/>
                </a:cubicBezTo>
                <a:close/>
              </a:path>
            </a:pathLst>
          </a:custGeom>
          <a:solidFill>
            <a:srgbClr val="14B4EB">
              <a:alpha val="4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88" name="Shape 30"/>
          <p:cNvSpPr/>
          <p:nvPr/>
        </p:nvSpPr>
        <p:spPr>
          <a:xfrm>
            <a:off x="3417414" y="2256373"/>
            <a:ext cx="257885" cy="378331"/>
          </a:xfrm>
          <a:custGeom>
            <a:avLst/>
            <a:gdLst/>
            <a:ahLst/>
            <a:cxnLst>
              <a:cxn ang="0">
                <a:pos x="wd2" y="hd2"/>
              </a:cxn>
              <a:cxn ang="5400000">
                <a:pos x="wd2" y="hd2"/>
              </a:cxn>
              <a:cxn ang="10800000">
                <a:pos x="wd2" y="hd2"/>
              </a:cxn>
              <a:cxn ang="16200000">
                <a:pos x="wd2" y="hd2"/>
              </a:cxn>
            </a:cxnLst>
            <a:rect l="0" t="0" r="r" b="b"/>
            <a:pathLst>
              <a:path w="14186" h="20061" extrusionOk="0">
                <a:moveTo>
                  <a:pt x="2758" y="0"/>
                </a:moveTo>
                <a:cubicBezTo>
                  <a:pt x="12670" y="2444"/>
                  <a:pt x="18688" y="16133"/>
                  <a:pt x="9997" y="19870"/>
                </a:cubicBezTo>
                <a:lnTo>
                  <a:pt x="9875" y="19913"/>
                </a:lnTo>
                <a:cubicBezTo>
                  <a:pt x="1077" y="21600"/>
                  <a:pt x="-2912" y="8462"/>
                  <a:pt x="2378" y="471"/>
                </a:cubicBezTo>
                <a:cubicBezTo>
                  <a:pt x="2378" y="471"/>
                  <a:pt x="2758" y="0"/>
                  <a:pt x="2758" y="0"/>
                </a:cubicBezTo>
                <a:close/>
              </a:path>
            </a:pathLst>
          </a:custGeom>
          <a:solidFill>
            <a:srgbClr val="FFAF28">
              <a:alpha val="4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89" name="Shape 31"/>
          <p:cNvSpPr/>
          <p:nvPr/>
        </p:nvSpPr>
        <p:spPr>
          <a:xfrm>
            <a:off x="2493468" y="2846442"/>
            <a:ext cx="387459" cy="426020"/>
          </a:xfrm>
          <a:custGeom>
            <a:avLst/>
            <a:gdLst/>
            <a:ahLst/>
            <a:cxnLst>
              <a:cxn ang="0">
                <a:pos x="wd2" y="hd2"/>
              </a:cxn>
              <a:cxn ang="5400000">
                <a:pos x="wd2" y="hd2"/>
              </a:cxn>
              <a:cxn ang="10800000">
                <a:pos x="wd2" y="hd2"/>
              </a:cxn>
              <a:cxn ang="16200000">
                <a:pos x="wd2" y="hd2"/>
              </a:cxn>
            </a:cxnLst>
            <a:rect l="0" t="0" r="r" b="b"/>
            <a:pathLst>
              <a:path w="15500" h="17345" extrusionOk="0">
                <a:moveTo>
                  <a:pt x="515" y="53"/>
                </a:moveTo>
                <a:cubicBezTo>
                  <a:pt x="10074" y="-855"/>
                  <a:pt x="19879" y="9980"/>
                  <a:pt x="13425" y="16261"/>
                </a:cubicBezTo>
                <a:lnTo>
                  <a:pt x="13331" y="16340"/>
                </a:lnTo>
                <a:cubicBezTo>
                  <a:pt x="6110" y="20745"/>
                  <a:pt x="-1721" y="9772"/>
                  <a:pt x="333" y="615"/>
                </a:cubicBezTo>
                <a:cubicBezTo>
                  <a:pt x="333" y="615"/>
                  <a:pt x="515" y="53"/>
                  <a:pt x="515" y="53"/>
                </a:cubicBezTo>
                <a:close/>
              </a:path>
            </a:pathLst>
          </a:custGeom>
          <a:solidFill>
            <a:srgbClr val="7D8287">
              <a:alpha val="2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90" name="Shape 32"/>
          <p:cNvSpPr/>
          <p:nvPr/>
        </p:nvSpPr>
        <p:spPr>
          <a:xfrm>
            <a:off x="3606655" y="3057976"/>
            <a:ext cx="350444" cy="524267"/>
          </a:xfrm>
          <a:custGeom>
            <a:avLst/>
            <a:gdLst/>
            <a:ahLst/>
            <a:cxnLst>
              <a:cxn ang="0">
                <a:pos x="wd2" y="hd2"/>
              </a:cxn>
              <a:cxn ang="5400000">
                <a:pos x="wd2" y="hd2"/>
              </a:cxn>
              <a:cxn ang="10800000">
                <a:pos x="wd2" y="hd2"/>
              </a:cxn>
              <a:cxn ang="16200000">
                <a:pos x="wd2" y="hd2"/>
              </a:cxn>
            </a:cxnLst>
            <a:rect l="0" t="0" r="r" b="b"/>
            <a:pathLst>
              <a:path w="14210" h="20293" extrusionOk="0">
                <a:moveTo>
                  <a:pt x="3104" y="0"/>
                </a:moveTo>
                <a:cubicBezTo>
                  <a:pt x="13053" y="2766"/>
                  <a:pt x="18671" y="16681"/>
                  <a:pt x="9744" y="20170"/>
                </a:cubicBezTo>
                <a:lnTo>
                  <a:pt x="9619" y="20189"/>
                </a:lnTo>
                <a:cubicBezTo>
                  <a:pt x="654" y="21600"/>
                  <a:pt x="-2929" y="8303"/>
                  <a:pt x="2703" y="460"/>
                </a:cubicBezTo>
                <a:cubicBezTo>
                  <a:pt x="2703" y="460"/>
                  <a:pt x="3104" y="0"/>
                  <a:pt x="3104" y="0"/>
                </a:cubicBezTo>
                <a:close/>
              </a:path>
            </a:pathLst>
          </a:custGeom>
          <a:solidFill>
            <a:srgbClr val="E46C0A"/>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91" name="Shape 33"/>
          <p:cNvSpPr/>
          <p:nvPr/>
        </p:nvSpPr>
        <p:spPr>
          <a:xfrm>
            <a:off x="2877517" y="1844438"/>
            <a:ext cx="350444" cy="524267"/>
          </a:xfrm>
          <a:custGeom>
            <a:avLst/>
            <a:gdLst/>
            <a:ahLst/>
            <a:cxnLst>
              <a:cxn ang="0">
                <a:pos x="wd2" y="hd2"/>
              </a:cxn>
              <a:cxn ang="5400000">
                <a:pos x="wd2" y="hd2"/>
              </a:cxn>
              <a:cxn ang="10800000">
                <a:pos x="wd2" y="hd2"/>
              </a:cxn>
              <a:cxn ang="16200000">
                <a:pos x="wd2" y="hd2"/>
              </a:cxn>
            </a:cxnLst>
            <a:rect l="0" t="0" r="r" b="b"/>
            <a:pathLst>
              <a:path w="14210" h="20293" extrusionOk="0">
                <a:moveTo>
                  <a:pt x="3104" y="0"/>
                </a:moveTo>
                <a:cubicBezTo>
                  <a:pt x="13053" y="2766"/>
                  <a:pt x="18671" y="16681"/>
                  <a:pt x="9744" y="20170"/>
                </a:cubicBezTo>
                <a:lnTo>
                  <a:pt x="9619" y="20189"/>
                </a:lnTo>
                <a:cubicBezTo>
                  <a:pt x="654" y="21600"/>
                  <a:pt x="-2929" y="8303"/>
                  <a:pt x="2703" y="460"/>
                </a:cubicBezTo>
                <a:cubicBezTo>
                  <a:pt x="2703" y="460"/>
                  <a:pt x="3104" y="0"/>
                  <a:pt x="3104" y="0"/>
                </a:cubicBezTo>
                <a:close/>
              </a:path>
            </a:pathLst>
          </a:custGeom>
          <a:solidFill>
            <a:srgbClr val="E46C0A"/>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92" name="Rectangle 33"/>
          <p:cNvSpPr/>
          <p:nvPr/>
        </p:nvSpPr>
        <p:spPr>
          <a:xfrm>
            <a:off x="5432946" y="2862555"/>
            <a:ext cx="394998" cy="223148"/>
          </a:xfrm>
          <a:prstGeom prst="rect">
            <a:avLst/>
          </a:prstGeom>
        </p:spPr>
        <p:txBody>
          <a:bodyPr wrap="none" lIns="68589" tIns="34295" rIns="68589" bIns="34295" anchor="ctr">
            <a:spAutoFit/>
          </a:bodyPr>
          <a:lstStyle/>
          <a:p>
            <a:pPr lvl="0" algn="ctr" defTabSz="914400">
              <a:defRPr/>
            </a:pPr>
            <a:r>
              <a:rPr lang="zh-CN" altLang="en-US" sz="1000" kern="0" dirty="0">
                <a:solidFill>
                  <a:srgbClr val="FEFEFE"/>
                </a:solidFill>
                <a:latin typeface="微软雅黑" pitchFamily="34" charset="-122"/>
                <a:ea typeface="微软雅黑" pitchFamily="34" charset="-122"/>
              </a:rPr>
              <a:t>文字</a:t>
            </a:r>
            <a:endParaRPr lang="en-US" altLang="zh-CN" sz="1000" kern="0" dirty="0">
              <a:solidFill>
                <a:srgbClr val="FEFEFE"/>
              </a:solidFill>
              <a:latin typeface="微软雅黑" pitchFamily="34" charset="-122"/>
              <a:ea typeface="微软雅黑" pitchFamily="34" charset="-122"/>
            </a:endParaRPr>
          </a:p>
        </p:txBody>
      </p:sp>
      <p:sp>
        <p:nvSpPr>
          <p:cNvPr id="93" name="Rectangle 34"/>
          <p:cNvSpPr/>
          <p:nvPr/>
        </p:nvSpPr>
        <p:spPr>
          <a:xfrm>
            <a:off x="5047618" y="1641717"/>
            <a:ext cx="394998" cy="223148"/>
          </a:xfrm>
          <a:prstGeom prst="rect">
            <a:avLst/>
          </a:prstGeom>
        </p:spPr>
        <p:txBody>
          <a:bodyPr wrap="none" lIns="68589" tIns="34295" rIns="68589" bIns="34295" anchor="ctr">
            <a:spAutoFit/>
          </a:bodyPr>
          <a:lstStyle/>
          <a:p>
            <a:pPr lvl="0" algn="ctr" defTabSz="914400">
              <a:defRPr/>
            </a:pPr>
            <a:r>
              <a:rPr lang="zh-CN" altLang="en-US" sz="1000" kern="0" dirty="0">
                <a:solidFill>
                  <a:srgbClr val="FEFEFE"/>
                </a:solidFill>
                <a:latin typeface="微软雅黑" pitchFamily="34" charset="-122"/>
                <a:ea typeface="微软雅黑" pitchFamily="34" charset="-122"/>
              </a:rPr>
              <a:t>文字</a:t>
            </a:r>
            <a:endParaRPr lang="en-US" altLang="zh-CN" sz="1000" kern="0" dirty="0">
              <a:solidFill>
                <a:srgbClr val="FEFEFE"/>
              </a:solidFill>
              <a:latin typeface="微软雅黑" pitchFamily="34" charset="-122"/>
              <a:ea typeface="微软雅黑" pitchFamily="34" charset="-122"/>
            </a:endParaRPr>
          </a:p>
        </p:txBody>
      </p:sp>
      <p:sp>
        <p:nvSpPr>
          <p:cNvPr id="94" name="Rectangle 35"/>
          <p:cNvSpPr/>
          <p:nvPr/>
        </p:nvSpPr>
        <p:spPr>
          <a:xfrm>
            <a:off x="3060563" y="2869795"/>
            <a:ext cx="394998" cy="223148"/>
          </a:xfrm>
          <a:prstGeom prst="rect">
            <a:avLst/>
          </a:prstGeom>
        </p:spPr>
        <p:txBody>
          <a:bodyPr wrap="none" lIns="68589" tIns="34295" rIns="68589" bIns="34295" anchor="ctr">
            <a:spAutoFit/>
          </a:bodyPr>
          <a:lstStyle/>
          <a:p>
            <a:pPr lvl="0" algn="ctr" defTabSz="914400">
              <a:defRPr/>
            </a:pPr>
            <a:r>
              <a:rPr lang="zh-CN" altLang="en-US" sz="1000" kern="0" dirty="0">
                <a:solidFill>
                  <a:srgbClr val="FEFEFE"/>
                </a:solidFill>
                <a:latin typeface="微软雅黑" pitchFamily="34" charset="-122"/>
                <a:ea typeface="微软雅黑" pitchFamily="34" charset="-122"/>
              </a:rPr>
              <a:t>文字</a:t>
            </a:r>
            <a:endParaRPr lang="en-US" altLang="zh-CN" sz="1000" kern="0" dirty="0">
              <a:solidFill>
                <a:srgbClr val="FEFEFE"/>
              </a:solidFill>
              <a:latin typeface="微软雅黑" pitchFamily="34" charset="-122"/>
              <a:ea typeface="微软雅黑" pitchFamily="34" charset="-122"/>
            </a:endParaRPr>
          </a:p>
        </p:txBody>
      </p:sp>
      <p:sp>
        <p:nvSpPr>
          <p:cNvPr id="95" name="Rectangle 36"/>
          <p:cNvSpPr/>
          <p:nvPr/>
        </p:nvSpPr>
        <p:spPr>
          <a:xfrm>
            <a:off x="4609095" y="2595740"/>
            <a:ext cx="394998" cy="223148"/>
          </a:xfrm>
          <a:prstGeom prst="rect">
            <a:avLst/>
          </a:prstGeom>
        </p:spPr>
        <p:txBody>
          <a:bodyPr wrap="none" lIns="68589" tIns="34295" rIns="68589" bIns="34295" anchor="ctr">
            <a:spAutoFit/>
          </a:bodyPr>
          <a:lstStyle/>
          <a:p>
            <a:pPr lvl="0" algn="ctr" defTabSz="914400">
              <a:defRPr/>
            </a:pPr>
            <a:r>
              <a:rPr lang="zh-CN" altLang="en-US" sz="1000" kern="0" dirty="0">
                <a:solidFill>
                  <a:srgbClr val="FEFEFE"/>
                </a:solidFill>
                <a:latin typeface="微软雅黑" pitchFamily="34" charset="-122"/>
                <a:ea typeface="微软雅黑" pitchFamily="34" charset="-122"/>
              </a:rPr>
              <a:t>文字</a:t>
            </a:r>
            <a:endParaRPr lang="en-US" altLang="zh-CN" sz="1000" kern="0" dirty="0">
              <a:solidFill>
                <a:srgbClr val="FEFEFE"/>
              </a:solidFill>
              <a:latin typeface="微软雅黑" pitchFamily="34" charset="-122"/>
              <a:ea typeface="微软雅黑" pitchFamily="34" charset="-122"/>
            </a:endParaRPr>
          </a:p>
        </p:txBody>
      </p:sp>
      <p:sp>
        <p:nvSpPr>
          <p:cNvPr id="96" name="Rectangle 37"/>
          <p:cNvSpPr/>
          <p:nvPr/>
        </p:nvSpPr>
        <p:spPr>
          <a:xfrm>
            <a:off x="3348857" y="1748430"/>
            <a:ext cx="394998" cy="223148"/>
          </a:xfrm>
          <a:prstGeom prst="rect">
            <a:avLst/>
          </a:prstGeom>
        </p:spPr>
        <p:txBody>
          <a:bodyPr wrap="none" lIns="68589" tIns="34295" rIns="68589" bIns="34295" anchor="ctr">
            <a:spAutoFit/>
          </a:bodyPr>
          <a:lstStyle/>
          <a:p>
            <a:pPr lvl="0" algn="ctr" defTabSz="914400">
              <a:defRPr/>
            </a:pPr>
            <a:r>
              <a:rPr lang="zh-CN" altLang="en-US" sz="1000" kern="0" dirty="0">
                <a:solidFill>
                  <a:srgbClr val="FEFEFE"/>
                </a:solidFill>
                <a:latin typeface="微软雅黑" pitchFamily="34" charset="-122"/>
                <a:ea typeface="微软雅黑" pitchFamily="34" charset="-122"/>
              </a:rPr>
              <a:t>文字</a:t>
            </a:r>
            <a:endParaRPr lang="en-US" altLang="zh-CN" sz="1000" kern="0" dirty="0">
              <a:solidFill>
                <a:srgbClr val="FEFEFE"/>
              </a:solidFill>
              <a:latin typeface="微软雅黑" pitchFamily="34" charset="-122"/>
              <a:ea typeface="微软雅黑" pitchFamily="34" charset="-122"/>
            </a:endParaRPr>
          </a:p>
        </p:txBody>
      </p:sp>
      <p:sp>
        <p:nvSpPr>
          <p:cNvPr id="97" name="Rectangle 38"/>
          <p:cNvSpPr/>
          <p:nvPr/>
        </p:nvSpPr>
        <p:spPr>
          <a:xfrm>
            <a:off x="4473175" y="1920801"/>
            <a:ext cx="394998" cy="223148"/>
          </a:xfrm>
          <a:prstGeom prst="rect">
            <a:avLst/>
          </a:prstGeom>
        </p:spPr>
        <p:txBody>
          <a:bodyPr wrap="none" lIns="68589" tIns="34295" rIns="68589" bIns="34295"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000" kern="0" dirty="0" smtClean="0">
                <a:solidFill>
                  <a:srgbClr val="FEFEFE"/>
                </a:solidFill>
                <a:latin typeface="微软雅黑" pitchFamily="34" charset="-122"/>
                <a:ea typeface="微软雅黑" pitchFamily="34" charset="-122"/>
              </a:rPr>
              <a:t>文</a:t>
            </a:r>
            <a:r>
              <a:rPr lang="zh-CN" altLang="en-US" sz="1000" kern="0" dirty="0">
                <a:solidFill>
                  <a:srgbClr val="FEFEFE"/>
                </a:solidFill>
                <a:latin typeface="微软雅黑" pitchFamily="34" charset="-122"/>
                <a:ea typeface="微软雅黑" pitchFamily="34" charset="-122"/>
              </a:rPr>
              <a:t>字</a:t>
            </a:r>
            <a:endParaRPr kumimoji="0" lang="en-US" sz="1000" b="0" i="0" u="none" strike="noStrike" kern="0" cap="none" spc="0" normalizeH="0" baseline="0" noProof="0" dirty="0">
              <a:ln>
                <a:noFill/>
              </a:ln>
              <a:solidFill>
                <a:srgbClr val="FEFEFE"/>
              </a:solidFill>
              <a:effectLst/>
              <a:uLnTx/>
              <a:uFillTx/>
              <a:latin typeface="微软雅黑" pitchFamily="34" charset="-122"/>
              <a:ea typeface="微软雅黑" pitchFamily="34" charset="-122"/>
            </a:endParaRPr>
          </a:p>
        </p:txBody>
      </p:sp>
      <p:sp>
        <p:nvSpPr>
          <p:cNvPr id="98" name="Rectangle 39"/>
          <p:cNvSpPr/>
          <p:nvPr/>
        </p:nvSpPr>
        <p:spPr>
          <a:xfrm>
            <a:off x="4205815" y="3453200"/>
            <a:ext cx="394998" cy="223148"/>
          </a:xfrm>
          <a:prstGeom prst="rect">
            <a:avLst/>
          </a:prstGeom>
        </p:spPr>
        <p:txBody>
          <a:bodyPr wrap="none" lIns="68589" tIns="34295" rIns="68589" bIns="34295" anchor="ctr">
            <a:spAutoFit/>
          </a:bodyPr>
          <a:lstStyle/>
          <a:p>
            <a:pPr lvl="0" algn="ctr" defTabSz="914400">
              <a:defRPr/>
            </a:pPr>
            <a:r>
              <a:rPr lang="zh-CN" altLang="en-US" sz="1000" kern="0" dirty="0">
                <a:solidFill>
                  <a:srgbClr val="FEFEFE"/>
                </a:solidFill>
                <a:latin typeface="微软雅黑" pitchFamily="34" charset="-122"/>
                <a:ea typeface="微软雅黑" pitchFamily="34" charset="-122"/>
              </a:rPr>
              <a:t>文字</a:t>
            </a:r>
            <a:endParaRPr lang="en-US" altLang="zh-CN" sz="1000" kern="0" dirty="0">
              <a:solidFill>
                <a:srgbClr val="FEFEFE"/>
              </a:solidFill>
              <a:latin typeface="微软雅黑" pitchFamily="34" charset="-122"/>
              <a:ea typeface="微软雅黑" pitchFamily="34" charset="-122"/>
            </a:endParaRPr>
          </a:p>
        </p:txBody>
      </p:sp>
      <p:sp>
        <p:nvSpPr>
          <p:cNvPr id="99" name="Rectangle 40"/>
          <p:cNvSpPr/>
          <p:nvPr/>
        </p:nvSpPr>
        <p:spPr>
          <a:xfrm>
            <a:off x="3830028" y="2473124"/>
            <a:ext cx="433471" cy="423203"/>
          </a:xfrm>
          <a:prstGeom prst="rect">
            <a:avLst/>
          </a:prstGeom>
        </p:spPr>
        <p:txBody>
          <a:bodyPr wrap="none" lIns="68589" tIns="34295" rIns="68589" bIns="34295" anchor="ctr">
            <a:spAutoFit/>
          </a:bodyPr>
          <a:lstStyle/>
          <a:p>
            <a:pPr algn="ctr"/>
            <a:r>
              <a:rPr lang="en-US" sz="2300" dirty="0">
                <a:solidFill>
                  <a:srgbClr val="FEFEFE"/>
                </a:solidFill>
                <a:latin typeface="FontAwesome" pitchFamily="2" charset="0"/>
              </a:rPr>
              <a:t></a:t>
            </a:r>
          </a:p>
        </p:txBody>
      </p:sp>
      <p:cxnSp>
        <p:nvCxnSpPr>
          <p:cNvPr id="100" name="Straight Connector 41"/>
          <p:cNvCxnSpPr/>
          <p:nvPr/>
        </p:nvCxnSpPr>
        <p:spPr>
          <a:xfrm>
            <a:off x="2286424" y="1663496"/>
            <a:ext cx="1263642" cy="0"/>
          </a:xfrm>
          <a:prstGeom prst="line">
            <a:avLst/>
          </a:prstGeom>
          <a:noFill/>
          <a:ln w="12700" cap="flat" cmpd="sng" algn="ctr">
            <a:solidFill>
              <a:srgbClr val="000000">
                <a:alpha val="20000"/>
              </a:srgbClr>
            </a:solidFill>
            <a:prstDash val="sysDash"/>
            <a:miter lim="800000"/>
            <a:tailEnd type="oval" w="lg" len="lg"/>
          </a:ln>
          <a:effectLst/>
        </p:spPr>
      </p:cxnSp>
      <p:cxnSp>
        <p:nvCxnSpPr>
          <p:cNvPr id="101" name="Straight Connector 43"/>
          <p:cNvCxnSpPr/>
          <p:nvPr/>
        </p:nvCxnSpPr>
        <p:spPr>
          <a:xfrm>
            <a:off x="2286424" y="2551452"/>
            <a:ext cx="1585235" cy="0"/>
          </a:xfrm>
          <a:prstGeom prst="line">
            <a:avLst/>
          </a:prstGeom>
          <a:noFill/>
          <a:ln w="12700" cap="flat" cmpd="sng" algn="ctr">
            <a:solidFill>
              <a:srgbClr val="000000">
                <a:alpha val="20000"/>
              </a:srgbClr>
            </a:solidFill>
            <a:prstDash val="sysDash"/>
            <a:miter lim="800000"/>
            <a:tailEnd type="oval" w="lg" len="lg"/>
          </a:ln>
          <a:effectLst/>
        </p:spPr>
      </p:cxnSp>
      <p:cxnSp>
        <p:nvCxnSpPr>
          <p:cNvPr id="102" name="Straight Connector 45"/>
          <p:cNvCxnSpPr/>
          <p:nvPr/>
        </p:nvCxnSpPr>
        <p:spPr>
          <a:xfrm>
            <a:off x="2355015" y="3306065"/>
            <a:ext cx="922180" cy="0"/>
          </a:xfrm>
          <a:prstGeom prst="line">
            <a:avLst/>
          </a:prstGeom>
          <a:noFill/>
          <a:ln w="12700" cap="flat" cmpd="sng" algn="ctr">
            <a:solidFill>
              <a:srgbClr val="000000">
                <a:alpha val="20000"/>
              </a:srgbClr>
            </a:solidFill>
            <a:prstDash val="sysDash"/>
            <a:miter lim="800000"/>
            <a:tailEnd type="oval" w="lg" len="lg"/>
          </a:ln>
          <a:effectLst/>
        </p:spPr>
      </p:cxnSp>
      <p:cxnSp>
        <p:nvCxnSpPr>
          <p:cNvPr id="103" name="Straight Connector 48"/>
          <p:cNvCxnSpPr/>
          <p:nvPr/>
        </p:nvCxnSpPr>
        <p:spPr>
          <a:xfrm>
            <a:off x="2355015" y="3877742"/>
            <a:ext cx="2050136" cy="0"/>
          </a:xfrm>
          <a:prstGeom prst="line">
            <a:avLst/>
          </a:prstGeom>
          <a:noFill/>
          <a:ln w="12700" cap="flat" cmpd="sng" algn="ctr">
            <a:solidFill>
              <a:srgbClr val="000000">
                <a:alpha val="20000"/>
              </a:srgbClr>
            </a:solidFill>
            <a:prstDash val="sysDash"/>
            <a:miter lim="800000"/>
            <a:tailEnd type="oval" w="lg" len="lg"/>
          </a:ln>
          <a:effectLst/>
        </p:spPr>
      </p:cxnSp>
      <p:cxnSp>
        <p:nvCxnSpPr>
          <p:cNvPr id="104" name="Straight Connector 50"/>
          <p:cNvCxnSpPr/>
          <p:nvPr/>
        </p:nvCxnSpPr>
        <p:spPr>
          <a:xfrm>
            <a:off x="5197769" y="1526294"/>
            <a:ext cx="1493779" cy="0"/>
          </a:xfrm>
          <a:prstGeom prst="line">
            <a:avLst/>
          </a:prstGeom>
          <a:noFill/>
          <a:ln w="12700" cap="flat" cmpd="sng" algn="ctr">
            <a:solidFill>
              <a:srgbClr val="000000">
                <a:alpha val="20000"/>
              </a:srgbClr>
            </a:solidFill>
            <a:prstDash val="sysDash"/>
            <a:miter lim="800000"/>
            <a:headEnd type="oval" w="lg" len="lg"/>
            <a:tailEnd type="none" w="lg" len="lg"/>
          </a:ln>
          <a:effectLst/>
        </p:spPr>
      </p:cxnSp>
      <p:cxnSp>
        <p:nvCxnSpPr>
          <p:cNvPr id="105" name="Straight Connector 52"/>
          <p:cNvCxnSpPr/>
          <p:nvPr/>
        </p:nvCxnSpPr>
        <p:spPr>
          <a:xfrm>
            <a:off x="4664276" y="2212306"/>
            <a:ext cx="2027272" cy="0"/>
          </a:xfrm>
          <a:prstGeom prst="line">
            <a:avLst/>
          </a:prstGeom>
          <a:noFill/>
          <a:ln w="12700" cap="flat" cmpd="sng" algn="ctr">
            <a:solidFill>
              <a:srgbClr val="000000">
                <a:alpha val="20000"/>
              </a:srgbClr>
            </a:solidFill>
            <a:prstDash val="sysDash"/>
            <a:miter lim="800000"/>
            <a:headEnd type="oval" w="lg" len="lg"/>
            <a:tailEnd type="none" w="lg" len="lg"/>
          </a:ln>
          <a:effectLst/>
        </p:spPr>
      </p:cxnSp>
      <p:cxnSp>
        <p:nvCxnSpPr>
          <p:cNvPr id="106" name="Straight Connector 54"/>
          <p:cNvCxnSpPr/>
          <p:nvPr/>
        </p:nvCxnSpPr>
        <p:spPr>
          <a:xfrm>
            <a:off x="4991993" y="2761115"/>
            <a:ext cx="1699555" cy="0"/>
          </a:xfrm>
          <a:prstGeom prst="line">
            <a:avLst/>
          </a:prstGeom>
          <a:noFill/>
          <a:ln w="12700" cap="flat" cmpd="sng" algn="ctr">
            <a:solidFill>
              <a:srgbClr val="000000">
                <a:alpha val="20000"/>
              </a:srgbClr>
            </a:solidFill>
            <a:prstDash val="sysDash"/>
            <a:miter lim="800000"/>
            <a:headEnd type="oval" w="lg" len="lg"/>
            <a:tailEnd type="none" w="lg" len="lg"/>
          </a:ln>
          <a:effectLst/>
        </p:spPr>
      </p:cxnSp>
      <p:cxnSp>
        <p:nvCxnSpPr>
          <p:cNvPr id="107" name="Straight Connector 56"/>
          <p:cNvCxnSpPr/>
          <p:nvPr/>
        </p:nvCxnSpPr>
        <p:spPr>
          <a:xfrm>
            <a:off x="5578835" y="3287057"/>
            <a:ext cx="1112713" cy="0"/>
          </a:xfrm>
          <a:prstGeom prst="line">
            <a:avLst/>
          </a:prstGeom>
          <a:noFill/>
          <a:ln w="12700" cap="flat" cmpd="sng" algn="ctr">
            <a:solidFill>
              <a:srgbClr val="000000">
                <a:alpha val="20000"/>
              </a:srgbClr>
            </a:solidFill>
            <a:prstDash val="sysDash"/>
            <a:miter lim="800000"/>
            <a:headEnd type="oval" w="lg" len="lg"/>
            <a:tailEnd type="none" w="lg" len="lg"/>
          </a:ln>
          <a:effectLst/>
        </p:spPr>
      </p:cxnSp>
      <p:sp>
        <p:nvSpPr>
          <p:cNvPr id="108" name="TextBox 107"/>
          <p:cNvSpPr txBox="1"/>
          <p:nvPr/>
        </p:nvSpPr>
        <p:spPr>
          <a:xfrm>
            <a:off x="7172195" y="1352908"/>
            <a:ext cx="1417952" cy="415508"/>
          </a:xfrm>
          <a:prstGeom prst="rect">
            <a:avLst/>
          </a:prstGeom>
          <a:noFill/>
        </p:spPr>
        <p:txBody>
          <a:bodyPr wrap="square" lIns="68589" tIns="34295" rIns="68589" bIns="34295" numCol="1" spcCol="342946" rtlCol="0">
            <a:spAutoFit/>
          </a:bodyPr>
          <a:lstStyle/>
          <a:p>
            <a:pPr lvl="0" defTabSz="914400">
              <a:lnSpc>
                <a:spcPts val="900"/>
              </a:lnSpc>
            </a:pPr>
            <a:r>
              <a:rPr lang="zh-CN" altLang="en-US" sz="700" kern="0" dirty="0">
                <a:solidFill>
                  <a:srgbClr val="7D8287"/>
                </a:solidFill>
                <a:latin typeface="Montserrat" charset="0"/>
                <a:ea typeface="Montserrat" charset="0"/>
                <a:cs typeface="Montserrat" charset="0"/>
              </a:rPr>
              <a:t>此处添加详细文本描述，建议与标题相关并符合整体语言风格，语言描述尽量简洁生动。</a:t>
            </a:r>
          </a:p>
        </p:txBody>
      </p:sp>
      <p:sp>
        <p:nvSpPr>
          <p:cNvPr id="109" name="TextBox 108"/>
          <p:cNvSpPr txBox="1"/>
          <p:nvPr/>
        </p:nvSpPr>
        <p:spPr>
          <a:xfrm>
            <a:off x="6714412" y="1367261"/>
            <a:ext cx="572495" cy="300175"/>
          </a:xfrm>
          <a:prstGeom prst="rect">
            <a:avLst/>
          </a:prstGeom>
          <a:noFill/>
        </p:spPr>
        <p:txBody>
          <a:bodyPr wrap="square" lIns="68589" tIns="34295" rIns="68589" bIns="34295" rtlCol="0">
            <a:spAutoFit/>
          </a:bodyPr>
          <a:lstStyle/>
          <a:p>
            <a:r>
              <a:rPr lang="en-US" sz="1500" dirty="0">
                <a:solidFill>
                  <a:srgbClr val="607616"/>
                </a:solidFill>
                <a:latin typeface="Impact" pitchFamily="34" charset="0"/>
                <a:ea typeface="Montserrat" charset="0"/>
                <a:cs typeface="Montserrat" charset="0"/>
              </a:rPr>
              <a:t>18%</a:t>
            </a:r>
          </a:p>
        </p:txBody>
      </p:sp>
      <p:sp>
        <p:nvSpPr>
          <p:cNvPr id="110" name="TextBox 109"/>
          <p:cNvSpPr txBox="1"/>
          <p:nvPr/>
        </p:nvSpPr>
        <p:spPr>
          <a:xfrm>
            <a:off x="7172195" y="2054164"/>
            <a:ext cx="1417952" cy="415508"/>
          </a:xfrm>
          <a:prstGeom prst="rect">
            <a:avLst/>
          </a:prstGeom>
          <a:noFill/>
        </p:spPr>
        <p:txBody>
          <a:bodyPr wrap="square" lIns="68589" tIns="34295" rIns="68589" bIns="34295" numCol="1" spcCol="342946" rtlCol="0">
            <a:spAutoFit/>
          </a:bodyPr>
          <a:lstStyle/>
          <a:p>
            <a:pPr lvl="0" defTabSz="914400">
              <a:lnSpc>
                <a:spcPts val="900"/>
              </a:lnSpc>
            </a:pPr>
            <a:r>
              <a:rPr lang="zh-CN" altLang="en-US" sz="700" kern="0" dirty="0">
                <a:solidFill>
                  <a:srgbClr val="7D8287"/>
                </a:solidFill>
                <a:latin typeface="Montserrat" charset="0"/>
                <a:ea typeface="Montserrat" charset="0"/>
                <a:cs typeface="Montserrat" charset="0"/>
              </a:rPr>
              <a:t>此处添加详细文本描述，建议与标题相关并符合整体语言风格，语言描述尽量简洁生动。</a:t>
            </a:r>
          </a:p>
        </p:txBody>
      </p:sp>
      <p:sp>
        <p:nvSpPr>
          <p:cNvPr id="111" name="TextBox 110"/>
          <p:cNvSpPr txBox="1"/>
          <p:nvPr/>
        </p:nvSpPr>
        <p:spPr>
          <a:xfrm>
            <a:off x="6714412" y="2038028"/>
            <a:ext cx="572495" cy="300175"/>
          </a:xfrm>
          <a:prstGeom prst="rect">
            <a:avLst/>
          </a:prstGeom>
          <a:noFill/>
        </p:spPr>
        <p:txBody>
          <a:bodyPr wrap="square" lIns="68589" tIns="34295" rIns="68589" bIns="34295" rtlCol="0">
            <a:spAutoFit/>
          </a:bodyPr>
          <a:lstStyle/>
          <a:p>
            <a:r>
              <a:rPr lang="en-US" sz="1500" dirty="0">
                <a:solidFill>
                  <a:srgbClr val="607616"/>
                </a:solidFill>
                <a:latin typeface="Impact" pitchFamily="34" charset="0"/>
                <a:ea typeface="Montserrat" charset="0"/>
                <a:cs typeface="Montserrat" charset="0"/>
              </a:rPr>
              <a:t>83%</a:t>
            </a:r>
          </a:p>
        </p:txBody>
      </p:sp>
      <p:sp>
        <p:nvSpPr>
          <p:cNvPr id="112" name="TextBox 111"/>
          <p:cNvSpPr txBox="1"/>
          <p:nvPr/>
        </p:nvSpPr>
        <p:spPr>
          <a:xfrm>
            <a:off x="7172195" y="2587729"/>
            <a:ext cx="1417952" cy="415508"/>
          </a:xfrm>
          <a:prstGeom prst="rect">
            <a:avLst/>
          </a:prstGeom>
          <a:noFill/>
        </p:spPr>
        <p:txBody>
          <a:bodyPr wrap="square" lIns="68589" tIns="34295" rIns="68589" bIns="34295" numCol="1" spcCol="342946" rtlCol="0">
            <a:spAutoFit/>
          </a:bodyPr>
          <a:lstStyle/>
          <a:p>
            <a:pPr lvl="0" defTabSz="914400">
              <a:lnSpc>
                <a:spcPts val="900"/>
              </a:lnSpc>
            </a:pPr>
            <a:r>
              <a:rPr lang="zh-CN" altLang="en-US" sz="700" kern="0" dirty="0">
                <a:solidFill>
                  <a:srgbClr val="7D8287"/>
                </a:solidFill>
                <a:latin typeface="Montserrat" charset="0"/>
                <a:ea typeface="Montserrat" charset="0"/>
                <a:cs typeface="Montserrat" charset="0"/>
              </a:rPr>
              <a:t>此处添加详细文本描述，建议与标题相关并符合整体语言风格，语言描述尽量简洁生动。</a:t>
            </a:r>
          </a:p>
        </p:txBody>
      </p:sp>
      <p:sp>
        <p:nvSpPr>
          <p:cNvPr id="113" name="TextBox 112"/>
          <p:cNvSpPr txBox="1"/>
          <p:nvPr/>
        </p:nvSpPr>
        <p:spPr>
          <a:xfrm>
            <a:off x="6714412" y="2602082"/>
            <a:ext cx="572495" cy="300175"/>
          </a:xfrm>
          <a:prstGeom prst="rect">
            <a:avLst/>
          </a:prstGeom>
          <a:noFill/>
        </p:spPr>
        <p:txBody>
          <a:bodyPr wrap="square" lIns="68589" tIns="34295" rIns="68589" bIns="34295" rtlCol="0">
            <a:spAutoFit/>
          </a:bodyPr>
          <a:lstStyle/>
          <a:p>
            <a:r>
              <a:rPr lang="en-US" sz="1500" dirty="0">
                <a:solidFill>
                  <a:srgbClr val="607616"/>
                </a:solidFill>
                <a:latin typeface="Impact" pitchFamily="34" charset="0"/>
                <a:ea typeface="Montserrat" charset="0"/>
                <a:cs typeface="Montserrat" charset="0"/>
              </a:rPr>
              <a:t>8%</a:t>
            </a:r>
          </a:p>
        </p:txBody>
      </p:sp>
      <p:sp>
        <p:nvSpPr>
          <p:cNvPr id="114" name="TextBox 113"/>
          <p:cNvSpPr txBox="1"/>
          <p:nvPr/>
        </p:nvSpPr>
        <p:spPr>
          <a:xfrm>
            <a:off x="7172195" y="3144161"/>
            <a:ext cx="1417952" cy="415508"/>
          </a:xfrm>
          <a:prstGeom prst="rect">
            <a:avLst/>
          </a:prstGeom>
          <a:noFill/>
        </p:spPr>
        <p:txBody>
          <a:bodyPr wrap="square" lIns="68589" tIns="34295" rIns="68589" bIns="34295" numCol="1" spcCol="342946" rtlCol="0">
            <a:spAutoFit/>
          </a:bodyPr>
          <a:lstStyle/>
          <a:p>
            <a:pPr lvl="0" defTabSz="914400">
              <a:lnSpc>
                <a:spcPts val="900"/>
              </a:lnSpc>
            </a:pPr>
            <a:r>
              <a:rPr lang="zh-CN" altLang="en-US" sz="700" kern="0" dirty="0">
                <a:solidFill>
                  <a:srgbClr val="7D8287"/>
                </a:solidFill>
                <a:latin typeface="Montserrat" charset="0"/>
                <a:ea typeface="Montserrat" charset="0"/>
                <a:cs typeface="Montserrat" charset="0"/>
              </a:rPr>
              <a:t>此处添加详细文本描述，建议与标题相关并符合整体语言风格，语言描述尽量简洁生动。</a:t>
            </a:r>
          </a:p>
        </p:txBody>
      </p:sp>
      <p:sp>
        <p:nvSpPr>
          <p:cNvPr id="115" name="TextBox 114"/>
          <p:cNvSpPr txBox="1"/>
          <p:nvPr/>
        </p:nvSpPr>
        <p:spPr>
          <a:xfrm>
            <a:off x="6714412" y="3128024"/>
            <a:ext cx="572495" cy="300175"/>
          </a:xfrm>
          <a:prstGeom prst="rect">
            <a:avLst/>
          </a:prstGeom>
          <a:noFill/>
        </p:spPr>
        <p:txBody>
          <a:bodyPr wrap="square" lIns="68589" tIns="34295" rIns="68589" bIns="34295" rtlCol="0">
            <a:spAutoFit/>
          </a:bodyPr>
          <a:lstStyle/>
          <a:p>
            <a:r>
              <a:rPr lang="en-US" sz="1500" dirty="0">
                <a:solidFill>
                  <a:srgbClr val="607616"/>
                </a:solidFill>
                <a:latin typeface="Impact" pitchFamily="34" charset="0"/>
                <a:ea typeface="Montserrat" charset="0"/>
                <a:cs typeface="Montserrat" charset="0"/>
              </a:rPr>
              <a:t>3%</a:t>
            </a:r>
          </a:p>
        </p:txBody>
      </p:sp>
      <p:sp>
        <p:nvSpPr>
          <p:cNvPr id="116" name="TextBox 115"/>
          <p:cNvSpPr txBox="1"/>
          <p:nvPr/>
        </p:nvSpPr>
        <p:spPr>
          <a:xfrm>
            <a:off x="1692976" y="1496841"/>
            <a:ext cx="572495" cy="300175"/>
          </a:xfrm>
          <a:prstGeom prst="rect">
            <a:avLst/>
          </a:prstGeom>
          <a:noFill/>
        </p:spPr>
        <p:txBody>
          <a:bodyPr wrap="square" lIns="68589" tIns="34295" rIns="68589" bIns="34295" rtlCol="0">
            <a:spAutoFit/>
          </a:bodyPr>
          <a:lstStyle/>
          <a:p>
            <a:pPr algn="r"/>
            <a:r>
              <a:rPr lang="en-US" sz="1500" dirty="0">
                <a:solidFill>
                  <a:srgbClr val="607616"/>
                </a:solidFill>
                <a:latin typeface="Impact" pitchFamily="34" charset="0"/>
                <a:ea typeface="Montserrat" charset="0"/>
                <a:cs typeface="Montserrat" charset="0"/>
              </a:rPr>
              <a:t>18%</a:t>
            </a:r>
          </a:p>
        </p:txBody>
      </p:sp>
      <p:sp>
        <p:nvSpPr>
          <p:cNvPr id="117" name="TextBox 116"/>
          <p:cNvSpPr txBox="1"/>
          <p:nvPr/>
        </p:nvSpPr>
        <p:spPr>
          <a:xfrm>
            <a:off x="1692976" y="2381033"/>
            <a:ext cx="572495" cy="300175"/>
          </a:xfrm>
          <a:prstGeom prst="rect">
            <a:avLst/>
          </a:prstGeom>
          <a:noFill/>
        </p:spPr>
        <p:txBody>
          <a:bodyPr wrap="square" lIns="68589" tIns="34295" rIns="68589" bIns="34295" rtlCol="0">
            <a:spAutoFit/>
          </a:bodyPr>
          <a:lstStyle/>
          <a:p>
            <a:pPr algn="r"/>
            <a:r>
              <a:rPr lang="en-US" sz="1500" dirty="0">
                <a:solidFill>
                  <a:srgbClr val="607616"/>
                </a:solidFill>
                <a:latin typeface="Impact" pitchFamily="34" charset="0"/>
                <a:ea typeface="Montserrat" charset="0"/>
                <a:cs typeface="Montserrat" charset="0"/>
              </a:rPr>
              <a:t>83%</a:t>
            </a:r>
          </a:p>
        </p:txBody>
      </p:sp>
      <p:sp>
        <p:nvSpPr>
          <p:cNvPr id="118" name="TextBox 117"/>
          <p:cNvSpPr txBox="1"/>
          <p:nvPr/>
        </p:nvSpPr>
        <p:spPr>
          <a:xfrm>
            <a:off x="1692976" y="3164689"/>
            <a:ext cx="572495" cy="300175"/>
          </a:xfrm>
          <a:prstGeom prst="rect">
            <a:avLst/>
          </a:prstGeom>
          <a:noFill/>
        </p:spPr>
        <p:txBody>
          <a:bodyPr wrap="square" lIns="68589" tIns="34295" rIns="68589" bIns="34295" rtlCol="0">
            <a:spAutoFit/>
          </a:bodyPr>
          <a:lstStyle/>
          <a:p>
            <a:pPr algn="r"/>
            <a:r>
              <a:rPr lang="en-US" sz="1500" dirty="0">
                <a:solidFill>
                  <a:srgbClr val="607616"/>
                </a:solidFill>
                <a:latin typeface="Impact" pitchFamily="34" charset="0"/>
                <a:ea typeface="Montserrat" charset="0"/>
                <a:cs typeface="Montserrat" charset="0"/>
              </a:rPr>
              <a:t>8%</a:t>
            </a:r>
          </a:p>
        </p:txBody>
      </p:sp>
      <p:sp>
        <p:nvSpPr>
          <p:cNvPr id="119" name="TextBox 118"/>
          <p:cNvSpPr txBox="1"/>
          <p:nvPr/>
        </p:nvSpPr>
        <p:spPr>
          <a:xfrm>
            <a:off x="1692976" y="3717024"/>
            <a:ext cx="572495" cy="300175"/>
          </a:xfrm>
          <a:prstGeom prst="rect">
            <a:avLst/>
          </a:prstGeom>
          <a:noFill/>
        </p:spPr>
        <p:txBody>
          <a:bodyPr wrap="square" lIns="68589" tIns="34295" rIns="68589" bIns="34295" rtlCol="0">
            <a:spAutoFit/>
          </a:bodyPr>
          <a:lstStyle/>
          <a:p>
            <a:pPr algn="r"/>
            <a:r>
              <a:rPr lang="en-US" sz="1500" dirty="0">
                <a:solidFill>
                  <a:srgbClr val="607616"/>
                </a:solidFill>
                <a:latin typeface="Impact" pitchFamily="34" charset="0"/>
                <a:ea typeface="Montserrat" charset="0"/>
                <a:cs typeface="Montserrat" charset="0"/>
              </a:rPr>
              <a:t>3%</a:t>
            </a:r>
          </a:p>
        </p:txBody>
      </p:sp>
      <p:sp>
        <p:nvSpPr>
          <p:cNvPr id="120" name="TextBox 119"/>
          <p:cNvSpPr txBox="1"/>
          <p:nvPr/>
        </p:nvSpPr>
        <p:spPr>
          <a:xfrm>
            <a:off x="558624" y="1459622"/>
            <a:ext cx="1270176" cy="530925"/>
          </a:xfrm>
          <a:prstGeom prst="rect">
            <a:avLst/>
          </a:prstGeom>
          <a:noFill/>
        </p:spPr>
        <p:txBody>
          <a:bodyPr wrap="square" lIns="68589" tIns="34295" rIns="68589" bIns="34295" numCol="1" spcCol="342946" rtlCol="0">
            <a:spAutoFit/>
          </a:bodyPr>
          <a:lstStyle/>
          <a:p>
            <a:pPr lvl="0" algn="r" defTabSz="914400">
              <a:lnSpc>
                <a:spcPts val="900"/>
              </a:lnSpc>
            </a:pPr>
            <a:r>
              <a:rPr lang="zh-CN" altLang="en-US" sz="700" kern="0" dirty="0">
                <a:solidFill>
                  <a:srgbClr val="7D8287"/>
                </a:solidFill>
                <a:latin typeface="Montserrat" charset="0"/>
                <a:ea typeface="Montserrat" charset="0"/>
                <a:cs typeface="Montserrat" charset="0"/>
              </a:rPr>
              <a:t>此处添加详细文本描述，建议与标题相关并符合整体语言风格，语言描述尽量简洁生动。</a:t>
            </a:r>
          </a:p>
        </p:txBody>
      </p:sp>
      <p:sp>
        <p:nvSpPr>
          <p:cNvPr id="121" name="TextBox 120"/>
          <p:cNvSpPr txBox="1"/>
          <p:nvPr/>
        </p:nvSpPr>
        <p:spPr>
          <a:xfrm>
            <a:off x="558624" y="2384285"/>
            <a:ext cx="1270176" cy="530925"/>
          </a:xfrm>
          <a:prstGeom prst="rect">
            <a:avLst/>
          </a:prstGeom>
          <a:noFill/>
        </p:spPr>
        <p:txBody>
          <a:bodyPr wrap="square" lIns="68589" tIns="34295" rIns="68589" bIns="34295" numCol="1" spcCol="342946" rtlCol="0">
            <a:spAutoFit/>
          </a:bodyPr>
          <a:lstStyle/>
          <a:p>
            <a:pPr lvl="0" algn="r" defTabSz="914400">
              <a:lnSpc>
                <a:spcPts val="900"/>
              </a:lnSpc>
            </a:pPr>
            <a:r>
              <a:rPr lang="zh-CN" altLang="en-US" sz="700" kern="0" dirty="0">
                <a:solidFill>
                  <a:srgbClr val="7D8287"/>
                </a:solidFill>
                <a:latin typeface="Montserrat" charset="0"/>
                <a:ea typeface="Montserrat" charset="0"/>
                <a:cs typeface="Montserrat" charset="0"/>
              </a:rPr>
              <a:t>此处添加详细文本描述，建议与标题相关并符合整体语言风格，语言描述尽量简洁生动。</a:t>
            </a:r>
          </a:p>
        </p:txBody>
      </p:sp>
      <p:sp>
        <p:nvSpPr>
          <p:cNvPr id="122" name="TextBox 121"/>
          <p:cNvSpPr txBox="1"/>
          <p:nvPr/>
        </p:nvSpPr>
        <p:spPr>
          <a:xfrm>
            <a:off x="558624" y="3147396"/>
            <a:ext cx="1270176" cy="530925"/>
          </a:xfrm>
          <a:prstGeom prst="rect">
            <a:avLst/>
          </a:prstGeom>
          <a:noFill/>
        </p:spPr>
        <p:txBody>
          <a:bodyPr wrap="square" lIns="68589" tIns="34295" rIns="68589" bIns="34295" numCol="1" spcCol="342946" rtlCol="0">
            <a:spAutoFit/>
          </a:bodyPr>
          <a:lstStyle/>
          <a:p>
            <a:pPr lvl="0" algn="r" defTabSz="914400">
              <a:lnSpc>
                <a:spcPts val="900"/>
              </a:lnSpc>
            </a:pPr>
            <a:r>
              <a:rPr lang="zh-CN" altLang="en-US" sz="700" kern="0" dirty="0">
                <a:solidFill>
                  <a:srgbClr val="7D8287"/>
                </a:solidFill>
                <a:latin typeface="Montserrat" charset="0"/>
                <a:ea typeface="Montserrat" charset="0"/>
                <a:cs typeface="Montserrat" charset="0"/>
              </a:rPr>
              <a:t>此处添加详细文本描述，建议与标题相关并符合整体语言风格，语言描述尽量简洁生动。</a:t>
            </a:r>
          </a:p>
        </p:txBody>
      </p:sp>
      <p:sp>
        <p:nvSpPr>
          <p:cNvPr id="123" name="TextBox 122"/>
          <p:cNvSpPr txBox="1"/>
          <p:nvPr/>
        </p:nvSpPr>
        <p:spPr>
          <a:xfrm>
            <a:off x="558624" y="3703827"/>
            <a:ext cx="1270176" cy="530925"/>
          </a:xfrm>
          <a:prstGeom prst="rect">
            <a:avLst/>
          </a:prstGeom>
          <a:noFill/>
        </p:spPr>
        <p:txBody>
          <a:bodyPr wrap="square" lIns="68589" tIns="34295" rIns="68589" bIns="34295" numCol="1" spcCol="342946" rtlCol="0">
            <a:spAutoFit/>
          </a:bodyPr>
          <a:lstStyle/>
          <a:p>
            <a:pPr lvl="0" algn="r" defTabSz="914400">
              <a:lnSpc>
                <a:spcPts val="900"/>
              </a:lnSpc>
            </a:pPr>
            <a:r>
              <a:rPr lang="zh-CN" altLang="en-US" sz="700" kern="0" dirty="0">
                <a:solidFill>
                  <a:srgbClr val="7D8287"/>
                </a:solidFill>
                <a:latin typeface="Montserrat" charset="0"/>
                <a:ea typeface="Montserrat" charset="0"/>
                <a:cs typeface="Montserrat" charset="0"/>
              </a:rPr>
              <a:t>此处添加详细文本描述，建议与标题相关并符合整体语言风格，语言描述尽量简洁生动。</a:t>
            </a:r>
          </a:p>
        </p:txBody>
      </p:sp>
      <p:sp>
        <p:nvSpPr>
          <p:cNvPr id="124"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1823444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89"/>
                                        </p:tgtEl>
                                        <p:attrNameLst>
                                          <p:attrName>style.visibility</p:attrName>
                                        </p:attrNameLst>
                                      </p:cBhvr>
                                      <p:to>
                                        <p:strVal val="visible"/>
                                      </p:to>
                                    </p:set>
                                    <p:anim calcmode="lin" valueType="num">
                                      <p:cBhvr>
                                        <p:cTn id="12" dur="500" fill="hold"/>
                                        <p:tgtEl>
                                          <p:spTgt spid="89"/>
                                        </p:tgtEl>
                                        <p:attrNameLst>
                                          <p:attrName>ppt_w</p:attrName>
                                        </p:attrNameLst>
                                      </p:cBhvr>
                                      <p:tavLst>
                                        <p:tav tm="0">
                                          <p:val>
                                            <p:fltVal val="0"/>
                                          </p:val>
                                        </p:tav>
                                        <p:tav tm="100000">
                                          <p:val>
                                            <p:strVal val="#ppt_w"/>
                                          </p:val>
                                        </p:tav>
                                      </p:tavLst>
                                    </p:anim>
                                    <p:anim calcmode="lin" valueType="num">
                                      <p:cBhvr>
                                        <p:cTn id="13" dur="500" fill="hold"/>
                                        <p:tgtEl>
                                          <p:spTgt spid="89"/>
                                        </p:tgtEl>
                                        <p:attrNameLst>
                                          <p:attrName>ppt_h</p:attrName>
                                        </p:attrNameLst>
                                      </p:cBhvr>
                                      <p:tavLst>
                                        <p:tav tm="0">
                                          <p:val>
                                            <p:fltVal val="0"/>
                                          </p:val>
                                        </p:tav>
                                        <p:tav tm="100000">
                                          <p:val>
                                            <p:strVal val="#ppt_h"/>
                                          </p:val>
                                        </p:tav>
                                      </p:tavLst>
                                    </p:anim>
                                    <p:animEffect transition="in" filter="fade">
                                      <p:cBhvr>
                                        <p:cTn id="14" dur="500"/>
                                        <p:tgtEl>
                                          <p:spTgt spid="89"/>
                                        </p:tgtEl>
                                      </p:cBhvr>
                                    </p:animEffect>
                                  </p:childTnLst>
                                </p:cTn>
                              </p:par>
                              <p:par>
                                <p:cTn id="15" presetID="53" presetClass="entr" presetSubtype="16" fill="hold" grpId="0" nodeType="withEffect">
                                  <p:stCondLst>
                                    <p:cond delay="300"/>
                                  </p:stCondLst>
                                  <p:childTnLst>
                                    <p:set>
                                      <p:cBhvr>
                                        <p:cTn id="16" dur="1" fill="hold">
                                          <p:stCondLst>
                                            <p:cond delay="0"/>
                                          </p:stCondLst>
                                        </p:cTn>
                                        <p:tgtEl>
                                          <p:spTgt spid="85"/>
                                        </p:tgtEl>
                                        <p:attrNameLst>
                                          <p:attrName>style.visibility</p:attrName>
                                        </p:attrNameLst>
                                      </p:cBhvr>
                                      <p:to>
                                        <p:strVal val="visible"/>
                                      </p:to>
                                    </p:set>
                                    <p:anim calcmode="lin" valueType="num">
                                      <p:cBhvr>
                                        <p:cTn id="17" dur="500" fill="hold"/>
                                        <p:tgtEl>
                                          <p:spTgt spid="85"/>
                                        </p:tgtEl>
                                        <p:attrNameLst>
                                          <p:attrName>ppt_w</p:attrName>
                                        </p:attrNameLst>
                                      </p:cBhvr>
                                      <p:tavLst>
                                        <p:tav tm="0">
                                          <p:val>
                                            <p:fltVal val="0"/>
                                          </p:val>
                                        </p:tav>
                                        <p:tav tm="100000">
                                          <p:val>
                                            <p:strVal val="#ppt_w"/>
                                          </p:val>
                                        </p:tav>
                                      </p:tavLst>
                                    </p:anim>
                                    <p:anim calcmode="lin" valueType="num">
                                      <p:cBhvr>
                                        <p:cTn id="18" dur="500" fill="hold"/>
                                        <p:tgtEl>
                                          <p:spTgt spid="85"/>
                                        </p:tgtEl>
                                        <p:attrNameLst>
                                          <p:attrName>ppt_h</p:attrName>
                                        </p:attrNameLst>
                                      </p:cBhvr>
                                      <p:tavLst>
                                        <p:tav tm="0">
                                          <p:val>
                                            <p:fltVal val="0"/>
                                          </p:val>
                                        </p:tav>
                                        <p:tav tm="100000">
                                          <p:val>
                                            <p:strVal val="#ppt_h"/>
                                          </p:val>
                                        </p:tav>
                                      </p:tavLst>
                                    </p:anim>
                                    <p:animEffect transition="in" filter="fade">
                                      <p:cBhvr>
                                        <p:cTn id="19" dur="500"/>
                                        <p:tgtEl>
                                          <p:spTgt spid="8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7"/>
                                        </p:tgtEl>
                                        <p:attrNameLst>
                                          <p:attrName>style.visibility</p:attrName>
                                        </p:attrNameLst>
                                      </p:cBhvr>
                                      <p:to>
                                        <p:strVal val="visible"/>
                                      </p:to>
                                    </p:set>
                                    <p:anim calcmode="lin" valueType="num">
                                      <p:cBhvr>
                                        <p:cTn id="22" dur="500" fill="hold"/>
                                        <p:tgtEl>
                                          <p:spTgt spid="87"/>
                                        </p:tgtEl>
                                        <p:attrNameLst>
                                          <p:attrName>ppt_w</p:attrName>
                                        </p:attrNameLst>
                                      </p:cBhvr>
                                      <p:tavLst>
                                        <p:tav tm="0">
                                          <p:val>
                                            <p:fltVal val="0"/>
                                          </p:val>
                                        </p:tav>
                                        <p:tav tm="100000">
                                          <p:val>
                                            <p:strVal val="#ppt_w"/>
                                          </p:val>
                                        </p:tav>
                                      </p:tavLst>
                                    </p:anim>
                                    <p:anim calcmode="lin" valueType="num">
                                      <p:cBhvr>
                                        <p:cTn id="23" dur="500" fill="hold"/>
                                        <p:tgtEl>
                                          <p:spTgt spid="87"/>
                                        </p:tgtEl>
                                        <p:attrNameLst>
                                          <p:attrName>ppt_h</p:attrName>
                                        </p:attrNameLst>
                                      </p:cBhvr>
                                      <p:tavLst>
                                        <p:tav tm="0">
                                          <p:val>
                                            <p:fltVal val="0"/>
                                          </p:val>
                                        </p:tav>
                                        <p:tav tm="100000">
                                          <p:val>
                                            <p:strVal val="#ppt_h"/>
                                          </p:val>
                                        </p:tav>
                                      </p:tavLst>
                                    </p:anim>
                                    <p:animEffect transition="in" filter="fade">
                                      <p:cBhvr>
                                        <p:cTn id="24" dur="500"/>
                                        <p:tgtEl>
                                          <p:spTgt spid="8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1"/>
                                        </p:tgtEl>
                                        <p:attrNameLst>
                                          <p:attrName>style.visibility</p:attrName>
                                        </p:attrNameLst>
                                      </p:cBhvr>
                                      <p:to>
                                        <p:strVal val="visible"/>
                                      </p:to>
                                    </p:set>
                                    <p:anim calcmode="lin" valueType="num">
                                      <p:cBhvr>
                                        <p:cTn id="27" dur="500" fill="hold"/>
                                        <p:tgtEl>
                                          <p:spTgt spid="81"/>
                                        </p:tgtEl>
                                        <p:attrNameLst>
                                          <p:attrName>ppt_w</p:attrName>
                                        </p:attrNameLst>
                                      </p:cBhvr>
                                      <p:tavLst>
                                        <p:tav tm="0">
                                          <p:val>
                                            <p:fltVal val="0"/>
                                          </p:val>
                                        </p:tav>
                                        <p:tav tm="100000">
                                          <p:val>
                                            <p:strVal val="#ppt_w"/>
                                          </p:val>
                                        </p:tav>
                                      </p:tavLst>
                                    </p:anim>
                                    <p:anim calcmode="lin" valueType="num">
                                      <p:cBhvr>
                                        <p:cTn id="28" dur="500" fill="hold"/>
                                        <p:tgtEl>
                                          <p:spTgt spid="81"/>
                                        </p:tgtEl>
                                        <p:attrNameLst>
                                          <p:attrName>ppt_h</p:attrName>
                                        </p:attrNameLst>
                                      </p:cBhvr>
                                      <p:tavLst>
                                        <p:tav tm="0">
                                          <p:val>
                                            <p:fltVal val="0"/>
                                          </p:val>
                                        </p:tav>
                                        <p:tav tm="100000">
                                          <p:val>
                                            <p:strVal val="#ppt_h"/>
                                          </p:val>
                                        </p:tav>
                                      </p:tavLst>
                                    </p:anim>
                                    <p:animEffect transition="in" filter="fade">
                                      <p:cBhvr>
                                        <p:cTn id="29" dur="500"/>
                                        <p:tgtEl>
                                          <p:spTgt spid="81"/>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90"/>
                                        </p:tgtEl>
                                        <p:attrNameLst>
                                          <p:attrName>style.visibility</p:attrName>
                                        </p:attrNameLst>
                                      </p:cBhvr>
                                      <p:to>
                                        <p:strVal val="visible"/>
                                      </p:to>
                                    </p:set>
                                    <p:anim calcmode="lin" valueType="num">
                                      <p:cBhvr>
                                        <p:cTn id="32" dur="500" fill="hold"/>
                                        <p:tgtEl>
                                          <p:spTgt spid="90"/>
                                        </p:tgtEl>
                                        <p:attrNameLst>
                                          <p:attrName>ppt_w</p:attrName>
                                        </p:attrNameLst>
                                      </p:cBhvr>
                                      <p:tavLst>
                                        <p:tav tm="0">
                                          <p:val>
                                            <p:fltVal val="0"/>
                                          </p:val>
                                        </p:tav>
                                        <p:tav tm="100000">
                                          <p:val>
                                            <p:strVal val="#ppt_w"/>
                                          </p:val>
                                        </p:tav>
                                      </p:tavLst>
                                    </p:anim>
                                    <p:anim calcmode="lin" valueType="num">
                                      <p:cBhvr>
                                        <p:cTn id="33" dur="500" fill="hold"/>
                                        <p:tgtEl>
                                          <p:spTgt spid="90"/>
                                        </p:tgtEl>
                                        <p:attrNameLst>
                                          <p:attrName>ppt_h</p:attrName>
                                        </p:attrNameLst>
                                      </p:cBhvr>
                                      <p:tavLst>
                                        <p:tav tm="0">
                                          <p:val>
                                            <p:fltVal val="0"/>
                                          </p:val>
                                        </p:tav>
                                        <p:tav tm="100000">
                                          <p:val>
                                            <p:strVal val="#ppt_h"/>
                                          </p:val>
                                        </p:tav>
                                      </p:tavLst>
                                    </p:anim>
                                    <p:animEffect transition="in" filter="fade">
                                      <p:cBhvr>
                                        <p:cTn id="34" dur="500"/>
                                        <p:tgtEl>
                                          <p:spTgt spid="9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82"/>
                                        </p:tgtEl>
                                        <p:attrNameLst>
                                          <p:attrName>style.visibility</p:attrName>
                                        </p:attrNameLst>
                                      </p:cBhvr>
                                      <p:to>
                                        <p:strVal val="visible"/>
                                      </p:to>
                                    </p:set>
                                    <p:anim calcmode="lin" valueType="num">
                                      <p:cBhvr>
                                        <p:cTn id="42" dur="500" fill="hold"/>
                                        <p:tgtEl>
                                          <p:spTgt spid="82"/>
                                        </p:tgtEl>
                                        <p:attrNameLst>
                                          <p:attrName>ppt_w</p:attrName>
                                        </p:attrNameLst>
                                      </p:cBhvr>
                                      <p:tavLst>
                                        <p:tav tm="0">
                                          <p:val>
                                            <p:fltVal val="0"/>
                                          </p:val>
                                        </p:tav>
                                        <p:tav tm="100000">
                                          <p:val>
                                            <p:strVal val="#ppt_w"/>
                                          </p:val>
                                        </p:tav>
                                      </p:tavLst>
                                    </p:anim>
                                    <p:anim calcmode="lin" valueType="num">
                                      <p:cBhvr>
                                        <p:cTn id="43" dur="500" fill="hold"/>
                                        <p:tgtEl>
                                          <p:spTgt spid="82"/>
                                        </p:tgtEl>
                                        <p:attrNameLst>
                                          <p:attrName>ppt_h</p:attrName>
                                        </p:attrNameLst>
                                      </p:cBhvr>
                                      <p:tavLst>
                                        <p:tav tm="0">
                                          <p:val>
                                            <p:fltVal val="0"/>
                                          </p:val>
                                        </p:tav>
                                        <p:tav tm="100000">
                                          <p:val>
                                            <p:strVal val="#ppt_h"/>
                                          </p:val>
                                        </p:tav>
                                      </p:tavLst>
                                    </p:anim>
                                    <p:animEffect transition="in" filter="fade">
                                      <p:cBhvr>
                                        <p:cTn id="44" dur="500"/>
                                        <p:tgtEl>
                                          <p:spTgt spid="82"/>
                                        </p:tgtEl>
                                      </p:cBhvr>
                                    </p:animEffect>
                                  </p:childTnLst>
                                </p:cTn>
                              </p:par>
                              <p:par>
                                <p:cTn id="45" presetID="53" presetClass="entr" presetSubtype="16" fill="hold" grpId="0" nodeType="withEffect">
                                  <p:stCondLst>
                                    <p:cond delay="400"/>
                                  </p:stCondLst>
                                  <p:childTnLst>
                                    <p:set>
                                      <p:cBhvr>
                                        <p:cTn id="46" dur="1" fill="hold">
                                          <p:stCondLst>
                                            <p:cond delay="0"/>
                                          </p:stCondLst>
                                        </p:cTn>
                                        <p:tgtEl>
                                          <p:spTgt spid="86"/>
                                        </p:tgtEl>
                                        <p:attrNameLst>
                                          <p:attrName>style.visibility</p:attrName>
                                        </p:attrNameLst>
                                      </p:cBhvr>
                                      <p:to>
                                        <p:strVal val="visible"/>
                                      </p:to>
                                    </p:set>
                                    <p:anim calcmode="lin" valueType="num">
                                      <p:cBhvr>
                                        <p:cTn id="47" dur="500" fill="hold"/>
                                        <p:tgtEl>
                                          <p:spTgt spid="86"/>
                                        </p:tgtEl>
                                        <p:attrNameLst>
                                          <p:attrName>ppt_w</p:attrName>
                                        </p:attrNameLst>
                                      </p:cBhvr>
                                      <p:tavLst>
                                        <p:tav tm="0">
                                          <p:val>
                                            <p:fltVal val="0"/>
                                          </p:val>
                                        </p:tav>
                                        <p:tav tm="100000">
                                          <p:val>
                                            <p:strVal val="#ppt_w"/>
                                          </p:val>
                                        </p:tav>
                                      </p:tavLst>
                                    </p:anim>
                                    <p:anim calcmode="lin" valueType="num">
                                      <p:cBhvr>
                                        <p:cTn id="48" dur="500" fill="hold"/>
                                        <p:tgtEl>
                                          <p:spTgt spid="86"/>
                                        </p:tgtEl>
                                        <p:attrNameLst>
                                          <p:attrName>ppt_h</p:attrName>
                                        </p:attrNameLst>
                                      </p:cBhvr>
                                      <p:tavLst>
                                        <p:tav tm="0">
                                          <p:val>
                                            <p:fltVal val="0"/>
                                          </p:val>
                                        </p:tav>
                                        <p:tav tm="100000">
                                          <p:val>
                                            <p:strVal val="#ppt_h"/>
                                          </p:val>
                                        </p:tav>
                                      </p:tavLst>
                                    </p:anim>
                                    <p:animEffect transition="in" filter="fade">
                                      <p:cBhvr>
                                        <p:cTn id="49" dur="500"/>
                                        <p:tgtEl>
                                          <p:spTgt spid="86"/>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73"/>
                                        </p:tgtEl>
                                        <p:attrNameLst>
                                          <p:attrName>style.visibility</p:attrName>
                                        </p:attrNameLst>
                                      </p:cBhvr>
                                      <p:to>
                                        <p:strVal val="visible"/>
                                      </p:to>
                                    </p:set>
                                    <p:anim calcmode="lin" valueType="num">
                                      <p:cBhvr>
                                        <p:cTn id="52" dur="800" fill="hold"/>
                                        <p:tgtEl>
                                          <p:spTgt spid="73"/>
                                        </p:tgtEl>
                                        <p:attrNameLst>
                                          <p:attrName>ppt_w</p:attrName>
                                        </p:attrNameLst>
                                      </p:cBhvr>
                                      <p:tavLst>
                                        <p:tav tm="0">
                                          <p:val>
                                            <p:fltVal val="0"/>
                                          </p:val>
                                        </p:tav>
                                        <p:tav tm="100000">
                                          <p:val>
                                            <p:strVal val="#ppt_w"/>
                                          </p:val>
                                        </p:tav>
                                      </p:tavLst>
                                    </p:anim>
                                    <p:anim calcmode="lin" valueType="num">
                                      <p:cBhvr>
                                        <p:cTn id="53" dur="800" fill="hold"/>
                                        <p:tgtEl>
                                          <p:spTgt spid="73"/>
                                        </p:tgtEl>
                                        <p:attrNameLst>
                                          <p:attrName>ppt_h</p:attrName>
                                        </p:attrNameLst>
                                      </p:cBhvr>
                                      <p:tavLst>
                                        <p:tav tm="0">
                                          <p:val>
                                            <p:fltVal val="0"/>
                                          </p:val>
                                        </p:tav>
                                        <p:tav tm="100000">
                                          <p:val>
                                            <p:strVal val="#ppt_h"/>
                                          </p:val>
                                        </p:tav>
                                      </p:tavLst>
                                    </p:anim>
                                    <p:animEffect transition="in" filter="fade">
                                      <p:cBhvr>
                                        <p:cTn id="54" dur="800"/>
                                        <p:tgtEl>
                                          <p:spTgt spid="73"/>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72"/>
                                        </p:tgtEl>
                                        <p:attrNameLst>
                                          <p:attrName>style.visibility</p:attrName>
                                        </p:attrNameLst>
                                      </p:cBhvr>
                                      <p:to>
                                        <p:strVal val="visible"/>
                                      </p:to>
                                    </p:set>
                                    <p:anim calcmode="lin" valueType="num">
                                      <p:cBhvr>
                                        <p:cTn id="57" dur="500" fill="hold"/>
                                        <p:tgtEl>
                                          <p:spTgt spid="72"/>
                                        </p:tgtEl>
                                        <p:attrNameLst>
                                          <p:attrName>ppt_w</p:attrName>
                                        </p:attrNameLst>
                                      </p:cBhvr>
                                      <p:tavLst>
                                        <p:tav tm="0">
                                          <p:val>
                                            <p:fltVal val="0"/>
                                          </p:val>
                                        </p:tav>
                                        <p:tav tm="100000">
                                          <p:val>
                                            <p:strVal val="#ppt_w"/>
                                          </p:val>
                                        </p:tav>
                                      </p:tavLst>
                                    </p:anim>
                                    <p:anim calcmode="lin" valueType="num">
                                      <p:cBhvr>
                                        <p:cTn id="58" dur="500" fill="hold"/>
                                        <p:tgtEl>
                                          <p:spTgt spid="72"/>
                                        </p:tgtEl>
                                        <p:attrNameLst>
                                          <p:attrName>ppt_h</p:attrName>
                                        </p:attrNameLst>
                                      </p:cBhvr>
                                      <p:tavLst>
                                        <p:tav tm="0">
                                          <p:val>
                                            <p:fltVal val="0"/>
                                          </p:val>
                                        </p:tav>
                                        <p:tav tm="100000">
                                          <p:val>
                                            <p:strVal val="#ppt_h"/>
                                          </p:val>
                                        </p:tav>
                                      </p:tavLst>
                                    </p:anim>
                                    <p:animEffect transition="in" filter="fade">
                                      <p:cBhvr>
                                        <p:cTn id="59" dur="500"/>
                                        <p:tgtEl>
                                          <p:spTgt spid="72"/>
                                        </p:tgtEl>
                                      </p:cBhvr>
                                    </p:animEffect>
                                  </p:childTnLst>
                                </p:cTn>
                              </p:par>
                              <p:par>
                                <p:cTn id="60" presetID="53" presetClass="entr" presetSubtype="16" fill="hold" grpId="0" nodeType="withEffect">
                                  <p:stCondLst>
                                    <p:cond delay="800"/>
                                  </p:stCondLst>
                                  <p:childTnLst>
                                    <p:set>
                                      <p:cBhvr>
                                        <p:cTn id="61" dur="1" fill="hold">
                                          <p:stCondLst>
                                            <p:cond delay="0"/>
                                          </p:stCondLst>
                                        </p:cTn>
                                        <p:tgtEl>
                                          <p:spTgt spid="78"/>
                                        </p:tgtEl>
                                        <p:attrNameLst>
                                          <p:attrName>style.visibility</p:attrName>
                                        </p:attrNameLst>
                                      </p:cBhvr>
                                      <p:to>
                                        <p:strVal val="visible"/>
                                      </p:to>
                                    </p:set>
                                    <p:anim calcmode="lin" valueType="num">
                                      <p:cBhvr>
                                        <p:cTn id="62" dur="500" fill="hold"/>
                                        <p:tgtEl>
                                          <p:spTgt spid="78"/>
                                        </p:tgtEl>
                                        <p:attrNameLst>
                                          <p:attrName>ppt_w</p:attrName>
                                        </p:attrNameLst>
                                      </p:cBhvr>
                                      <p:tavLst>
                                        <p:tav tm="0">
                                          <p:val>
                                            <p:fltVal val="0"/>
                                          </p:val>
                                        </p:tav>
                                        <p:tav tm="100000">
                                          <p:val>
                                            <p:strVal val="#ppt_w"/>
                                          </p:val>
                                        </p:tav>
                                      </p:tavLst>
                                    </p:anim>
                                    <p:anim calcmode="lin" valueType="num">
                                      <p:cBhvr>
                                        <p:cTn id="63" dur="500" fill="hold"/>
                                        <p:tgtEl>
                                          <p:spTgt spid="78"/>
                                        </p:tgtEl>
                                        <p:attrNameLst>
                                          <p:attrName>ppt_h</p:attrName>
                                        </p:attrNameLst>
                                      </p:cBhvr>
                                      <p:tavLst>
                                        <p:tav tm="0">
                                          <p:val>
                                            <p:fltVal val="0"/>
                                          </p:val>
                                        </p:tav>
                                        <p:tav tm="100000">
                                          <p:val>
                                            <p:strVal val="#ppt_h"/>
                                          </p:val>
                                        </p:tav>
                                      </p:tavLst>
                                    </p:anim>
                                    <p:animEffect transition="in" filter="fade">
                                      <p:cBhvr>
                                        <p:cTn id="64" dur="500"/>
                                        <p:tgtEl>
                                          <p:spTgt spid="78"/>
                                        </p:tgtEl>
                                      </p:cBhvr>
                                    </p:animEffect>
                                  </p:childTnLst>
                                </p:cTn>
                              </p:par>
                              <p:par>
                                <p:cTn id="65" presetID="53" presetClass="entr" presetSubtype="16" fill="hold" grpId="0" nodeType="withEffect">
                                  <p:stCondLst>
                                    <p:cond delay="100"/>
                                  </p:stCondLst>
                                  <p:childTnLst>
                                    <p:set>
                                      <p:cBhvr>
                                        <p:cTn id="66" dur="1" fill="hold">
                                          <p:stCondLst>
                                            <p:cond delay="0"/>
                                          </p:stCondLst>
                                        </p:cTn>
                                        <p:tgtEl>
                                          <p:spTgt spid="74"/>
                                        </p:tgtEl>
                                        <p:attrNameLst>
                                          <p:attrName>style.visibility</p:attrName>
                                        </p:attrNameLst>
                                      </p:cBhvr>
                                      <p:to>
                                        <p:strVal val="visible"/>
                                      </p:to>
                                    </p:set>
                                    <p:anim calcmode="lin" valueType="num">
                                      <p:cBhvr>
                                        <p:cTn id="67" dur="500" fill="hold"/>
                                        <p:tgtEl>
                                          <p:spTgt spid="74"/>
                                        </p:tgtEl>
                                        <p:attrNameLst>
                                          <p:attrName>ppt_w</p:attrName>
                                        </p:attrNameLst>
                                      </p:cBhvr>
                                      <p:tavLst>
                                        <p:tav tm="0">
                                          <p:val>
                                            <p:fltVal val="0"/>
                                          </p:val>
                                        </p:tav>
                                        <p:tav tm="100000">
                                          <p:val>
                                            <p:strVal val="#ppt_w"/>
                                          </p:val>
                                        </p:tav>
                                      </p:tavLst>
                                    </p:anim>
                                    <p:anim calcmode="lin" valueType="num">
                                      <p:cBhvr>
                                        <p:cTn id="68" dur="500" fill="hold"/>
                                        <p:tgtEl>
                                          <p:spTgt spid="74"/>
                                        </p:tgtEl>
                                        <p:attrNameLst>
                                          <p:attrName>ppt_h</p:attrName>
                                        </p:attrNameLst>
                                      </p:cBhvr>
                                      <p:tavLst>
                                        <p:tav tm="0">
                                          <p:val>
                                            <p:fltVal val="0"/>
                                          </p:val>
                                        </p:tav>
                                        <p:tav tm="100000">
                                          <p:val>
                                            <p:strVal val="#ppt_h"/>
                                          </p:val>
                                        </p:tav>
                                      </p:tavLst>
                                    </p:anim>
                                    <p:animEffect transition="in" filter="fade">
                                      <p:cBhvr>
                                        <p:cTn id="69" dur="500"/>
                                        <p:tgtEl>
                                          <p:spTgt spid="74"/>
                                        </p:tgtEl>
                                      </p:cBhvr>
                                    </p:animEffect>
                                  </p:childTnLst>
                                </p:cTn>
                              </p:par>
                              <p:par>
                                <p:cTn id="70" presetID="53" presetClass="entr" presetSubtype="16" fill="hold" grpId="0" nodeType="withEffect">
                                  <p:stCondLst>
                                    <p:cond delay="300"/>
                                  </p:stCondLst>
                                  <p:childTnLst>
                                    <p:set>
                                      <p:cBhvr>
                                        <p:cTn id="71" dur="1" fill="hold">
                                          <p:stCondLst>
                                            <p:cond delay="0"/>
                                          </p:stCondLst>
                                        </p:cTn>
                                        <p:tgtEl>
                                          <p:spTgt spid="75"/>
                                        </p:tgtEl>
                                        <p:attrNameLst>
                                          <p:attrName>style.visibility</p:attrName>
                                        </p:attrNameLst>
                                      </p:cBhvr>
                                      <p:to>
                                        <p:strVal val="visible"/>
                                      </p:to>
                                    </p:set>
                                    <p:anim calcmode="lin" valueType="num">
                                      <p:cBhvr>
                                        <p:cTn id="72" dur="500" fill="hold"/>
                                        <p:tgtEl>
                                          <p:spTgt spid="75"/>
                                        </p:tgtEl>
                                        <p:attrNameLst>
                                          <p:attrName>ppt_w</p:attrName>
                                        </p:attrNameLst>
                                      </p:cBhvr>
                                      <p:tavLst>
                                        <p:tav tm="0">
                                          <p:val>
                                            <p:fltVal val="0"/>
                                          </p:val>
                                        </p:tav>
                                        <p:tav tm="100000">
                                          <p:val>
                                            <p:strVal val="#ppt_w"/>
                                          </p:val>
                                        </p:tav>
                                      </p:tavLst>
                                    </p:anim>
                                    <p:anim calcmode="lin" valueType="num">
                                      <p:cBhvr>
                                        <p:cTn id="73" dur="500" fill="hold"/>
                                        <p:tgtEl>
                                          <p:spTgt spid="75"/>
                                        </p:tgtEl>
                                        <p:attrNameLst>
                                          <p:attrName>ppt_h</p:attrName>
                                        </p:attrNameLst>
                                      </p:cBhvr>
                                      <p:tavLst>
                                        <p:tav tm="0">
                                          <p:val>
                                            <p:fltVal val="0"/>
                                          </p:val>
                                        </p:tav>
                                        <p:tav tm="100000">
                                          <p:val>
                                            <p:strVal val="#ppt_h"/>
                                          </p:val>
                                        </p:tav>
                                      </p:tavLst>
                                    </p:anim>
                                    <p:animEffect transition="in" filter="fade">
                                      <p:cBhvr>
                                        <p:cTn id="74" dur="500"/>
                                        <p:tgtEl>
                                          <p:spTgt spid="75"/>
                                        </p:tgtEl>
                                      </p:cBhvr>
                                    </p:animEffect>
                                  </p:childTnLst>
                                </p:cTn>
                              </p:par>
                              <p:par>
                                <p:cTn id="75" presetID="53" presetClass="entr" presetSubtype="16" fill="hold" grpId="0" nodeType="withEffect">
                                  <p:stCondLst>
                                    <p:cond delay="700"/>
                                  </p:stCondLst>
                                  <p:childTnLst>
                                    <p:set>
                                      <p:cBhvr>
                                        <p:cTn id="76" dur="1" fill="hold">
                                          <p:stCondLst>
                                            <p:cond delay="0"/>
                                          </p:stCondLst>
                                        </p:cTn>
                                        <p:tgtEl>
                                          <p:spTgt spid="76"/>
                                        </p:tgtEl>
                                        <p:attrNameLst>
                                          <p:attrName>style.visibility</p:attrName>
                                        </p:attrNameLst>
                                      </p:cBhvr>
                                      <p:to>
                                        <p:strVal val="visible"/>
                                      </p:to>
                                    </p:set>
                                    <p:anim calcmode="lin" valueType="num">
                                      <p:cBhvr>
                                        <p:cTn id="77" dur="500" fill="hold"/>
                                        <p:tgtEl>
                                          <p:spTgt spid="76"/>
                                        </p:tgtEl>
                                        <p:attrNameLst>
                                          <p:attrName>ppt_w</p:attrName>
                                        </p:attrNameLst>
                                      </p:cBhvr>
                                      <p:tavLst>
                                        <p:tav tm="0">
                                          <p:val>
                                            <p:fltVal val="0"/>
                                          </p:val>
                                        </p:tav>
                                        <p:tav tm="100000">
                                          <p:val>
                                            <p:strVal val="#ppt_w"/>
                                          </p:val>
                                        </p:tav>
                                      </p:tavLst>
                                    </p:anim>
                                    <p:anim calcmode="lin" valueType="num">
                                      <p:cBhvr>
                                        <p:cTn id="78" dur="500" fill="hold"/>
                                        <p:tgtEl>
                                          <p:spTgt spid="76"/>
                                        </p:tgtEl>
                                        <p:attrNameLst>
                                          <p:attrName>ppt_h</p:attrName>
                                        </p:attrNameLst>
                                      </p:cBhvr>
                                      <p:tavLst>
                                        <p:tav tm="0">
                                          <p:val>
                                            <p:fltVal val="0"/>
                                          </p:val>
                                        </p:tav>
                                        <p:tav tm="100000">
                                          <p:val>
                                            <p:strVal val="#ppt_h"/>
                                          </p:val>
                                        </p:tav>
                                      </p:tavLst>
                                    </p:anim>
                                    <p:animEffect transition="in" filter="fade">
                                      <p:cBhvr>
                                        <p:cTn id="79" dur="500"/>
                                        <p:tgtEl>
                                          <p:spTgt spid="76"/>
                                        </p:tgtEl>
                                      </p:cBhvr>
                                    </p:animEffect>
                                  </p:childTnLst>
                                </p:cTn>
                              </p:par>
                              <p:par>
                                <p:cTn id="80" presetID="53" presetClass="entr" presetSubtype="16" fill="hold" grpId="0" nodeType="withEffect">
                                  <p:stCondLst>
                                    <p:cond delay="300"/>
                                  </p:stCondLst>
                                  <p:childTnLst>
                                    <p:set>
                                      <p:cBhvr>
                                        <p:cTn id="81" dur="1" fill="hold">
                                          <p:stCondLst>
                                            <p:cond delay="0"/>
                                          </p:stCondLst>
                                        </p:cTn>
                                        <p:tgtEl>
                                          <p:spTgt spid="77"/>
                                        </p:tgtEl>
                                        <p:attrNameLst>
                                          <p:attrName>style.visibility</p:attrName>
                                        </p:attrNameLst>
                                      </p:cBhvr>
                                      <p:to>
                                        <p:strVal val="visible"/>
                                      </p:to>
                                    </p:set>
                                    <p:anim calcmode="lin" valueType="num">
                                      <p:cBhvr>
                                        <p:cTn id="82" dur="500" fill="hold"/>
                                        <p:tgtEl>
                                          <p:spTgt spid="77"/>
                                        </p:tgtEl>
                                        <p:attrNameLst>
                                          <p:attrName>ppt_w</p:attrName>
                                        </p:attrNameLst>
                                      </p:cBhvr>
                                      <p:tavLst>
                                        <p:tav tm="0">
                                          <p:val>
                                            <p:fltVal val="0"/>
                                          </p:val>
                                        </p:tav>
                                        <p:tav tm="100000">
                                          <p:val>
                                            <p:strVal val="#ppt_w"/>
                                          </p:val>
                                        </p:tav>
                                      </p:tavLst>
                                    </p:anim>
                                    <p:anim calcmode="lin" valueType="num">
                                      <p:cBhvr>
                                        <p:cTn id="83" dur="500" fill="hold"/>
                                        <p:tgtEl>
                                          <p:spTgt spid="77"/>
                                        </p:tgtEl>
                                        <p:attrNameLst>
                                          <p:attrName>ppt_h</p:attrName>
                                        </p:attrNameLst>
                                      </p:cBhvr>
                                      <p:tavLst>
                                        <p:tav tm="0">
                                          <p:val>
                                            <p:fltVal val="0"/>
                                          </p:val>
                                        </p:tav>
                                        <p:tav tm="100000">
                                          <p:val>
                                            <p:strVal val="#ppt_h"/>
                                          </p:val>
                                        </p:tav>
                                      </p:tavLst>
                                    </p:anim>
                                    <p:animEffect transition="in" filter="fade">
                                      <p:cBhvr>
                                        <p:cTn id="84" dur="500"/>
                                        <p:tgtEl>
                                          <p:spTgt spid="77"/>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67"/>
                                        </p:tgtEl>
                                        <p:attrNameLst>
                                          <p:attrName>style.visibility</p:attrName>
                                        </p:attrNameLst>
                                      </p:cBhvr>
                                      <p:to>
                                        <p:strVal val="visible"/>
                                      </p:to>
                                    </p:set>
                                    <p:anim calcmode="lin" valueType="num">
                                      <p:cBhvr>
                                        <p:cTn id="87" dur="500" fill="hold"/>
                                        <p:tgtEl>
                                          <p:spTgt spid="67"/>
                                        </p:tgtEl>
                                        <p:attrNameLst>
                                          <p:attrName>ppt_w</p:attrName>
                                        </p:attrNameLst>
                                      </p:cBhvr>
                                      <p:tavLst>
                                        <p:tav tm="0">
                                          <p:val>
                                            <p:fltVal val="0"/>
                                          </p:val>
                                        </p:tav>
                                        <p:tav tm="100000">
                                          <p:val>
                                            <p:strVal val="#ppt_w"/>
                                          </p:val>
                                        </p:tav>
                                      </p:tavLst>
                                    </p:anim>
                                    <p:anim calcmode="lin" valueType="num">
                                      <p:cBhvr>
                                        <p:cTn id="88" dur="500" fill="hold"/>
                                        <p:tgtEl>
                                          <p:spTgt spid="67"/>
                                        </p:tgtEl>
                                        <p:attrNameLst>
                                          <p:attrName>ppt_h</p:attrName>
                                        </p:attrNameLst>
                                      </p:cBhvr>
                                      <p:tavLst>
                                        <p:tav tm="0">
                                          <p:val>
                                            <p:fltVal val="0"/>
                                          </p:val>
                                        </p:tav>
                                        <p:tav tm="100000">
                                          <p:val>
                                            <p:strVal val="#ppt_h"/>
                                          </p:val>
                                        </p:tav>
                                      </p:tavLst>
                                    </p:anim>
                                    <p:animEffect transition="in" filter="fade">
                                      <p:cBhvr>
                                        <p:cTn id="89" dur="500"/>
                                        <p:tgtEl>
                                          <p:spTgt spid="67"/>
                                        </p:tgtEl>
                                      </p:cBhvr>
                                    </p:animEffect>
                                  </p:childTnLst>
                                </p:cTn>
                              </p:par>
                              <p:par>
                                <p:cTn id="90" presetID="53" presetClass="entr" presetSubtype="16" fill="hold" grpId="0" nodeType="withEffect">
                                  <p:stCondLst>
                                    <p:cond delay="800"/>
                                  </p:stCondLst>
                                  <p:childTnLst>
                                    <p:set>
                                      <p:cBhvr>
                                        <p:cTn id="91" dur="1" fill="hold">
                                          <p:stCondLst>
                                            <p:cond delay="0"/>
                                          </p:stCondLst>
                                        </p:cTn>
                                        <p:tgtEl>
                                          <p:spTgt spid="71"/>
                                        </p:tgtEl>
                                        <p:attrNameLst>
                                          <p:attrName>style.visibility</p:attrName>
                                        </p:attrNameLst>
                                      </p:cBhvr>
                                      <p:to>
                                        <p:strVal val="visible"/>
                                      </p:to>
                                    </p:set>
                                    <p:anim calcmode="lin" valueType="num">
                                      <p:cBhvr>
                                        <p:cTn id="92" dur="500" fill="hold"/>
                                        <p:tgtEl>
                                          <p:spTgt spid="71"/>
                                        </p:tgtEl>
                                        <p:attrNameLst>
                                          <p:attrName>ppt_w</p:attrName>
                                        </p:attrNameLst>
                                      </p:cBhvr>
                                      <p:tavLst>
                                        <p:tav tm="0">
                                          <p:val>
                                            <p:fltVal val="0"/>
                                          </p:val>
                                        </p:tav>
                                        <p:tav tm="100000">
                                          <p:val>
                                            <p:strVal val="#ppt_w"/>
                                          </p:val>
                                        </p:tav>
                                      </p:tavLst>
                                    </p:anim>
                                    <p:anim calcmode="lin" valueType="num">
                                      <p:cBhvr>
                                        <p:cTn id="93" dur="500" fill="hold"/>
                                        <p:tgtEl>
                                          <p:spTgt spid="71"/>
                                        </p:tgtEl>
                                        <p:attrNameLst>
                                          <p:attrName>ppt_h</p:attrName>
                                        </p:attrNameLst>
                                      </p:cBhvr>
                                      <p:tavLst>
                                        <p:tav tm="0">
                                          <p:val>
                                            <p:fltVal val="0"/>
                                          </p:val>
                                        </p:tav>
                                        <p:tav tm="100000">
                                          <p:val>
                                            <p:strVal val="#ppt_h"/>
                                          </p:val>
                                        </p:tav>
                                      </p:tavLst>
                                    </p:anim>
                                    <p:animEffect transition="in" filter="fade">
                                      <p:cBhvr>
                                        <p:cTn id="94" dur="500"/>
                                        <p:tgtEl>
                                          <p:spTgt spid="71"/>
                                        </p:tgtEl>
                                      </p:cBhvr>
                                    </p:animEffect>
                                  </p:childTnLst>
                                </p:cTn>
                              </p:par>
                            </p:childTnLst>
                          </p:cTn>
                        </p:par>
                        <p:par>
                          <p:cTn id="95" fill="hold">
                            <p:stCondLst>
                              <p:cond delay="1300"/>
                            </p:stCondLst>
                            <p:childTnLst>
                              <p:par>
                                <p:cTn id="96" presetID="10" presetClass="entr" presetSubtype="0" fill="hold" grpId="0" nodeType="afterEffect">
                                  <p:stCondLst>
                                    <p:cond delay="0"/>
                                  </p:stCondLst>
                                  <p:childTnLst>
                                    <p:set>
                                      <p:cBhvr>
                                        <p:cTn id="97" dur="1" fill="hold">
                                          <p:stCondLst>
                                            <p:cond delay="0"/>
                                          </p:stCondLst>
                                        </p:cTn>
                                        <p:tgtEl>
                                          <p:spTgt spid="119"/>
                                        </p:tgtEl>
                                        <p:attrNameLst>
                                          <p:attrName>style.visibility</p:attrName>
                                        </p:attrNameLst>
                                      </p:cBhvr>
                                      <p:to>
                                        <p:strVal val="visible"/>
                                      </p:to>
                                    </p:set>
                                    <p:animEffect transition="in" filter="fade">
                                      <p:cBhvr>
                                        <p:cTn id="98" dur="500"/>
                                        <p:tgtEl>
                                          <p:spTgt spid="119"/>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23"/>
                                        </p:tgtEl>
                                        <p:attrNameLst>
                                          <p:attrName>style.visibility</p:attrName>
                                        </p:attrNameLst>
                                      </p:cBhvr>
                                      <p:to>
                                        <p:strVal val="visible"/>
                                      </p:to>
                                    </p:set>
                                    <p:animEffect transition="in" filter="fade">
                                      <p:cBhvr>
                                        <p:cTn id="101" dur="500"/>
                                        <p:tgtEl>
                                          <p:spTgt spid="123"/>
                                        </p:tgtEl>
                                      </p:cBhvr>
                                    </p:animEffect>
                                  </p:childTnLst>
                                </p:cTn>
                              </p:par>
                              <p:par>
                                <p:cTn id="102" presetID="10" presetClass="entr" presetSubtype="0" fill="hold" nodeType="withEffect">
                                  <p:stCondLst>
                                    <p:cond delay="0"/>
                                  </p:stCondLst>
                                  <p:childTnLst>
                                    <p:set>
                                      <p:cBhvr>
                                        <p:cTn id="103" dur="1" fill="hold">
                                          <p:stCondLst>
                                            <p:cond delay="0"/>
                                          </p:stCondLst>
                                        </p:cTn>
                                        <p:tgtEl>
                                          <p:spTgt spid="103"/>
                                        </p:tgtEl>
                                        <p:attrNameLst>
                                          <p:attrName>style.visibility</p:attrName>
                                        </p:attrNameLst>
                                      </p:cBhvr>
                                      <p:to>
                                        <p:strVal val="visible"/>
                                      </p:to>
                                    </p:set>
                                    <p:animEffect transition="in" filter="fade">
                                      <p:cBhvr>
                                        <p:cTn id="104" dur="500"/>
                                        <p:tgtEl>
                                          <p:spTgt spid="103"/>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65"/>
                                        </p:tgtEl>
                                        <p:attrNameLst>
                                          <p:attrName>style.visibility</p:attrName>
                                        </p:attrNameLst>
                                      </p:cBhvr>
                                      <p:to>
                                        <p:strVal val="visible"/>
                                      </p:to>
                                    </p:set>
                                    <p:animEffect transition="in" filter="fade">
                                      <p:cBhvr>
                                        <p:cTn id="107" dur="500"/>
                                        <p:tgtEl>
                                          <p:spTgt spid="65"/>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98"/>
                                        </p:tgtEl>
                                        <p:attrNameLst>
                                          <p:attrName>style.visibility</p:attrName>
                                        </p:attrNameLst>
                                      </p:cBhvr>
                                      <p:to>
                                        <p:strVal val="visible"/>
                                      </p:to>
                                    </p:set>
                                    <p:animEffect transition="in" filter="fade">
                                      <p:cBhvr>
                                        <p:cTn id="110" dur="500"/>
                                        <p:tgtEl>
                                          <p:spTgt spid="98"/>
                                        </p:tgtEl>
                                      </p:cBhvr>
                                    </p:animEffect>
                                  </p:childTnLst>
                                </p:cTn>
                              </p:par>
                            </p:childTnLst>
                          </p:cTn>
                        </p:par>
                        <p:par>
                          <p:cTn id="111" fill="hold">
                            <p:stCondLst>
                              <p:cond delay="1800"/>
                            </p:stCondLst>
                            <p:childTnLst>
                              <p:par>
                                <p:cTn id="112" presetID="53" presetClass="entr" presetSubtype="16" fill="hold" grpId="0" nodeType="afterEffect">
                                  <p:stCondLst>
                                    <p:cond delay="0"/>
                                  </p:stCondLst>
                                  <p:childTnLst>
                                    <p:set>
                                      <p:cBhvr>
                                        <p:cTn id="113" dur="1" fill="hold">
                                          <p:stCondLst>
                                            <p:cond delay="0"/>
                                          </p:stCondLst>
                                        </p:cTn>
                                        <p:tgtEl>
                                          <p:spTgt spid="118"/>
                                        </p:tgtEl>
                                        <p:attrNameLst>
                                          <p:attrName>style.visibility</p:attrName>
                                        </p:attrNameLst>
                                      </p:cBhvr>
                                      <p:to>
                                        <p:strVal val="visible"/>
                                      </p:to>
                                    </p:set>
                                    <p:anim calcmode="lin" valueType="num">
                                      <p:cBhvr>
                                        <p:cTn id="114" dur="500" fill="hold"/>
                                        <p:tgtEl>
                                          <p:spTgt spid="118"/>
                                        </p:tgtEl>
                                        <p:attrNameLst>
                                          <p:attrName>ppt_w</p:attrName>
                                        </p:attrNameLst>
                                      </p:cBhvr>
                                      <p:tavLst>
                                        <p:tav tm="0">
                                          <p:val>
                                            <p:fltVal val="0"/>
                                          </p:val>
                                        </p:tav>
                                        <p:tav tm="100000">
                                          <p:val>
                                            <p:strVal val="#ppt_w"/>
                                          </p:val>
                                        </p:tav>
                                      </p:tavLst>
                                    </p:anim>
                                    <p:anim calcmode="lin" valueType="num">
                                      <p:cBhvr>
                                        <p:cTn id="115" dur="500" fill="hold"/>
                                        <p:tgtEl>
                                          <p:spTgt spid="118"/>
                                        </p:tgtEl>
                                        <p:attrNameLst>
                                          <p:attrName>ppt_h</p:attrName>
                                        </p:attrNameLst>
                                      </p:cBhvr>
                                      <p:tavLst>
                                        <p:tav tm="0">
                                          <p:val>
                                            <p:fltVal val="0"/>
                                          </p:val>
                                        </p:tav>
                                        <p:tav tm="100000">
                                          <p:val>
                                            <p:strVal val="#ppt_h"/>
                                          </p:val>
                                        </p:tav>
                                      </p:tavLst>
                                    </p:anim>
                                    <p:animEffect transition="in" filter="fade">
                                      <p:cBhvr>
                                        <p:cTn id="116" dur="500"/>
                                        <p:tgtEl>
                                          <p:spTgt spid="118"/>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122"/>
                                        </p:tgtEl>
                                        <p:attrNameLst>
                                          <p:attrName>style.visibility</p:attrName>
                                        </p:attrNameLst>
                                      </p:cBhvr>
                                      <p:to>
                                        <p:strVal val="visible"/>
                                      </p:to>
                                    </p:set>
                                    <p:anim calcmode="lin" valueType="num">
                                      <p:cBhvr>
                                        <p:cTn id="119" dur="500" fill="hold"/>
                                        <p:tgtEl>
                                          <p:spTgt spid="122"/>
                                        </p:tgtEl>
                                        <p:attrNameLst>
                                          <p:attrName>ppt_w</p:attrName>
                                        </p:attrNameLst>
                                      </p:cBhvr>
                                      <p:tavLst>
                                        <p:tav tm="0">
                                          <p:val>
                                            <p:fltVal val="0"/>
                                          </p:val>
                                        </p:tav>
                                        <p:tav tm="100000">
                                          <p:val>
                                            <p:strVal val="#ppt_w"/>
                                          </p:val>
                                        </p:tav>
                                      </p:tavLst>
                                    </p:anim>
                                    <p:anim calcmode="lin" valueType="num">
                                      <p:cBhvr>
                                        <p:cTn id="120" dur="500" fill="hold"/>
                                        <p:tgtEl>
                                          <p:spTgt spid="122"/>
                                        </p:tgtEl>
                                        <p:attrNameLst>
                                          <p:attrName>ppt_h</p:attrName>
                                        </p:attrNameLst>
                                      </p:cBhvr>
                                      <p:tavLst>
                                        <p:tav tm="0">
                                          <p:val>
                                            <p:fltVal val="0"/>
                                          </p:val>
                                        </p:tav>
                                        <p:tav tm="100000">
                                          <p:val>
                                            <p:strVal val="#ppt_h"/>
                                          </p:val>
                                        </p:tav>
                                      </p:tavLst>
                                    </p:anim>
                                    <p:animEffect transition="in" filter="fade">
                                      <p:cBhvr>
                                        <p:cTn id="121" dur="500"/>
                                        <p:tgtEl>
                                          <p:spTgt spid="122"/>
                                        </p:tgtEl>
                                      </p:cBhvr>
                                    </p:animEffect>
                                  </p:childTnLst>
                                </p:cTn>
                              </p:par>
                              <p:par>
                                <p:cTn id="122" presetID="53" presetClass="entr" presetSubtype="16" fill="hold" nodeType="withEffect">
                                  <p:stCondLst>
                                    <p:cond delay="0"/>
                                  </p:stCondLst>
                                  <p:childTnLst>
                                    <p:set>
                                      <p:cBhvr>
                                        <p:cTn id="123" dur="1" fill="hold">
                                          <p:stCondLst>
                                            <p:cond delay="0"/>
                                          </p:stCondLst>
                                        </p:cTn>
                                        <p:tgtEl>
                                          <p:spTgt spid="102"/>
                                        </p:tgtEl>
                                        <p:attrNameLst>
                                          <p:attrName>style.visibility</p:attrName>
                                        </p:attrNameLst>
                                      </p:cBhvr>
                                      <p:to>
                                        <p:strVal val="visible"/>
                                      </p:to>
                                    </p:set>
                                    <p:anim calcmode="lin" valueType="num">
                                      <p:cBhvr>
                                        <p:cTn id="124" dur="500" fill="hold"/>
                                        <p:tgtEl>
                                          <p:spTgt spid="102"/>
                                        </p:tgtEl>
                                        <p:attrNameLst>
                                          <p:attrName>ppt_w</p:attrName>
                                        </p:attrNameLst>
                                      </p:cBhvr>
                                      <p:tavLst>
                                        <p:tav tm="0">
                                          <p:val>
                                            <p:fltVal val="0"/>
                                          </p:val>
                                        </p:tav>
                                        <p:tav tm="100000">
                                          <p:val>
                                            <p:strVal val="#ppt_w"/>
                                          </p:val>
                                        </p:tav>
                                      </p:tavLst>
                                    </p:anim>
                                    <p:anim calcmode="lin" valueType="num">
                                      <p:cBhvr>
                                        <p:cTn id="125" dur="500" fill="hold"/>
                                        <p:tgtEl>
                                          <p:spTgt spid="102"/>
                                        </p:tgtEl>
                                        <p:attrNameLst>
                                          <p:attrName>ppt_h</p:attrName>
                                        </p:attrNameLst>
                                      </p:cBhvr>
                                      <p:tavLst>
                                        <p:tav tm="0">
                                          <p:val>
                                            <p:fltVal val="0"/>
                                          </p:val>
                                        </p:tav>
                                        <p:tav tm="100000">
                                          <p:val>
                                            <p:strVal val="#ppt_h"/>
                                          </p:val>
                                        </p:tav>
                                      </p:tavLst>
                                    </p:anim>
                                    <p:animEffect transition="in" filter="fade">
                                      <p:cBhvr>
                                        <p:cTn id="126" dur="500"/>
                                        <p:tgtEl>
                                          <p:spTgt spid="102"/>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83"/>
                                        </p:tgtEl>
                                        <p:attrNameLst>
                                          <p:attrName>style.visibility</p:attrName>
                                        </p:attrNameLst>
                                      </p:cBhvr>
                                      <p:to>
                                        <p:strVal val="visible"/>
                                      </p:to>
                                    </p:set>
                                    <p:anim calcmode="lin" valueType="num">
                                      <p:cBhvr>
                                        <p:cTn id="129" dur="500" fill="hold"/>
                                        <p:tgtEl>
                                          <p:spTgt spid="83"/>
                                        </p:tgtEl>
                                        <p:attrNameLst>
                                          <p:attrName>ppt_w</p:attrName>
                                        </p:attrNameLst>
                                      </p:cBhvr>
                                      <p:tavLst>
                                        <p:tav tm="0">
                                          <p:val>
                                            <p:fltVal val="0"/>
                                          </p:val>
                                        </p:tav>
                                        <p:tav tm="100000">
                                          <p:val>
                                            <p:strVal val="#ppt_w"/>
                                          </p:val>
                                        </p:tav>
                                      </p:tavLst>
                                    </p:anim>
                                    <p:anim calcmode="lin" valueType="num">
                                      <p:cBhvr>
                                        <p:cTn id="130" dur="500" fill="hold"/>
                                        <p:tgtEl>
                                          <p:spTgt spid="83"/>
                                        </p:tgtEl>
                                        <p:attrNameLst>
                                          <p:attrName>ppt_h</p:attrName>
                                        </p:attrNameLst>
                                      </p:cBhvr>
                                      <p:tavLst>
                                        <p:tav tm="0">
                                          <p:val>
                                            <p:fltVal val="0"/>
                                          </p:val>
                                        </p:tav>
                                        <p:tav tm="100000">
                                          <p:val>
                                            <p:strVal val="#ppt_h"/>
                                          </p:val>
                                        </p:tav>
                                      </p:tavLst>
                                    </p:anim>
                                    <p:animEffect transition="in" filter="fade">
                                      <p:cBhvr>
                                        <p:cTn id="131" dur="500"/>
                                        <p:tgtEl>
                                          <p:spTgt spid="83"/>
                                        </p:tgtEl>
                                      </p:cBhvr>
                                    </p:animEffect>
                                  </p:childTnLst>
                                </p:cTn>
                              </p:par>
                              <p:par>
                                <p:cTn id="132" presetID="53" presetClass="entr" presetSubtype="16" fill="hold" grpId="0" nodeType="withEffect">
                                  <p:stCondLst>
                                    <p:cond delay="0"/>
                                  </p:stCondLst>
                                  <p:childTnLst>
                                    <p:set>
                                      <p:cBhvr>
                                        <p:cTn id="133" dur="1" fill="hold">
                                          <p:stCondLst>
                                            <p:cond delay="0"/>
                                          </p:stCondLst>
                                        </p:cTn>
                                        <p:tgtEl>
                                          <p:spTgt spid="94"/>
                                        </p:tgtEl>
                                        <p:attrNameLst>
                                          <p:attrName>style.visibility</p:attrName>
                                        </p:attrNameLst>
                                      </p:cBhvr>
                                      <p:to>
                                        <p:strVal val="visible"/>
                                      </p:to>
                                    </p:set>
                                    <p:anim calcmode="lin" valueType="num">
                                      <p:cBhvr>
                                        <p:cTn id="134" dur="500" fill="hold"/>
                                        <p:tgtEl>
                                          <p:spTgt spid="94"/>
                                        </p:tgtEl>
                                        <p:attrNameLst>
                                          <p:attrName>ppt_w</p:attrName>
                                        </p:attrNameLst>
                                      </p:cBhvr>
                                      <p:tavLst>
                                        <p:tav tm="0">
                                          <p:val>
                                            <p:fltVal val="0"/>
                                          </p:val>
                                        </p:tav>
                                        <p:tav tm="100000">
                                          <p:val>
                                            <p:strVal val="#ppt_w"/>
                                          </p:val>
                                        </p:tav>
                                      </p:tavLst>
                                    </p:anim>
                                    <p:anim calcmode="lin" valueType="num">
                                      <p:cBhvr>
                                        <p:cTn id="135" dur="500" fill="hold"/>
                                        <p:tgtEl>
                                          <p:spTgt spid="94"/>
                                        </p:tgtEl>
                                        <p:attrNameLst>
                                          <p:attrName>ppt_h</p:attrName>
                                        </p:attrNameLst>
                                      </p:cBhvr>
                                      <p:tavLst>
                                        <p:tav tm="0">
                                          <p:val>
                                            <p:fltVal val="0"/>
                                          </p:val>
                                        </p:tav>
                                        <p:tav tm="100000">
                                          <p:val>
                                            <p:strVal val="#ppt_h"/>
                                          </p:val>
                                        </p:tav>
                                      </p:tavLst>
                                    </p:anim>
                                    <p:animEffect transition="in" filter="fade">
                                      <p:cBhvr>
                                        <p:cTn id="136" dur="500"/>
                                        <p:tgtEl>
                                          <p:spTgt spid="94"/>
                                        </p:tgtEl>
                                      </p:cBhvr>
                                    </p:animEffect>
                                  </p:childTnLst>
                                </p:cTn>
                              </p:par>
                            </p:childTnLst>
                          </p:cTn>
                        </p:par>
                        <p:par>
                          <p:cTn id="137" fill="hold">
                            <p:stCondLst>
                              <p:cond delay="2300"/>
                            </p:stCondLst>
                            <p:childTnLst>
                              <p:par>
                                <p:cTn id="138" presetID="10" presetClass="entr" presetSubtype="0" fill="hold" grpId="0" nodeType="afterEffect">
                                  <p:stCondLst>
                                    <p:cond delay="0"/>
                                  </p:stCondLst>
                                  <p:childTnLst>
                                    <p:set>
                                      <p:cBhvr>
                                        <p:cTn id="139" dur="1" fill="hold">
                                          <p:stCondLst>
                                            <p:cond delay="0"/>
                                          </p:stCondLst>
                                        </p:cTn>
                                        <p:tgtEl>
                                          <p:spTgt spid="117"/>
                                        </p:tgtEl>
                                        <p:attrNameLst>
                                          <p:attrName>style.visibility</p:attrName>
                                        </p:attrNameLst>
                                      </p:cBhvr>
                                      <p:to>
                                        <p:strVal val="visible"/>
                                      </p:to>
                                    </p:set>
                                    <p:animEffect transition="in" filter="fade">
                                      <p:cBhvr>
                                        <p:cTn id="140" dur="500"/>
                                        <p:tgtEl>
                                          <p:spTgt spid="117"/>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121"/>
                                        </p:tgtEl>
                                        <p:attrNameLst>
                                          <p:attrName>style.visibility</p:attrName>
                                        </p:attrNameLst>
                                      </p:cBhvr>
                                      <p:to>
                                        <p:strVal val="visible"/>
                                      </p:to>
                                    </p:set>
                                    <p:animEffect transition="in" filter="fade">
                                      <p:cBhvr>
                                        <p:cTn id="143" dur="500"/>
                                        <p:tgtEl>
                                          <p:spTgt spid="121"/>
                                        </p:tgtEl>
                                      </p:cBhvr>
                                    </p:animEffect>
                                  </p:childTnLst>
                                </p:cTn>
                              </p:par>
                              <p:par>
                                <p:cTn id="144" presetID="10" presetClass="entr" presetSubtype="0" fill="hold" nodeType="withEffect">
                                  <p:stCondLst>
                                    <p:cond delay="0"/>
                                  </p:stCondLst>
                                  <p:childTnLst>
                                    <p:set>
                                      <p:cBhvr>
                                        <p:cTn id="145" dur="1" fill="hold">
                                          <p:stCondLst>
                                            <p:cond delay="0"/>
                                          </p:stCondLst>
                                        </p:cTn>
                                        <p:tgtEl>
                                          <p:spTgt spid="101"/>
                                        </p:tgtEl>
                                        <p:attrNameLst>
                                          <p:attrName>style.visibility</p:attrName>
                                        </p:attrNameLst>
                                      </p:cBhvr>
                                      <p:to>
                                        <p:strVal val="visible"/>
                                      </p:to>
                                    </p:set>
                                    <p:animEffect transition="in" filter="fade">
                                      <p:cBhvr>
                                        <p:cTn id="146" dur="500"/>
                                        <p:tgtEl>
                                          <p:spTgt spid="101"/>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80"/>
                                        </p:tgtEl>
                                        <p:attrNameLst>
                                          <p:attrName>style.visibility</p:attrName>
                                        </p:attrNameLst>
                                      </p:cBhvr>
                                      <p:to>
                                        <p:strVal val="visible"/>
                                      </p:to>
                                    </p:set>
                                    <p:animEffect transition="in" filter="fade">
                                      <p:cBhvr>
                                        <p:cTn id="149" dur="500"/>
                                        <p:tgtEl>
                                          <p:spTgt spid="80"/>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99"/>
                                        </p:tgtEl>
                                        <p:attrNameLst>
                                          <p:attrName>style.visibility</p:attrName>
                                        </p:attrNameLst>
                                      </p:cBhvr>
                                      <p:to>
                                        <p:strVal val="visible"/>
                                      </p:to>
                                    </p:set>
                                    <p:animEffect transition="in" filter="fade">
                                      <p:cBhvr>
                                        <p:cTn id="152" dur="500"/>
                                        <p:tgtEl>
                                          <p:spTgt spid="99"/>
                                        </p:tgtEl>
                                      </p:cBhvr>
                                    </p:animEffect>
                                  </p:childTnLst>
                                </p:cTn>
                              </p:par>
                            </p:childTnLst>
                          </p:cTn>
                        </p:par>
                        <p:par>
                          <p:cTn id="153" fill="hold">
                            <p:stCondLst>
                              <p:cond delay="2800"/>
                            </p:stCondLst>
                            <p:childTnLst>
                              <p:par>
                                <p:cTn id="154" presetID="12" presetClass="entr" presetSubtype="2" fill="hold" grpId="0" nodeType="afterEffect">
                                  <p:stCondLst>
                                    <p:cond delay="0"/>
                                  </p:stCondLst>
                                  <p:childTnLst>
                                    <p:set>
                                      <p:cBhvr>
                                        <p:cTn id="155" dur="1" fill="hold">
                                          <p:stCondLst>
                                            <p:cond delay="0"/>
                                          </p:stCondLst>
                                        </p:cTn>
                                        <p:tgtEl>
                                          <p:spTgt spid="96"/>
                                        </p:tgtEl>
                                        <p:attrNameLst>
                                          <p:attrName>style.visibility</p:attrName>
                                        </p:attrNameLst>
                                      </p:cBhvr>
                                      <p:to>
                                        <p:strVal val="visible"/>
                                      </p:to>
                                    </p:set>
                                    <p:anim calcmode="lin" valueType="num">
                                      <p:cBhvr additive="base">
                                        <p:cTn id="156" dur="500"/>
                                        <p:tgtEl>
                                          <p:spTgt spid="96"/>
                                        </p:tgtEl>
                                        <p:attrNameLst>
                                          <p:attrName>ppt_x</p:attrName>
                                        </p:attrNameLst>
                                      </p:cBhvr>
                                      <p:tavLst>
                                        <p:tav tm="0">
                                          <p:val>
                                            <p:strVal val="#ppt_x+#ppt_w*1.125000"/>
                                          </p:val>
                                        </p:tav>
                                        <p:tav tm="100000">
                                          <p:val>
                                            <p:strVal val="#ppt_x"/>
                                          </p:val>
                                        </p:tav>
                                      </p:tavLst>
                                    </p:anim>
                                    <p:animEffect transition="in" filter="wipe(left)">
                                      <p:cBhvr>
                                        <p:cTn id="157" dur="500"/>
                                        <p:tgtEl>
                                          <p:spTgt spid="96"/>
                                        </p:tgtEl>
                                      </p:cBhvr>
                                    </p:animEffect>
                                  </p:childTnLst>
                                </p:cTn>
                              </p:par>
                              <p:par>
                                <p:cTn id="158" presetID="12" presetClass="entr" presetSubtype="2" fill="hold" grpId="0" nodeType="withEffect">
                                  <p:stCondLst>
                                    <p:cond delay="0"/>
                                  </p:stCondLst>
                                  <p:childTnLst>
                                    <p:set>
                                      <p:cBhvr>
                                        <p:cTn id="159" dur="1" fill="hold">
                                          <p:stCondLst>
                                            <p:cond delay="0"/>
                                          </p:stCondLst>
                                        </p:cTn>
                                        <p:tgtEl>
                                          <p:spTgt spid="84"/>
                                        </p:tgtEl>
                                        <p:attrNameLst>
                                          <p:attrName>style.visibility</p:attrName>
                                        </p:attrNameLst>
                                      </p:cBhvr>
                                      <p:to>
                                        <p:strVal val="visible"/>
                                      </p:to>
                                    </p:set>
                                    <p:anim calcmode="lin" valueType="num">
                                      <p:cBhvr additive="base">
                                        <p:cTn id="160" dur="500"/>
                                        <p:tgtEl>
                                          <p:spTgt spid="84"/>
                                        </p:tgtEl>
                                        <p:attrNameLst>
                                          <p:attrName>ppt_x</p:attrName>
                                        </p:attrNameLst>
                                      </p:cBhvr>
                                      <p:tavLst>
                                        <p:tav tm="0">
                                          <p:val>
                                            <p:strVal val="#ppt_x+#ppt_w*1.125000"/>
                                          </p:val>
                                        </p:tav>
                                        <p:tav tm="100000">
                                          <p:val>
                                            <p:strVal val="#ppt_x"/>
                                          </p:val>
                                        </p:tav>
                                      </p:tavLst>
                                    </p:anim>
                                    <p:animEffect transition="in" filter="wipe(left)">
                                      <p:cBhvr>
                                        <p:cTn id="161" dur="500"/>
                                        <p:tgtEl>
                                          <p:spTgt spid="84"/>
                                        </p:tgtEl>
                                      </p:cBhvr>
                                    </p:animEffect>
                                  </p:childTnLst>
                                </p:cTn>
                              </p:par>
                              <p:par>
                                <p:cTn id="162" presetID="12" presetClass="entr" presetSubtype="2" fill="hold" nodeType="withEffect">
                                  <p:stCondLst>
                                    <p:cond delay="0"/>
                                  </p:stCondLst>
                                  <p:childTnLst>
                                    <p:set>
                                      <p:cBhvr>
                                        <p:cTn id="163" dur="1" fill="hold">
                                          <p:stCondLst>
                                            <p:cond delay="0"/>
                                          </p:stCondLst>
                                        </p:cTn>
                                        <p:tgtEl>
                                          <p:spTgt spid="100"/>
                                        </p:tgtEl>
                                        <p:attrNameLst>
                                          <p:attrName>style.visibility</p:attrName>
                                        </p:attrNameLst>
                                      </p:cBhvr>
                                      <p:to>
                                        <p:strVal val="visible"/>
                                      </p:to>
                                    </p:set>
                                    <p:anim calcmode="lin" valueType="num">
                                      <p:cBhvr additive="base">
                                        <p:cTn id="164" dur="500"/>
                                        <p:tgtEl>
                                          <p:spTgt spid="100"/>
                                        </p:tgtEl>
                                        <p:attrNameLst>
                                          <p:attrName>ppt_x</p:attrName>
                                        </p:attrNameLst>
                                      </p:cBhvr>
                                      <p:tavLst>
                                        <p:tav tm="0">
                                          <p:val>
                                            <p:strVal val="#ppt_x+#ppt_w*1.125000"/>
                                          </p:val>
                                        </p:tav>
                                        <p:tav tm="100000">
                                          <p:val>
                                            <p:strVal val="#ppt_x"/>
                                          </p:val>
                                        </p:tav>
                                      </p:tavLst>
                                    </p:anim>
                                    <p:animEffect transition="in" filter="wipe(left)">
                                      <p:cBhvr>
                                        <p:cTn id="165" dur="500"/>
                                        <p:tgtEl>
                                          <p:spTgt spid="100"/>
                                        </p:tgtEl>
                                      </p:cBhvr>
                                    </p:animEffect>
                                  </p:childTnLst>
                                </p:cTn>
                              </p:par>
                              <p:par>
                                <p:cTn id="166" presetID="12" presetClass="entr" presetSubtype="2" fill="hold" grpId="0" nodeType="withEffect">
                                  <p:stCondLst>
                                    <p:cond delay="0"/>
                                  </p:stCondLst>
                                  <p:childTnLst>
                                    <p:set>
                                      <p:cBhvr>
                                        <p:cTn id="167" dur="1" fill="hold">
                                          <p:stCondLst>
                                            <p:cond delay="0"/>
                                          </p:stCondLst>
                                        </p:cTn>
                                        <p:tgtEl>
                                          <p:spTgt spid="120"/>
                                        </p:tgtEl>
                                        <p:attrNameLst>
                                          <p:attrName>style.visibility</p:attrName>
                                        </p:attrNameLst>
                                      </p:cBhvr>
                                      <p:to>
                                        <p:strVal val="visible"/>
                                      </p:to>
                                    </p:set>
                                    <p:anim calcmode="lin" valueType="num">
                                      <p:cBhvr additive="base">
                                        <p:cTn id="168" dur="500"/>
                                        <p:tgtEl>
                                          <p:spTgt spid="120"/>
                                        </p:tgtEl>
                                        <p:attrNameLst>
                                          <p:attrName>ppt_x</p:attrName>
                                        </p:attrNameLst>
                                      </p:cBhvr>
                                      <p:tavLst>
                                        <p:tav tm="0">
                                          <p:val>
                                            <p:strVal val="#ppt_x+#ppt_w*1.125000"/>
                                          </p:val>
                                        </p:tav>
                                        <p:tav tm="100000">
                                          <p:val>
                                            <p:strVal val="#ppt_x"/>
                                          </p:val>
                                        </p:tav>
                                      </p:tavLst>
                                    </p:anim>
                                    <p:animEffect transition="in" filter="wipe(left)">
                                      <p:cBhvr>
                                        <p:cTn id="169" dur="500"/>
                                        <p:tgtEl>
                                          <p:spTgt spid="120"/>
                                        </p:tgtEl>
                                      </p:cBhvr>
                                    </p:animEffect>
                                  </p:childTnLst>
                                </p:cTn>
                              </p:par>
                              <p:par>
                                <p:cTn id="170" presetID="12" presetClass="entr" presetSubtype="2" fill="hold" grpId="0" nodeType="withEffect">
                                  <p:stCondLst>
                                    <p:cond delay="0"/>
                                  </p:stCondLst>
                                  <p:childTnLst>
                                    <p:set>
                                      <p:cBhvr>
                                        <p:cTn id="171" dur="1" fill="hold">
                                          <p:stCondLst>
                                            <p:cond delay="0"/>
                                          </p:stCondLst>
                                        </p:cTn>
                                        <p:tgtEl>
                                          <p:spTgt spid="116"/>
                                        </p:tgtEl>
                                        <p:attrNameLst>
                                          <p:attrName>style.visibility</p:attrName>
                                        </p:attrNameLst>
                                      </p:cBhvr>
                                      <p:to>
                                        <p:strVal val="visible"/>
                                      </p:to>
                                    </p:set>
                                    <p:anim calcmode="lin" valueType="num">
                                      <p:cBhvr additive="base">
                                        <p:cTn id="172" dur="500"/>
                                        <p:tgtEl>
                                          <p:spTgt spid="116"/>
                                        </p:tgtEl>
                                        <p:attrNameLst>
                                          <p:attrName>ppt_x</p:attrName>
                                        </p:attrNameLst>
                                      </p:cBhvr>
                                      <p:tavLst>
                                        <p:tav tm="0">
                                          <p:val>
                                            <p:strVal val="#ppt_x+#ppt_w*1.125000"/>
                                          </p:val>
                                        </p:tav>
                                        <p:tav tm="100000">
                                          <p:val>
                                            <p:strVal val="#ppt_x"/>
                                          </p:val>
                                        </p:tav>
                                      </p:tavLst>
                                    </p:anim>
                                    <p:animEffect transition="in" filter="wipe(left)">
                                      <p:cBhvr>
                                        <p:cTn id="173" dur="500"/>
                                        <p:tgtEl>
                                          <p:spTgt spid="116"/>
                                        </p:tgtEl>
                                      </p:cBhvr>
                                    </p:animEffect>
                                  </p:childTnLst>
                                </p:cTn>
                              </p:par>
                            </p:childTnLst>
                          </p:cTn>
                        </p:par>
                        <p:par>
                          <p:cTn id="174" fill="hold">
                            <p:stCondLst>
                              <p:cond delay="3300"/>
                            </p:stCondLst>
                            <p:childTnLst>
                              <p:par>
                                <p:cTn id="175" presetID="10" presetClass="entr" presetSubtype="0" fill="hold" nodeType="afterEffect">
                                  <p:stCondLst>
                                    <p:cond delay="0"/>
                                  </p:stCondLst>
                                  <p:childTnLst>
                                    <p:set>
                                      <p:cBhvr>
                                        <p:cTn id="176" dur="1" fill="hold">
                                          <p:stCondLst>
                                            <p:cond delay="0"/>
                                          </p:stCondLst>
                                        </p:cTn>
                                        <p:tgtEl>
                                          <p:spTgt spid="104"/>
                                        </p:tgtEl>
                                        <p:attrNameLst>
                                          <p:attrName>style.visibility</p:attrName>
                                        </p:attrNameLst>
                                      </p:cBhvr>
                                      <p:to>
                                        <p:strVal val="visible"/>
                                      </p:to>
                                    </p:set>
                                    <p:animEffect transition="in" filter="fade">
                                      <p:cBhvr>
                                        <p:cTn id="177" dur="500"/>
                                        <p:tgtEl>
                                          <p:spTgt spid="104"/>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108"/>
                                        </p:tgtEl>
                                        <p:attrNameLst>
                                          <p:attrName>style.visibility</p:attrName>
                                        </p:attrNameLst>
                                      </p:cBhvr>
                                      <p:to>
                                        <p:strVal val="visible"/>
                                      </p:to>
                                    </p:set>
                                    <p:animEffect transition="in" filter="fade">
                                      <p:cBhvr>
                                        <p:cTn id="180" dur="500"/>
                                        <p:tgtEl>
                                          <p:spTgt spid="108"/>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109"/>
                                        </p:tgtEl>
                                        <p:attrNameLst>
                                          <p:attrName>style.visibility</p:attrName>
                                        </p:attrNameLst>
                                      </p:cBhvr>
                                      <p:to>
                                        <p:strVal val="visible"/>
                                      </p:to>
                                    </p:set>
                                    <p:animEffect transition="in" filter="fade">
                                      <p:cBhvr>
                                        <p:cTn id="183" dur="500"/>
                                        <p:tgtEl>
                                          <p:spTgt spid="109"/>
                                        </p:tgtEl>
                                      </p:cBhvr>
                                    </p:animEffect>
                                  </p:childTnLst>
                                </p:cTn>
                              </p:par>
                              <p:par>
                                <p:cTn id="184" presetID="10" presetClass="entr" presetSubtype="0" fill="hold" grpId="0" nodeType="withEffect">
                                  <p:stCondLst>
                                    <p:cond delay="0"/>
                                  </p:stCondLst>
                                  <p:childTnLst>
                                    <p:set>
                                      <p:cBhvr>
                                        <p:cTn id="185" dur="1" fill="hold">
                                          <p:stCondLst>
                                            <p:cond delay="0"/>
                                          </p:stCondLst>
                                        </p:cTn>
                                        <p:tgtEl>
                                          <p:spTgt spid="93"/>
                                        </p:tgtEl>
                                        <p:attrNameLst>
                                          <p:attrName>style.visibility</p:attrName>
                                        </p:attrNameLst>
                                      </p:cBhvr>
                                      <p:to>
                                        <p:strVal val="visible"/>
                                      </p:to>
                                    </p:set>
                                    <p:animEffect transition="in" filter="fade">
                                      <p:cBhvr>
                                        <p:cTn id="186" dur="500"/>
                                        <p:tgtEl>
                                          <p:spTgt spid="93"/>
                                        </p:tgtEl>
                                      </p:cBhvr>
                                    </p:animEffect>
                                  </p:childTnLst>
                                </p:cTn>
                              </p:par>
                              <p:par>
                                <p:cTn id="187" presetID="10" presetClass="entr" presetSubtype="0" fill="hold" grpId="0" nodeType="withEffect">
                                  <p:stCondLst>
                                    <p:cond delay="0"/>
                                  </p:stCondLst>
                                  <p:childTnLst>
                                    <p:set>
                                      <p:cBhvr>
                                        <p:cTn id="188" dur="1" fill="hold">
                                          <p:stCondLst>
                                            <p:cond delay="0"/>
                                          </p:stCondLst>
                                        </p:cTn>
                                        <p:tgtEl>
                                          <p:spTgt spid="70"/>
                                        </p:tgtEl>
                                        <p:attrNameLst>
                                          <p:attrName>style.visibility</p:attrName>
                                        </p:attrNameLst>
                                      </p:cBhvr>
                                      <p:to>
                                        <p:strVal val="visible"/>
                                      </p:to>
                                    </p:set>
                                    <p:animEffect transition="in" filter="fade">
                                      <p:cBhvr>
                                        <p:cTn id="189" dur="500"/>
                                        <p:tgtEl>
                                          <p:spTgt spid="70"/>
                                        </p:tgtEl>
                                      </p:cBhvr>
                                    </p:animEffect>
                                  </p:childTnLst>
                                </p:cTn>
                              </p:par>
                            </p:childTnLst>
                          </p:cTn>
                        </p:par>
                        <p:par>
                          <p:cTn id="190" fill="hold">
                            <p:stCondLst>
                              <p:cond delay="3800"/>
                            </p:stCondLst>
                            <p:childTnLst>
                              <p:par>
                                <p:cTn id="191" presetID="53" presetClass="entr" presetSubtype="16" fill="hold" grpId="0" nodeType="afterEffect">
                                  <p:stCondLst>
                                    <p:cond delay="0"/>
                                  </p:stCondLst>
                                  <p:childTnLst>
                                    <p:set>
                                      <p:cBhvr>
                                        <p:cTn id="192" dur="1" fill="hold">
                                          <p:stCondLst>
                                            <p:cond delay="0"/>
                                          </p:stCondLst>
                                        </p:cTn>
                                        <p:tgtEl>
                                          <p:spTgt spid="68"/>
                                        </p:tgtEl>
                                        <p:attrNameLst>
                                          <p:attrName>style.visibility</p:attrName>
                                        </p:attrNameLst>
                                      </p:cBhvr>
                                      <p:to>
                                        <p:strVal val="visible"/>
                                      </p:to>
                                    </p:set>
                                    <p:anim calcmode="lin" valueType="num">
                                      <p:cBhvr>
                                        <p:cTn id="193" dur="500" fill="hold"/>
                                        <p:tgtEl>
                                          <p:spTgt spid="68"/>
                                        </p:tgtEl>
                                        <p:attrNameLst>
                                          <p:attrName>ppt_w</p:attrName>
                                        </p:attrNameLst>
                                      </p:cBhvr>
                                      <p:tavLst>
                                        <p:tav tm="0">
                                          <p:val>
                                            <p:fltVal val="0"/>
                                          </p:val>
                                        </p:tav>
                                        <p:tav tm="100000">
                                          <p:val>
                                            <p:strVal val="#ppt_w"/>
                                          </p:val>
                                        </p:tav>
                                      </p:tavLst>
                                    </p:anim>
                                    <p:anim calcmode="lin" valueType="num">
                                      <p:cBhvr>
                                        <p:cTn id="194" dur="500" fill="hold"/>
                                        <p:tgtEl>
                                          <p:spTgt spid="68"/>
                                        </p:tgtEl>
                                        <p:attrNameLst>
                                          <p:attrName>ppt_h</p:attrName>
                                        </p:attrNameLst>
                                      </p:cBhvr>
                                      <p:tavLst>
                                        <p:tav tm="0">
                                          <p:val>
                                            <p:fltVal val="0"/>
                                          </p:val>
                                        </p:tav>
                                        <p:tav tm="100000">
                                          <p:val>
                                            <p:strVal val="#ppt_h"/>
                                          </p:val>
                                        </p:tav>
                                      </p:tavLst>
                                    </p:anim>
                                    <p:animEffect transition="in" filter="fade">
                                      <p:cBhvr>
                                        <p:cTn id="195" dur="500"/>
                                        <p:tgtEl>
                                          <p:spTgt spid="68"/>
                                        </p:tgtEl>
                                      </p:cBhvr>
                                    </p:animEffect>
                                  </p:childTnLst>
                                </p:cTn>
                              </p:par>
                              <p:par>
                                <p:cTn id="196" presetID="53" presetClass="entr" presetSubtype="16" fill="hold" grpId="0" nodeType="withEffect">
                                  <p:stCondLst>
                                    <p:cond delay="0"/>
                                  </p:stCondLst>
                                  <p:childTnLst>
                                    <p:set>
                                      <p:cBhvr>
                                        <p:cTn id="197" dur="1" fill="hold">
                                          <p:stCondLst>
                                            <p:cond delay="0"/>
                                          </p:stCondLst>
                                        </p:cTn>
                                        <p:tgtEl>
                                          <p:spTgt spid="97"/>
                                        </p:tgtEl>
                                        <p:attrNameLst>
                                          <p:attrName>style.visibility</p:attrName>
                                        </p:attrNameLst>
                                      </p:cBhvr>
                                      <p:to>
                                        <p:strVal val="visible"/>
                                      </p:to>
                                    </p:set>
                                    <p:anim calcmode="lin" valueType="num">
                                      <p:cBhvr>
                                        <p:cTn id="198" dur="500" fill="hold"/>
                                        <p:tgtEl>
                                          <p:spTgt spid="97"/>
                                        </p:tgtEl>
                                        <p:attrNameLst>
                                          <p:attrName>ppt_w</p:attrName>
                                        </p:attrNameLst>
                                      </p:cBhvr>
                                      <p:tavLst>
                                        <p:tav tm="0">
                                          <p:val>
                                            <p:fltVal val="0"/>
                                          </p:val>
                                        </p:tav>
                                        <p:tav tm="100000">
                                          <p:val>
                                            <p:strVal val="#ppt_w"/>
                                          </p:val>
                                        </p:tav>
                                      </p:tavLst>
                                    </p:anim>
                                    <p:anim calcmode="lin" valueType="num">
                                      <p:cBhvr>
                                        <p:cTn id="199" dur="500" fill="hold"/>
                                        <p:tgtEl>
                                          <p:spTgt spid="97"/>
                                        </p:tgtEl>
                                        <p:attrNameLst>
                                          <p:attrName>ppt_h</p:attrName>
                                        </p:attrNameLst>
                                      </p:cBhvr>
                                      <p:tavLst>
                                        <p:tav tm="0">
                                          <p:val>
                                            <p:fltVal val="0"/>
                                          </p:val>
                                        </p:tav>
                                        <p:tav tm="100000">
                                          <p:val>
                                            <p:strVal val="#ppt_h"/>
                                          </p:val>
                                        </p:tav>
                                      </p:tavLst>
                                    </p:anim>
                                    <p:animEffect transition="in" filter="fade">
                                      <p:cBhvr>
                                        <p:cTn id="200" dur="500"/>
                                        <p:tgtEl>
                                          <p:spTgt spid="97"/>
                                        </p:tgtEl>
                                      </p:cBhvr>
                                    </p:animEffect>
                                  </p:childTnLst>
                                </p:cTn>
                              </p:par>
                              <p:par>
                                <p:cTn id="201" presetID="53" presetClass="entr" presetSubtype="16" fill="hold" nodeType="withEffect">
                                  <p:stCondLst>
                                    <p:cond delay="0"/>
                                  </p:stCondLst>
                                  <p:childTnLst>
                                    <p:set>
                                      <p:cBhvr>
                                        <p:cTn id="202" dur="1" fill="hold">
                                          <p:stCondLst>
                                            <p:cond delay="0"/>
                                          </p:stCondLst>
                                        </p:cTn>
                                        <p:tgtEl>
                                          <p:spTgt spid="105"/>
                                        </p:tgtEl>
                                        <p:attrNameLst>
                                          <p:attrName>style.visibility</p:attrName>
                                        </p:attrNameLst>
                                      </p:cBhvr>
                                      <p:to>
                                        <p:strVal val="visible"/>
                                      </p:to>
                                    </p:set>
                                    <p:anim calcmode="lin" valueType="num">
                                      <p:cBhvr>
                                        <p:cTn id="203" dur="500" fill="hold"/>
                                        <p:tgtEl>
                                          <p:spTgt spid="105"/>
                                        </p:tgtEl>
                                        <p:attrNameLst>
                                          <p:attrName>ppt_w</p:attrName>
                                        </p:attrNameLst>
                                      </p:cBhvr>
                                      <p:tavLst>
                                        <p:tav tm="0">
                                          <p:val>
                                            <p:fltVal val="0"/>
                                          </p:val>
                                        </p:tav>
                                        <p:tav tm="100000">
                                          <p:val>
                                            <p:strVal val="#ppt_w"/>
                                          </p:val>
                                        </p:tav>
                                      </p:tavLst>
                                    </p:anim>
                                    <p:anim calcmode="lin" valueType="num">
                                      <p:cBhvr>
                                        <p:cTn id="204" dur="500" fill="hold"/>
                                        <p:tgtEl>
                                          <p:spTgt spid="105"/>
                                        </p:tgtEl>
                                        <p:attrNameLst>
                                          <p:attrName>ppt_h</p:attrName>
                                        </p:attrNameLst>
                                      </p:cBhvr>
                                      <p:tavLst>
                                        <p:tav tm="0">
                                          <p:val>
                                            <p:fltVal val="0"/>
                                          </p:val>
                                        </p:tav>
                                        <p:tav tm="100000">
                                          <p:val>
                                            <p:strVal val="#ppt_h"/>
                                          </p:val>
                                        </p:tav>
                                      </p:tavLst>
                                    </p:anim>
                                    <p:animEffect transition="in" filter="fade">
                                      <p:cBhvr>
                                        <p:cTn id="205" dur="500"/>
                                        <p:tgtEl>
                                          <p:spTgt spid="105"/>
                                        </p:tgtEl>
                                      </p:cBhvr>
                                    </p:animEffect>
                                  </p:childTnLst>
                                </p:cTn>
                              </p:par>
                              <p:par>
                                <p:cTn id="206" presetID="53" presetClass="entr" presetSubtype="16" fill="hold" grpId="0" nodeType="withEffect">
                                  <p:stCondLst>
                                    <p:cond delay="0"/>
                                  </p:stCondLst>
                                  <p:childTnLst>
                                    <p:set>
                                      <p:cBhvr>
                                        <p:cTn id="207" dur="1" fill="hold">
                                          <p:stCondLst>
                                            <p:cond delay="0"/>
                                          </p:stCondLst>
                                        </p:cTn>
                                        <p:tgtEl>
                                          <p:spTgt spid="111"/>
                                        </p:tgtEl>
                                        <p:attrNameLst>
                                          <p:attrName>style.visibility</p:attrName>
                                        </p:attrNameLst>
                                      </p:cBhvr>
                                      <p:to>
                                        <p:strVal val="visible"/>
                                      </p:to>
                                    </p:set>
                                    <p:anim calcmode="lin" valueType="num">
                                      <p:cBhvr>
                                        <p:cTn id="208" dur="500" fill="hold"/>
                                        <p:tgtEl>
                                          <p:spTgt spid="111"/>
                                        </p:tgtEl>
                                        <p:attrNameLst>
                                          <p:attrName>ppt_w</p:attrName>
                                        </p:attrNameLst>
                                      </p:cBhvr>
                                      <p:tavLst>
                                        <p:tav tm="0">
                                          <p:val>
                                            <p:fltVal val="0"/>
                                          </p:val>
                                        </p:tav>
                                        <p:tav tm="100000">
                                          <p:val>
                                            <p:strVal val="#ppt_w"/>
                                          </p:val>
                                        </p:tav>
                                      </p:tavLst>
                                    </p:anim>
                                    <p:anim calcmode="lin" valueType="num">
                                      <p:cBhvr>
                                        <p:cTn id="209" dur="500" fill="hold"/>
                                        <p:tgtEl>
                                          <p:spTgt spid="111"/>
                                        </p:tgtEl>
                                        <p:attrNameLst>
                                          <p:attrName>ppt_h</p:attrName>
                                        </p:attrNameLst>
                                      </p:cBhvr>
                                      <p:tavLst>
                                        <p:tav tm="0">
                                          <p:val>
                                            <p:fltVal val="0"/>
                                          </p:val>
                                        </p:tav>
                                        <p:tav tm="100000">
                                          <p:val>
                                            <p:strVal val="#ppt_h"/>
                                          </p:val>
                                        </p:tav>
                                      </p:tavLst>
                                    </p:anim>
                                    <p:animEffect transition="in" filter="fade">
                                      <p:cBhvr>
                                        <p:cTn id="210" dur="500"/>
                                        <p:tgtEl>
                                          <p:spTgt spid="111"/>
                                        </p:tgtEl>
                                      </p:cBhvr>
                                    </p:animEffect>
                                  </p:childTnLst>
                                </p:cTn>
                              </p:par>
                              <p:par>
                                <p:cTn id="211" presetID="53" presetClass="entr" presetSubtype="16" fill="hold" grpId="0" nodeType="withEffect">
                                  <p:stCondLst>
                                    <p:cond delay="0"/>
                                  </p:stCondLst>
                                  <p:childTnLst>
                                    <p:set>
                                      <p:cBhvr>
                                        <p:cTn id="212" dur="1" fill="hold">
                                          <p:stCondLst>
                                            <p:cond delay="0"/>
                                          </p:stCondLst>
                                        </p:cTn>
                                        <p:tgtEl>
                                          <p:spTgt spid="110"/>
                                        </p:tgtEl>
                                        <p:attrNameLst>
                                          <p:attrName>style.visibility</p:attrName>
                                        </p:attrNameLst>
                                      </p:cBhvr>
                                      <p:to>
                                        <p:strVal val="visible"/>
                                      </p:to>
                                    </p:set>
                                    <p:anim calcmode="lin" valueType="num">
                                      <p:cBhvr>
                                        <p:cTn id="213" dur="500" fill="hold"/>
                                        <p:tgtEl>
                                          <p:spTgt spid="110"/>
                                        </p:tgtEl>
                                        <p:attrNameLst>
                                          <p:attrName>ppt_w</p:attrName>
                                        </p:attrNameLst>
                                      </p:cBhvr>
                                      <p:tavLst>
                                        <p:tav tm="0">
                                          <p:val>
                                            <p:fltVal val="0"/>
                                          </p:val>
                                        </p:tav>
                                        <p:tav tm="100000">
                                          <p:val>
                                            <p:strVal val="#ppt_w"/>
                                          </p:val>
                                        </p:tav>
                                      </p:tavLst>
                                    </p:anim>
                                    <p:anim calcmode="lin" valueType="num">
                                      <p:cBhvr>
                                        <p:cTn id="214" dur="500" fill="hold"/>
                                        <p:tgtEl>
                                          <p:spTgt spid="110"/>
                                        </p:tgtEl>
                                        <p:attrNameLst>
                                          <p:attrName>ppt_h</p:attrName>
                                        </p:attrNameLst>
                                      </p:cBhvr>
                                      <p:tavLst>
                                        <p:tav tm="0">
                                          <p:val>
                                            <p:fltVal val="0"/>
                                          </p:val>
                                        </p:tav>
                                        <p:tav tm="100000">
                                          <p:val>
                                            <p:strVal val="#ppt_h"/>
                                          </p:val>
                                        </p:tav>
                                      </p:tavLst>
                                    </p:anim>
                                    <p:animEffect transition="in" filter="fade">
                                      <p:cBhvr>
                                        <p:cTn id="215" dur="500"/>
                                        <p:tgtEl>
                                          <p:spTgt spid="110"/>
                                        </p:tgtEl>
                                      </p:cBhvr>
                                    </p:animEffect>
                                  </p:childTnLst>
                                </p:cTn>
                              </p:par>
                            </p:childTnLst>
                          </p:cTn>
                        </p:par>
                        <p:par>
                          <p:cTn id="216" fill="hold">
                            <p:stCondLst>
                              <p:cond delay="4300"/>
                            </p:stCondLst>
                            <p:childTnLst>
                              <p:par>
                                <p:cTn id="217" presetID="12" presetClass="entr" presetSubtype="8" fill="hold" grpId="0" nodeType="afterEffect">
                                  <p:stCondLst>
                                    <p:cond delay="0"/>
                                  </p:stCondLst>
                                  <p:childTnLst>
                                    <p:set>
                                      <p:cBhvr>
                                        <p:cTn id="218" dur="1" fill="hold">
                                          <p:stCondLst>
                                            <p:cond delay="0"/>
                                          </p:stCondLst>
                                        </p:cTn>
                                        <p:tgtEl>
                                          <p:spTgt spid="66"/>
                                        </p:tgtEl>
                                        <p:attrNameLst>
                                          <p:attrName>style.visibility</p:attrName>
                                        </p:attrNameLst>
                                      </p:cBhvr>
                                      <p:to>
                                        <p:strVal val="visible"/>
                                      </p:to>
                                    </p:set>
                                    <p:anim calcmode="lin" valueType="num">
                                      <p:cBhvr additive="base">
                                        <p:cTn id="219" dur="500"/>
                                        <p:tgtEl>
                                          <p:spTgt spid="66"/>
                                        </p:tgtEl>
                                        <p:attrNameLst>
                                          <p:attrName>ppt_x</p:attrName>
                                        </p:attrNameLst>
                                      </p:cBhvr>
                                      <p:tavLst>
                                        <p:tav tm="0">
                                          <p:val>
                                            <p:strVal val="#ppt_x-#ppt_w*1.125000"/>
                                          </p:val>
                                        </p:tav>
                                        <p:tav tm="100000">
                                          <p:val>
                                            <p:strVal val="#ppt_x"/>
                                          </p:val>
                                        </p:tav>
                                      </p:tavLst>
                                    </p:anim>
                                    <p:animEffect transition="in" filter="wipe(right)">
                                      <p:cBhvr>
                                        <p:cTn id="220" dur="500"/>
                                        <p:tgtEl>
                                          <p:spTgt spid="66"/>
                                        </p:tgtEl>
                                      </p:cBhvr>
                                    </p:animEffect>
                                  </p:childTnLst>
                                </p:cTn>
                              </p:par>
                              <p:par>
                                <p:cTn id="221" presetID="12" presetClass="entr" presetSubtype="8" fill="hold" grpId="0" nodeType="withEffect">
                                  <p:stCondLst>
                                    <p:cond delay="0"/>
                                  </p:stCondLst>
                                  <p:childTnLst>
                                    <p:set>
                                      <p:cBhvr>
                                        <p:cTn id="222" dur="1" fill="hold">
                                          <p:stCondLst>
                                            <p:cond delay="0"/>
                                          </p:stCondLst>
                                        </p:cTn>
                                        <p:tgtEl>
                                          <p:spTgt spid="95"/>
                                        </p:tgtEl>
                                        <p:attrNameLst>
                                          <p:attrName>style.visibility</p:attrName>
                                        </p:attrNameLst>
                                      </p:cBhvr>
                                      <p:to>
                                        <p:strVal val="visible"/>
                                      </p:to>
                                    </p:set>
                                    <p:anim calcmode="lin" valueType="num">
                                      <p:cBhvr additive="base">
                                        <p:cTn id="223" dur="500"/>
                                        <p:tgtEl>
                                          <p:spTgt spid="95"/>
                                        </p:tgtEl>
                                        <p:attrNameLst>
                                          <p:attrName>ppt_x</p:attrName>
                                        </p:attrNameLst>
                                      </p:cBhvr>
                                      <p:tavLst>
                                        <p:tav tm="0">
                                          <p:val>
                                            <p:strVal val="#ppt_x-#ppt_w*1.125000"/>
                                          </p:val>
                                        </p:tav>
                                        <p:tav tm="100000">
                                          <p:val>
                                            <p:strVal val="#ppt_x"/>
                                          </p:val>
                                        </p:tav>
                                      </p:tavLst>
                                    </p:anim>
                                    <p:animEffect transition="in" filter="wipe(right)">
                                      <p:cBhvr>
                                        <p:cTn id="224" dur="500"/>
                                        <p:tgtEl>
                                          <p:spTgt spid="95"/>
                                        </p:tgtEl>
                                      </p:cBhvr>
                                    </p:animEffect>
                                  </p:childTnLst>
                                </p:cTn>
                              </p:par>
                              <p:par>
                                <p:cTn id="225" presetID="12" presetClass="entr" presetSubtype="8" fill="hold" nodeType="withEffect">
                                  <p:stCondLst>
                                    <p:cond delay="0"/>
                                  </p:stCondLst>
                                  <p:childTnLst>
                                    <p:set>
                                      <p:cBhvr>
                                        <p:cTn id="226" dur="1" fill="hold">
                                          <p:stCondLst>
                                            <p:cond delay="0"/>
                                          </p:stCondLst>
                                        </p:cTn>
                                        <p:tgtEl>
                                          <p:spTgt spid="106"/>
                                        </p:tgtEl>
                                        <p:attrNameLst>
                                          <p:attrName>style.visibility</p:attrName>
                                        </p:attrNameLst>
                                      </p:cBhvr>
                                      <p:to>
                                        <p:strVal val="visible"/>
                                      </p:to>
                                    </p:set>
                                    <p:anim calcmode="lin" valueType="num">
                                      <p:cBhvr additive="base">
                                        <p:cTn id="227" dur="500"/>
                                        <p:tgtEl>
                                          <p:spTgt spid="106"/>
                                        </p:tgtEl>
                                        <p:attrNameLst>
                                          <p:attrName>ppt_x</p:attrName>
                                        </p:attrNameLst>
                                      </p:cBhvr>
                                      <p:tavLst>
                                        <p:tav tm="0">
                                          <p:val>
                                            <p:strVal val="#ppt_x-#ppt_w*1.125000"/>
                                          </p:val>
                                        </p:tav>
                                        <p:tav tm="100000">
                                          <p:val>
                                            <p:strVal val="#ppt_x"/>
                                          </p:val>
                                        </p:tav>
                                      </p:tavLst>
                                    </p:anim>
                                    <p:animEffect transition="in" filter="wipe(right)">
                                      <p:cBhvr>
                                        <p:cTn id="228" dur="500"/>
                                        <p:tgtEl>
                                          <p:spTgt spid="106"/>
                                        </p:tgtEl>
                                      </p:cBhvr>
                                    </p:animEffect>
                                  </p:childTnLst>
                                </p:cTn>
                              </p:par>
                              <p:par>
                                <p:cTn id="229" presetID="12" presetClass="entr" presetSubtype="8" fill="hold" grpId="0" nodeType="withEffect">
                                  <p:stCondLst>
                                    <p:cond delay="0"/>
                                  </p:stCondLst>
                                  <p:childTnLst>
                                    <p:set>
                                      <p:cBhvr>
                                        <p:cTn id="230" dur="1" fill="hold">
                                          <p:stCondLst>
                                            <p:cond delay="0"/>
                                          </p:stCondLst>
                                        </p:cTn>
                                        <p:tgtEl>
                                          <p:spTgt spid="113"/>
                                        </p:tgtEl>
                                        <p:attrNameLst>
                                          <p:attrName>style.visibility</p:attrName>
                                        </p:attrNameLst>
                                      </p:cBhvr>
                                      <p:to>
                                        <p:strVal val="visible"/>
                                      </p:to>
                                    </p:set>
                                    <p:anim calcmode="lin" valueType="num">
                                      <p:cBhvr additive="base">
                                        <p:cTn id="231" dur="500"/>
                                        <p:tgtEl>
                                          <p:spTgt spid="113"/>
                                        </p:tgtEl>
                                        <p:attrNameLst>
                                          <p:attrName>ppt_x</p:attrName>
                                        </p:attrNameLst>
                                      </p:cBhvr>
                                      <p:tavLst>
                                        <p:tav tm="0">
                                          <p:val>
                                            <p:strVal val="#ppt_x-#ppt_w*1.125000"/>
                                          </p:val>
                                        </p:tav>
                                        <p:tav tm="100000">
                                          <p:val>
                                            <p:strVal val="#ppt_x"/>
                                          </p:val>
                                        </p:tav>
                                      </p:tavLst>
                                    </p:anim>
                                    <p:animEffect transition="in" filter="wipe(right)">
                                      <p:cBhvr>
                                        <p:cTn id="232" dur="500"/>
                                        <p:tgtEl>
                                          <p:spTgt spid="113"/>
                                        </p:tgtEl>
                                      </p:cBhvr>
                                    </p:animEffect>
                                  </p:childTnLst>
                                </p:cTn>
                              </p:par>
                              <p:par>
                                <p:cTn id="233" presetID="12" presetClass="entr" presetSubtype="8" fill="hold" grpId="0" nodeType="withEffect">
                                  <p:stCondLst>
                                    <p:cond delay="0"/>
                                  </p:stCondLst>
                                  <p:childTnLst>
                                    <p:set>
                                      <p:cBhvr>
                                        <p:cTn id="234" dur="1" fill="hold">
                                          <p:stCondLst>
                                            <p:cond delay="0"/>
                                          </p:stCondLst>
                                        </p:cTn>
                                        <p:tgtEl>
                                          <p:spTgt spid="112"/>
                                        </p:tgtEl>
                                        <p:attrNameLst>
                                          <p:attrName>style.visibility</p:attrName>
                                        </p:attrNameLst>
                                      </p:cBhvr>
                                      <p:to>
                                        <p:strVal val="visible"/>
                                      </p:to>
                                    </p:set>
                                    <p:anim calcmode="lin" valueType="num">
                                      <p:cBhvr additive="base">
                                        <p:cTn id="235" dur="500"/>
                                        <p:tgtEl>
                                          <p:spTgt spid="112"/>
                                        </p:tgtEl>
                                        <p:attrNameLst>
                                          <p:attrName>ppt_x</p:attrName>
                                        </p:attrNameLst>
                                      </p:cBhvr>
                                      <p:tavLst>
                                        <p:tav tm="0">
                                          <p:val>
                                            <p:strVal val="#ppt_x-#ppt_w*1.125000"/>
                                          </p:val>
                                        </p:tav>
                                        <p:tav tm="100000">
                                          <p:val>
                                            <p:strVal val="#ppt_x"/>
                                          </p:val>
                                        </p:tav>
                                      </p:tavLst>
                                    </p:anim>
                                    <p:animEffect transition="in" filter="wipe(right)">
                                      <p:cBhvr>
                                        <p:cTn id="236" dur="500"/>
                                        <p:tgtEl>
                                          <p:spTgt spid="112"/>
                                        </p:tgtEl>
                                      </p:cBhvr>
                                    </p:animEffect>
                                  </p:childTnLst>
                                </p:cTn>
                              </p:par>
                            </p:childTnLst>
                          </p:cTn>
                        </p:par>
                        <p:par>
                          <p:cTn id="237" fill="hold">
                            <p:stCondLst>
                              <p:cond delay="4800"/>
                            </p:stCondLst>
                            <p:childTnLst>
                              <p:par>
                                <p:cTn id="238" presetID="10" presetClass="entr" presetSubtype="0" fill="hold" grpId="0" nodeType="afterEffect">
                                  <p:stCondLst>
                                    <p:cond delay="0"/>
                                  </p:stCondLst>
                                  <p:childTnLst>
                                    <p:set>
                                      <p:cBhvr>
                                        <p:cTn id="239" dur="1" fill="hold">
                                          <p:stCondLst>
                                            <p:cond delay="0"/>
                                          </p:stCondLst>
                                        </p:cTn>
                                        <p:tgtEl>
                                          <p:spTgt spid="114"/>
                                        </p:tgtEl>
                                        <p:attrNameLst>
                                          <p:attrName>style.visibility</p:attrName>
                                        </p:attrNameLst>
                                      </p:cBhvr>
                                      <p:to>
                                        <p:strVal val="visible"/>
                                      </p:to>
                                    </p:set>
                                    <p:animEffect transition="in" filter="fade">
                                      <p:cBhvr>
                                        <p:cTn id="240" dur="500"/>
                                        <p:tgtEl>
                                          <p:spTgt spid="114"/>
                                        </p:tgtEl>
                                      </p:cBhvr>
                                    </p:animEffect>
                                  </p:childTnLst>
                                </p:cTn>
                              </p:par>
                              <p:par>
                                <p:cTn id="241" presetID="10" presetClass="entr" presetSubtype="0" fill="hold" grpId="0" nodeType="withEffect">
                                  <p:stCondLst>
                                    <p:cond delay="0"/>
                                  </p:stCondLst>
                                  <p:childTnLst>
                                    <p:set>
                                      <p:cBhvr>
                                        <p:cTn id="242" dur="1" fill="hold">
                                          <p:stCondLst>
                                            <p:cond delay="0"/>
                                          </p:stCondLst>
                                        </p:cTn>
                                        <p:tgtEl>
                                          <p:spTgt spid="115"/>
                                        </p:tgtEl>
                                        <p:attrNameLst>
                                          <p:attrName>style.visibility</p:attrName>
                                        </p:attrNameLst>
                                      </p:cBhvr>
                                      <p:to>
                                        <p:strVal val="visible"/>
                                      </p:to>
                                    </p:set>
                                    <p:animEffect transition="in" filter="fade">
                                      <p:cBhvr>
                                        <p:cTn id="243" dur="500"/>
                                        <p:tgtEl>
                                          <p:spTgt spid="115"/>
                                        </p:tgtEl>
                                      </p:cBhvr>
                                    </p:animEffect>
                                  </p:childTnLst>
                                </p:cTn>
                              </p:par>
                              <p:par>
                                <p:cTn id="244" presetID="10" presetClass="entr" presetSubtype="0" fill="hold" nodeType="withEffect">
                                  <p:stCondLst>
                                    <p:cond delay="0"/>
                                  </p:stCondLst>
                                  <p:childTnLst>
                                    <p:set>
                                      <p:cBhvr>
                                        <p:cTn id="245" dur="1" fill="hold">
                                          <p:stCondLst>
                                            <p:cond delay="0"/>
                                          </p:stCondLst>
                                        </p:cTn>
                                        <p:tgtEl>
                                          <p:spTgt spid="107"/>
                                        </p:tgtEl>
                                        <p:attrNameLst>
                                          <p:attrName>style.visibility</p:attrName>
                                        </p:attrNameLst>
                                      </p:cBhvr>
                                      <p:to>
                                        <p:strVal val="visible"/>
                                      </p:to>
                                    </p:set>
                                    <p:animEffect transition="in" filter="fade">
                                      <p:cBhvr>
                                        <p:cTn id="246" dur="500"/>
                                        <p:tgtEl>
                                          <p:spTgt spid="107"/>
                                        </p:tgtEl>
                                      </p:cBhvr>
                                    </p:animEffect>
                                  </p:childTnLst>
                                </p:cTn>
                              </p:par>
                              <p:par>
                                <p:cTn id="247" presetID="10" presetClass="entr" presetSubtype="0" fill="hold" grpId="0" nodeType="withEffect">
                                  <p:stCondLst>
                                    <p:cond delay="0"/>
                                  </p:stCondLst>
                                  <p:childTnLst>
                                    <p:set>
                                      <p:cBhvr>
                                        <p:cTn id="248" dur="1" fill="hold">
                                          <p:stCondLst>
                                            <p:cond delay="0"/>
                                          </p:stCondLst>
                                        </p:cTn>
                                        <p:tgtEl>
                                          <p:spTgt spid="92"/>
                                        </p:tgtEl>
                                        <p:attrNameLst>
                                          <p:attrName>style.visibility</p:attrName>
                                        </p:attrNameLst>
                                      </p:cBhvr>
                                      <p:to>
                                        <p:strVal val="visible"/>
                                      </p:to>
                                    </p:set>
                                    <p:animEffect transition="in" filter="fade">
                                      <p:cBhvr>
                                        <p:cTn id="249" dur="500"/>
                                        <p:tgtEl>
                                          <p:spTgt spid="92"/>
                                        </p:tgtEl>
                                      </p:cBhvr>
                                    </p:animEffect>
                                  </p:childTnLst>
                                </p:cTn>
                              </p:par>
                              <p:par>
                                <p:cTn id="250" presetID="10" presetClass="entr" presetSubtype="0" fill="hold" grpId="0" nodeType="withEffect">
                                  <p:stCondLst>
                                    <p:cond delay="0"/>
                                  </p:stCondLst>
                                  <p:childTnLst>
                                    <p:set>
                                      <p:cBhvr>
                                        <p:cTn id="251" dur="1" fill="hold">
                                          <p:stCondLst>
                                            <p:cond delay="0"/>
                                          </p:stCondLst>
                                        </p:cTn>
                                        <p:tgtEl>
                                          <p:spTgt spid="69"/>
                                        </p:tgtEl>
                                        <p:attrNameLst>
                                          <p:attrName>style.visibility</p:attrName>
                                        </p:attrNameLst>
                                      </p:cBhvr>
                                      <p:to>
                                        <p:strVal val="visible"/>
                                      </p:to>
                                    </p:set>
                                    <p:animEffect transition="in" filter="fade">
                                      <p:cBhvr>
                                        <p:cTn id="252" dur="500"/>
                                        <p:tgtEl>
                                          <p:spTgt spid="69"/>
                                        </p:tgtEl>
                                      </p:cBhvr>
                                    </p:animEffect>
                                  </p:childTnLst>
                                </p:cTn>
                              </p:par>
                              <p:par>
                                <p:cTn id="253" presetID="2" presetClass="entr" presetSubtype="4" fill="hold" grpId="0" nodeType="withEffect">
                                  <p:stCondLst>
                                    <p:cond delay="0"/>
                                  </p:stCondLst>
                                  <p:childTnLst>
                                    <p:set>
                                      <p:cBhvr>
                                        <p:cTn id="254" dur="1" fill="hold">
                                          <p:stCondLst>
                                            <p:cond delay="0"/>
                                          </p:stCondLst>
                                        </p:cTn>
                                        <p:tgtEl>
                                          <p:spTgt spid="64"/>
                                        </p:tgtEl>
                                        <p:attrNameLst>
                                          <p:attrName>style.visibility</p:attrName>
                                        </p:attrNameLst>
                                      </p:cBhvr>
                                      <p:to>
                                        <p:strVal val="visible"/>
                                      </p:to>
                                    </p:set>
                                    <p:anim calcmode="lin" valueType="num">
                                      <p:cBhvr additive="base">
                                        <p:cTn id="255" dur="500" fill="hold"/>
                                        <p:tgtEl>
                                          <p:spTgt spid="64"/>
                                        </p:tgtEl>
                                        <p:attrNameLst>
                                          <p:attrName>ppt_x</p:attrName>
                                        </p:attrNameLst>
                                      </p:cBhvr>
                                      <p:tavLst>
                                        <p:tav tm="0">
                                          <p:val>
                                            <p:strVal val="#ppt_x"/>
                                          </p:val>
                                        </p:tav>
                                        <p:tav tm="100000">
                                          <p:val>
                                            <p:strVal val="#ppt_x"/>
                                          </p:val>
                                        </p:tav>
                                      </p:tavLst>
                                    </p:anim>
                                    <p:anim calcmode="lin" valueType="num">
                                      <p:cBhvr additive="base">
                                        <p:cTn id="256" dur="500" fill="hold"/>
                                        <p:tgtEl>
                                          <p:spTgt spid="64"/>
                                        </p:tgtEl>
                                        <p:attrNameLst>
                                          <p:attrName>ppt_y</p:attrName>
                                        </p:attrNameLst>
                                      </p:cBhvr>
                                      <p:tavLst>
                                        <p:tav tm="0">
                                          <p:val>
                                            <p:strVal val="1+#ppt_h/2"/>
                                          </p:val>
                                        </p:tav>
                                        <p:tav tm="100000">
                                          <p:val>
                                            <p:strVal val="#ppt_y"/>
                                          </p:val>
                                        </p:tav>
                                      </p:tavLst>
                                    </p:anim>
                                  </p:childTnLst>
                                </p:cTn>
                              </p:par>
                              <p:par>
                                <p:cTn id="257" presetID="2" presetClass="entr" presetSubtype="4" fill="hold" grpId="0" nodeType="withEffect">
                                  <p:stCondLst>
                                    <p:cond delay="0"/>
                                  </p:stCondLst>
                                  <p:childTnLst>
                                    <p:set>
                                      <p:cBhvr>
                                        <p:cTn id="258" dur="1" fill="hold">
                                          <p:stCondLst>
                                            <p:cond delay="0"/>
                                          </p:stCondLst>
                                        </p:cTn>
                                        <p:tgtEl>
                                          <p:spTgt spid="79"/>
                                        </p:tgtEl>
                                        <p:attrNameLst>
                                          <p:attrName>style.visibility</p:attrName>
                                        </p:attrNameLst>
                                      </p:cBhvr>
                                      <p:to>
                                        <p:strVal val="visible"/>
                                      </p:to>
                                    </p:set>
                                    <p:anim calcmode="lin" valueType="num">
                                      <p:cBhvr additive="base">
                                        <p:cTn id="259" dur="500" fill="hold"/>
                                        <p:tgtEl>
                                          <p:spTgt spid="79"/>
                                        </p:tgtEl>
                                        <p:attrNameLst>
                                          <p:attrName>ppt_x</p:attrName>
                                        </p:attrNameLst>
                                      </p:cBhvr>
                                      <p:tavLst>
                                        <p:tav tm="0">
                                          <p:val>
                                            <p:strVal val="#ppt_x"/>
                                          </p:val>
                                        </p:tav>
                                        <p:tav tm="100000">
                                          <p:val>
                                            <p:strVal val="#ppt_x"/>
                                          </p:val>
                                        </p:tav>
                                      </p:tavLst>
                                    </p:anim>
                                    <p:anim calcmode="lin" valueType="num">
                                      <p:cBhvr additive="base">
                                        <p:cTn id="260"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p:bldP spid="93" grpId="0"/>
      <p:bldP spid="94" grpId="0"/>
      <p:bldP spid="95" grpId="0"/>
      <p:bldP spid="96" grpId="0"/>
      <p:bldP spid="97" grpId="0"/>
      <p:bldP spid="98" grpId="0"/>
      <p:bldP spid="99"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prstClr val="black">
                    <a:lumMod val="50000"/>
                    <a:lumOff val="50000"/>
                  </a:prstClr>
                </a:solidFill>
                <a:latin typeface="微软雅黑" pitchFamily="34" charset="-122"/>
                <a:ea typeface="微软雅黑" pitchFamily="34" charset="-122"/>
              </a:rPr>
              <a:t>添加相关标题文字</a:t>
            </a:r>
            <a:endParaRPr lang="zh-CN" altLang="en-US" sz="1600" dirty="0">
              <a:solidFill>
                <a:prstClr val="black">
                  <a:lumMod val="50000"/>
                  <a:lumOff val="50000"/>
                </a:prstClr>
              </a:solidFill>
              <a:latin typeface="微软雅黑" pitchFamily="34" charset="-122"/>
              <a:ea typeface="微软雅黑" pitchFamily="34" charset="-122"/>
            </a:endParaRPr>
          </a:p>
        </p:txBody>
      </p:sp>
      <p:grpSp>
        <p:nvGrpSpPr>
          <p:cNvPr id="100" name="Group 21"/>
          <p:cNvGrpSpPr/>
          <p:nvPr/>
        </p:nvGrpSpPr>
        <p:grpSpPr>
          <a:xfrm>
            <a:off x="1192945" y="3432516"/>
            <a:ext cx="1644691" cy="958881"/>
            <a:chOff x="1590316" y="4321275"/>
            <a:chExt cx="2192541" cy="1278114"/>
          </a:xfrm>
        </p:grpSpPr>
        <p:sp>
          <p:nvSpPr>
            <p:cNvPr id="101" name="Shape 6"/>
            <p:cNvSpPr/>
            <p:nvPr/>
          </p:nvSpPr>
          <p:spPr>
            <a:xfrm>
              <a:off x="1590316" y="4321275"/>
              <a:ext cx="1097965" cy="127811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cubicBezTo>
                    <a:pt x="19248" y="4661"/>
                    <a:pt x="12198" y="18069"/>
                    <a:pt x="0" y="21600"/>
                  </a:cubicBezTo>
                  <a:close/>
                </a:path>
              </a:pathLst>
            </a:custGeom>
            <a:solidFill>
              <a:srgbClr val="E8A87E">
                <a:alpha val="8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1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02" name="Shape 7"/>
            <p:cNvSpPr/>
            <p:nvPr/>
          </p:nvSpPr>
          <p:spPr>
            <a:xfrm>
              <a:off x="2684892" y="4321275"/>
              <a:ext cx="1097965" cy="127811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ubicBezTo>
                    <a:pt x="9402" y="18069"/>
                    <a:pt x="2352" y="4661"/>
                    <a:pt x="0" y="0"/>
                  </a:cubicBezTo>
                  <a:close/>
                </a:path>
              </a:pathLst>
            </a:custGeom>
            <a:solidFill>
              <a:srgbClr val="E8A87E">
                <a:alpha val="7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1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103" name="Group 22"/>
          <p:cNvGrpSpPr/>
          <p:nvPr/>
        </p:nvGrpSpPr>
        <p:grpSpPr>
          <a:xfrm>
            <a:off x="2053064" y="3136566"/>
            <a:ext cx="1640876" cy="1253897"/>
            <a:chOff x="2736943" y="3926797"/>
            <a:chExt cx="2187455" cy="1671346"/>
          </a:xfrm>
        </p:grpSpPr>
        <p:sp>
          <p:nvSpPr>
            <p:cNvPr id="104" name="Shape 8"/>
            <p:cNvSpPr/>
            <p:nvPr/>
          </p:nvSpPr>
          <p:spPr>
            <a:xfrm>
              <a:off x="2736943" y="3926797"/>
              <a:ext cx="1097965" cy="16713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cubicBezTo>
                    <a:pt x="19248" y="4661"/>
                    <a:pt x="12198" y="18069"/>
                    <a:pt x="0" y="21600"/>
                  </a:cubicBezTo>
                  <a:close/>
                </a:path>
              </a:pathLst>
            </a:custGeom>
            <a:solidFill>
              <a:srgbClr val="53A68F">
                <a:alpha val="8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1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05" name="Shape 9"/>
            <p:cNvSpPr/>
            <p:nvPr/>
          </p:nvSpPr>
          <p:spPr>
            <a:xfrm>
              <a:off x="3826433" y="3926797"/>
              <a:ext cx="1097965" cy="167134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ubicBezTo>
                    <a:pt x="9402" y="18069"/>
                    <a:pt x="2352" y="4661"/>
                    <a:pt x="0" y="0"/>
                  </a:cubicBezTo>
                  <a:close/>
                </a:path>
              </a:pathLst>
            </a:custGeom>
            <a:solidFill>
              <a:srgbClr val="53A68F">
                <a:alpha val="7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1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106" name="Group 23"/>
          <p:cNvGrpSpPr/>
          <p:nvPr/>
        </p:nvGrpSpPr>
        <p:grpSpPr>
          <a:xfrm>
            <a:off x="2906772" y="2735855"/>
            <a:ext cx="1643473" cy="1653557"/>
            <a:chOff x="3875022" y="3392681"/>
            <a:chExt cx="2190917" cy="2204062"/>
          </a:xfrm>
        </p:grpSpPr>
        <p:sp>
          <p:nvSpPr>
            <p:cNvPr id="107" name="Shape 10"/>
            <p:cNvSpPr/>
            <p:nvPr/>
          </p:nvSpPr>
          <p:spPr>
            <a:xfrm>
              <a:off x="3875022" y="3392681"/>
              <a:ext cx="1097964" cy="220406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cubicBezTo>
                    <a:pt x="19248" y="4661"/>
                    <a:pt x="12198" y="18069"/>
                    <a:pt x="0" y="21600"/>
                  </a:cubicBezTo>
                  <a:close/>
                </a:path>
              </a:pathLst>
            </a:custGeom>
            <a:solidFill>
              <a:srgbClr val="FFC000">
                <a:alpha val="58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1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08" name="Shape 11"/>
            <p:cNvSpPr/>
            <p:nvPr/>
          </p:nvSpPr>
          <p:spPr>
            <a:xfrm>
              <a:off x="4967974" y="3392681"/>
              <a:ext cx="1097965" cy="22040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ubicBezTo>
                    <a:pt x="9402" y="18069"/>
                    <a:pt x="2352" y="4661"/>
                    <a:pt x="0" y="0"/>
                  </a:cubicBezTo>
                  <a:close/>
                </a:path>
              </a:pathLst>
            </a:custGeom>
            <a:solidFill>
              <a:srgbClr val="FFC000">
                <a:alpha val="87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1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109" name="Group 24"/>
          <p:cNvGrpSpPr/>
          <p:nvPr/>
        </p:nvGrpSpPr>
        <p:grpSpPr>
          <a:xfrm>
            <a:off x="3758052" y="2343304"/>
            <a:ext cx="1641785" cy="2047023"/>
            <a:chOff x="5009865" y="2670055"/>
            <a:chExt cx="2188667" cy="2927907"/>
          </a:xfrm>
        </p:grpSpPr>
        <p:sp>
          <p:nvSpPr>
            <p:cNvPr id="110" name="Shape 12"/>
            <p:cNvSpPr/>
            <p:nvPr/>
          </p:nvSpPr>
          <p:spPr>
            <a:xfrm>
              <a:off x="5009865" y="2670055"/>
              <a:ext cx="1097965" cy="292790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cubicBezTo>
                    <a:pt x="19248" y="4661"/>
                    <a:pt x="12198" y="18069"/>
                    <a:pt x="0" y="21600"/>
                  </a:cubicBezTo>
                  <a:close/>
                </a:path>
              </a:pathLst>
            </a:custGeom>
            <a:solidFill>
              <a:srgbClr val="E46C0A">
                <a:alpha val="8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1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11" name="Shape 13"/>
            <p:cNvSpPr/>
            <p:nvPr/>
          </p:nvSpPr>
          <p:spPr>
            <a:xfrm>
              <a:off x="6100567" y="2670055"/>
              <a:ext cx="1097965" cy="29279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ubicBezTo>
                    <a:pt x="9402" y="18069"/>
                    <a:pt x="2352" y="4661"/>
                    <a:pt x="0" y="0"/>
                  </a:cubicBezTo>
                  <a:close/>
                </a:path>
              </a:pathLst>
            </a:custGeom>
            <a:solidFill>
              <a:srgbClr val="E46C0A">
                <a:alpha val="7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1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112" name="Group 25"/>
          <p:cNvGrpSpPr/>
          <p:nvPr/>
        </p:nvGrpSpPr>
        <p:grpSpPr>
          <a:xfrm>
            <a:off x="4614356" y="2735855"/>
            <a:ext cx="1645531" cy="1653558"/>
            <a:chOff x="6151406" y="3392681"/>
            <a:chExt cx="2193661" cy="2204063"/>
          </a:xfrm>
        </p:grpSpPr>
        <p:sp>
          <p:nvSpPr>
            <p:cNvPr id="113" name="Shape 14"/>
            <p:cNvSpPr/>
            <p:nvPr/>
          </p:nvSpPr>
          <p:spPr>
            <a:xfrm>
              <a:off x="6151406" y="3392681"/>
              <a:ext cx="1097965" cy="220406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cubicBezTo>
                    <a:pt x="19248" y="4661"/>
                    <a:pt x="12198" y="18069"/>
                    <a:pt x="0" y="21600"/>
                  </a:cubicBezTo>
                  <a:close/>
                </a:path>
              </a:pathLst>
            </a:custGeom>
            <a:solidFill>
              <a:srgbClr val="3CBEB4">
                <a:alpha val="8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1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14" name="Shape 15"/>
            <p:cNvSpPr/>
            <p:nvPr/>
          </p:nvSpPr>
          <p:spPr>
            <a:xfrm>
              <a:off x="7247102" y="3392681"/>
              <a:ext cx="1097965" cy="22040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ubicBezTo>
                    <a:pt x="9402" y="18069"/>
                    <a:pt x="2352" y="4661"/>
                    <a:pt x="0" y="0"/>
                  </a:cubicBezTo>
                  <a:close/>
                </a:path>
              </a:pathLst>
            </a:custGeom>
            <a:solidFill>
              <a:srgbClr val="3CBEB4">
                <a:alpha val="7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1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115" name="Group 26"/>
          <p:cNvGrpSpPr/>
          <p:nvPr/>
        </p:nvGrpSpPr>
        <p:grpSpPr>
          <a:xfrm>
            <a:off x="5470660" y="3563467"/>
            <a:ext cx="1645531" cy="826778"/>
            <a:chOff x="7292947" y="4495822"/>
            <a:chExt cx="2193660" cy="1102031"/>
          </a:xfrm>
        </p:grpSpPr>
        <p:sp>
          <p:nvSpPr>
            <p:cNvPr id="116" name="Shape 16"/>
            <p:cNvSpPr/>
            <p:nvPr/>
          </p:nvSpPr>
          <p:spPr>
            <a:xfrm>
              <a:off x="7292947" y="4495822"/>
              <a:ext cx="1097965" cy="11020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cubicBezTo>
                    <a:pt x="19248" y="4661"/>
                    <a:pt x="12198" y="18069"/>
                    <a:pt x="0" y="21600"/>
                  </a:cubicBezTo>
                  <a:close/>
                </a:path>
              </a:pathLst>
            </a:custGeom>
            <a:solidFill>
              <a:srgbClr val="53A68F">
                <a:alpha val="8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1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17" name="Shape 17"/>
            <p:cNvSpPr/>
            <p:nvPr/>
          </p:nvSpPr>
          <p:spPr>
            <a:xfrm>
              <a:off x="8388643" y="4495822"/>
              <a:ext cx="1097964" cy="11020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ubicBezTo>
                    <a:pt x="9402" y="18069"/>
                    <a:pt x="2352" y="4661"/>
                    <a:pt x="0" y="0"/>
                  </a:cubicBezTo>
                  <a:close/>
                </a:path>
              </a:pathLst>
            </a:custGeom>
            <a:solidFill>
              <a:srgbClr val="53A68F">
                <a:alpha val="7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1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118" name="Group 27"/>
          <p:cNvGrpSpPr/>
          <p:nvPr/>
        </p:nvGrpSpPr>
        <p:grpSpPr>
          <a:xfrm>
            <a:off x="6295540" y="3136566"/>
            <a:ext cx="1645879" cy="1253897"/>
            <a:chOff x="8392596" y="3926797"/>
            <a:chExt cx="2194124" cy="1671346"/>
          </a:xfrm>
        </p:grpSpPr>
        <p:sp>
          <p:nvSpPr>
            <p:cNvPr id="119" name="Shape 18"/>
            <p:cNvSpPr/>
            <p:nvPr/>
          </p:nvSpPr>
          <p:spPr>
            <a:xfrm>
              <a:off x="8392596" y="3926797"/>
              <a:ext cx="1097965" cy="16713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cubicBezTo>
                    <a:pt x="19248" y="4661"/>
                    <a:pt x="12198" y="18069"/>
                    <a:pt x="0" y="21600"/>
                  </a:cubicBezTo>
                  <a:close/>
                </a:path>
              </a:pathLst>
            </a:custGeom>
            <a:solidFill>
              <a:srgbClr val="607616">
                <a:alpha val="8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1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20" name="Shape 19"/>
            <p:cNvSpPr/>
            <p:nvPr/>
          </p:nvSpPr>
          <p:spPr>
            <a:xfrm>
              <a:off x="9488755" y="3926797"/>
              <a:ext cx="1097965" cy="167134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ubicBezTo>
                    <a:pt x="9402" y="18069"/>
                    <a:pt x="2352" y="4661"/>
                    <a:pt x="0" y="0"/>
                  </a:cubicBezTo>
                  <a:close/>
                </a:path>
              </a:pathLst>
            </a:custGeom>
            <a:solidFill>
              <a:srgbClr val="607616">
                <a:alpha val="7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1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121" name="Group 34"/>
          <p:cNvGrpSpPr/>
          <p:nvPr/>
        </p:nvGrpSpPr>
        <p:grpSpPr>
          <a:xfrm>
            <a:off x="2014019" y="2599222"/>
            <a:ext cx="0" cy="745862"/>
            <a:chOff x="2684892" y="3210560"/>
            <a:chExt cx="0" cy="994176"/>
          </a:xfrm>
        </p:grpSpPr>
        <p:cxnSp>
          <p:nvCxnSpPr>
            <p:cNvPr id="122" name="Straight Connector 28"/>
            <p:cNvCxnSpPr/>
            <p:nvPr/>
          </p:nvCxnSpPr>
          <p:spPr>
            <a:xfrm flipV="1">
              <a:off x="2684892" y="3921760"/>
              <a:ext cx="0" cy="282976"/>
            </a:xfrm>
            <a:prstGeom prst="line">
              <a:avLst/>
            </a:prstGeom>
            <a:noFill/>
            <a:ln w="12700" cap="flat" cmpd="sng" algn="ctr">
              <a:solidFill>
                <a:srgbClr val="000000">
                  <a:alpha val="35000"/>
                </a:srgbClr>
              </a:solidFill>
              <a:prstDash val="sysDash"/>
              <a:miter lim="800000"/>
              <a:tailEnd type="none" w="lg" len="lg"/>
            </a:ln>
            <a:effectLst/>
          </p:spPr>
        </p:cxnSp>
        <p:cxnSp>
          <p:nvCxnSpPr>
            <p:cNvPr id="123" name="Straight Connector 32"/>
            <p:cNvCxnSpPr/>
            <p:nvPr/>
          </p:nvCxnSpPr>
          <p:spPr>
            <a:xfrm flipV="1">
              <a:off x="2684892" y="3210560"/>
              <a:ext cx="0" cy="425216"/>
            </a:xfrm>
            <a:prstGeom prst="line">
              <a:avLst/>
            </a:prstGeom>
            <a:noFill/>
            <a:ln w="12700" cap="flat" cmpd="sng" algn="ctr">
              <a:solidFill>
                <a:srgbClr val="000000">
                  <a:alpha val="35000"/>
                </a:srgbClr>
              </a:solidFill>
              <a:prstDash val="sysDash"/>
              <a:miter lim="800000"/>
              <a:tailEnd type="oval" w="lg" len="lg"/>
            </a:ln>
            <a:effectLst/>
          </p:spPr>
        </p:cxnSp>
      </p:grpSp>
      <p:grpSp>
        <p:nvGrpSpPr>
          <p:cNvPr id="124" name="Group 35"/>
          <p:cNvGrpSpPr/>
          <p:nvPr/>
        </p:nvGrpSpPr>
        <p:grpSpPr>
          <a:xfrm>
            <a:off x="2870323" y="2446776"/>
            <a:ext cx="0" cy="623899"/>
            <a:chOff x="2684892" y="3373127"/>
            <a:chExt cx="0" cy="831609"/>
          </a:xfrm>
        </p:grpSpPr>
        <p:cxnSp>
          <p:nvCxnSpPr>
            <p:cNvPr id="125" name="Straight Connector 36"/>
            <p:cNvCxnSpPr/>
            <p:nvPr/>
          </p:nvCxnSpPr>
          <p:spPr>
            <a:xfrm flipV="1">
              <a:off x="2684892" y="3921760"/>
              <a:ext cx="0" cy="282976"/>
            </a:xfrm>
            <a:prstGeom prst="line">
              <a:avLst/>
            </a:prstGeom>
            <a:noFill/>
            <a:ln w="12700" cap="flat" cmpd="sng" algn="ctr">
              <a:solidFill>
                <a:srgbClr val="000000">
                  <a:alpha val="35000"/>
                </a:srgbClr>
              </a:solidFill>
              <a:prstDash val="sysDash"/>
              <a:miter lim="800000"/>
              <a:tailEnd type="none" w="lg" len="lg"/>
            </a:ln>
            <a:effectLst/>
          </p:spPr>
        </p:cxnSp>
        <p:cxnSp>
          <p:nvCxnSpPr>
            <p:cNvPr id="126" name="Straight Connector 37"/>
            <p:cNvCxnSpPr/>
            <p:nvPr/>
          </p:nvCxnSpPr>
          <p:spPr>
            <a:xfrm flipV="1">
              <a:off x="2684892" y="3373127"/>
              <a:ext cx="0" cy="262649"/>
            </a:xfrm>
            <a:prstGeom prst="line">
              <a:avLst/>
            </a:prstGeom>
            <a:noFill/>
            <a:ln w="12700" cap="flat" cmpd="sng" algn="ctr">
              <a:solidFill>
                <a:srgbClr val="000000">
                  <a:alpha val="35000"/>
                </a:srgbClr>
              </a:solidFill>
              <a:prstDash val="sysDash"/>
              <a:miter lim="800000"/>
              <a:tailEnd type="oval" w="lg" len="lg"/>
            </a:ln>
            <a:effectLst/>
          </p:spPr>
        </p:cxnSp>
      </p:grpSp>
      <p:grpSp>
        <p:nvGrpSpPr>
          <p:cNvPr id="127" name="Group 38"/>
          <p:cNvGrpSpPr/>
          <p:nvPr/>
        </p:nvGrpSpPr>
        <p:grpSpPr>
          <a:xfrm>
            <a:off x="3723712" y="2225727"/>
            <a:ext cx="0" cy="480208"/>
            <a:chOff x="2684892" y="3473975"/>
            <a:chExt cx="0" cy="640080"/>
          </a:xfrm>
        </p:grpSpPr>
        <p:cxnSp>
          <p:nvCxnSpPr>
            <p:cNvPr id="128" name="Straight Connector 39"/>
            <p:cNvCxnSpPr/>
            <p:nvPr/>
          </p:nvCxnSpPr>
          <p:spPr>
            <a:xfrm flipV="1">
              <a:off x="2684892" y="3921760"/>
              <a:ext cx="0" cy="192295"/>
            </a:xfrm>
            <a:prstGeom prst="line">
              <a:avLst/>
            </a:prstGeom>
            <a:noFill/>
            <a:ln w="12700" cap="flat" cmpd="sng" algn="ctr">
              <a:solidFill>
                <a:srgbClr val="000000">
                  <a:alpha val="35000"/>
                </a:srgbClr>
              </a:solidFill>
              <a:prstDash val="sysDash"/>
              <a:miter lim="800000"/>
              <a:tailEnd type="none" w="lg" len="lg"/>
            </a:ln>
            <a:effectLst/>
          </p:spPr>
        </p:cxnSp>
        <p:cxnSp>
          <p:nvCxnSpPr>
            <p:cNvPr id="129" name="Straight Connector 40"/>
            <p:cNvCxnSpPr/>
            <p:nvPr/>
          </p:nvCxnSpPr>
          <p:spPr>
            <a:xfrm flipV="1">
              <a:off x="2684892" y="3473975"/>
              <a:ext cx="0" cy="161801"/>
            </a:xfrm>
            <a:prstGeom prst="line">
              <a:avLst/>
            </a:prstGeom>
            <a:noFill/>
            <a:ln w="12700" cap="flat" cmpd="sng" algn="ctr">
              <a:solidFill>
                <a:srgbClr val="000000">
                  <a:alpha val="35000"/>
                </a:srgbClr>
              </a:solidFill>
              <a:prstDash val="sysDash"/>
              <a:miter lim="800000"/>
              <a:tailEnd type="oval" w="lg" len="lg"/>
            </a:ln>
            <a:effectLst/>
          </p:spPr>
        </p:cxnSp>
      </p:grpSp>
      <p:grpSp>
        <p:nvGrpSpPr>
          <p:cNvPr id="130" name="Group 44"/>
          <p:cNvGrpSpPr/>
          <p:nvPr/>
        </p:nvGrpSpPr>
        <p:grpSpPr>
          <a:xfrm>
            <a:off x="4572794" y="1881202"/>
            <a:ext cx="0" cy="411608"/>
            <a:chOff x="2684892" y="3473975"/>
            <a:chExt cx="0" cy="548641"/>
          </a:xfrm>
        </p:grpSpPr>
        <p:cxnSp>
          <p:nvCxnSpPr>
            <p:cNvPr id="131" name="Straight Connector 45"/>
            <p:cNvCxnSpPr/>
            <p:nvPr/>
          </p:nvCxnSpPr>
          <p:spPr>
            <a:xfrm flipV="1">
              <a:off x="2684892" y="3923040"/>
              <a:ext cx="0" cy="99576"/>
            </a:xfrm>
            <a:prstGeom prst="line">
              <a:avLst/>
            </a:prstGeom>
            <a:noFill/>
            <a:ln w="12700" cap="flat" cmpd="sng" algn="ctr">
              <a:solidFill>
                <a:srgbClr val="000000">
                  <a:alpha val="35000"/>
                </a:srgbClr>
              </a:solidFill>
              <a:prstDash val="sysDash"/>
              <a:miter lim="800000"/>
              <a:tailEnd type="none" w="lg" len="lg"/>
            </a:ln>
            <a:effectLst/>
          </p:spPr>
        </p:cxnSp>
        <p:cxnSp>
          <p:nvCxnSpPr>
            <p:cNvPr id="132" name="Straight Connector 46"/>
            <p:cNvCxnSpPr/>
            <p:nvPr/>
          </p:nvCxnSpPr>
          <p:spPr>
            <a:xfrm flipV="1">
              <a:off x="2684892" y="3473975"/>
              <a:ext cx="0" cy="161801"/>
            </a:xfrm>
            <a:prstGeom prst="line">
              <a:avLst/>
            </a:prstGeom>
            <a:noFill/>
            <a:ln w="12700" cap="flat" cmpd="sng" algn="ctr">
              <a:solidFill>
                <a:srgbClr val="000000">
                  <a:alpha val="35000"/>
                </a:srgbClr>
              </a:solidFill>
              <a:prstDash val="sysDash"/>
              <a:miter lim="800000"/>
              <a:tailEnd type="oval" w="lg" len="lg"/>
            </a:ln>
            <a:effectLst/>
          </p:spPr>
        </p:cxnSp>
      </p:grpSp>
      <p:grpSp>
        <p:nvGrpSpPr>
          <p:cNvPr id="133" name="Group 50"/>
          <p:cNvGrpSpPr/>
          <p:nvPr/>
        </p:nvGrpSpPr>
        <p:grpSpPr>
          <a:xfrm>
            <a:off x="5434828" y="2221916"/>
            <a:ext cx="0" cy="480208"/>
            <a:chOff x="2684892" y="3473975"/>
            <a:chExt cx="0" cy="640080"/>
          </a:xfrm>
        </p:grpSpPr>
        <p:cxnSp>
          <p:nvCxnSpPr>
            <p:cNvPr id="134" name="Straight Connector 51"/>
            <p:cNvCxnSpPr/>
            <p:nvPr/>
          </p:nvCxnSpPr>
          <p:spPr>
            <a:xfrm flipV="1">
              <a:off x="2684892" y="3921760"/>
              <a:ext cx="0" cy="192295"/>
            </a:xfrm>
            <a:prstGeom prst="line">
              <a:avLst/>
            </a:prstGeom>
            <a:noFill/>
            <a:ln w="12700" cap="flat" cmpd="sng" algn="ctr">
              <a:solidFill>
                <a:srgbClr val="000000">
                  <a:alpha val="35000"/>
                </a:srgbClr>
              </a:solidFill>
              <a:prstDash val="sysDash"/>
              <a:miter lim="800000"/>
              <a:tailEnd type="none" w="lg" len="lg"/>
            </a:ln>
            <a:effectLst/>
          </p:spPr>
        </p:cxnSp>
        <p:cxnSp>
          <p:nvCxnSpPr>
            <p:cNvPr id="135" name="Straight Connector 52"/>
            <p:cNvCxnSpPr/>
            <p:nvPr/>
          </p:nvCxnSpPr>
          <p:spPr>
            <a:xfrm flipV="1">
              <a:off x="2684892" y="3473975"/>
              <a:ext cx="0" cy="161801"/>
            </a:xfrm>
            <a:prstGeom prst="line">
              <a:avLst/>
            </a:prstGeom>
            <a:noFill/>
            <a:ln w="12700" cap="flat" cmpd="sng" algn="ctr">
              <a:solidFill>
                <a:srgbClr val="000000">
                  <a:alpha val="35000"/>
                </a:srgbClr>
              </a:solidFill>
              <a:prstDash val="sysDash"/>
              <a:miter lim="800000"/>
              <a:tailEnd type="oval" w="lg" len="lg"/>
            </a:ln>
            <a:effectLst/>
          </p:spPr>
        </p:cxnSp>
      </p:grpSp>
      <p:grpSp>
        <p:nvGrpSpPr>
          <p:cNvPr id="136" name="Group 53"/>
          <p:cNvGrpSpPr/>
          <p:nvPr/>
        </p:nvGrpSpPr>
        <p:grpSpPr>
          <a:xfrm>
            <a:off x="6284954" y="2902989"/>
            <a:ext cx="0" cy="623899"/>
            <a:chOff x="2684892" y="3373127"/>
            <a:chExt cx="0" cy="831609"/>
          </a:xfrm>
        </p:grpSpPr>
        <p:cxnSp>
          <p:nvCxnSpPr>
            <p:cNvPr id="137" name="Straight Connector 54"/>
            <p:cNvCxnSpPr/>
            <p:nvPr/>
          </p:nvCxnSpPr>
          <p:spPr>
            <a:xfrm flipV="1">
              <a:off x="2684892" y="3921760"/>
              <a:ext cx="0" cy="282976"/>
            </a:xfrm>
            <a:prstGeom prst="line">
              <a:avLst/>
            </a:prstGeom>
            <a:noFill/>
            <a:ln w="12700" cap="flat" cmpd="sng" algn="ctr">
              <a:solidFill>
                <a:srgbClr val="000000">
                  <a:alpha val="35000"/>
                </a:srgbClr>
              </a:solidFill>
              <a:prstDash val="sysDash"/>
              <a:miter lim="800000"/>
              <a:tailEnd type="none" w="lg" len="lg"/>
            </a:ln>
            <a:effectLst/>
          </p:spPr>
        </p:cxnSp>
        <p:cxnSp>
          <p:nvCxnSpPr>
            <p:cNvPr id="138" name="Straight Connector 55"/>
            <p:cNvCxnSpPr/>
            <p:nvPr/>
          </p:nvCxnSpPr>
          <p:spPr>
            <a:xfrm flipV="1">
              <a:off x="2684892" y="3373127"/>
              <a:ext cx="0" cy="262649"/>
            </a:xfrm>
            <a:prstGeom prst="line">
              <a:avLst/>
            </a:prstGeom>
            <a:noFill/>
            <a:ln w="12700" cap="flat" cmpd="sng" algn="ctr">
              <a:solidFill>
                <a:srgbClr val="000000">
                  <a:alpha val="35000"/>
                </a:srgbClr>
              </a:solidFill>
              <a:prstDash val="sysDash"/>
              <a:miter lim="800000"/>
              <a:tailEnd type="oval" w="lg" len="lg"/>
            </a:ln>
            <a:effectLst/>
          </p:spPr>
        </p:cxnSp>
      </p:grpSp>
      <p:grpSp>
        <p:nvGrpSpPr>
          <p:cNvPr id="139" name="Group 56"/>
          <p:cNvGrpSpPr/>
          <p:nvPr/>
        </p:nvGrpSpPr>
        <p:grpSpPr>
          <a:xfrm>
            <a:off x="7116191" y="2352060"/>
            <a:ext cx="0" cy="745862"/>
            <a:chOff x="2684892" y="3210560"/>
            <a:chExt cx="0" cy="994176"/>
          </a:xfrm>
        </p:grpSpPr>
        <p:cxnSp>
          <p:nvCxnSpPr>
            <p:cNvPr id="140" name="Straight Connector 57"/>
            <p:cNvCxnSpPr/>
            <p:nvPr/>
          </p:nvCxnSpPr>
          <p:spPr>
            <a:xfrm flipV="1">
              <a:off x="2684892" y="3921760"/>
              <a:ext cx="0" cy="282976"/>
            </a:xfrm>
            <a:prstGeom prst="line">
              <a:avLst/>
            </a:prstGeom>
            <a:noFill/>
            <a:ln w="12700" cap="flat" cmpd="sng" algn="ctr">
              <a:solidFill>
                <a:srgbClr val="000000">
                  <a:alpha val="35000"/>
                </a:srgbClr>
              </a:solidFill>
              <a:prstDash val="sysDash"/>
              <a:miter lim="800000"/>
              <a:tailEnd type="none" w="lg" len="lg"/>
            </a:ln>
            <a:effectLst/>
          </p:spPr>
        </p:cxnSp>
        <p:cxnSp>
          <p:nvCxnSpPr>
            <p:cNvPr id="141" name="Straight Connector 58"/>
            <p:cNvCxnSpPr/>
            <p:nvPr/>
          </p:nvCxnSpPr>
          <p:spPr>
            <a:xfrm flipV="1">
              <a:off x="2684892" y="3210560"/>
              <a:ext cx="0" cy="425216"/>
            </a:xfrm>
            <a:prstGeom prst="line">
              <a:avLst/>
            </a:prstGeom>
            <a:noFill/>
            <a:ln w="12700" cap="flat" cmpd="sng" algn="ctr">
              <a:solidFill>
                <a:srgbClr val="000000">
                  <a:alpha val="35000"/>
                </a:srgbClr>
              </a:solidFill>
              <a:prstDash val="sysDash"/>
              <a:miter lim="800000"/>
              <a:tailEnd type="oval" w="lg" len="lg"/>
            </a:ln>
            <a:effectLst/>
          </p:spPr>
        </p:cxnSp>
      </p:grpSp>
      <p:grpSp>
        <p:nvGrpSpPr>
          <p:cNvPr id="143" name="Group 66"/>
          <p:cNvGrpSpPr/>
          <p:nvPr/>
        </p:nvGrpSpPr>
        <p:grpSpPr>
          <a:xfrm>
            <a:off x="1697185" y="2933880"/>
            <a:ext cx="653994" cy="184666"/>
            <a:chOff x="2262520" y="3656637"/>
            <a:chExt cx="871841" cy="246145"/>
          </a:xfrm>
        </p:grpSpPr>
        <p:sp>
          <p:nvSpPr>
            <p:cNvPr id="144" name="Rectangle 59"/>
            <p:cNvSpPr/>
            <p:nvPr/>
          </p:nvSpPr>
          <p:spPr>
            <a:xfrm>
              <a:off x="2273697" y="3677920"/>
              <a:ext cx="835263" cy="213360"/>
            </a:xfrm>
            <a:prstGeom prst="rect">
              <a:avLst/>
            </a:prstGeom>
            <a:solidFill>
              <a:srgbClr val="000000">
                <a:alpha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145" name="TextBox 144"/>
            <p:cNvSpPr txBox="1"/>
            <p:nvPr/>
          </p:nvSpPr>
          <p:spPr>
            <a:xfrm>
              <a:off x="2262520" y="3656637"/>
              <a:ext cx="871841" cy="246145"/>
            </a:xfrm>
            <a:prstGeom prst="rect">
              <a:avLst/>
            </a:prstGeom>
            <a:noFill/>
          </p:spPr>
          <p:txBody>
            <a:bodyPr wrap="square" numCol="1" spcCol="4572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smtClean="0">
                  <a:ln>
                    <a:noFill/>
                  </a:ln>
                  <a:solidFill>
                    <a:srgbClr val="FFFFFF"/>
                  </a:solidFill>
                  <a:effectLst/>
                  <a:uLnTx/>
                  <a:uFillTx/>
                  <a:latin typeface="Montserrat" charset="0"/>
                  <a:ea typeface="Montserrat" charset="0"/>
                  <a:cs typeface="Montserrat" charset="0"/>
                </a:rPr>
                <a:t>FACT NAME</a:t>
              </a:r>
              <a:endParaRPr kumimoji="0" lang="en-US" sz="600" b="1" i="0" u="none" strike="noStrike" kern="0" cap="none" spc="0" normalizeH="0" baseline="0" noProof="0" dirty="0">
                <a:ln>
                  <a:noFill/>
                </a:ln>
                <a:solidFill>
                  <a:srgbClr val="FFFFFF"/>
                </a:solidFill>
                <a:effectLst/>
                <a:uLnTx/>
                <a:uFillTx/>
                <a:latin typeface="Montserrat" charset="0"/>
                <a:ea typeface="Montserrat" charset="0"/>
                <a:cs typeface="Montserrat" charset="0"/>
              </a:endParaRPr>
            </a:p>
          </p:txBody>
        </p:sp>
      </p:grpSp>
      <p:sp>
        <p:nvSpPr>
          <p:cNvPr id="146" name="TextBox 145"/>
          <p:cNvSpPr txBox="1"/>
          <p:nvPr/>
        </p:nvSpPr>
        <p:spPr>
          <a:xfrm>
            <a:off x="1538493" y="1637605"/>
            <a:ext cx="990143" cy="223148"/>
          </a:xfrm>
          <a:prstGeom prst="rect">
            <a:avLst/>
          </a:prstGeom>
          <a:noFill/>
        </p:spPr>
        <p:txBody>
          <a:bodyPr wrap="square" lIns="68589" tIns="34295" rIns="68589" bIns="34295" numCol="1" spcCol="342946" rtlCol="0">
            <a:spAutoFit/>
          </a:bodyPr>
          <a:lstStyle/>
          <a:p>
            <a:pPr algn="ctr"/>
            <a:r>
              <a:rPr lang="zh-CN" altLang="en-US" sz="1000" dirty="0" smtClean="0">
                <a:solidFill>
                  <a:srgbClr val="3F7D6B"/>
                </a:solidFill>
                <a:latin typeface="微软雅黑" pitchFamily="34" charset="-122"/>
                <a:ea typeface="微软雅黑" pitchFamily="34" charset="-122"/>
                <a:cs typeface="Montserrat" charset="0"/>
              </a:rPr>
              <a:t>标题文字</a:t>
            </a:r>
            <a:endParaRPr lang="en-US" sz="1000" dirty="0">
              <a:solidFill>
                <a:srgbClr val="3F7D6B"/>
              </a:solidFill>
              <a:latin typeface="微软雅黑" pitchFamily="34" charset="-122"/>
              <a:ea typeface="微软雅黑" pitchFamily="34" charset="-122"/>
              <a:cs typeface="Montserrat" charset="0"/>
            </a:endParaRPr>
          </a:p>
        </p:txBody>
      </p:sp>
      <p:sp>
        <p:nvSpPr>
          <p:cNvPr id="147" name="TextBox 146"/>
          <p:cNvSpPr txBox="1"/>
          <p:nvPr/>
        </p:nvSpPr>
        <p:spPr>
          <a:xfrm>
            <a:off x="1604633" y="4499821"/>
            <a:ext cx="822759" cy="192370"/>
          </a:xfrm>
          <a:prstGeom prst="rect">
            <a:avLst/>
          </a:prstGeom>
          <a:noFill/>
        </p:spPr>
        <p:txBody>
          <a:bodyPr wrap="square" lIns="68589" tIns="34295" rIns="68589" bIns="34295" numCol="1" spcCol="342946" rtlCol="0">
            <a:spAutoFit/>
          </a:bodyPr>
          <a:lstStyle/>
          <a:p>
            <a:pPr algn="ctr"/>
            <a:r>
              <a:rPr lang="zh-CN" altLang="en-US" sz="800" dirty="0">
                <a:solidFill>
                  <a:srgbClr val="3F7D6B"/>
                </a:solidFill>
                <a:latin typeface="微软雅黑" pitchFamily="34" charset="-122"/>
                <a:ea typeface="微软雅黑" pitchFamily="34" charset="-122"/>
                <a:cs typeface="Montserrat" charset="0"/>
              </a:rPr>
              <a:t>标题文字</a:t>
            </a:r>
            <a:endParaRPr lang="en-US" altLang="zh-CN" sz="800" dirty="0">
              <a:solidFill>
                <a:srgbClr val="3F7D6B"/>
              </a:solidFill>
              <a:latin typeface="微软雅黑" pitchFamily="34" charset="-122"/>
              <a:ea typeface="微软雅黑" pitchFamily="34" charset="-122"/>
              <a:cs typeface="Montserrat" charset="0"/>
            </a:endParaRPr>
          </a:p>
        </p:txBody>
      </p:sp>
      <p:sp>
        <p:nvSpPr>
          <p:cNvPr id="148" name="TextBox 147"/>
          <p:cNvSpPr txBox="1"/>
          <p:nvPr/>
        </p:nvSpPr>
        <p:spPr>
          <a:xfrm>
            <a:off x="1572822" y="1852632"/>
            <a:ext cx="892050" cy="346259"/>
          </a:xfrm>
          <a:prstGeom prst="rect">
            <a:avLst/>
          </a:prstGeom>
          <a:noFill/>
        </p:spPr>
        <p:txBody>
          <a:bodyPr wrap="square" lIns="68589" tIns="34295" rIns="68589" bIns="34295" numCol="1" spcCol="342946" rtlCol="0">
            <a:spAutoFit/>
          </a:bodyPr>
          <a:lstStyle/>
          <a:p>
            <a:pPr lvl="0" algn="ctr" defTabSz="914400">
              <a:defRPr/>
            </a:pPr>
            <a:r>
              <a:rPr lang="zh-CN" altLang="en-US" sz="6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a:t>
            </a:r>
            <a:r>
              <a:rPr lang="zh-CN" altLang="en-US" sz="600" kern="0" dirty="0" smtClean="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图表</a:t>
            </a:r>
            <a:endParaRPr kumimoji="0" lang="en-US" sz="600" b="0" i="0" u="none" strike="noStrike" kern="0" cap="none" spc="0" normalizeH="0" baseline="0" noProof="0" dirty="0">
              <a:ln>
                <a:noFill/>
              </a:ln>
              <a:solidFill>
                <a:srgbClr val="7D8287"/>
              </a:solidFill>
              <a:effectLst/>
              <a:uLnTx/>
              <a:uFillTx/>
              <a:latin typeface="Montserrat" charset="0"/>
              <a:ea typeface="Montserrat" charset="0"/>
              <a:cs typeface="Montserrat" charset="0"/>
            </a:endParaRPr>
          </a:p>
        </p:txBody>
      </p:sp>
      <p:sp>
        <p:nvSpPr>
          <p:cNvPr id="149" name="TextBox 148"/>
          <p:cNvSpPr txBox="1"/>
          <p:nvPr/>
        </p:nvSpPr>
        <p:spPr>
          <a:xfrm>
            <a:off x="1697907" y="4069455"/>
            <a:ext cx="636212" cy="242449"/>
          </a:xfrm>
          <a:prstGeom prst="rect">
            <a:avLst/>
          </a:prstGeom>
          <a:noFill/>
        </p:spPr>
        <p:txBody>
          <a:bodyPr wrap="square" lIns="68589" tIns="34295" rIns="68589" bIns="34295" numCol="1" spcCol="342946" rtlCol="0">
            <a:spAutoFit/>
          </a:bodyPr>
          <a:lstStyle/>
          <a:p>
            <a:pPr algn="ctr"/>
            <a:r>
              <a:rPr lang="en-US" sz="1100" b="1" dirty="0">
                <a:solidFill>
                  <a:srgbClr val="FEFEFE"/>
                </a:solidFill>
                <a:latin typeface="Montserrat" charset="0"/>
                <a:ea typeface="Montserrat" charset="0"/>
                <a:cs typeface="Montserrat" charset="0"/>
              </a:rPr>
              <a:t>21%</a:t>
            </a:r>
            <a:endParaRPr lang="en-US" sz="1100" dirty="0">
              <a:solidFill>
                <a:srgbClr val="FEFEFE"/>
              </a:solidFill>
              <a:latin typeface="Montserrat" charset="0"/>
              <a:ea typeface="Montserrat" charset="0"/>
              <a:cs typeface="Montserrat" charset="0"/>
            </a:endParaRPr>
          </a:p>
        </p:txBody>
      </p:sp>
      <p:sp>
        <p:nvSpPr>
          <p:cNvPr id="150" name="TextBox 149"/>
          <p:cNvSpPr txBox="1"/>
          <p:nvPr/>
        </p:nvSpPr>
        <p:spPr>
          <a:xfrm>
            <a:off x="2473464" y="4499821"/>
            <a:ext cx="822759" cy="192370"/>
          </a:xfrm>
          <a:prstGeom prst="rect">
            <a:avLst/>
          </a:prstGeom>
          <a:noFill/>
        </p:spPr>
        <p:txBody>
          <a:bodyPr wrap="square" lIns="68589" tIns="34295" rIns="68589" bIns="34295" numCol="1" spcCol="342946" rtlCol="0">
            <a:spAutoFit/>
          </a:bodyPr>
          <a:lstStyle/>
          <a:p>
            <a:pPr algn="ctr"/>
            <a:r>
              <a:rPr lang="zh-CN" altLang="en-US" sz="800" dirty="0">
                <a:solidFill>
                  <a:srgbClr val="3F7D6B"/>
                </a:solidFill>
                <a:latin typeface="微软雅黑" pitchFamily="34" charset="-122"/>
                <a:ea typeface="微软雅黑" pitchFamily="34" charset="-122"/>
                <a:cs typeface="Montserrat" charset="0"/>
              </a:rPr>
              <a:t>标题文字</a:t>
            </a:r>
            <a:endParaRPr lang="en-US" altLang="zh-CN" sz="800" dirty="0">
              <a:solidFill>
                <a:srgbClr val="3F7D6B"/>
              </a:solidFill>
              <a:latin typeface="微软雅黑" pitchFamily="34" charset="-122"/>
              <a:ea typeface="微软雅黑" pitchFamily="34" charset="-122"/>
              <a:cs typeface="Montserrat" charset="0"/>
            </a:endParaRPr>
          </a:p>
        </p:txBody>
      </p:sp>
      <p:sp>
        <p:nvSpPr>
          <p:cNvPr id="151" name="TextBox 150"/>
          <p:cNvSpPr txBox="1"/>
          <p:nvPr/>
        </p:nvSpPr>
        <p:spPr>
          <a:xfrm>
            <a:off x="2566737" y="4069455"/>
            <a:ext cx="636212" cy="242449"/>
          </a:xfrm>
          <a:prstGeom prst="rect">
            <a:avLst/>
          </a:prstGeom>
          <a:noFill/>
        </p:spPr>
        <p:txBody>
          <a:bodyPr wrap="square" lIns="68589" tIns="34295" rIns="68589" bIns="34295" numCol="1" spcCol="342946" rtlCol="0">
            <a:spAutoFit/>
          </a:bodyPr>
          <a:lstStyle/>
          <a:p>
            <a:pPr algn="ctr"/>
            <a:r>
              <a:rPr lang="en-US" sz="1100" b="1" dirty="0">
                <a:solidFill>
                  <a:srgbClr val="FEFEFE"/>
                </a:solidFill>
                <a:latin typeface="Montserrat" charset="0"/>
                <a:ea typeface="Montserrat" charset="0"/>
                <a:cs typeface="Montserrat" charset="0"/>
              </a:rPr>
              <a:t>30%</a:t>
            </a:r>
            <a:endParaRPr lang="en-US" sz="1100" dirty="0">
              <a:solidFill>
                <a:srgbClr val="FEFEFE"/>
              </a:solidFill>
              <a:latin typeface="Montserrat" charset="0"/>
              <a:ea typeface="Montserrat" charset="0"/>
              <a:cs typeface="Montserrat" charset="0"/>
            </a:endParaRPr>
          </a:p>
        </p:txBody>
      </p:sp>
      <p:sp>
        <p:nvSpPr>
          <p:cNvPr id="152" name="TextBox 151"/>
          <p:cNvSpPr txBox="1"/>
          <p:nvPr/>
        </p:nvSpPr>
        <p:spPr>
          <a:xfrm>
            <a:off x="3296223" y="4499821"/>
            <a:ext cx="869174" cy="192370"/>
          </a:xfrm>
          <a:prstGeom prst="rect">
            <a:avLst/>
          </a:prstGeom>
          <a:noFill/>
        </p:spPr>
        <p:txBody>
          <a:bodyPr wrap="square" lIns="68589" tIns="34295" rIns="68589" bIns="34295" numCol="1" spcCol="342946" rtlCol="0">
            <a:spAutoFit/>
          </a:bodyPr>
          <a:lstStyle/>
          <a:p>
            <a:pPr algn="ctr"/>
            <a:r>
              <a:rPr lang="zh-CN" altLang="en-US" sz="800" dirty="0">
                <a:solidFill>
                  <a:srgbClr val="3F7D6B"/>
                </a:solidFill>
                <a:latin typeface="微软雅黑" pitchFamily="34" charset="-122"/>
                <a:ea typeface="微软雅黑" pitchFamily="34" charset="-122"/>
                <a:cs typeface="Montserrat" charset="0"/>
              </a:rPr>
              <a:t>标题文字</a:t>
            </a:r>
            <a:endParaRPr lang="en-US" altLang="zh-CN" sz="800" dirty="0">
              <a:solidFill>
                <a:srgbClr val="3F7D6B"/>
              </a:solidFill>
              <a:latin typeface="微软雅黑" pitchFamily="34" charset="-122"/>
              <a:ea typeface="微软雅黑" pitchFamily="34" charset="-122"/>
              <a:cs typeface="Montserrat" charset="0"/>
            </a:endParaRPr>
          </a:p>
        </p:txBody>
      </p:sp>
      <p:sp>
        <p:nvSpPr>
          <p:cNvPr id="153" name="TextBox 152"/>
          <p:cNvSpPr txBox="1"/>
          <p:nvPr/>
        </p:nvSpPr>
        <p:spPr>
          <a:xfrm>
            <a:off x="3412704" y="4069455"/>
            <a:ext cx="636212" cy="242449"/>
          </a:xfrm>
          <a:prstGeom prst="rect">
            <a:avLst/>
          </a:prstGeom>
          <a:noFill/>
        </p:spPr>
        <p:txBody>
          <a:bodyPr wrap="square" lIns="68589" tIns="34295" rIns="68589" bIns="34295" numCol="1" spcCol="342946" rtlCol="0">
            <a:spAutoFit/>
          </a:bodyPr>
          <a:lstStyle/>
          <a:p>
            <a:pPr algn="ctr"/>
            <a:r>
              <a:rPr lang="en-US" sz="1100" b="1" dirty="0">
                <a:solidFill>
                  <a:srgbClr val="FEFEFE"/>
                </a:solidFill>
                <a:latin typeface="Montserrat" charset="0"/>
                <a:ea typeface="Montserrat" charset="0"/>
                <a:cs typeface="Montserrat" charset="0"/>
              </a:rPr>
              <a:t>45%</a:t>
            </a:r>
            <a:endParaRPr lang="en-US" sz="1100" dirty="0">
              <a:solidFill>
                <a:srgbClr val="FEFEFE"/>
              </a:solidFill>
              <a:latin typeface="Montserrat" charset="0"/>
              <a:ea typeface="Montserrat" charset="0"/>
              <a:cs typeface="Montserrat" charset="0"/>
            </a:endParaRPr>
          </a:p>
        </p:txBody>
      </p:sp>
      <p:sp>
        <p:nvSpPr>
          <p:cNvPr id="154" name="TextBox 153"/>
          <p:cNvSpPr txBox="1"/>
          <p:nvPr/>
        </p:nvSpPr>
        <p:spPr>
          <a:xfrm>
            <a:off x="4165398" y="4499821"/>
            <a:ext cx="822759" cy="192370"/>
          </a:xfrm>
          <a:prstGeom prst="rect">
            <a:avLst/>
          </a:prstGeom>
          <a:noFill/>
        </p:spPr>
        <p:txBody>
          <a:bodyPr wrap="square" lIns="68589" tIns="34295" rIns="68589" bIns="34295" numCol="1" spcCol="342946" rtlCol="0">
            <a:spAutoFit/>
          </a:bodyPr>
          <a:lstStyle/>
          <a:p>
            <a:pPr algn="ctr"/>
            <a:r>
              <a:rPr lang="zh-CN" altLang="en-US" sz="800" dirty="0">
                <a:solidFill>
                  <a:srgbClr val="3F7D6B"/>
                </a:solidFill>
                <a:latin typeface="微软雅黑" pitchFamily="34" charset="-122"/>
                <a:ea typeface="微软雅黑" pitchFamily="34" charset="-122"/>
                <a:cs typeface="Montserrat" charset="0"/>
              </a:rPr>
              <a:t>标题文字</a:t>
            </a:r>
            <a:endParaRPr lang="en-US" altLang="zh-CN" sz="800" dirty="0">
              <a:solidFill>
                <a:srgbClr val="3F7D6B"/>
              </a:solidFill>
              <a:latin typeface="微软雅黑" pitchFamily="34" charset="-122"/>
              <a:ea typeface="微软雅黑" pitchFamily="34" charset="-122"/>
              <a:cs typeface="Montserrat" charset="0"/>
            </a:endParaRPr>
          </a:p>
        </p:txBody>
      </p:sp>
      <p:sp>
        <p:nvSpPr>
          <p:cNvPr id="155" name="TextBox 154"/>
          <p:cNvSpPr txBox="1"/>
          <p:nvPr/>
        </p:nvSpPr>
        <p:spPr>
          <a:xfrm>
            <a:off x="4258671" y="4069455"/>
            <a:ext cx="636212" cy="242449"/>
          </a:xfrm>
          <a:prstGeom prst="rect">
            <a:avLst/>
          </a:prstGeom>
          <a:noFill/>
        </p:spPr>
        <p:txBody>
          <a:bodyPr wrap="square" lIns="68589" tIns="34295" rIns="68589" bIns="34295" numCol="1" spcCol="342946" rtlCol="0">
            <a:spAutoFit/>
          </a:bodyPr>
          <a:lstStyle/>
          <a:p>
            <a:pPr algn="ctr"/>
            <a:r>
              <a:rPr lang="en-US" sz="1100" b="1" dirty="0">
                <a:solidFill>
                  <a:srgbClr val="FEFEFE"/>
                </a:solidFill>
                <a:latin typeface="Montserrat" charset="0"/>
                <a:ea typeface="Montserrat" charset="0"/>
                <a:cs typeface="Montserrat" charset="0"/>
              </a:rPr>
              <a:t>60%</a:t>
            </a:r>
            <a:endParaRPr lang="en-US" sz="1100" dirty="0">
              <a:solidFill>
                <a:srgbClr val="FEFEFE"/>
              </a:solidFill>
              <a:latin typeface="Montserrat" charset="0"/>
              <a:ea typeface="Montserrat" charset="0"/>
              <a:cs typeface="Montserrat" charset="0"/>
            </a:endParaRPr>
          </a:p>
        </p:txBody>
      </p:sp>
      <p:sp>
        <p:nvSpPr>
          <p:cNvPr id="156" name="TextBox 155"/>
          <p:cNvSpPr txBox="1"/>
          <p:nvPr/>
        </p:nvSpPr>
        <p:spPr>
          <a:xfrm>
            <a:off x="5011021" y="4499821"/>
            <a:ext cx="869174" cy="192370"/>
          </a:xfrm>
          <a:prstGeom prst="rect">
            <a:avLst/>
          </a:prstGeom>
          <a:noFill/>
        </p:spPr>
        <p:txBody>
          <a:bodyPr wrap="square" lIns="68589" tIns="34295" rIns="68589" bIns="34295" numCol="1" spcCol="342946" rtlCol="0">
            <a:spAutoFit/>
          </a:bodyPr>
          <a:lstStyle/>
          <a:p>
            <a:pPr algn="ctr"/>
            <a:r>
              <a:rPr lang="zh-CN" altLang="en-US" sz="800" dirty="0">
                <a:solidFill>
                  <a:srgbClr val="3F7D6B"/>
                </a:solidFill>
                <a:latin typeface="微软雅黑" pitchFamily="34" charset="-122"/>
                <a:ea typeface="微软雅黑" pitchFamily="34" charset="-122"/>
                <a:cs typeface="Montserrat" charset="0"/>
              </a:rPr>
              <a:t>标题文字</a:t>
            </a:r>
            <a:endParaRPr lang="en-US" altLang="zh-CN" sz="800" dirty="0">
              <a:solidFill>
                <a:srgbClr val="3F7D6B"/>
              </a:solidFill>
              <a:latin typeface="微软雅黑" pitchFamily="34" charset="-122"/>
              <a:ea typeface="微软雅黑" pitchFamily="34" charset="-122"/>
              <a:cs typeface="Montserrat" charset="0"/>
            </a:endParaRPr>
          </a:p>
        </p:txBody>
      </p:sp>
      <p:sp>
        <p:nvSpPr>
          <p:cNvPr id="157" name="TextBox 156"/>
          <p:cNvSpPr txBox="1"/>
          <p:nvPr/>
        </p:nvSpPr>
        <p:spPr>
          <a:xfrm>
            <a:off x="5127502" y="4069455"/>
            <a:ext cx="636212" cy="242449"/>
          </a:xfrm>
          <a:prstGeom prst="rect">
            <a:avLst/>
          </a:prstGeom>
          <a:noFill/>
        </p:spPr>
        <p:txBody>
          <a:bodyPr wrap="square" lIns="68589" tIns="34295" rIns="68589" bIns="34295" numCol="1" spcCol="342946" rtlCol="0">
            <a:spAutoFit/>
          </a:bodyPr>
          <a:lstStyle/>
          <a:p>
            <a:pPr algn="ctr"/>
            <a:r>
              <a:rPr lang="en-US" sz="1100" b="1" dirty="0">
                <a:solidFill>
                  <a:srgbClr val="FEFEFE"/>
                </a:solidFill>
                <a:latin typeface="Montserrat" charset="0"/>
                <a:ea typeface="Montserrat" charset="0"/>
                <a:cs typeface="Montserrat" charset="0"/>
              </a:rPr>
              <a:t>42%</a:t>
            </a:r>
            <a:endParaRPr lang="en-US" sz="1100" dirty="0">
              <a:solidFill>
                <a:srgbClr val="FEFEFE"/>
              </a:solidFill>
              <a:latin typeface="Montserrat" charset="0"/>
              <a:ea typeface="Montserrat" charset="0"/>
              <a:cs typeface="Montserrat" charset="0"/>
            </a:endParaRPr>
          </a:p>
        </p:txBody>
      </p:sp>
      <p:sp>
        <p:nvSpPr>
          <p:cNvPr id="158" name="TextBox 157"/>
          <p:cNvSpPr txBox="1"/>
          <p:nvPr/>
        </p:nvSpPr>
        <p:spPr>
          <a:xfrm>
            <a:off x="5880195" y="4499821"/>
            <a:ext cx="822759" cy="192370"/>
          </a:xfrm>
          <a:prstGeom prst="rect">
            <a:avLst/>
          </a:prstGeom>
          <a:noFill/>
        </p:spPr>
        <p:txBody>
          <a:bodyPr wrap="square" lIns="68589" tIns="34295" rIns="68589" bIns="34295" numCol="1" spcCol="342946" rtlCol="0">
            <a:spAutoFit/>
          </a:bodyPr>
          <a:lstStyle/>
          <a:p>
            <a:pPr algn="ctr"/>
            <a:r>
              <a:rPr lang="zh-CN" altLang="en-US" sz="800" dirty="0">
                <a:solidFill>
                  <a:srgbClr val="3F7D6B"/>
                </a:solidFill>
                <a:latin typeface="微软雅黑" pitchFamily="34" charset="-122"/>
                <a:ea typeface="微软雅黑" pitchFamily="34" charset="-122"/>
                <a:cs typeface="Montserrat" charset="0"/>
              </a:rPr>
              <a:t>标题文字</a:t>
            </a:r>
            <a:endParaRPr lang="en-US" altLang="zh-CN" sz="800" dirty="0">
              <a:solidFill>
                <a:srgbClr val="3F7D6B"/>
              </a:solidFill>
              <a:latin typeface="微软雅黑" pitchFamily="34" charset="-122"/>
              <a:ea typeface="微软雅黑" pitchFamily="34" charset="-122"/>
              <a:cs typeface="Montserrat" charset="0"/>
            </a:endParaRPr>
          </a:p>
        </p:txBody>
      </p:sp>
      <p:sp>
        <p:nvSpPr>
          <p:cNvPr id="159" name="TextBox 158"/>
          <p:cNvSpPr txBox="1"/>
          <p:nvPr/>
        </p:nvSpPr>
        <p:spPr>
          <a:xfrm>
            <a:off x="5973469" y="4069455"/>
            <a:ext cx="636212" cy="242449"/>
          </a:xfrm>
          <a:prstGeom prst="rect">
            <a:avLst/>
          </a:prstGeom>
          <a:noFill/>
        </p:spPr>
        <p:txBody>
          <a:bodyPr wrap="square" lIns="68589" tIns="34295" rIns="68589" bIns="34295" numCol="1" spcCol="342946" rtlCol="0">
            <a:spAutoFit/>
          </a:bodyPr>
          <a:lstStyle/>
          <a:p>
            <a:pPr algn="ctr"/>
            <a:r>
              <a:rPr lang="en-US" sz="1100" b="1" dirty="0">
                <a:solidFill>
                  <a:srgbClr val="FEFEFE"/>
                </a:solidFill>
                <a:latin typeface="Montserrat" charset="0"/>
                <a:ea typeface="Montserrat" charset="0"/>
                <a:cs typeface="Montserrat" charset="0"/>
              </a:rPr>
              <a:t>18%</a:t>
            </a:r>
            <a:endParaRPr lang="en-US" sz="1100" dirty="0">
              <a:solidFill>
                <a:srgbClr val="FEFEFE"/>
              </a:solidFill>
              <a:latin typeface="Montserrat" charset="0"/>
              <a:ea typeface="Montserrat" charset="0"/>
              <a:cs typeface="Montserrat" charset="0"/>
            </a:endParaRPr>
          </a:p>
        </p:txBody>
      </p:sp>
      <p:sp>
        <p:nvSpPr>
          <p:cNvPr id="160" name="TextBox 159"/>
          <p:cNvSpPr txBox="1"/>
          <p:nvPr/>
        </p:nvSpPr>
        <p:spPr>
          <a:xfrm>
            <a:off x="6710920" y="4499821"/>
            <a:ext cx="822759" cy="192370"/>
          </a:xfrm>
          <a:prstGeom prst="rect">
            <a:avLst/>
          </a:prstGeom>
          <a:noFill/>
        </p:spPr>
        <p:txBody>
          <a:bodyPr wrap="square" lIns="68589" tIns="34295" rIns="68589" bIns="34295" numCol="1" spcCol="342946" rtlCol="0">
            <a:spAutoFit/>
          </a:bodyPr>
          <a:lstStyle/>
          <a:p>
            <a:pPr algn="ctr"/>
            <a:r>
              <a:rPr lang="zh-CN" altLang="en-US" sz="800" dirty="0">
                <a:solidFill>
                  <a:srgbClr val="3F7D6B"/>
                </a:solidFill>
                <a:latin typeface="微软雅黑" pitchFamily="34" charset="-122"/>
                <a:ea typeface="微软雅黑" pitchFamily="34" charset="-122"/>
                <a:cs typeface="Montserrat" charset="0"/>
              </a:rPr>
              <a:t>标题文字</a:t>
            </a:r>
            <a:endParaRPr lang="en-US" altLang="zh-CN" sz="800" dirty="0">
              <a:solidFill>
                <a:srgbClr val="3F7D6B"/>
              </a:solidFill>
              <a:latin typeface="微软雅黑" pitchFamily="34" charset="-122"/>
              <a:ea typeface="微软雅黑" pitchFamily="34" charset="-122"/>
              <a:cs typeface="Montserrat" charset="0"/>
            </a:endParaRPr>
          </a:p>
        </p:txBody>
      </p:sp>
      <p:sp>
        <p:nvSpPr>
          <p:cNvPr id="161" name="TextBox 160"/>
          <p:cNvSpPr txBox="1"/>
          <p:nvPr/>
        </p:nvSpPr>
        <p:spPr>
          <a:xfrm>
            <a:off x="6804193" y="4069455"/>
            <a:ext cx="636212" cy="242449"/>
          </a:xfrm>
          <a:prstGeom prst="rect">
            <a:avLst/>
          </a:prstGeom>
          <a:noFill/>
        </p:spPr>
        <p:txBody>
          <a:bodyPr wrap="square" lIns="68589" tIns="34295" rIns="68589" bIns="34295" numCol="1" spcCol="342946" rtlCol="0">
            <a:spAutoFit/>
          </a:bodyPr>
          <a:lstStyle/>
          <a:p>
            <a:pPr algn="ctr"/>
            <a:r>
              <a:rPr lang="en-US" sz="1100" b="1" dirty="0">
                <a:solidFill>
                  <a:srgbClr val="FEFEFE"/>
                </a:solidFill>
                <a:latin typeface="Montserrat" charset="0"/>
                <a:ea typeface="Montserrat" charset="0"/>
                <a:cs typeface="Montserrat" charset="0"/>
              </a:rPr>
              <a:t>33%</a:t>
            </a:r>
            <a:endParaRPr lang="en-US" sz="1100" dirty="0">
              <a:solidFill>
                <a:srgbClr val="FEFEFE"/>
              </a:solidFill>
              <a:latin typeface="Montserrat" charset="0"/>
              <a:ea typeface="Montserrat" charset="0"/>
              <a:cs typeface="Montserrat" charset="0"/>
            </a:endParaRPr>
          </a:p>
        </p:txBody>
      </p:sp>
      <p:sp>
        <p:nvSpPr>
          <p:cNvPr id="162" name="Rectangle 80"/>
          <p:cNvSpPr/>
          <p:nvPr/>
        </p:nvSpPr>
        <p:spPr>
          <a:xfrm>
            <a:off x="2675292" y="1550995"/>
            <a:ext cx="394999" cy="377036"/>
          </a:xfrm>
          <a:prstGeom prst="rect">
            <a:avLst/>
          </a:prstGeom>
        </p:spPr>
        <p:txBody>
          <a:bodyPr wrap="none" lIns="68589" tIns="34295" rIns="68589" bIns="34295"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A4655"/>
                </a:solidFill>
                <a:effectLst/>
                <a:uLnTx/>
                <a:uFillTx/>
                <a:latin typeface="FontAwesome" pitchFamily="2" charset="0"/>
              </a:rPr>
              <a:t></a:t>
            </a:r>
          </a:p>
        </p:txBody>
      </p:sp>
      <p:grpSp>
        <p:nvGrpSpPr>
          <p:cNvPr id="163" name="Group 81"/>
          <p:cNvGrpSpPr/>
          <p:nvPr/>
        </p:nvGrpSpPr>
        <p:grpSpPr>
          <a:xfrm>
            <a:off x="2551129" y="2672588"/>
            <a:ext cx="653994" cy="184666"/>
            <a:chOff x="2262520" y="3656637"/>
            <a:chExt cx="871841" cy="246145"/>
          </a:xfrm>
        </p:grpSpPr>
        <p:sp>
          <p:nvSpPr>
            <p:cNvPr id="164" name="Rectangle 82"/>
            <p:cNvSpPr/>
            <p:nvPr/>
          </p:nvSpPr>
          <p:spPr>
            <a:xfrm>
              <a:off x="2273697" y="3677920"/>
              <a:ext cx="835263" cy="213360"/>
            </a:xfrm>
            <a:prstGeom prst="rect">
              <a:avLst/>
            </a:prstGeom>
            <a:solidFill>
              <a:srgbClr val="000000">
                <a:alpha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165" name="TextBox 164"/>
            <p:cNvSpPr txBox="1"/>
            <p:nvPr/>
          </p:nvSpPr>
          <p:spPr>
            <a:xfrm>
              <a:off x="2262520" y="3656637"/>
              <a:ext cx="871841" cy="246145"/>
            </a:xfrm>
            <a:prstGeom prst="rect">
              <a:avLst/>
            </a:prstGeom>
            <a:noFill/>
          </p:spPr>
          <p:txBody>
            <a:bodyPr wrap="square" numCol="1" spcCol="4572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smtClean="0">
                  <a:ln>
                    <a:noFill/>
                  </a:ln>
                  <a:solidFill>
                    <a:srgbClr val="FFFFFF"/>
                  </a:solidFill>
                  <a:effectLst/>
                  <a:uLnTx/>
                  <a:uFillTx/>
                  <a:latin typeface="Montserrat" charset="0"/>
                  <a:ea typeface="Montserrat" charset="0"/>
                  <a:cs typeface="Montserrat" charset="0"/>
                </a:rPr>
                <a:t>FACT NAME</a:t>
              </a:r>
              <a:endParaRPr kumimoji="0" lang="en-US" sz="600" b="1" i="0" u="none" strike="noStrike" kern="0" cap="none" spc="0" normalizeH="0" baseline="0" noProof="0" dirty="0">
                <a:ln>
                  <a:noFill/>
                </a:ln>
                <a:solidFill>
                  <a:srgbClr val="FFFFFF"/>
                </a:solidFill>
                <a:effectLst/>
                <a:uLnTx/>
                <a:uFillTx/>
                <a:latin typeface="Montserrat" charset="0"/>
                <a:ea typeface="Montserrat" charset="0"/>
                <a:cs typeface="Montserrat" charset="0"/>
              </a:endParaRPr>
            </a:p>
          </p:txBody>
        </p:sp>
      </p:grpSp>
      <p:sp>
        <p:nvSpPr>
          <p:cNvPr id="166" name="TextBox 165"/>
          <p:cNvSpPr txBox="1"/>
          <p:nvPr/>
        </p:nvSpPr>
        <p:spPr>
          <a:xfrm>
            <a:off x="2362542" y="1430270"/>
            <a:ext cx="1031761" cy="223148"/>
          </a:xfrm>
          <a:prstGeom prst="rect">
            <a:avLst/>
          </a:prstGeom>
          <a:noFill/>
        </p:spPr>
        <p:txBody>
          <a:bodyPr wrap="square" lIns="68589" tIns="34295" rIns="68589" bIns="34295" numCol="1" spcCol="342946" rtlCol="0">
            <a:spAutoFit/>
          </a:bodyPr>
          <a:lstStyle/>
          <a:p>
            <a:pPr lvl="0" algn="ctr"/>
            <a:r>
              <a:rPr lang="zh-CN" altLang="en-US" sz="1000" dirty="0">
                <a:solidFill>
                  <a:srgbClr val="3F7D6B"/>
                </a:solidFill>
                <a:latin typeface="微软雅黑" pitchFamily="34" charset="-122"/>
                <a:ea typeface="微软雅黑" pitchFamily="34" charset="-122"/>
                <a:cs typeface="Montserrat" charset="0"/>
              </a:rPr>
              <a:t>标题</a:t>
            </a:r>
            <a:r>
              <a:rPr lang="zh-CN" altLang="en-US" sz="1000" dirty="0" smtClean="0">
                <a:solidFill>
                  <a:srgbClr val="3F7D6B"/>
                </a:solidFill>
                <a:latin typeface="微软雅黑" pitchFamily="34" charset="-122"/>
                <a:ea typeface="微软雅黑" pitchFamily="34" charset="-122"/>
                <a:cs typeface="Montserrat" charset="0"/>
              </a:rPr>
              <a:t>文字</a:t>
            </a:r>
            <a:endParaRPr lang="en-US" altLang="zh-CN" sz="1000" dirty="0">
              <a:solidFill>
                <a:srgbClr val="3F7D6B"/>
              </a:solidFill>
              <a:latin typeface="微软雅黑" pitchFamily="34" charset="-122"/>
              <a:ea typeface="微软雅黑" pitchFamily="34" charset="-122"/>
              <a:cs typeface="Montserrat" charset="0"/>
            </a:endParaRPr>
          </a:p>
        </p:txBody>
      </p:sp>
      <p:sp>
        <p:nvSpPr>
          <p:cNvPr id="167" name="TextBox 166"/>
          <p:cNvSpPr txBox="1"/>
          <p:nvPr/>
        </p:nvSpPr>
        <p:spPr>
          <a:xfrm>
            <a:off x="2426765" y="1676433"/>
            <a:ext cx="892050" cy="346259"/>
          </a:xfrm>
          <a:prstGeom prst="rect">
            <a:avLst/>
          </a:prstGeom>
          <a:noFill/>
        </p:spPr>
        <p:txBody>
          <a:bodyPr wrap="square" lIns="68589" tIns="34295" rIns="68589" bIns="34295" numCol="1" spcCol="342946" rtlCol="0">
            <a:spAutoFit/>
          </a:bodyPr>
          <a:lstStyle/>
          <a:p>
            <a:pPr lvl="0" algn="ctr" defTabSz="914400">
              <a:defRPr/>
            </a:pPr>
            <a:r>
              <a:rPr lang="zh-CN" altLang="en-US" sz="6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a:t>
            </a:r>
            <a:r>
              <a:rPr lang="zh-CN" altLang="en-US" sz="600" kern="0" dirty="0" smtClean="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图表</a:t>
            </a:r>
            <a:endParaRPr lang="en-US" altLang="zh-CN" sz="600" kern="0" dirty="0">
              <a:solidFill>
                <a:srgbClr val="7D8287"/>
              </a:solidFill>
              <a:latin typeface="Montserrat" charset="0"/>
              <a:ea typeface="Montserrat" charset="0"/>
              <a:cs typeface="Montserrat" charset="0"/>
            </a:endParaRPr>
          </a:p>
        </p:txBody>
      </p:sp>
      <p:sp>
        <p:nvSpPr>
          <p:cNvPr id="168" name="Rectangle 98"/>
          <p:cNvSpPr/>
          <p:nvPr/>
        </p:nvSpPr>
        <p:spPr>
          <a:xfrm>
            <a:off x="3531464" y="1504554"/>
            <a:ext cx="394999" cy="377036"/>
          </a:xfrm>
          <a:prstGeom prst="rect">
            <a:avLst/>
          </a:prstGeom>
        </p:spPr>
        <p:txBody>
          <a:bodyPr wrap="none" lIns="68589" tIns="34295" rIns="68589" bIns="34295"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AF28"/>
                </a:solidFill>
                <a:effectLst/>
                <a:uLnTx/>
                <a:uFillTx/>
                <a:latin typeface="FontAwesome" pitchFamily="2" charset="0"/>
              </a:rPr>
              <a:t></a:t>
            </a:r>
          </a:p>
        </p:txBody>
      </p:sp>
      <p:grpSp>
        <p:nvGrpSpPr>
          <p:cNvPr id="169" name="Group 99"/>
          <p:cNvGrpSpPr/>
          <p:nvPr/>
        </p:nvGrpSpPr>
        <p:grpSpPr>
          <a:xfrm>
            <a:off x="3412129" y="2366987"/>
            <a:ext cx="653994" cy="184666"/>
            <a:chOff x="2262520" y="3656637"/>
            <a:chExt cx="871841" cy="246145"/>
          </a:xfrm>
        </p:grpSpPr>
        <p:sp>
          <p:nvSpPr>
            <p:cNvPr id="170" name="Rectangle 100"/>
            <p:cNvSpPr/>
            <p:nvPr/>
          </p:nvSpPr>
          <p:spPr>
            <a:xfrm>
              <a:off x="2273697" y="3677920"/>
              <a:ext cx="835263" cy="213360"/>
            </a:xfrm>
            <a:prstGeom prst="rect">
              <a:avLst/>
            </a:prstGeom>
            <a:solidFill>
              <a:srgbClr val="000000">
                <a:alpha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171" name="TextBox 170"/>
            <p:cNvSpPr txBox="1"/>
            <p:nvPr/>
          </p:nvSpPr>
          <p:spPr>
            <a:xfrm>
              <a:off x="2262520" y="3656637"/>
              <a:ext cx="871841" cy="246145"/>
            </a:xfrm>
            <a:prstGeom prst="rect">
              <a:avLst/>
            </a:prstGeom>
            <a:noFill/>
          </p:spPr>
          <p:txBody>
            <a:bodyPr wrap="square" numCol="1" spcCol="4572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smtClean="0">
                  <a:ln>
                    <a:noFill/>
                  </a:ln>
                  <a:solidFill>
                    <a:srgbClr val="FFFFFF"/>
                  </a:solidFill>
                  <a:effectLst/>
                  <a:uLnTx/>
                  <a:uFillTx/>
                  <a:latin typeface="Montserrat" charset="0"/>
                  <a:ea typeface="Montserrat" charset="0"/>
                  <a:cs typeface="Montserrat" charset="0"/>
                </a:rPr>
                <a:t>FACT NAME</a:t>
              </a:r>
              <a:endParaRPr kumimoji="0" lang="en-US" sz="600" b="1" i="0" u="none" strike="noStrike" kern="0" cap="none" spc="0" normalizeH="0" baseline="0" noProof="0" dirty="0">
                <a:ln>
                  <a:noFill/>
                </a:ln>
                <a:solidFill>
                  <a:srgbClr val="FFFFFF"/>
                </a:solidFill>
                <a:effectLst/>
                <a:uLnTx/>
                <a:uFillTx/>
                <a:latin typeface="Montserrat" charset="0"/>
                <a:ea typeface="Montserrat" charset="0"/>
                <a:cs typeface="Montserrat" charset="0"/>
              </a:endParaRPr>
            </a:p>
          </p:txBody>
        </p:sp>
      </p:grpSp>
      <p:sp>
        <p:nvSpPr>
          <p:cNvPr id="172" name="TextBox 171"/>
          <p:cNvSpPr txBox="1"/>
          <p:nvPr/>
        </p:nvSpPr>
        <p:spPr>
          <a:xfrm>
            <a:off x="3393976" y="1329897"/>
            <a:ext cx="669974" cy="223148"/>
          </a:xfrm>
          <a:prstGeom prst="rect">
            <a:avLst/>
          </a:prstGeom>
          <a:noFill/>
        </p:spPr>
        <p:txBody>
          <a:bodyPr wrap="square" lIns="68589" tIns="34295" rIns="68589" bIns="34295" numCol="1" spcCol="342946" rtlCol="0">
            <a:spAutoFit/>
          </a:bodyPr>
          <a:lstStyle/>
          <a:p>
            <a:pPr lvl="0" algn="ctr"/>
            <a:r>
              <a:rPr lang="zh-CN" altLang="en-US" sz="1000" dirty="0">
                <a:solidFill>
                  <a:srgbClr val="3F7D6B"/>
                </a:solidFill>
                <a:latin typeface="微软雅黑" pitchFamily="34" charset="-122"/>
                <a:ea typeface="微软雅黑" pitchFamily="34" charset="-122"/>
                <a:cs typeface="Montserrat" charset="0"/>
              </a:rPr>
              <a:t>标题文字</a:t>
            </a:r>
            <a:endParaRPr lang="en-US" altLang="zh-CN" sz="1000" dirty="0">
              <a:solidFill>
                <a:srgbClr val="3F7D6B"/>
              </a:solidFill>
              <a:latin typeface="微软雅黑" pitchFamily="34" charset="-122"/>
              <a:ea typeface="微软雅黑" pitchFamily="34" charset="-122"/>
              <a:cs typeface="Montserrat" charset="0"/>
            </a:endParaRPr>
          </a:p>
        </p:txBody>
      </p:sp>
      <p:grpSp>
        <p:nvGrpSpPr>
          <p:cNvPr id="173" name="Group 104"/>
          <p:cNvGrpSpPr/>
          <p:nvPr/>
        </p:nvGrpSpPr>
        <p:grpSpPr>
          <a:xfrm>
            <a:off x="4265433" y="2010447"/>
            <a:ext cx="653994" cy="184666"/>
            <a:chOff x="2262520" y="3656637"/>
            <a:chExt cx="871841" cy="246145"/>
          </a:xfrm>
        </p:grpSpPr>
        <p:sp>
          <p:nvSpPr>
            <p:cNvPr id="174" name="Rectangle 105"/>
            <p:cNvSpPr/>
            <p:nvPr/>
          </p:nvSpPr>
          <p:spPr>
            <a:xfrm>
              <a:off x="2273697" y="3677920"/>
              <a:ext cx="835263" cy="213360"/>
            </a:xfrm>
            <a:prstGeom prst="rect">
              <a:avLst/>
            </a:prstGeom>
            <a:solidFill>
              <a:srgbClr val="000000">
                <a:alpha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175" name="TextBox 174"/>
            <p:cNvSpPr txBox="1"/>
            <p:nvPr/>
          </p:nvSpPr>
          <p:spPr>
            <a:xfrm>
              <a:off x="2262520" y="3656637"/>
              <a:ext cx="871841" cy="246145"/>
            </a:xfrm>
            <a:prstGeom prst="rect">
              <a:avLst/>
            </a:prstGeom>
            <a:noFill/>
          </p:spPr>
          <p:txBody>
            <a:bodyPr wrap="square" numCol="1" spcCol="4572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smtClean="0">
                  <a:ln>
                    <a:noFill/>
                  </a:ln>
                  <a:solidFill>
                    <a:srgbClr val="FFFFFF"/>
                  </a:solidFill>
                  <a:effectLst/>
                  <a:uLnTx/>
                  <a:uFillTx/>
                  <a:latin typeface="Montserrat" charset="0"/>
                  <a:ea typeface="Montserrat" charset="0"/>
                  <a:cs typeface="Montserrat" charset="0"/>
                </a:rPr>
                <a:t>FACT NAME</a:t>
              </a:r>
              <a:endParaRPr kumimoji="0" lang="en-US" sz="600" b="1" i="0" u="none" strike="noStrike" kern="0" cap="none" spc="0" normalizeH="0" baseline="0" noProof="0" dirty="0">
                <a:ln>
                  <a:noFill/>
                </a:ln>
                <a:solidFill>
                  <a:srgbClr val="FFFFFF"/>
                </a:solidFill>
                <a:effectLst/>
                <a:uLnTx/>
                <a:uFillTx/>
                <a:latin typeface="Montserrat" charset="0"/>
                <a:ea typeface="Montserrat" charset="0"/>
                <a:cs typeface="Montserrat" charset="0"/>
              </a:endParaRPr>
            </a:p>
          </p:txBody>
        </p:sp>
      </p:grpSp>
      <p:sp>
        <p:nvSpPr>
          <p:cNvPr id="176" name="Rectangle 112"/>
          <p:cNvSpPr/>
          <p:nvPr/>
        </p:nvSpPr>
        <p:spPr>
          <a:xfrm>
            <a:off x="4417796" y="1224333"/>
            <a:ext cx="394998" cy="377036"/>
          </a:xfrm>
          <a:prstGeom prst="rect">
            <a:avLst/>
          </a:prstGeom>
        </p:spPr>
        <p:txBody>
          <a:bodyPr wrap="none" lIns="68589" tIns="34295" rIns="68589" bIns="34295"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96C83C"/>
                </a:solidFill>
                <a:effectLst/>
                <a:uLnTx/>
                <a:uFillTx/>
                <a:latin typeface="FontAwesome" pitchFamily="2" charset="0"/>
              </a:rPr>
              <a:t></a:t>
            </a:r>
          </a:p>
        </p:txBody>
      </p:sp>
      <p:sp>
        <p:nvSpPr>
          <p:cNvPr id="177" name="TextBox 176"/>
          <p:cNvSpPr txBox="1"/>
          <p:nvPr/>
        </p:nvSpPr>
        <p:spPr>
          <a:xfrm>
            <a:off x="4130556" y="1141116"/>
            <a:ext cx="874850" cy="223148"/>
          </a:xfrm>
          <a:prstGeom prst="rect">
            <a:avLst/>
          </a:prstGeom>
          <a:noFill/>
        </p:spPr>
        <p:txBody>
          <a:bodyPr wrap="square" lIns="68589" tIns="34295" rIns="68589" bIns="34295" numCol="1" spcCol="342946" rtlCol="0">
            <a:spAutoFit/>
          </a:bodyPr>
          <a:lstStyle/>
          <a:p>
            <a:pPr lvl="0" algn="ctr"/>
            <a:r>
              <a:rPr lang="zh-CN" altLang="en-US" sz="1000" dirty="0">
                <a:solidFill>
                  <a:srgbClr val="3F7D6B"/>
                </a:solidFill>
                <a:latin typeface="微软雅黑" pitchFamily="34" charset="-122"/>
                <a:ea typeface="微软雅黑" pitchFamily="34" charset="-122"/>
                <a:cs typeface="Montserrat" charset="0"/>
              </a:rPr>
              <a:t>标题文字</a:t>
            </a:r>
            <a:endParaRPr lang="en-US" altLang="zh-CN" sz="1000" dirty="0">
              <a:solidFill>
                <a:srgbClr val="3F7D6B"/>
              </a:solidFill>
              <a:latin typeface="微软雅黑" pitchFamily="34" charset="-122"/>
              <a:ea typeface="微软雅黑" pitchFamily="34" charset="-122"/>
              <a:cs typeface="Montserrat" charset="0"/>
            </a:endParaRPr>
          </a:p>
        </p:txBody>
      </p:sp>
      <p:grpSp>
        <p:nvGrpSpPr>
          <p:cNvPr id="178" name="Group 114"/>
          <p:cNvGrpSpPr/>
          <p:nvPr/>
        </p:nvGrpSpPr>
        <p:grpSpPr>
          <a:xfrm>
            <a:off x="5112260" y="2359364"/>
            <a:ext cx="653994" cy="184666"/>
            <a:chOff x="2262520" y="3656637"/>
            <a:chExt cx="871841" cy="246145"/>
          </a:xfrm>
        </p:grpSpPr>
        <p:sp>
          <p:nvSpPr>
            <p:cNvPr id="179" name="Rectangle 115"/>
            <p:cNvSpPr/>
            <p:nvPr/>
          </p:nvSpPr>
          <p:spPr>
            <a:xfrm>
              <a:off x="2273697" y="3677920"/>
              <a:ext cx="835263" cy="213360"/>
            </a:xfrm>
            <a:prstGeom prst="rect">
              <a:avLst/>
            </a:prstGeom>
            <a:solidFill>
              <a:srgbClr val="000000">
                <a:alpha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180" name="TextBox 179"/>
            <p:cNvSpPr txBox="1"/>
            <p:nvPr/>
          </p:nvSpPr>
          <p:spPr>
            <a:xfrm>
              <a:off x="2262520" y="3656637"/>
              <a:ext cx="871841" cy="246145"/>
            </a:xfrm>
            <a:prstGeom prst="rect">
              <a:avLst/>
            </a:prstGeom>
            <a:noFill/>
          </p:spPr>
          <p:txBody>
            <a:bodyPr wrap="square" numCol="1" spcCol="4572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smtClean="0">
                  <a:ln>
                    <a:noFill/>
                  </a:ln>
                  <a:solidFill>
                    <a:srgbClr val="FFFFFF"/>
                  </a:solidFill>
                  <a:effectLst/>
                  <a:uLnTx/>
                  <a:uFillTx/>
                  <a:latin typeface="Montserrat" charset="0"/>
                  <a:ea typeface="Montserrat" charset="0"/>
                  <a:cs typeface="Montserrat" charset="0"/>
                </a:rPr>
                <a:t>FACT NAME</a:t>
              </a:r>
              <a:endParaRPr kumimoji="0" lang="en-US" sz="600" b="1" i="0" u="none" strike="noStrike" kern="0" cap="none" spc="0" normalizeH="0" baseline="0" noProof="0" dirty="0">
                <a:ln>
                  <a:noFill/>
                </a:ln>
                <a:solidFill>
                  <a:srgbClr val="FFFFFF"/>
                </a:solidFill>
                <a:effectLst/>
                <a:uLnTx/>
                <a:uFillTx/>
                <a:latin typeface="Montserrat" charset="0"/>
                <a:ea typeface="Montserrat" charset="0"/>
                <a:cs typeface="Montserrat" charset="0"/>
              </a:endParaRPr>
            </a:p>
          </p:txBody>
        </p:sp>
      </p:grpSp>
      <p:sp>
        <p:nvSpPr>
          <p:cNvPr id="181" name="Rectangle 117"/>
          <p:cNvSpPr/>
          <p:nvPr/>
        </p:nvSpPr>
        <p:spPr>
          <a:xfrm>
            <a:off x="5286879" y="1361616"/>
            <a:ext cx="394998" cy="377036"/>
          </a:xfrm>
          <a:prstGeom prst="rect">
            <a:avLst/>
          </a:prstGeom>
        </p:spPr>
        <p:txBody>
          <a:bodyPr wrap="none" lIns="68589" tIns="34295" rIns="68589" bIns="34295"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3CBEB4"/>
                </a:solidFill>
                <a:effectLst/>
                <a:uLnTx/>
                <a:uFillTx/>
                <a:latin typeface="FontAwesome" charset="0"/>
              </a:rPr>
              <a:t></a:t>
            </a:r>
            <a:endParaRPr kumimoji="0" lang="en-US" sz="2000" b="0" i="0" u="none" strike="noStrike" kern="0" cap="none" spc="0" normalizeH="0" baseline="0" noProof="0" dirty="0">
              <a:ln>
                <a:noFill/>
              </a:ln>
              <a:solidFill>
                <a:srgbClr val="3CBEB4"/>
              </a:solidFill>
              <a:effectLst/>
              <a:uLnTx/>
              <a:uFillTx/>
            </a:endParaRPr>
          </a:p>
        </p:txBody>
      </p:sp>
      <p:sp>
        <p:nvSpPr>
          <p:cNvPr id="182" name="TextBox 181"/>
          <p:cNvSpPr txBox="1"/>
          <p:nvPr/>
        </p:nvSpPr>
        <p:spPr>
          <a:xfrm>
            <a:off x="4999640" y="1324119"/>
            <a:ext cx="874850" cy="223148"/>
          </a:xfrm>
          <a:prstGeom prst="rect">
            <a:avLst/>
          </a:prstGeom>
          <a:noFill/>
        </p:spPr>
        <p:txBody>
          <a:bodyPr wrap="square" lIns="68589" tIns="34295" rIns="68589" bIns="34295" numCol="1" spcCol="342946" rtlCol="0">
            <a:spAutoFit/>
          </a:bodyPr>
          <a:lstStyle/>
          <a:p>
            <a:pPr lvl="0" algn="ctr"/>
            <a:r>
              <a:rPr lang="zh-CN" altLang="en-US" sz="1000" dirty="0">
                <a:solidFill>
                  <a:srgbClr val="3F7D6B"/>
                </a:solidFill>
                <a:latin typeface="微软雅黑" pitchFamily="34" charset="-122"/>
                <a:ea typeface="微软雅黑" pitchFamily="34" charset="-122"/>
                <a:cs typeface="Montserrat" charset="0"/>
              </a:rPr>
              <a:t>标题文字</a:t>
            </a:r>
            <a:endParaRPr lang="en-US" altLang="zh-CN" sz="1000" dirty="0">
              <a:solidFill>
                <a:srgbClr val="3F7D6B"/>
              </a:solidFill>
              <a:latin typeface="微软雅黑" pitchFamily="34" charset="-122"/>
              <a:ea typeface="微软雅黑" pitchFamily="34" charset="-122"/>
              <a:cs typeface="Montserrat" charset="0"/>
            </a:endParaRPr>
          </a:p>
        </p:txBody>
      </p:sp>
      <p:sp>
        <p:nvSpPr>
          <p:cNvPr id="183" name="TextBox 182"/>
          <p:cNvSpPr txBox="1"/>
          <p:nvPr/>
        </p:nvSpPr>
        <p:spPr>
          <a:xfrm>
            <a:off x="4995868" y="1577896"/>
            <a:ext cx="892050" cy="346259"/>
          </a:xfrm>
          <a:prstGeom prst="rect">
            <a:avLst/>
          </a:prstGeom>
          <a:noFill/>
        </p:spPr>
        <p:txBody>
          <a:bodyPr wrap="square" lIns="68589" tIns="34295" rIns="68589" bIns="34295" numCol="1" spcCol="342946" rtlCol="0">
            <a:spAutoFit/>
          </a:bodyPr>
          <a:lstStyle/>
          <a:p>
            <a:pPr lvl="0" algn="ctr" defTabSz="914400">
              <a:defRPr/>
            </a:pPr>
            <a:r>
              <a:rPr lang="zh-CN" altLang="en-US" sz="6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a:t>
            </a:r>
            <a:endParaRPr lang="en-US" altLang="zh-CN" sz="600" kern="0" dirty="0">
              <a:solidFill>
                <a:srgbClr val="7D8287"/>
              </a:solidFill>
              <a:latin typeface="Montserrat" charset="0"/>
              <a:ea typeface="Montserrat" charset="0"/>
              <a:cs typeface="Montserrat" charset="0"/>
            </a:endParaRPr>
          </a:p>
        </p:txBody>
      </p:sp>
      <p:sp>
        <p:nvSpPr>
          <p:cNvPr id="184" name="Rectangle 123"/>
          <p:cNvSpPr/>
          <p:nvPr/>
        </p:nvSpPr>
        <p:spPr>
          <a:xfrm>
            <a:off x="6089634" y="1992133"/>
            <a:ext cx="394999" cy="377036"/>
          </a:xfrm>
          <a:prstGeom prst="rect">
            <a:avLst/>
          </a:prstGeom>
        </p:spPr>
        <p:txBody>
          <a:bodyPr wrap="none" lIns="68589" tIns="34295" rIns="68589" bIns="34295"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4B4EB"/>
                </a:solidFill>
                <a:effectLst/>
                <a:uLnTx/>
                <a:uFillTx/>
                <a:latin typeface="FontAwesome" charset="0"/>
              </a:rPr>
              <a:t></a:t>
            </a:r>
            <a:endParaRPr kumimoji="0" lang="en-US" sz="2000" b="0" i="0" u="none" strike="noStrike" kern="0" cap="none" spc="0" normalizeH="0" baseline="0" noProof="0" dirty="0">
              <a:ln>
                <a:noFill/>
              </a:ln>
              <a:solidFill>
                <a:srgbClr val="14B4EB"/>
              </a:solidFill>
              <a:effectLst/>
              <a:uLnTx/>
              <a:uFillTx/>
            </a:endParaRPr>
          </a:p>
        </p:txBody>
      </p:sp>
      <p:grpSp>
        <p:nvGrpSpPr>
          <p:cNvPr id="185" name="Group 124"/>
          <p:cNvGrpSpPr/>
          <p:nvPr/>
        </p:nvGrpSpPr>
        <p:grpSpPr>
          <a:xfrm>
            <a:off x="5965471" y="3113725"/>
            <a:ext cx="653994" cy="184666"/>
            <a:chOff x="2262520" y="3656637"/>
            <a:chExt cx="871841" cy="246145"/>
          </a:xfrm>
        </p:grpSpPr>
        <p:sp>
          <p:nvSpPr>
            <p:cNvPr id="186" name="Rectangle 125"/>
            <p:cNvSpPr/>
            <p:nvPr/>
          </p:nvSpPr>
          <p:spPr>
            <a:xfrm>
              <a:off x="2273697" y="3677920"/>
              <a:ext cx="835263" cy="213360"/>
            </a:xfrm>
            <a:prstGeom prst="rect">
              <a:avLst/>
            </a:prstGeom>
            <a:solidFill>
              <a:srgbClr val="000000">
                <a:alpha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187" name="TextBox 186"/>
            <p:cNvSpPr txBox="1"/>
            <p:nvPr/>
          </p:nvSpPr>
          <p:spPr>
            <a:xfrm>
              <a:off x="2262520" y="3656637"/>
              <a:ext cx="871841" cy="246145"/>
            </a:xfrm>
            <a:prstGeom prst="rect">
              <a:avLst/>
            </a:prstGeom>
            <a:noFill/>
          </p:spPr>
          <p:txBody>
            <a:bodyPr wrap="square" numCol="1" spcCol="4572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smtClean="0">
                  <a:ln>
                    <a:noFill/>
                  </a:ln>
                  <a:solidFill>
                    <a:srgbClr val="FFFFFF"/>
                  </a:solidFill>
                  <a:effectLst/>
                  <a:uLnTx/>
                  <a:uFillTx/>
                  <a:latin typeface="Montserrat" charset="0"/>
                  <a:ea typeface="Montserrat" charset="0"/>
                  <a:cs typeface="Montserrat" charset="0"/>
                </a:rPr>
                <a:t>FACT NAME</a:t>
              </a:r>
              <a:endParaRPr kumimoji="0" lang="en-US" sz="600" b="1" i="0" u="none" strike="noStrike" kern="0" cap="none" spc="0" normalizeH="0" baseline="0" noProof="0" dirty="0">
                <a:ln>
                  <a:noFill/>
                </a:ln>
                <a:solidFill>
                  <a:srgbClr val="FFFFFF"/>
                </a:solidFill>
                <a:effectLst/>
                <a:uLnTx/>
                <a:uFillTx/>
                <a:latin typeface="Montserrat" charset="0"/>
                <a:ea typeface="Montserrat" charset="0"/>
                <a:cs typeface="Montserrat" charset="0"/>
              </a:endParaRPr>
            </a:p>
          </p:txBody>
        </p:sp>
      </p:grpSp>
      <p:sp>
        <p:nvSpPr>
          <p:cNvPr id="188" name="TextBox 187"/>
          <p:cNvSpPr txBox="1"/>
          <p:nvPr/>
        </p:nvSpPr>
        <p:spPr>
          <a:xfrm>
            <a:off x="5952145" y="1908915"/>
            <a:ext cx="669974" cy="223148"/>
          </a:xfrm>
          <a:prstGeom prst="rect">
            <a:avLst/>
          </a:prstGeom>
          <a:noFill/>
        </p:spPr>
        <p:txBody>
          <a:bodyPr wrap="square" lIns="68589" tIns="34295" rIns="68589" bIns="34295" numCol="1" spcCol="342946" rtlCol="0">
            <a:spAutoFit/>
          </a:bodyPr>
          <a:lstStyle/>
          <a:p>
            <a:pPr lvl="0" algn="ctr"/>
            <a:r>
              <a:rPr lang="zh-CN" altLang="en-US" sz="1000" dirty="0">
                <a:solidFill>
                  <a:srgbClr val="3F7D6B"/>
                </a:solidFill>
                <a:latin typeface="微软雅黑" pitchFamily="34" charset="-122"/>
                <a:ea typeface="微软雅黑" pitchFamily="34" charset="-122"/>
                <a:cs typeface="Montserrat" charset="0"/>
              </a:rPr>
              <a:t>标题文字</a:t>
            </a:r>
            <a:endParaRPr lang="en-US" altLang="zh-CN" sz="1000" dirty="0">
              <a:solidFill>
                <a:srgbClr val="3F7D6B"/>
              </a:solidFill>
              <a:latin typeface="微软雅黑" pitchFamily="34" charset="-122"/>
              <a:ea typeface="微软雅黑" pitchFamily="34" charset="-122"/>
              <a:cs typeface="Montserrat" charset="0"/>
            </a:endParaRPr>
          </a:p>
        </p:txBody>
      </p:sp>
      <p:sp>
        <p:nvSpPr>
          <p:cNvPr id="189" name="TextBox 188"/>
          <p:cNvSpPr txBox="1"/>
          <p:nvPr/>
        </p:nvSpPr>
        <p:spPr>
          <a:xfrm>
            <a:off x="5841107" y="2164419"/>
            <a:ext cx="892050" cy="346259"/>
          </a:xfrm>
          <a:prstGeom prst="rect">
            <a:avLst/>
          </a:prstGeom>
          <a:noFill/>
        </p:spPr>
        <p:txBody>
          <a:bodyPr wrap="square" lIns="68589" tIns="34295" rIns="68589" bIns="34295" numCol="1" spcCol="342946" rtlCol="0">
            <a:spAutoFit/>
          </a:bodyPr>
          <a:lstStyle/>
          <a:p>
            <a:pPr lvl="0" algn="ctr" defTabSz="914400">
              <a:defRPr/>
            </a:pPr>
            <a:r>
              <a:rPr lang="zh-CN" altLang="en-US" sz="6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a:t>
            </a:r>
            <a:endParaRPr lang="en-US" altLang="zh-CN" sz="600" kern="0" dirty="0">
              <a:solidFill>
                <a:srgbClr val="7D8287"/>
              </a:solidFill>
              <a:latin typeface="Montserrat" charset="0"/>
              <a:ea typeface="Montserrat" charset="0"/>
              <a:cs typeface="Montserrat" charset="0"/>
            </a:endParaRPr>
          </a:p>
        </p:txBody>
      </p:sp>
      <p:grpSp>
        <p:nvGrpSpPr>
          <p:cNvPr id="190" name="Group 129"/>
          <p:cNvGrpSpPr/>
          <p:nvPr/>
        </p:nvGrpSpPr>
        <p:grpSpPr>
          <a:xfrm>
            <a:off x="6783876" y="2696498"/>
            <a:ext cx="653994" cy="184666"/>
            <a:chOff x="2262520" y="3656637"/>
            <a:chExt cx="871841" cy="246145"/>
          </a:xfrm>
        </p:grpSpPr>
        <p:sp>
          <p:nvSpPr>
            <p:cNvPr id="191" name="Rectangle 130"/>
            <p:cNvSpPr/>
            <p:nvPr/>
          </p:nvSpPr>
          <p:spPr>
            <a:xfrm>
              <a:off x="2273697" y="3677920"/>
              <a:ext cx="835263" cy="213360"/>
            </a:xfrm>
            <a:prstGeom prst="rect">
              <a:avLst/>
            </a:prstGeom>
            <a:solidFill>
              <a:srgbClr val="000000">
                <a:alpha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192" name="TextBox 191"/>
            <p:cNvSpPr txBox="1"/>
            <p:nvPr/>
          </p:nvSpPr>
          <p:spPr>
            <a:xfrm>
              <a:off x="2262520" y="3656637"/>
              <a:ext cx="871841" cy="246145"/>
            </a:xfrm>
            <a:prstGeom prst="rect">
              <a:avLst/>
            </a:prstGeom>
            <a:noFill/>
          </p:spPr>
          <p:txBody>
            <a:bodyPr wrap="square" numCol="1" spcCol="4572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smtClean="0">
                  <a:ln>
                    <a:noFill/>
                  </a:ln>
                  <a:solidFill>
                    <a:srgbClr val="FFFFFF"/>
                  </a:solidFill>
                  <a:effectLst/>
                  <a:uLnTx/>
                  <a:uFillTx/>
                  <a:latin typeface="Montserrat" charset="0"/>
                  <a:ea typeface="Montserrat" charset="0"/>
                  <a:cs typeface="Montserrat" charset="0"/>
                </a:rPr>
                <a:t>FACT NAME</a:t>
              </a:r>
              <a:endParaRPr kumimoji="0" lang="en-US" sz="600" b="1" i="0" u="none" strike="noStrike" kern="0" cap="none" spc="0" normalizeH="0" baseline="0" noProof="0" dirty="0">
                <a:ln>
                  <a:noFill/>
                </a:ln>
                <a:solidFill>
                  <a:srgbClr val="FFFFFF"/>
                </a:solidFill>
                <a:effectLst/>
                <a:uLnTx/>
                <a:uFillTx/>
                <a:latin typeface="Montserrat" charset="0"/>
                <a:ea typeface="Montserrat" charset="0"/>
                <a:cs typeface="Montserrat" charset="0"/>
              </a:endParaRPr>
            </a:p>
          </p:txBody>
        </p:sp>
      </p:grpSp>
      <p:sp>
        <p:nvSpPr>
          <p:cNvPr id="193" name="Rectangle 132"/>
          <p:cNvSpPr/>
          <p:nvPr/>
        </p:nvSpPr>
        <p:spPr>
          <a:xfrm>
            <a:off x="6923632" y="1477702"/>
            <a:ext cx="394998" cy="377036"/>
          </a:xfrm>
          <a:prstGeom prst="rect">
            <a:avLst/>
          </a:prstGeom>
        </p:spPr>
        <p:txBody>
          <a:bodyPr wrap="none" lIns="68589" tIns="34295" rIns="68589" bIns="34295"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6491C8"/>
                </a:solidFill>
                <a:effectLst/>
                <a:uLnTx/>
                <a:uFillTx/>
                <a:latin typeface="FontAwesome" charset="0"/>
              </a:rPr>
              <a:t></a:t>
            </a:r>
            <a:endParaRPr kumimoji="0" lang="en-US" sz="2000" b="0" i="0" u="none" strike="noStrike" kern="0" cap="none" spc="0" normalizeH="0" baseline="0" noProof="0" dirty="0">
              <a:ln>
                <a:noFill/>
              </a:ln>
              <a:solidFill>
                <a:srgbClr val="6491C8"/>
              </a:solidFill>
              <a:effectLst/>
              <a:uLnTx/>
              <a:uFillTx/>
            </a:endParaRPr>
          </a:p>
        </p:txBody>
      </p:sp>
      <p:sp>
        <p:nvSpPr>
          <p:cNvPr id="194" name="TextBox 193"/>
          <p:cNvSpPr txBox="1"/>
          <p:nvPr/>
        </p:nvSpPr>
        <p:spPr>
          <a:xfrm>
            <a:off x="6683705" y="1508785"/>
            <a:ext cx="874850" cy="223148"/>
          </a:xfrm>
          <a:prstGeom prst="rect">
            <a:avLst/>
          </a:prstGeom>
          <a:noFill/>
        </p:spPr>
        <p:txBody>
          <a:bodyPr wrap="square" lIns="68589" tIns="34295" rIns="68589" bIns="34295" numCol="1" spcCol="342946" rtlCol="0">
            <a:spAutoFit/>
          </a:bodyPr>
          <a:lstStyle/>
          <a:p>
            <a:pPr lvl="0" algn="ctr"/>
            <a:r>
              <a:rPr lang="zh-CN" altLang="en-US" sz="1000" dirty="0">
                <a:solidFill>
                  <a:srgbClr val="3F7D6B"/>
                </a:solidFill>
                <a:latin typeface="微软雅黑" pitchFamily="34" charset="-122"/>
                <a:ea typeface="微软雅黑" pitchFamily="34" charset="-122"/>
                <a:cs typeface="Montserrat" charset="0"/>
              </a:rPr>
              <a:t>标题文字</a:t>
            </a:r>
            <a:endParaRPr lang="en-US" altLang="zh-CN" sz="1000" dirty="0">
              <a:solidFill>
                <a:srgbClr val="3F7D6B"/>
              </a:solidFill>
              <a:latin typeface="微软雅黑" pitchFamily="34" charset="-122"/>
              <a:ea typeface="微软雅黑" pitchFamily="34" charset="-122"/>
              <a:cs typeface="Montserrat" charset="0"/>
            </a:endParaRPr>
          </a:p>
        </p:txBody>
      </p:sp>
      <p:sp>
        <p:nvSpPr>
          <p:cNvPr id="195" name="TextBox 194"/>
          <p:cNvSpPr txBox="1"/>
          <p:nvPr/>
        </p:nvSpPr>
        <p:spPr>
          <a:xfrm>
            <a:off x="6675105" y="1793802"/>
            <a:ext cx="892050" cy="346259"/>
          </a:xfrm>
          <a:prstGeom prst="rect">
            <a:avLst/>
          </a:prstGeom>
          <a:noFill/>
        </p:spPr>
        <p:txBody>
          <a:bodyPr wrap="square" lIns="68589" tIns="34295" rIns="68589" bIns="34295" numCol="1" spcCol="342946" rtlCol="0">
            <a:spAutoFit/>
          </a:bodyPr>
          <a:lstStyle/>
          <a:p>
            <a:pPr lvl="0" algn="ctr" defTabSz="914400">
              <a:defRPr/>
            </a:pPr>
            <a:r>
              <a:rPr lang="zh-CN" altLang="en-US" sz="6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a:t>
            </a:r>
            <a:endParaRPr lang="en-US" altLang="zh-CN" sz="600" kern="0" dirty="0">
              <a:solidFill>
                <a:srgbClr val="7D8287"/>
              </a:solidFill>
              <a:latin typeface="Montserrat" charset="0"/>
              <a:ea typeface="Montserrat" charset="0"/>
              <a:cs typeface="Montserrat" charset="0"/>
            </a:endParaRPr>
          </a:p>
        </p:txBody>
      </p:sp>
      <p:sp>
        <p:nvSpPr>
          <p:cNvPr id="99" name="TextBox 98"/>
          <p:cNvSpPr txBox="1"/>
          <p:nvPr/>
        </p:nvSpPr>
        <p:spPr>
          <a:xfrm>
            <a:off x="3276650" y="1539273"/>
            <a:ext cx="892050" cy="346259"/>
          </a:xfrm>
          <a:prstGeom prst="rect">
            <a:avLst/>
          </a:prstGeom>
          <a:noFill/>
        </p:spPr>
        <p:txBody>
          <a:bodyPr wrap="square" lIns="68589" tIns="34295" rIns="68589" bIns="34295" numCol="1" spcCol="342946" rtlCol="0">
            <a:spAutoFit/>
          </a:bodyPr>
          <a:lstStyle/>
          <a:p>
            <a:pPr lvl="0" algn="ctr" defTabSz="914400">
              <a:defRPr/>
            </a:pPr>
            <a:r>
              <a:rPr lang="zh-CN" altLang="en-US" sz="6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a:t>
            </a:r>
            <a:r>
              <a:rPr lang="zh-CN" altLang="en-US" sz="600" kern="0" dirty="0" smtClean="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图表</a:t>
            </a:r>
            <a:endParaRPr lang="en-US" altLang="zh-CN" sz="600" kern="0" dirty="0">
              <a:solidFill>
                <a:srgbClr val="7D8287"/>
              </a:solidFill>
              <a:latin typeface="Montserrat" charset="0"/>
              <a:ea typeface="Montserrat" charset="0"/>
              <a:cs typeface="Montserrat" charset="0"/>
            </a:endParaRPr>
          </a:p>
        </p:txBody>
      </p:sp>
      <p:sp>
        <p:nvSpPr>
          <p:cNvPr id="196" name="TextBox 195"/>
          <p:cNvSpPr txBox="1"/>
          <p:nvPr/>
        </p:nvSpPr>
        <p:spPr>
          <a:xfrm>
            <a:off x="4140746" y="1373137"/>
            <a:ext cx="892050" cy="346259"/>
          </a:xfrm>
          <a:prstGeom prst="rect">
            <a:avLst/>
          </a:prstGeom>
          <a:noFill/>
        </p:spPr>
        <p:txBody>
          <a:bodyPr wrap="square" lIns="68589" tIns="34295" rIns="68589" bIns="34295" numCol="1" spcCol="342946" rtlCol="0">
            <a:spAutoFit/>
          </a:bodyPr>
          <a:lstStyle/>
          <a:p>
            <a:pPr lvl="0" algn="ctr" defTabSz="914400">
              <a:defRPr/>
            </a:pPr>
            <a:r>
              <a:rPr lang="zh-CN" altLang="en-US" sz="6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a:t>
            </a:r>
            <a:r>
              <a:rPr lang="zh-CN" altLang="en-US" sz="600" kern="0" dirty="0" smtClean="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图表</a:t>
            </a:r>
            <a:endParaRPr lang="en-US" altLang="zh-CN" sz="600" kern="0" dirty="0">
              <a:solidFill>
                <a:srgbClr val="7D8287"/>
              </a:solidFill>
              <a:latin typeface="Montserrat" charset="0"/>
              <a:ea typeface="Montserrat" charset="0"/>
              <a:cs typeface="Montserrat" charset="0"/>
            </a:endParaRPr>
          </a:p>
        </p:txBody>
      </p:sp>
    </p:spTree>
    <p:extLst>
      <p:ext uri="{BB962C8B-B14F-4D97-AF65-F5344CB8AC3E}">
        <p14:creationId xmlns:p14="http://schemas.microsoft.com/office/powerpoint/2010/main" val="301823444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9"/>
                                        </p:tgtEl>
                                        <p:attrNameLst>
                                          <p:attrName>style.visibility</p:attrName>
                                        </p:attrNameLst>
                                      </p:cBhvr>
                                      <p:to>
                                        <p:strVal val="visible"/>
                                      </p:to>
                                    </p:set>
                                    <p:animEffect transition="in" filter="fade">
                                      <p:cBhvr>
                                        <p:cTn id="10" dur="500"/>
                                        <p:tgtEl>
                                          <p:spTgt spid="149"/>
                                        </p:tgtEl>
                                      </p:cBhvr>
                                    </p:animEffect>
                                  </p:childTnLst>
                                </p:cTn>
                              </p:par>
                              <p:par>
                                <p:cTn id="11" presetID="22" presetClass="entr" presetSubtype="4" fill="hold" nodeType="with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ipe(down)">
                                      <p:cBhvr>
                                        <p:cTn id="13" dur="500"/>
                                        <p:tgtEl>
                                          <p:spTgt spid="100"/>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121"/>
                                        </p:tgtEl>
                                        <p:attrNameLst>
                                          <p:attrName>style.visibility</p:attrName>
                                        </p:attrNameLst>
                                      </p:cBhvr>
                                      <p:to>
                                        <p:strVal val="visible"/>
                                      </p:to>
                                    </p:set>
                                    <p:animEffect transition="in" filter="wipe(down)">
                                      <p:cBhvr>
                                        <p:cTn id="17" dur="500"/>
                                        <p:tgtEl>
                                          <p:spTgt spid="121"/>
                                        </p:tgtEl>
                                      </p:cBhvr>
                                    </p:animEffect>
                                  </p:childTnLst>
                                </p:cTn>
                              </p:par>
                              <p:par>
                                <p:cTn id="18" presetID="22" presetClass="entr" presetSubtype="4" fill="hold" nodeType="withEffect">
                                  <p:stCondLst>
                                    <p:cond delay="0"/>
                                  </p:stCondLst>
                                  <p:childTnLst>
                                    <p:set>
                                      <p:cBhvr>
                                        <p:cTn id="19" dur="1" fill="hold">
                                          <p:stCondLst>
                                            <p:cond delay="0"/>
                                          </p:stCondLst>
                                        </p:cTn>
                                        <p:tgtEl>
                                          <p:spTgt spid="143"/>
                                        </p:tgtEl>
                                        <p:attrNameLst>
                                          <p:attrName>style.visibility</p:attrName>
                                        </p:attrNameLst>
                                      </p:cBhvr>
                                      <p:to>
                                        <p:strVal val="visible"/>
                                      </p:to>
                                    </p:set>
                                    <p:animEffect transition="in" filter="wipe(down)">
                                      <p:cBhvr>
                                        <p:cTn id="20" dur="500"/>
                                        <p:tgtEl>
                                          <p:spTgt spid="14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46"/>
                                        </p:tgtEl>
                                        <p:attrNameLst>
                                          <p:attrName>style.visibility</p:attrName>
                                        </p:attrNameLst>
                                      </p:cBhvr>
                                      <p:to>
                                        <p:strVal val="visible"/>
                                      </p:to>
                                    </p:set>
                                    <p:anim calcmode="lin" valueType="num">
                                      <p:cBhvr>
                                        <p:cTn id="23" dur="500" fill="hold"/>
                                        <p:tgtEl>
                                          <p:spTgt spid="146"/>
                                        </p:tgtEl>
                                        <p:attrNameLst>
                                          <p:attrName>ppt_w</p:attrName>
                                        </p:attrNameLst>
                                      </p:cBhvr>
                                      <p:tavLst>
                                        <p:tav tm="0">
                                          <p:val>
                                            <p:fltVal val="0"/>
                                          </p:val>
                                        </p:tav>
                                        <p:tav tm="100000">
                                          <p:val>
                                            <p:strVal val="#ppt_w"/>
                                          </p:val>
                                        </p:tav>
                                      </p:tavLst>
                                    </p:anim>
                                    <p:anim calcmode="lin" valueType="num">
                                      <p:cBhvr>
                                        <p:cTn id="24" dur="500" fill="hold"/>
                                        <p:tgtEl>
                                          <p:spTgt spid="146"/>
                                        </p:tgtEl>
                                        <p:attrNameLst>
                                          <p:attrName>ppt_h</p:attrName>
                                        </p:attrNameLst>
                                      </p:cBhvr>
                                      <p:tavLst>
                                        <p:tav tm="0">
                                          <p:val>
                                            <p:fltVal val="0"/>
                                          </p:val>
                                        </p:tav>
                                        <p:tav tm="100000">
                                          <p:val>
                                            <p:strVal val="#ppt_h"/>
                                          </p:val>
                                        </p:tav>
                                      </p:tavLst>
                                    </p:anim>
                                    <p:animEffect transition="in" filter="fade">
                                      <p:cBhvr>
                                        <p:cTn id="25" dur="500"/>
                                        <p:tgtEl>
                                          <p:spTgt spid="14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48"/>
                                        </p:tgtEl>
                                        <p:attrNameLst>
                                          <p:attrName>style.visibility</p:attrName>
                                        </p:attrNameLst>
                                      </p:cBhvr>
                                      <p:to>
                                        <p:strVal val="visible"/>
                                      </p:to>
                                    </p:set>
                                    <p:anim calcmode="lin" valueType="num">
                                      <p:cBhvr>
                                        <p:cTn id="28" dur="500" fill="hold"/>
                                        <p:tgtEl>
                                          <p:spTgt spid="148"/>
                                        </p:tgtEl>
                                        <p:attrNameLst>
                                          <p:attrName>ppt_w</p:attrName>
                                        </p:attrNameLst>
                                      </p:cBhvr>
                                      <p:tavLst>
                                        <p:tav tm="0">
                                          <p:val>
                                            <p:fltVal val="0"/>
                                          </p:val>
                                        </p:tav>
                                        <p:tav tm="100000">
                                          <p:val>
                                            <p:strVal val="#ppt_w"/>
                                          </p:val>
                                        </p:tav>
                                      </p:tavLst>
                                    </p:anim>
                                    <p:anim calcmode="lin" valueType="num">
                                      <p:cBhvr>
                                        <p:cTn id="29" dur="500" fill="hold"/>
                                        <p:tgtEl>
                                          <p:spTgt spid="148"/>
                                        </p:tgtEl>
                                        <p:attrNameLst>
                                          <p:attrName>ppt_h</p:attrName>
                                        </p:attrNameLst>
                                      </p:cBhvr>
                                      <p:tavLst>
                                        <p:tav tm="0">
                                          <p:val>
                                            <p:fltVal val="0"/>
                                          </p:val>
                                        </p:tav>
                                        <p:tav tm="100000">
                                          <p:val>
                                            <p:strVal val="#ppt_h"/>
                                          </p:val>
                                        </p:tav>
                                      </p:tavLst>
                                    </p:anim>
                                    <p:animEffect transition="in" filter="fade">
                                      <p:cBhvr>
                                        <p:cTn id="30" dur="500"/>
                                        <p:tgtEl>
                                          <p:spTgt spid="148"/>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150"/>
                                        </p:tgtEl>
                                        <p:attrNameLst>
                                          <p:attrName>style.visibility</p:attrName>
                                        </p:attrNameLst>
                                      </p:cBhvr>
                                      <p:to>
                                        <p:strVal val="visible"/>
                                      </p:to>
                                    </p:set>
                                    <p:anim calcmode="lin" valueType="num">
                                      <p:cBhvr>
                                        <p:cTn id="34" dur="500" fill="hold"/>
                                        <p:tgtEl>
                                          <p:spTgt spid="150"/>
                                        </p:tgtEl>
                                        <p:attrNameLst>
                                          <p:attrName>ppt_w</p:attrName>
                                        </p:attrNameLst>
                                      </p:cBhvr>
                                      <p:tavLst>
                                        <p:tav tm="0">
                                          <p:val>
                                            <p:fltVal val="0"/>
                                          </p:val>
                                        </p:tav>
                                        <p:tav tm="100000">
                                          <p:val>
                                            <p:strVal val="#ppt_w"/>
                                          </p:val>
                                        </p:tav>
                                      </p:tavLst>
                                    </p:anim>
                                    <p:anim calcmode="lin" valueType="num">
                                      <p:cBhvr>
                                        <p:cTn id="35" dur="500" fill="hold"/>
                                        <p:tgtEl>
                                          <p:spTgt spid="150"/>
                                        </p:tgtEl>
                                        <p:attrNameLst>
                                          <p:attrName>ppt_h</p:attrName>
                                        </p:attrNameLst>
                                      </p:cBhvr>
                                      <p:tavLst>
                                        <p:tav tm="0">
                                          <p:val>
                                            <p:fltVal val="0"/>
                                          </p:val>
                                        </p:tav>
                                        <p:tav tm="100000">
                                          <p:val>
                                            <p:strVal val="#ppt_h"/>
                                          </p:val>
                                        </p:tav>
                                      </p:tavLst>
                                    </p:anim>
                                    <p:animEffect transition="in" filter="fade">
                                      <p:cBhvr>
                                        <p:cTn id="36" dur="500"/>
                                        <p:tgtEl>
                                          <p:spTgt spid="15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51"/>
                                        </p:tgtEl>
                                        <p:attrNameLst>
                                          <p:attrName>style.visibility</p:attrName>
                                        </p:attrNameLst>
                                      </p:cBhvr>
                                      <p:to>
                                        <p:strVal val="visible"/>
                                      </p:to>
                                    </p:set>
                                    <p:anim calcmode="lin" valueType="num">
                                      <p:cBhvr>
                                        <p:cTn id="39" dur="500" fill="hold"/>
                                        <p:tgtEl>
                                          <p:spTgt spid="151"/>
                                        </p:tgtEl>
                                        <p:attrNameLst>
                                          <p:attrName>ppt_w</p:attrName>
                                        </p:attrNameLst>
                                      </p:cBhvr>
                                      <p:tavLst>
                                        <p:tav tm="0">
                                          <p:val>
                                            <p:fltVal val="0"/>
                                          </p:val>
                                        </p:tav>
                                        <p:tav tm="100000">
                                          <p:val>
                                            <p:strVal val="#ppt_w"/>
                                          </p:val>
                                        </p:tav>
                                      </p:tavLst>
                                    </p:anim>
                                    <p:anim calcmode="lin" valueType="num">
                                      <p:cBhvr>
                                        <p:cTn id="40" dur="500" fill="hold"/>
                                        <p:tgtEl>
                                          <p:spTgt spid="151"/>
                                        </p:tgtEl>
                                        <p:attrNameLst>
                                          <p:attrName>ppt_h</p:attrName>
                                        </p:attrNameLst>
                                      </p:cBhvr>
                                      <p:tavLst>
                                        <p:tav tm="0">
                                          <p:val>
                                            <p:fltVal val="0"/>
                                          </p:val>
                                        </p:tav>
                                        <p:tav tm="100000">
                                          <p:val>
                                            <p:strVal val="#ppt_h"/>
                                          </p:val>
                                        </p:tav>
                                      </p:tavLst>
                                    </p:anim>
                                    <p:animEffect transition="in" filter="fade">
                                      <p:cBhvr>
                                        <p:cTn id="41" dur="500"/>
                                        <p:tgtEl>
                                          <p:spTgt spid="151"/>
                                        </p:tgtEl>
                                      </p:cBhvr>
                                    </p:animEffect>
                                  </p:childTnLst>
                                </p:cTn>
                              </p:par>
                              <p:par>
                                <p:cTn id="42" presetID="22" presetClass="entr" presetSubtype="4" fill="hold" nodeType="withEffect">
                                  <p:stCondLst>
                                    <p:cond delay="0"/>
                                  </p:stCondLst>
                                  <p:childTnLst>
                                    <p:set>
                                      <p:cBhvr>
                                        <p:cTn id="43" dur="1" fill="hold">
                                          <p:stCondLst>
                                            <p:cond delay="0"/>
                                          </p:stCondLst>
                                        </p:cTn>
                                        <p:tgtEl>
                                          <p:spTgt spid="103"/>
                                        </p:tgtEl>
                                        <p:attrNameLst>
                                          <p:attrName>style.visibility</p:attrName>
                                        </p:attrNameLst>
                                      </p:cBhvr>
                                      <p:to>
                                        <p:strVal val="visible"/>
                                      </p:to>
                                    </p:set>
                                    <p:animEffect transition="in" filter="wipe(down)">
                                      <p:cBhvr>
                                        <p:cTn id="44" dur="500"/>
                                        <p:tgtEl>
                                          <p:spTgt spid="103"/>
                                        </p:tgtEl>
                                      </p:cBhvr>
                                    </p:animEffect>
                                  </p:childTnLst>
                                </p:cTn>
                              </p:par>
                            </p:childTnLst>
                          </p:cTn>
                        </p:par>
                        <p:par>
                          <p:cTn id="45" fill="hold">
                            <p:stCondLst>
                              <p:cond delay="1500"/>
                            </p:stCondLst>
                            <p:childTnLst>
                              <p:par>
                                <p:cTn id="46" presetID="22" presetClass="entr" presetSubtype="4" fill="hold" nodeType="afterEffect">
                                  <p:stCondLst>
                                    <p:cond delay="0"/>
                                  </p:stCondLst>
                                  <p:childTnLst>
                                    <p:set>
                                      <p:cBhvr>
                                        <p:cTn id="47" dur="1" fill="hold">
                                          <p:stCondLst>
                                            <p:cond delay="0"/>
                                          </p:stCondLst>
                                        </p:cTn>
                                        <p:tgtEl>
                                          <p:spTgt spid="124"/>
                                        </p:tgtEl>
                                        <p:attrNameLst>
                                          <p:attrName>style.visibility</p:attrName>
                                        </p:attrNameLst>
                                      </p:cBhvr>
                                      <p:to>
                                        <p:strVal val="visible"/>
                                      </p:to>
                                    </p:set>
                                    <p:animEffect transition="in" filter="wipe(down)">
                                      <p:cBhvr>
                                        <p:cTn id="48" dur="500"/>
                                        <p:tgtEl>
                                          <p:spTgt spid="124"/>
                                        </p:tgtEl>
                                      </p:cBhvr>
                                    </p:animEffect>
                                  </p:childTnLst>
                                </p:cTn>
                              </p:par>
                              <p:par>
                                <p:cTn id="49" presetID="22" presetClass="entr" presetSubtype="4" fill="hold" nodeType="withEffect">
                                  <p:stCondLst>
                                    <p:cond delay="0"/>
                                  </p:stCondLst>
                                  <p:childTnLst>
                                    <p:set>
                                      <p:cBhvr>
                                        <p:cTn id="50" dur="1" fill="hold">
                                          <p:stCondLst>
                                            <p:cond delay="0"/>
                                          </p:stCondLst>
                                        </p:cTn>
                                        <p:tgtEl>
                                          <p:spTgt spid="163"/>
                                        </p:tgtEl>
                                        <p:attrNameLst>
                                          <p:attrName>style.visibility</p:attrName>
                                        </p:attrNameLst>
                                      </p:cBhvr>
                                      <p:to>
                                        <p:strVal val="visible"/>
                                      </p:to>
                                    </p:set>
                                    <p:animEffect transition="in" filter="wipe(down)">
                                      <p:cBhvr>
                                        <p:cTn id="51" dur="500"/>
                                        <p:tgtEl>
                                          <p:spTgt spid="16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62"/>
                                        </p:tgtEl>
                                        <p:attrNameLst>
                                          <p:attrName>style.visibility</p:attrName>
                                        </p:attrNameLst>
                                      </p:cBhvr>
                                      <p:to>
                                        <p:strVal val="visible"/>
                                      </p:to>
                                    </p:set>
                                    <p:animEffect transition="in" filter="fade">
                                      <p:cBhvr>
                                        <p:cTn id="54" dur="500"/>
                                        <p:tgtEl>
                                          <p:spTgt spid="16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66"/>
                                        </p:tgtEl>
                                        <p:attrNameLst>
                                          <p:attrName>style.visibility</p:attrName>
                                        </p:attrNameLst>
                                      </p:cBhvr>
                                      <p:to>
                                        <p:strVal val="visible"/>
                                      </p:to>
                                    </p:set>
                                    <p:animEffect transition="in" filter="fade">
                                      <p:cBhvr>
                                        <p:cTn id="57" dur="500"/>
                                        <p:tgtEl>
                                          <p:spTgt spid="16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7"/>
                                        </p:tgtEl>
                                        <p:attrNameLst>
                                          <p:attrName>style.visibility</p:attrName>
                                        </p:attrNameLst>
                                      </p:cBhvr>
                                      <p:to>
                                        <p:strVal val="visible"/>
                                      </p:to>
                                    </p:set>
                                    <p:animEffect transition="in" filter="fade">
                                      <p:cBhvr>
                                        <p:cTn id="60" dur="500"/>
                                        <p:tgtEl>
                                          <p:spTgt spid="167"/>
                                        </p:tgtEl>
                                      </p:cBhvr>
                                    </p:animEffect>
                                  </p:childTnLst>
                                </p:cTn>
                              </p:par>
                            </p:childTnLst>
                          </p:cTn>
                        </p:par>
                        <p:par>
                          <p:cTn id="61" fill="hold">
                            <p:stCondLst>
                              <p:cond delay="2000"/>
                            </p:stCondLst>
                            <p:childTnLst>
                              <p:par>
                                <p:cTn id="62" presetID="12" presetClass="entr" presetSubtype="8" fill="hold" grpId="0" nodeType="afterEffect">
                                  <p:stCondLst>
                                    <p:cond delay="0"/>
                                  </p:stCondLst>
                                  <p:childTnLst>
                                    <p:set>
                                      <p:cBhvr>
                                        <p:cTn id="63" dur="1" fill="hold">
                                          <p:stCondLst>
                                            <p:cond delay="0"/>
                                          </p:stCondLst>
                                        </p:cTn>
                                        <p:tgtEl>
                                          <p:spTgt spid="152"/>
                                        </p:tgtEl>
                                        <p:attrNameLst>
                                          <p:attrName>style.visibility</p:attrName>
                                        </p:attrNameLst>
                                      </p:cBhvr>
                                      <p:to>
                                        <p:strVal val="visible"/>
                                      </p:to>
                                    </p:set>
                                    <p:anim calcmode="lin" valueType="num">
                                      <p:cBhvr additive="base">
                                        <p:cTn id="64" dur="500"/>
                                        <p:tgtEl>
                                          <p:spTgt spid="152"/>
                                        </p:tgtEl>
                                        <p:attrNameLst>
                                          <p:attrName>ppt_x</p:attrName>
                                        </p:attrNameLst>
                                      </p:cBhvr>
                                      <p:tavLst>
                                        <p:tav tm="0">
                                          <p:val>
                                            <p:strVal val="#ppt_x-#ppt_w*1.125000"/>
                                          </p:val>
                                        </p:tav>
                                        <p:tav tm="100000">
                                          <p:val>
                                            <p:strVal val="#ppt_x"/>
                                          </p:val>
                                        </p:tav>
                                      </p:tavLst>
                                    </p:anim>
                                    <p:animEffect transition="in" filter="wipe(right)">
                                      <p:cBhvr>
                                        <p:cTn id="65" dur="500"/>
                                        <p:tgtEl>
                                          <p:spTgt spid="152"/>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153"/>
                                        </p:tgtEl>
                                        <p:attrNameLst>
                                          <p:attrName>style.visibility</p:attrName>
                                        </p:attrNameLst>
                                      </p:cBhvr>
                                      <p:to>
                                        <p:strVal val="visible"/>
                                      </p:to>
                                    </p:set>
                                    <p:anim calcmode="lin" valueType="num">
                                      <p:cBhvr additive="base">
                                        <p:cTn id="68" dur="500"/>
                                        <p:tgtEl>
                                          <p:spTgt spid="153"/>
                                        </p:tgtEl>
                                        <p:attrNameLst>
                                          <p:attrName>ppt_x</p:attrName>
                                        </p:attrNameLst>
                                      </p:cBhvr>
                                      <p:tavLst>
                                        <p:tav tm="0">
                                          <p:val>
                                            <p:strVal val="#ppt_x-#ppt_w*1.125000"/>
                                          </p:val>
                                        </p:tav>
                                        <p:tav tm="100000">
                                          <p:val>
                                            <p:strVal val="#ppt_x"/>
                                          </p:val>
                                        </p:tav>
                                      </p:tavLst>
                                    </p:anim>
                                    <p:animEffect transition="in" filter="wipe(right)">
                                      <p:cBhvr>
                                        <p:cTn id="69" dur="500"/>
                                        <p:tgtEl>
                                          <p:spTgt spid="153"/>
                                        </p:tgtEl>
                                      </p:cBhvr>
                                    </p:animEffect>
                                  </p:childTnLst>
                                </p:cTn>
                              </p:par>
                              <p:par>
                                <p:cTn id="70" presetID="22" presetClass="entr" presetSubtype="4" fill="hold" nodeType="withEffect">
                                  <p:stCondLst>
                                    <p:cond delay="0"/>
                                  </p:stCondLst>
                                  <p:childTnLst>
                                    <p:set>
                                      <p:cBhvr>
                                        <p:cTn id="71" dur="1" fill="hold">
                                          <p:stCondLst>
                                            <p:cond delay="0"/>
                                          </p:stCondLst>
                                        </p:cTn>
                                        <p:tgtEl>
                                          <p:spTgt spid="106"/>
                                        </p:tgtEl>
                                        <p:attrNameLst>
                                          <p:attrName>style.visibility</p:attrName>
                                        </p:attrNameLst>
                                      </p:cBhvr>
                                      <p:to>
                                        <p:strVal val="visible"/>
                                      </p:to>
                                    </p:set>
                                    <p:animEffect transition="in" filter="wipe(down)">
                                      <p:cBhvr>
                                        <p:cTn id="72" dur="500"/>
                                        <p:tgtEl>
                                          <p:spTgt spid="106"/>
                                        </p:tgtEl>
                                      </p:cBhvr>
                                    </p:animEffect>
                                  </p:childTnLst>
                                </p:cTn>
                              </p:par>
                            </p:childTnLst>
                          </p:cTn>
                        </p:par>
                        <p:par>
                          <p:cTn id="73" fill="hold">
                            <p:stCondLst>
                              <p:cond delay="2500"/>
                            </p:stCondLst>
                            <p:childTnLst>
                              <p:par>
                                <p:cTn id="74" presetID="22" presetClass="entr" presetSubtype="4" fill="hold" nodeType="afterEffect">
                                  <p:stCondLst>
                                    <p:cond delay="0"/>
                                  </p:stCondLst>
                                  <p:childTnLst>
                                    <p:set>
                                      <p:cBhvr>
                                        <p:cTn id="75" dur="1" fill="hold">
                                          <p:stCondLst>
                                            <p:cond delay="0"/>
                                          </p:stCondLst>
                                        </p:cTn>
                                        <p:tgtEl>
                                          <p:spTgt spid="127"/>
                                        </p:tgtEl>
                                        <p:attrNameLst>
                                          <p:attrName>style.visibility</p:attrName>
                                        </p:attrNameLst>
                                      </p:cBhvr>
                                      <p:to>
                                        <p:strVal val="visible"/>
                                      </p:to>
                                    </p:set>
                                    <p:animEffect transition="in" filter="wipe(down)">
                                      <p:cBhvr>
                                        <p:cTn id="76" dur="500"/>
                                        <p:tgtEl>
                                          <p:spTgt spid="127"/>
                                        </p:tgtEl>
                                      </p:cBhvr>
                                    </p:animEffect>
                                  </p:childTnLst>
                                </p:cTn>
                              </p:par>
                              <p:par>
                                <p:cTn id="77" presetID="22" presetClass="entr" presetSubtype="4" fill="hold" nodeType="withEffect">
                                  <p:stCondLst>
                                    <p:cond delay="0"/>
                                  </p:stCondLst>
                                  <p:childTnLst>
                                    <p:set>
                                      <p:cBhvr>
                                        <p:cTn id="78" dur="1" fill="hold">
                                          <p:stCondLst>
                                            <p:cond delay="0"/>
                                          </p:stCondLst>
                                        </p:cTn>
                                        <p:tgtEl>
                                          <p:spTgt spid="169"/>
                                        </p:tgtEl>
                                        <p:attrNameLst>
                                          <p:attrName>style.visibility</p:attrName>
                                        </p:attrNameLst>
                                      </p:cBhvr>
                                      <p:to>
                                        <p:strVal val="visible"/>
                                      </p:to>
                                    </p:set>
                                    <p:animEffect transition="in" filter="wipe(down)">
                                      <p:cBhvr>
                                        <p:cTn id="79" dur="500"/>
                                        <p:tgtEl>
                                          <p:spTgt spid="169"/>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68"/>
                                        </p:tgtEl>
                                        <p:attrNameLst>
                                          <p:attrName>style.visibility</p:attrName>
                                        </p:attrNameLst>
                                      </p:cBhvr>
                                      <p:to>
                                        <p:strVal val="visible"/>
                                      </p:to>
                                    </p:set>
                                    <p:anim calcmode="lin" valueType="num">
                                      <p:cBhvr>
                                        <p:cTn id="82" dur="500" fill="hold"/>
                                        <p:tgtEl>
                                          <p:spTgt spid="168"/>
                                        </p:tgtEl>
                                        <p:attrNameLst>
                                          <p:attrName>ppt_w</p:attrName>
                                        </p:attrNameLst>
                                      </p:cBhvr>
                                      <p:tavLst>
                                        <p:tav tm="0">
                                          <p:val>
                                            <p:fltVal val="0"/>
                                          </p:val>
                                        </p:tav>
                                        <p:tav tm="100000">
                                          <p:val>
                                            <p:strVal val="#ppt_w"/>
                                          </p:val>
                                        </p:tav>
                                      </p:tavLst>
                                    </p:anim>
                                    <p:anim calcmode="lin" valueType="num">
                                      <p:cBhvr>
                                        <p:cTn id="83" dur="500" fill="hold"/>
                                        <p:tgtEl>
                                          <p:spTgt spid="168"/>
                                        </p:tgtEl>
                                        <p:attrNameLst>
                                          <p:attrName>ppt_h</p:attrName>
                                        </p:attrNameLst>
                                      </p:cBhvr>
                                      <p:tavLst>
                                        <p:tav tm="0">
                                          <p:val>
                                            <p:fltVal val="0"/>
                                          </p:val>
                                        </p:tav>
                                        <p:tav tm="100000">
                                          <p:val>
                                            <p:strVal val="#ppt_h"/>
                                          </p:val>
                                        </p:tav>
                                      </p:tavLst>
                                    </p:anim>
                                    <p:animEffect transition="in" filter="fade">
                                      <p:cBhvr>
                                        <p:cTn id="84" dur="500"/>
                                        <p:tgtEl>
                                          <p:spTgt spid="16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72"/>
                                        </p:tgtEl>
                                        <p:attrNameLst>
                                          <p:attrName>style.visibility</p:attrName>
                                        </p:attrNameLst>
                                      </p:cBhvr>
                                      <p:to>
                                        <p:strVal val="visible"/>
                                      </p:to>
                                    </p:set>
                                    <p:anim calcmode="lin" valueType="num">
                                      <p:cBhvr>
                                        <p:cTn id="87" dur="500" fill="hold"/>
                                        <p:tgtEl>
                                          <p:spTgt spid="172"/>
                                        </p:tgtEl>
                                        <p:attrNameLst>
                                          <p:attrName>ppt_w</p:attrName>
                                        </p:attrNameLst>
                                      </p:cBhvr>
                                      <p:tavLst>
                                        <p:tav tm="0">
                                          <p:val>
                                            <p:fltVal val="0"/>
                                          </p:val>
                                        </p:tav>
                                        <p:tav tm="100000">
                                          <p:val>
                                            <p:strVal val="#ppt_w"/>
                                          </p:val>
                                        </p:tav>
                                      </p:tavLst>
                                    </p:anim>
                                    <p:anim calcmode="lin" valueType="num">
                                      <p:cBhvr>
                                        <p:cTn id="88" dur="500" fill="hold"/>
                                        <p:tgtEl>
                                          <p:spTgt spid="172"/>
                                        </p:tgtEl>
                                        <p:attrNameLst>
                                          <p:attrName>ppt_h</p:attrName>
                                        </p:attrNameLst>
                                      </p:cBhvr>
                                      <p:tavLst>
                                        <p:tav tm="0">
                                          <p:val>
                                            <p:fltVal val="0"/>
                                          </p:val>
                                        </p:tav>
                                        <p:tav tm="100000">
                                          <p:val>
                                            <p:strVal val="#ppt_h"/>
                                          </p:val>
                                        </p:tav>
                                      </p:tavLst>
                                    </p:anim>
                                    <p:animEffect transition="in" filter="fade">
                                      <p:cBhvr>
                                        <p:cTn id="89" dur="500"/>
                                        <p:tgtEl>
                                          <p:spTgt spid="172"/>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99"/>
                                        </p:tgtEl>
                                        <p:attrNameLst>
                                          <p:attrName>style.visibility</p:attrName>
                                        </p:attrNameLst>
                                      </p:cBhvr>
                                      <p:to>
                                        <p:strVal val="visible"/>
                                      </p:to>
                                    </p:set>
                                    <p:animEffect transition="in" filter="fade">
                                      <p:cBhvr>
                                        <p:cTn id="92" dur="500"/>
                                        <p:tgtEl>
                                          <p:spTgt spid="99"/>
                                        </p:tgtEl>
                                      </p:cBhvr>
                                    </p:animEffect>
                                  </p:childTnLst>
                                </p:cTn>
                              </p:par>
                            </p:childTnLst>
                          </p:cTn>
                        </p:par>
                        <p:par>
                          <p:cTn id="93" fill="hold">
                            <p:stCondLst>
                              <p:cond delay="3000"/>
                            </p:stCondLst>
                            <p:childTnLst>
                              <p:par>
                                <p:cTn id="94" presetID="16" presetClass="entr" presetSubtype="37" fill="hold" grpId="0" nodeType="afterEffect">
                                  <p:stCondLst>
                                    <p:cond delay="0"/>
                                  </p:stCondLst>
                                  <p:childTnLst>
                                    <p:set>
                                      <p:cBhvr>
                                        <p:cTn id="95" dur="1" fill="hold">
                                          <p:stCondLst>
                                            <p:cond delay="0"/>
                                          </p:stCondLst>
                                        </p:cTn>
                                        <p:tgtEl>
                                          <p:spTgt spid="155"/>
                                        </p:tgtEl>
                                        <p:attrNameLst>
                                          <p:attrName>style.visibility</p:attrName>
                                        </p:attrNameLst>
                                      </p:cBhvr>
                                      <p:to>
                                        <p:strVal val="visible"/>
                                      </p:to>
                                    </p:set>
                                    <p:animEffect transition="in" filter="barn(outVertical)">
                                      <p:cBhvr>
                                        <p:cTn id="96" dur="500"/>
                                        <p:tgtEl>
                                          <p:spTgt spid="155"/>
                                        </p:tgtEl>
                                      </p:cBhvr>
                                    </p:animEffect>
                                  </p:childTnLst>
                                </p:cTn>
                              </p:par>
                              <p:par>
                                <p:cTn id="97" presetID="16" presetClass="entr" presetSubtype="37" fill="hold" grpId="0" nodeType="withEffect">
                                  <p:stCondLst>
                                    <p:cond delay="0"/>
                                  </p:stCondLst>
                                  <p:childTnLst>
                                    <p:set>
                                      <p:cBhvr>
                                        <p:cTn id="98" dur="1" fill="hold">
                                          <p:stCondLst>
                                            <p:cond delay="0"/>
                                          </p:stCondLst>
                                        </p:cTn>
                                        <p:tgtEl>
                                          <p:spTgt spid="154"/>
                                        </p:tgtEl>
                                        <p:attrNameLst>
                                          <p:attrName>style.visibility</p:attrName>
                                        </p:attrNameLst>
                                      </p:cBhvr>
                                      <p:to>
                                        <p:strVal val="visible"/>
                                      </p:to>
                                    </p:set>
                                    <p:animEffect transition="in" filter="barn(outVertical)">
                                      <p:cBhvr>
                                        <p:cTn id="99" dur="500"/>
                                        <p:tgtEl>
                                          <p:spTgt spid="154"/>
                                        </p:tgtEl>
                                      </p:cBhvr>
                                    </p:animEffect>
                                  </p:childTnLst>
                                </p:cTn>
                              </p:par>
                              <p:par>
                                <p:cTn id="100" presetID="22" presetClass="entr" presetSubtype="4" fill="hold" nodeType="withEffect">
                                  <p:stCondLst>
                                    <p:cond delay="0"/>
                                  </p:stCondLst>
                                  <p:childTnLst>
                                    <p:set>
                                      <p:cBhvr>
                                        <p:cTn id="101" dur="1" fill="hold">
                                          <p:stCondLst>
                                            <p:cond delay="0"/>
                                          </p:stCondLst>
                                        </p:cTn>
                                        <p:tgtEl>
                                          <p:spTgt spid="109"/>
                                        </p:tgtEl>
                                        <p:attrNameLst>
                                          <p:attrName>style.visibility</p:attrName>
                                        </p:attrNameLst>
                                      </p:cBhvr>
                                      <p:to>
                                        <p:strVal val="visible"/>
                                      </p:to>
                                    </p:set>
                                    <p:animEffect transition="in" filter="wipe(down)">
                                      <p:cBhvr>
                                        <p:cTn id="102" dur="500"/>
                                        <p:tgtEl>
                                          <p:spTgt spid="109"/>
                                        </p:tgtEl>
                                      </p:cBhvr>
                                    </p:animEffect>
                                  </p:childTnLst>
                                </p:cTn>
                              </p:par>
                            </p:childTnLst>
                          </p:cTn>
                        </p:par>
                        <p:par>
                          <p:cTn id="103" fill="hold">
                            <p:stCondLst>
                              <p:cond delay="3500"/>
                            </p:stCondLst>
                            <p:childTnLst>
                              <p:par>
                                <p:cTn id="104" presetID="16" presetClass="entr" presetSubtype="42" fill="hold" nodeType="afterEffect">
                                  <p:stCondLst>
                                    <p:cond delay="0"/>
                                  </p:stCondLst>
                                  <p:childTnLst>
                                    <p:set>
                                      <p:cBhvr>
                                        <p:cTn id="105" dur="1" fill="hold">
                                          <p:stCondLst>
                                            <p:cond delay="0"/>
                                          </p:stCondLst>
                                        </p:cTn>
                                        <p:tgtEl>
                                          <p:spTgt spid="130"/>
                                        </p:tgtEl>
                                        <p:attrNameLst>
                                          <p:attrName>style.visibility</p:attrName>
                                        </p:attrNameLst>
                                      </p:cBhvr>
                                      <p:to>
                                        <p:strVal val="visible"/>
                                      </p:to>
                                    </p:set>
                                    <p:animEffect transition="in" filter="barn(outHorizontal)">
                                      <p:cBhvr>
                                        <p:cTn id="106" dur="500"/>
                                        <p:tgtEl>
                                          <p:spTgt spid="130"/>
                                        </p:tgtEl>
                                      </p:cBhvr>
                                    </p:animEffect>
                                  </p:childTnLst>
                                </p:cTn>
                              </p:par>
                              <p:par>
                                <p:cTn id="107" presetID="16" presetClass="entr" presetSubtype="42" fill="hold" nodeType="withEffect">
                                  <p:stCondLst>
                                    <p:cond delay="0"/>
                                  </p:stCondLst>
                                  <p:childTnLst>
                                    <p:set>
                                      <p:cBhvr>
                                        <p:cTn id="108" dur="1" fill="hold">
                                          <p:stCondLst>
                                            <p:cond delay="0"/>
                                          </p:stCondLst>
                                        </p:cTn>
                                        <p:tgtEl>
                                          <p:spTgt spid="173"/>
                                        </p:tgtEl>
                                        <p:attrNameLst>
                                          <p:attrName>style.visibility</p:attrName>
                                        </p:attrNameLst>
                                      </p:cBhvr>
                                      <p:to>
                                        <p:strVal val="visible"/>
                                      </p:to>
                                    </p:set>
                                    <p:animEffect transition="in" filter="barn(outHorizontal)">
                                      <p:cBhvr>
                                        <p:cTn id="109" dur="500"/>
                                        <p:tgtEl>
                                          <p:spTgt spid="173"/>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176"/>
                                        </p:tgtEl>
                                        <p:attrNameLst>
                                          <p:attrName>style.visibility</p:attrName>
                                        </p:attrNameLst>
                                      </p:cBhvr>
                                      <p:to>
                                        <p:strVal val="visible"/>
                                      </p:to>
                                    </p:set>
                                    <p:animEffect transition="in" filter="fade">
                                      <p:cBhvr>
                                        <p:cTn id="112" dur="500"/>
                                        <p:tgtEl>
                                          <p:spTgt spid="176"/>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77"/>
                                        </p:tgtEl>
                                        <p:attrNameLst>
                                          <p:attrName>style.visibility</p:attrName>
                                        </p:attrNameLst>
                                      </p:cBhvr>
                                      <p:to>
                                        <p:strVal val="visible"/>
                                      </p:to>
                                    </p:set>
                                    <p:animEffect transition="in" filter="fade">
                                      <p:cBhvr>
                                        <p:cTn id="115" dur="500"/>
                                        <p:tgtEl>
                                          <p:spTgt spid="177"/>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196"/>
                                        </p:tgtEl>
                                        <p:attrNameLst>
                                          <p:attrName>style.visibility</p:attrName>
                                        </p:attrNameLst>
                                      </p:cBhvr>
                                      <p:to>
                                        <p:strVal val="visible"/>
                                      </p:to>
                                    </p:set>
                                    <p:animEffect transition="in" filter="fade">
                                      <p:cBhvr>
                                        <p:cTn id="118" dur="500"/>
                                        <p:tgtEl>
                                          <p:spTgt spid="196"/>
                                        </p:tgtEl>
                                      </p:cBhvr>
                                    </p:animEffect>
                                  </p:childTnLst>
                                </p:cTn>
                              </p:par>
                            </p:childTnLst>
                          </p:cTn>
                        </p:par>
                        <p:par>
                          <p:cTn id="119" fill="hold">
                            <p:stCondLst>
                              <p:cond delay="4000"/>
                            </p:stCondLst>
                            <p:childTnLst>
                              <p:par>
                                <p:cTn id="120" presetID="9" presetClass="entr" presetSubtype="0" fill="hold" grpId="0" nodeType="afterEffect">
                                  <p:stCondLst>
                                    <p:cond delay="0"/>
                                  </p:stCondLst>
                                  <p:childTnLst>
                                    <p:set>
                                      <p:cBhvr>
                                        <p:cTn id="121" dur="1" fill="hold">
                                          <p:stCondLst>
                                            <p:cond delay="0"/>
                                          </p:stCondLst>
                                        </p:cTn>
                                        <p:tgtEl>
                                          <p:spTgt spid="157"/>
                                        </p:tgtEl>
                                        <p:attrNameLst>
                                          <p:attrName>style.visibility</p:attrName>
                                        </p:attrNameLst>
                                      </p:cBhvr>
                                      <p:to>
                                        <p:strVal val="visible"/>
                                      </p:to>
                                    </p:set>
                                    <p:animEffect transition="in" filter="dissolve">
                                      <p:cBhvr>
                                        <p:cTn id="122" dur="500"/>
                                        <p:tgtEl>
                                          <p:spTgt spid="157"/>
                                        </p:tgtEl>
                                      </p:cBhvr>
                                    </p:animEffect>
                                  </p:childTnLst>
                                </p:cTn>
                              </p:par>
                              <p:par>
                                <p:cTn id="123" presetID="9" presetClass="entr" presetSubtype="0" fill="hold" grpId="0" nodeType="withEffect">
                                  <p:stCondLst>
                                    <p:cond delay="0"/>
                                  </p:stCondLst>
                                  <p:childTnLst>
                                    <p:set>
                                      <p:cBhvr>
                                        <p:cTn id="124" dur="1" fill="hold">
                                          <p:stCondLst>
                                            <p:cond delay="0"/>
                                          </p:stCondLst>
                                        </p:cTn>
                                        <p:tgtEl>
                                          <p:spTgt spid="156"/>
                                        </p:tgtEl>
                                        <p:attrNameLst>
                                          <p:attrName>style.visibility</p:attrName>
                                        </p:attrNameLst>
                                      </p:cBhvr>
                                      <p:to>
                                        <p:strVal val="visible"/>
                                      </p:to>
                                    </p:set>
                                    <p:animEffect transition="in" filter="dissolve">
                                      <p:cBhvr>
                                        <p:cTn id="125" dur="500"/>
                                        <p:tgtEl>
                                          <p:spTgt spid="156"/>
                                        </p:tgtEl>
                                      </p:cBhvr>
                                    </p:animEffect>
                                  </p:childTnLst>
                                </p:cTn>
                              </p:par>
                              <p:par>
                                <p:cTn id="126" presetID="22" presetClass="entr" presetSubtype="4" fill="hold" nodeType="withEffect">
                                  <p:stCondLst>
                                    <p:cond delay="0"/>
                                  </p:stCondLst>
                                  <p:childTnLst>
                                    <p:set>
                                      <p:cBhvr>
                                        <p:cTn id="127" dur="1" fill="hold">
                                          <p:stCondLst>
                                            <p:cond delay="0"/>
                                          </p:stCondLst>
                                        </p:cTn>
                                        <p:tgtEl>
                                          <p:spTgt spid="112"/>
                                        </p:tgtEl>
                                        <p:attrNameLst>
                                          <p:attrName>style.visibility</p:attrName>
                                        </p:attrNameLst>
                                      </p:cBhvr>
                                      <p:to>
                                        <p:strVal val="visible"/>
                                      </p:to>
                                    </p:set>
                                    <p:animEffect transition="in" filter="wipe(down)">
                                      <p:cBhvr>
                                        <p:cTn id="128" dur="500"/>
                                        <p:tgtEl>
                                          <p:spTgt spid="112"/>
                                        </p:tgtEl>
                                      </p:cBhvr>
                                    </p:animEffect>
                                  </p:childTnLst>
                                </p:cTn>
                              </p:par>
                            </p:childTnLst>
                          </p:cTn>
                        </p:par>
                        <p:par>
                          <p:cTn id="129" fill="hold">
                            <p:stCondLst>
                              <p:cond delay="4500"/>
                            </p:stCondLst>
                            <p:childTnLst>
                              <p:par>
                                <p:cTn id="130" presetID="22" presetClass="entr" presetSubtype="4" fill="hold" nodeType="afterEffect">
                                  <p:stCondLst>
                                    <p:cond delay="0"/>
                                  </p:stCondLst>
                                  <p:childTnLst>
                                    <p:set>
                                      <p:cBhvr>
                                        <p:cTn id="131" dur="1" fill="hold">
                                          <p:stCondLst>
                                            <p:cond delay="0"/>
                                          </p:stCondLst>
                                        </p:cTn>
                                        <p:tgtEl>
                                          <p:spTgt spid="133"/>
                                        </p:tgtEl>
                                        <p:attrNameLst>
                                          <p:attrName>style.visibility</p:attrName>
                                        </p:attrNameLst>
                                      </p:cBhvr>
                                      <p:to>
                                        <p:strVal val="visible"/>
                                      </p:to>
                                    </p:set>
                                    <p:animEffect transition="in" filter="wipe(down)">
                                      <p:cBhvr>
                                        <p:cTn id="132" dur="500"/>
                                        <p:tgtEl>
                                          <p:spTgt spid="133"/>
                                        </p:tgtEl>
                                      </p:cBhvr>
                                    </p:animEffect>
                                  </p:childTnLst>
                                </p:cTn>
                              </p:par>
                              <p:par>
                                <p:cTn id="133" presetID="22" presetClass="entr" presetSubtype="4" fill="hold" nodeType="withEffect">
                                  <p:stCondLst>
                                    <p:cond delay="0"/>
                                  </p:stCondLst>
                                  <p:childTnLst>
                                    <p:set>
                                      <p:cBhvr>
                                        <p:cTn id="134" dur="1" fill="hold">
                                          <p:stCondLst>
                                            <p:cond delay="0"/>
                                          </p:stCondLst>
                                        </p:cTn>
                                        <p:tgtEl>
                                          <p:spTgt spid="178"/>
                                        </p:tgtEl>
                                        <p:attrNameLst>
                                          <p:attrName>style.visibility</p:attrName>
                                        </p:attrNameLst>
                                      </p:cBhvr>
                                      <p:to>
                                        <p:strVal val="visible"/>
                                      </p:to>
                                    </p:set>
                                    <p:animEffect transition="in" filter="wipe(down)">
                                      <p:cBhvr>
                                        <p:cTn id="135" dur="500"/>
                                        <p:tgtEl>
                                          <p:spTgt spid="178"/>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181"/>
                                        </p:tgtEl>
                                        <p:attrNameLst>
                                          <p:attrName>style.visibility</p:attrName>
                                        </p:attrNameLst>
                                      </p:cBhvr>
                                      <p:to>
                                        <p:strVal val="visible"/>
                                      </p:to>
                                    </p:set>
                                    <p:anim calcmode="lin" valueType="num">
                                      <p:cBhvr>
                                        <p:cTn id="138" dur="500" fill="hold"/>
                                        <p:tgtEl>
                                          <p:spTgt spid="181"/>
                                        </p:tgtEl>
                                        <p:attrNameLst>
                                          <p:attrName>ppt_w</p:attrName>
                                        </p:attrNameLst>
                                      </p:cBhvr>
                                      <p:tavLst>
                                        <p:tav tm="0">
                                          <p:val>
                                            <p:fltVal val="0"/>
                                          </p:val>
                                        </p:tav>
                                        <p:tav tm="100000">
                                          <p:val>
                                            <p:strVal val="#ppt_w"/>
                                          </p:val>
                                        </p:tav>
                                      </p:tavLst>
                                    </p:anim>
                                    <p:anim calcmode="lin" valueType="num">
                                      <p:cBhvr>
                                        <p:cTn id="139" dur="500" fill="hold"/>
                                        <p:tgtEl>
                                          <p:spTgt spid="181"/>
                                        </p:tgtEl>
                                        <p:attrNameLst>
                                          <p:attrName>ppt_h</p:attrName>
                                        </p:attrNameLst>
                                      </p:cBhvr>
                                      <p:tavLst>
                                        <p:tav tm="0">
                                          <p:val>
                                            <p:fltVal val="0"/>
                                          </p:val>
                                        </p:tav>
                                        <p:tav tm="100000">
                                          <p:val>
                                            <p:strVal val="#ppt_h"/>
                                          </p:val>
                                        </p:tav>
                                      </p:tavLst>
                                    </p:anim>
                                    <p:animEffect transition="in" filter="fade">
                                      <p:cBhvr>
                                        <p:cTn id="140" dur="500"/>
                                        <p:tgtEl>
                                          <p:spTgt spid="181"/>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182"/>
                                        </p:tgtEl>
                                        <p:attrNameLst>
                                          <p:attrName>style.visibility</p:attrName>
                                        </p:attrNameLst>
                                      </p:cBhvr>
                                      <p:to>
                                        <p:strVal val="visible"/>
                                      </p:to>
                                    </p:set>
                                    <p:anim calcmode="lin" valueType="num">
                                      <p:cBhvr>
                                        <p:cTn id="143" dur="500" fill="hold"/>
                                        <p:tgtEl>
                                          <p:spTgt spid="182"/>
                                        </p:tgtEl>
                                        <p:attrNameLst>
                                          <p:attrName>ppt_w</p:attrName>
                                        </p:attrNameLst>
                                      </p:cBhvr>
                                      <p:tavLst>
                                        <p:tav tm="0">
                                          <p:val>
                                            <p:fltVal val="0"/>
                                          </p:val>
                                        </p:tav>
                                        <p:tav tm="100000">
                                          <p:val>
                                            <p:strVal val="#ppt_w"/>
                                          </p:val>
                                        </p:tav>
                                      </p:tavLst>
                                    </p:anim>
                                    <p:anim calcmode="lin" valueType="num">
                                      <p:cBhvr>
                                        <p:cTn id="144" dur="500" fill="hold"/>
                                        <p:tgtEl>
                                          <p:spTgt spid="182"/>
                                        </p:tgtEl>
                                        <p:attrNameLst>
                                          <p:attrName>ppt_h</p:attrName>
                                        </p:attrNameLst>
                                      </p:cBhvr>
                                      <p:tavLst>
                                        <p:tav tm="0">
                                          <p:val>
                                            <p:fltVal val="0"/>
                                          </p:val>
                                        </p:tav>
                                        <p:tav tm="100000">
                                          <p:val>
                                            <p:strVal val="#ppt_h"/>
                                          </p:val>
                                        </p:tav>
                                      </p:tavLst>
                                    </p:anim>
                                    <p:animEffect transition="in" filter="fade">
                                      <p:cBhvr>
                                        <p:cTn id="145" dur="500"/>
                                        <p:tgtEl>
                                          <p:spTgt spid="182"/>
                                        </p:tgtEl>
                                      </p:cBhvr>
                                    </p:animEffect>
                                  </p:childTnLst>
                                </p:cTn>
                              </p:par>
                              <p:par>
                                <p:cTn id="146" presetID="53" presetClass="entr" presetSubtype="16" fill="hold" grpId="0" nodeType="withEffect">
                                  <p:stCondLst>
                                    <p:cond delay="0"/>
                                  </p:stCondLst>
                                  <p:childTnLst>
                                    <p:set>
                                      <p:cBhvr>
                                        <p:cTn id="147" dur="1" fill="hold">
                                          <p:stCondLst>
                                            <p:cond delay="0"/>
                                          </p:stCondLst>
                                        </p:cTn>
                                        <p:tgtEl>
                                          <p:spTgt spid="183"/>
                                        </p:tgtEl>
                                        <p:attrNameLst>
                                          <p:attrName>style.visibility</p:attrName>
                                        </p:attrNameLst>
                                      </p:cBhvr>
                                      <p:to>
                                        <p:strVal val="visible"/>
                                      </p:to>
                                    </p:set>
                                    <p:anim calcmode="lin" valueType="num">
                                      <p:cBhvr>
                                        <p:cTn id="148" dur="500" fill="hold"/>
                                        <p:tgtEl>
                                          <p:spTgt spid="183"/>
                                        </p:tgtEl>
                                        <p:attrNameLst>
                                          <p:attrName>ppt_w</p:attrName>
                                        </p:attrNameLst>
                                      </p:cBhvr>
                                      <p:tavLst>
                                        <p:tav tm="0">
                                          <p:val>
                                            <p:fltVal val="0"/>
                                          </p:val>
                                        </p:tav>
                                        <p:tav tm="100000">
                                          <p:val>
                                            <p:strVal val="#ppt_w"/>
                                          </p:val>
                                        </p:tav>
                                      </p:tavLst>
                                    </p:anim>
                                    <p:anim calcmode="lin" valueType="num">
                                      <p:cBhvr>
                                        <p:cTn id="149" dur="500" fill="hold"/>
                                        <p:tgtEl>
                                          <p:spTgt spid="183"/>
                                        </p:tgtEl>
                                        <p:attrNameLst>
                                          <p:attrName>ppt_h</p:attrName>
                                        </p:attrNameLst>
                                      </p:cBhvr>
                                      <p:tavLst>
                                        <p:tav tm="0">
                                          <p:val>
                                            <p:fltVal val="0"/>
                                          </p:val>
                                        </p:tav>
                                        <p:tav tm="100000">
                                          <p:val>
                                            <p:strVal val="#ppt_h"/>
                                          </p:val>
                                        </p:tav>
                                      </p:tavLst>
                                    </p:anim>
                                    <p:animEffect transition="in" filter="fade">
                                      <p:cBhvr>
                                        <p:cTn id="150" dur="500"/>
                                        <p:tgtEl>
                                          <p:spTgt spid="183"/>
                                        </p:tgtEl>
                                      </p:cBhvr>
                                    </p:animEffect>
                                  </p:childTnLst>
                                </p:cTn>
                              </p:par>
                            </p:childTnLst>
                          </p:cTn>
                        </p:par>
                        <p:par>
                          <p:cTn id="151" fill="hold">
                            <p:stCondLst>
                              <p:cond delay="5000"/>
                            </p:stCondLst>
                            <p:childTnLst>
                              <p:par>
                                <p:cTn id="152" presetID="53" presetClass="entr" presetSubtype="16" fill="hold" grpId="0" nodeType="afterEffect">
                                  <p:stCondLst>
                                    <p:cond delay="0"/>
                                  </p:stCondLst>
                                  <p:childTnLst>
                                    <p:set>
                                      <p:cBhvr>
                                        <p:cTn id="153" dur="1" fill="hold">
                                          <p:stCondLst>
                                            <p:cond delay="0"/>
                                          </p:stCondLst>
                                        </p:cTn>
                                        <p:tgtEl>
                                          <p:spTgt spid="159"/>
                                        </p:tgtEl>
                                        <p:attrNameLst>
                                          <p:attrName>style.visibility</p:attrName>
                                        </p:attrNameLst>
                                      </p:cBhvr>
                                      <p:to>
                                        <p:strVal val="visible"/>
                                      </p:to>
                                    </p:set>
                                    <p:anim calcmode="lin" valueType="num">
                                      <p:cBhvr>
                                        <p:cTn id="154" dur="500" fill="hold"/>
                                        <p:tgtEl>
                                          <p:spTgt spid="159"/>
                                        </p:tgtEl>
                                        <p:attrNameLst>
                                          <p:attrName>ppt_w</p:attrName>
                                        </p:attrNameLst>
                                      </p:cBhvr>
                                      <p:tavLst>
                                        <p:tav tm="0">
                                          <p:val>
                                            <p:fltVal val="0"/>
                                          </p:val>
                                        </p:tav>
                                        <p:tav tm="100000">
                                          <p:val>
                                            <p:strVal val="#ppt_w"/>
                                          </p:val>
                                        </p:tav>
                                      </p:tavLst>
                                    </p:anim>
                                    <p:anim calcmode="lin" valueType="num">
                                      <p:cBhvr>
                                        <p:cTn id="155" dur="500" fill="hold"/>
                                        <p:tgtEl>
                                          <p:spTgt spid="159"/>
                                        </p:tgtEl>
                                        <p:attrNameLst>
                                          <p:attrName>ppt_h</p:attrName>
                                        </p:attrNameLst>
                                      </p:cBhvr>
                                      <p:tavLst>
                                        <p:tav tm="0">
                                          <p:val>
                                            <p:fltVal val="0"/>
                                          </p:val>
                                        </p:tav>
                                        <p:tav tm="100000">
                                          <p:val>
                                            <p:strVal val="#ppt_h"/>
                                          </p:val>
                                        </p:tav>
                                      </p:tavLst>
                                    </p:anim>
                                    <p:animEffect transition="in" filter="fade">
                                      <p:cBhvr>
                                        <p:cTn id="156" dur="500"/>
                                        <p:tgtEl>
                                          <p:spTgt spid="159"/>
                                        </p:tgtEl>
                                      </p:cBhvr>
                                    </p:animEffect>
                                  </p:childTnLst>
                                </p:cTn>
                              </p:par>
                              <p:par>
                                <p:cTn id="157" presetID="53" presetClass="entr" presetSubtype="16" fill="hold" grpId="0" nodeType="withEffect">
                                  <p:stCondLst>
                                    <p:cond delay="0"/>
                                  </p:stCondLst>
                                  <p:childTnLst>
                                    <p:set>
                                      <p:cBhvr>
                                        <p:cTn id="158" dur="1" fill="hold">
                                          <p:stCondLst>
                                            <p:cond delay="0"/>
                                          </p:stCondLst>
                                        </p:cTn>
                                        <p:tgtEl>
                                          <p:spTgt spid="158"/>
                                        </p:tgtEl>
                                        <p:attrNameLst>
                                          <p:attrName>style.visibility</p:attrName>
                                        </p:attrNameLst>
                                      </p:cBhvr>
                                      <p:to>
                                        <p:strVal val="visible"/>
                                      </p:to>
                                    </p:set>
                                    <p:anim calcmode="lin" valueType="num">
                                      <p:cBhvr>
                                        <p:cTn id="159" dur="500" fill="hold"/>
                                        <p:tgtEl>
                                          <p:spTgt spid="158"/>
                                        </p:tgtEl>
                                        <p:attrNameLst>
                                          <p:attrName>ppt_w</p:attrName>
                                        </p:attrNameLst>
                                      </p:cBhvr>
                                      <p:tavLst>
                                        <p:tav tm="0">
                                          <p:val>
                                            <p:fltVal val="0"/>
                                          </p:val>
                                        </p:tav>
                                        <p:tav tm="100000">
                                          <p:val>
                                            <p:strVal val="#ppt_w"/>
                                          </p:val>
                                        </p:tav>
                                      </p:tavLst>
                                    </p:anim>
                                    <p:anim calcmode="lin" valueType="num">
                                      <p:cBhvr>
                                        <p:cTn id="160" dur="500" fill="hold"/>
                                        <p:tgtEl>
                                          <p:spTgt spid="158"/>
                                        </p:tgtEl>
                                        <p:attrNameLst>
                                          <p:attrName>ppt_h</p:attrName>
                                        </p:attrNameLst>
                                      </p:cBhvr>
                                      <p:tavLst>
                                        <p:tav tm="0">
                                          <p:val>
                                            <p:fltVal val="0"/>
                                          </p:val>
                                        </p:tav>
                                        <p:tav tm="100000">
                                          <p:val>
                                            <p:strVal val="#ppt_h"/>
                                          </p:val>
                                        </p:tav>
                                      </p:tavLst>
                                    </p:anim>
                                    <p:animEffect transition="in" filter="fade">
                                      <p:cBhvr>
                                        <p:cTn id="161" dur="500"/>
                                        <p:tgtEl>
                                          <p:spTgt spid="158"/>
                                        </p:tgtEl>
                                      </p:cBhvr>
                                    </p:animEffect>
                                  </p:childTnLst>
                                </p:cTn>
                              </p:par>
                              <p:par>
                                <p:cTn id="162" presetID="22" presetClass="entr" presetSubtype="4" fill="hold" nodeType="withEffect">
                                  <p:stCondLst>
                                    <p:cond delay="0"/>
                                  </p:stCondLst>
                                  <p:childTnLst>
                                    <p:set>
                                      <p:cBhvr>
                                        <p:cTn id="163" dur="1" fill="hold">
                                          <p:stCondLst>
                                            <p:cond delay="0"/>
                                          </p:stCondLst>
                                        </p:cTn>
                                        <p:tgtEl>
                                          <p:spTgt spid="115"/>
                                        </p:tgtEl>
                                        <p:attrNameLst>
                                          <p:attrName>style.visibility</p:attrName>
                                        </p:attrNameLst>
                                      </p:cBhvr>
                                      <p:to>
                                        <p:strVal val="visible"/>
                                      </p:to>
                                    </p:set>
                                    <p:animEffect transition="in" filter="wipe(down)">
                                      <p:cBhvr>
                                        <p:cTn id="164" dur="500"/>
                                        <p:tgtEl>
                                          <p:spTgt spid="115"/>
                                        </p:tgtEl>
                                      </p:cBhvr>
                                    </p:animEffect>
                                  </p:childTnLst>
                                </p:cTn>
                              </p:par>
                            </p:childTnLst>
                          </p:cTn>
                        </p:par>
                        <p:par>
                          <p:cTn id="165" fill="hold">
                            <p:stCondLst>
                              <p:cond delay="5500"/>
                            </p:stCondLst>
                            <p:childTnLst>
                              <p:par>
                                <p:cTn id="166" presetID="22" presetClass="entr" presetSubtype="4" fill="hold" nodeType="afterEffect">
                                  <p:stCondLst>
                                    <p:cond delay="0"/>
                                  </p:stCondLst>
                                  <p:childTnLst>
                                    <p:set>
                                      <p:cBhvr>
                                        <p:cTn id="167" dur="1" fill="hold">
                                          <p:stCondLst>
                                            <p:cond delay="0"/>
                                          </p:stCondLst>
                                        </p:cTn>
                                        <p:tgtEl>
                                          <p:spTgt spid="136"/>
                                        </p:tgtEl>
                                        <p:attrNameLst>
                                          <p:attrName>style.visibility</p:attrName>
                                        </p:attrNameLst>
                                      </p:cBhvr>
                                      <p:to>
                                        <p:strVal val="visible"/>
                                      </p:to>
                                    </p:set>
                                    <p:animEffect transition="in" filter="wipe(down)">
                                      <p:cBhvr>
                                        <p:cTn id="168" dur="500"/>
                                        <p:tgtEl>
                                          <p:spTgt spid="136"/>
                                        </p:tgtEl>
                                      </p:cBhvr>
                                    </p:animEffect>
                                  </p:childTnLst>
                                </p:cTn>
                              </p:par>
                              <p:par>
                                <p:cTn id="169" presetID="22" presetClass="entr" presetSubtype="4" fill="hold" nodeType="withEffect">
                                  <p:stCondLst>
                                    <p:cond delay="0"/>
                                  </p:stCondLst>
                                  <p:childTnLst>
                                    <p:set>
                                      <p:cBhvr>
                                        <p:cTn id="170" dur="1" fill="hold">
                                          <p:stCondLst>
                                            <p:cond delay="0"/>
                                          </p:stCondLst>
                                        </p:cTn>
                                        <p:tgtEl>
                                          <p:spTgt spid="185"/>
                                        </p:tgtEl>
                                        <p:attrNameLst>
                                          <p:attrName>style.visibility</p:attrName>
                                        </p:attrNameLst>
                                      </p:cBhvr>
                                      <p:to>
                                        <p:strVal val="visible"/>
                                      </p:to>
                                    </p:set>
                                    <p:animEffect transition="in" filter="wipe(down)">
                                      <p:cBhvr>
                                        <p:cTn id="171" dur="500"/>
                                        <p:tgtEl>
                                          <p:spTgt spid="185"/>
                                        </p:tgtEl>
                                      </p:cBhvr>
                                    </p:animEffect>
                                  </p:childTnLst>
                                </p:cTn>
                              </p:par>
                              <p:par>
                                <p:cTn id="172" presetID="12" presetClass="entr" presetSubtype="4" fill="hold" grpId="0" nodeType="withEffect">
                                  <p:stCondLst>
                                    <p:cond delay="0"/>
                                  </p:stCondLst>
                                  <p:childTnLst>
                                    <p:set>
                                      <p:cBhvr>
                                        <p:cTn id="173" dur="1" fill="hold">
                                          <p:stCondLst>
                                            <p:cond delay="0"/>
                                          </p:stCondLst>
                                        </p:cTn>
                                        <p:tgtEl>
                                          <p:spTgt spid="184"/>
                                        </p:tgtEl>
                                        <p:attrNameLst>
                                          <p:attrName>style.visibility</p:attrName>
                                        </p:attrNameLst>
                                      </p:cBhvr>
                                      <p:to>
                                        <p:strVal val="visible"/>
                                      </p:to>
                                    </p:set>
                                    <p:anim calcmode="lin" valueType="num">
                                      <p:cBhvr additive="base">
                                        <p:cTn id="174" dur="500"/>
                                        <p:tgtEl>
                                          <p:spTgt spid="184"/>
                                        </p:tgtEl>
                                        <p:attrNameLst>
                                          <p:attrName>ppt_y</p:attrName>
                                        </p:attrNameLst>
                                      </p:cBhvr>
                                      <p:tavLst>
                                        <p:tav tm="0">
                                          <p:val>
                                            <p:strVal val="#ppt_y+#ppt_h*1.125000"/>
                                          </p:val>
                                        </p:tav>
                                        <p:tav tm="100000">
                                          <p:val>
                                            <p:strVal val="#ppt_y"/>
                                          </p:val>
                                        </p:tav>
                                      </p:tavLst>
                                    </p:anim>
                                    <p:animEffect transition="in" filter="wipe(up)">
                                      <p:cBhvr>
                                        <p:cTn id="175" dur="500"/>
                                        <p:tgtEl>
                                          <p:spTgt spid="184"/>
                                        </p:tgtEl>
                                      </p:cBhvr>
                                    </p:animEffect>
                                  </p:childTnLst>
                                </p:cTn>
                              </p:par>
                              <p:par>
                                <p:cTn id="176" presetID="12" presetClass="entr" presetSubtype="4" fill="hold" grpId="0" nodeType="withEffect">
                                  <p:stCondLst>
                                    <p:cond delay="0"/>
                                  </p:stCondLst>
                                  <p:childTnLst>
                                    <p:set>
                                      <p:cBhvr>
                                        <p:cTn id="177" dur="1" fill="hold">
                                          <p:stCondLst>
                                            <p:cond delay="0"/>
                                          </p:stCondLst>
                                        </p:cTn>
                                        <p:tgtEl>
                                          <p:spTgt spid="188"/>
                                        </p:tgtEl>
                                        <p:attrNameLst>
                                          <p:attrName>style.visibility</p:attrName>
                                        </p:attrNameLst>
                                      </p:cBhvr>
                                      <p:to>
                                        <p:strVal val="visible"/>
                                      </p:to>
                                    </p:set>
                                    <p:anim calcmode="lin" valueType="num">
                                      <p:cBhvr additive="base">
                                        <p:cTn id="178" dur="500"/>
                                        <p:tgtEl>
                                          <p:spTgt spid="188"/>
                                        </p:tgtEl>
                                        <p:attrNameLst>
                                          <p:attrName>ppt_y</p:attrName>
                                        </p:attrNameLst>
                                      </p:cBhvr>
                                      <p:tavLst>
                                        <p:tav tm="0">
                                          <p:val>
                                            <p:strVal val="#ppt_y+#ppt_h*1.125000"/>
                                          </p:val>
                                        </p:tav>
                                        <p:tav tm="100000">
                                          <p:val>
                                            <p:strVal val="#ppt_y"/>
                                          </p:val>
                                        </p:tav>
                                      </p:tavLst>
                                    </p:anim>
                                    <p:animEffect transition="in" filter="wipe(up)">
                                      <p:cBhvr>
                                        <p:cTn id="179" dur="500"/>
                                        <p:tgtEl>
                                          <p:spTgt spid="188"/>
                                        </p:tgtEl>
                                      </p:cBhvr>
                                    </p:animEffect>
                                  </p:childTnLst>
                                </p:cTn>
                              </p:par>
                              <p:par>
                                <p:cTn id="180" presetID="12" presetClass="entr" presetSubtype="4" fill="hold" grpId="0" nodeType="withEffect">
                                  <p:stCondLst>
                                    <p:cond delay="0"/>
                                  </p:stCondLst>
                                  <p:childTnLst>
                                    <p:set>
                                      <p:cBhvr>
                                        <p:cTn id="181" dur="1" fill="hold">
                                          <p:stCondLst>
                                            <p:cond delay="0"/>
                                          </p:stCondLst>
                                        </p:cTn>
                                        <p:tgtEl>
                                          <p:spTgt spid="189"/>
                                        </p:tgtEl>
                                        <p:attrNameLst>
                                          <p:attrName>style.visibility</p:attrName>
                                        </p:attrNameLst>
                                      </p:cBhvr>
                                      <p:to>
                                        <p:strVal val="visible"/>
                                      </p:to>
                                    </p:set>
                                    <p:anim calcmode="lin" valueType="num">
                                      <p:cBhvr additive="base">
                                        <p:cTn id="182" dur="500"/>
                                        <p:tgtEl>
                                          <p:spTgt spid="189"/>
                                        </p:tgtEl>
                                        <p:attrNameLst>
                                          <p:attrName>ppt_y</p:attrName>
                                        </p:attrNameLst>
                                      </p:cBhvr>
                                      <p:tavLst>
                                        <p:tav tm="0">
                                          <p:val>
                                            <p:strVal val="#ppt_y+#ppt_h*1.125000"/>
                                          </p:val>
                                        </p:tav>
                                        <p:tav tm="100000">
                                          <p:val>
                                            <p:strVal val="#ppt_y"/>
                                          </p:val>
                                        </p:tav>
                                      </p:tavLst>
                                    </p:anim>
                                    <p:animEffect transition="in" filter="wipe(up)">
                                      <p:cBhvr>
                                        <p:cTn id="183" dur="500"/>
                                        <p:tgtEl>
                                          <p:spTgt spid="189"/>
                                        </p:tgtEl>
                                      </p:cBhvr>
                                    </p:animEffect>
                                  </p:childTnLst>
                                </p:cTn>
                              </p:par>
                            </p:childTnLst>
                          </p:cTn>
                        </p:par>
                        <p:par>
                          <p:cTn id="184" fill="hold">
                            <p:stCondLst>
                              <p:cond delay="6000"/>
                            </p:stCondLst>
                            <p:childTnLst>
                              <p:par>
                                <p:cTn id="185" presetID="10" presetClass="entr" presetSubtype="0" fill="hold" grpId="0" nodeType="afterEffect">
                                  <p:stCondLst>
                                    <p:cond delay="0"/>
                                  </p:stCondLst>
                                  <p:childTnLst>
                                    <p:set>
                                      <p:cBhvr>
                                        <p:cTn id="186" dur="1" fill="hold">
                                          <p:stCondLst>
                                            <p:cond delay="0"/>
                                          </p:stCondLst>
                                        </p:cTn>
                                        <p:tgtEl>
                                          <p:spTgt spid="161"/>
                                        </p:tgtEl>
                                        <p:attrNameLst>
                                          <p:attrName>style.visibility</p:attrName>
                                        </p:attrNameLst>
                                      </p:cBhvr>
                                      <p:to>
                                        <p:strVal val="visible"/>
                                      </p:to>
                                    </p:set>
                                    <p:animEffect transition="in" filter="fade">
                                      <p:cBhvr>
                                        <p:cTn id="187" dur="500"/>
                                        <p:tgtEl>
                                          <p:spTgt spid="161"/>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160"/>
                                        </p:tgtEl>
                                        <p:attrNameLst>
                                          <p:attrName>style.visibility</p:attrName>
                                        </p:attrNameLst>
                                      </p:cBhvr>
                                      <p:to>
                                        <p:strVal val="visible"/>
                                      </p:to>
                                    </p:set>
                                    <p:animEffect transition="in" filter="fade">
                                      <p:cBhvr>
                                        <p:cTn id="190" dur="500"/>
                                        <p:tgtEl>
                                          <p:spTgt spid="160"/>
                                        </p:tgtEl>
                                      </p:cBhvr>
                                    </p:animEffect>
                                  </p:childTnLst>
                                </p:cTn>
                              </p:par>
                              <p:par>
                                <p:cTn id="191" presetID="22" presetClass="entr" presetSubtype="4" fill="hold" nodeType="withEffect">
                                  <p:stCondLst>
                                    <p:cond delay="0"/>
                                  </p:stCondLst>
                                  <p:childTnLst>
                                    <p:set>
                                      <p:cBhvr>
                                        <p:cTn id="192" dur="1" fill="hold">
                                          <p:stCondLst>
                                            <p:cond delay="0"/>
                                          </p:stCondLst>
                                        </p:cTn>
                                        <p:tgtEl>
                                          <p:spTgt spid="118"/>
                                        </p:tgtEl>
                                        <p:attrNameLst>
                                          <p:attrName>style.visibility</p:attrName>
                                        </p:attrNameLst>
                                      </p:cBhvr>
                                      <p:to>
                                        <p:strVal val="visible"/>
                                      </p:to>
                                    </p:set>
                                    <p:animEffect transition="in" filter="wipe(down)">
                                      <p:cBhvr>
                                        <p:cTn id="193" dur="500"/>
                                        <p:tgtEl>
                                          <p:spTgt spid="118"/>
                                        </p:tgtEl>
                                      </p:cBhvr>
                                    </p:animEffect>
                                  </p:childTnLst>
                                </p:cTn>
                              </p:par>
                            </p:childTnLst>
                          </p:cTn>
                        </p:par>
                        <p:par>
                          <p:cTn id="194" fill="hold">
                            <p:stCondLst>
                              <p:cond delay="6500"/>
                            </p:stCondLst>
                            <p:childTnLst>
                              <p:par>
                                <p:cTn id="195" presetID="22" presetClass="entr" presetSubtype="4" fill="hold" nodeType="afterEffect">
                                  <p:stCondLst>
                                    <p:cond delay="0"/>
                                  </p:stCondLst>
                                  <p:childTnLst>
                                    <p:set>
                                      <p:cBhvr>
                                        <p:cTn id="196" dur="1" fill="hold">
                                          <p:stCondLst>
                                            <p:cond delay="0"/>
                                          </p:stCondLst>
                                        </p:cTn>
                                        <p:tgtEl>
                                          <p:spTgt spid="139"/>
                                        </p:tgtEl>
                                        <p:attrNameLst>
                                          <p:attrName>style.visibility</p:attrName>
                                        </p:attrNameLst>
                                      </p:cBhvr>
                                      <p:to>
                                        <p:strVal val="visible"/>
                                      </p:to>
                                    </p:set>
                                    <p:animEffect transition="in" filter="wipe(down)">
                                      <p:cBhvr>
                                        <p:cTn id="197" dur="500"/>
                                        <p:tgtEl>
                                          <p:spTgt spid="139"/>
                                        </p:tgtEl>
                                      </p:cBhvr>
                                    </p:animEffect>
                                  </p:childTnLst>
                                </p:cTn>
                              </p:par>
                              <p:par>
                                <p:cTn id="198" presetID="22" presetClass="entr" presetSubtype="4" fill="hold" nodeType="withEffect">
                                  <p:stCondLst>
                                    <p:cond delay="0"/>
                                  </p:stCondLst>
                                  <p:childTnLst>
                                    <p:set>
                                      <p:cBhvr>
                                        <p:cTn id="199" dur="1" fill="hold">
                                          <p:stCondLst>
                                            <p:cond delay="0"/>
                                          </p:stCondLst>
                                        </p:cTn>
                                        <p:tgtEl>
                                          <p:spTgt spid="190"/>
                                        </p:tgtEl>
                                        <p:attrNameLst>
                                          <p:attrName>style.visibility</p:attrName>
                                        </p:attrNameLst>
                                      </p:cBhvr>
                                      <p:to>
                                        <p:strVal val="visible"/>
                                      </p:to>
                                    </p:set>
                                    <p:animEffect transition="in" filter="wipe(down)">
                                      <p:cBhvr>
                                        <p:cTn id="200" dur="500"/>
                                        <p:tgtEl>
                                          <p:spTgt spid="190"/>
                                        </p:tgtEl>
                                      </p:cBhvr>
                                    </p:animEffect>
                                  </p:childTnLst>
                                </p:cTn>
                              </p:par>
                              <p:par>
                                <p:cTn id="201" presetID="53" presetClass="entr" presetSubtype="16" fill="hold" grpId="0" nodeType="withEffect">
                                  <p:stCondLst>
                                    <p:cond delay="0"/>
                                  </p:stCondLst>
                                  <p:childTnLst>
                                    <p:set>
                                      <p:cBhvr>
                                        <p:cTn id="202" dur="1" fill="hold">
                                          <p:stCondLst>
                                            <p:cond delay="0"/>
                                          </p:stCondLst>
                                        </p:cTn>
                                        <p:tgtEl>
                                          <p:spTgt spid="193"/>
                                        </p:tgtEl>
                                        <p:attrNameLst>
                                          <p:attrName>style.visibility</p:attrName>
                                        </p:attrNameLst>
                                      </p:cBhvr>
                                      <p:to>
                                        <p:strVal val="visible"/>
                                      </p:to>
                                    </p:set>
                                    <p:anim calcmode="lin" valueType="num">
                                      <p:cBhvr>
                                        <p:cTn id="203" dur="500" fill="hold"/>
                                        <p:tgtEl>
                                          <p:spTgt spid="193"/>
                                        </p:tgtEl>
                                        <p:attrNameLst>
                                          <p:attrName>ppt_w</p:attrName>
                                        </p:attrNameLst>
                                      </p:cBhvr>
                                      <p:tavLst>
                                        <p:tav tm="0">
                                          <p:val>
                                            <p:fltVal val="0"/>
                                          </p:val>
                                        </p:tav>
                                        <p:tav tm="100000">
                                          <p:val>
                                            <p:strVal val="#ppt_w"/>
                                          </p:val>
                                        </p:tav>
                                      </p:tavLst>
                                    </p:anim>
                                    <p:anim calcmode="lin" valueType="num">
                                      <p:cBhvr>
                                        <p:cTn id="204" dur="500" fill="hold"/>
                                        <p:tgtEl>
                                          <p:spTgt spid="193"/>
                                        </p:tgtEl>
                                        <p:attrNameLst>
                                          <p:attrName>ppt_h</p:attrName>
                                        </p:attrNameLst>
                                      </p:cBhvr>
                                      <p:tavLst>
                                        <p:tav tm="0">
                                          <p:val>
                                            <p:fltVal val="0"/>
                                          </p:val>
                                        </p:tav>
                                        <p:tav tm="100000">
                                          <p:val>
                                            <p:strVal val="#ppt_h"/>
                                          </p:val>
                                        </p:tav>
                                      </p:tavLst>
                                    </p:anim>
                                    <p:animEffect transition="in" filter="fade">
                                      <p:cBhvr>
                                        <p:cTn id="205" dur="500"/>
                                        <p:tgtEl>
                                          <p:spTgt spid="193"/>
                                        </p:tgtEl>
                                      </p:cBhvr>
                                    </p:animEffect>
                                  </p:childTnLst>
                                </p:cTn>
                              </p:par>
                              <p:par>
                                <p:cTn id="206" presetID="53" presetClass="entr" presetSubtype="16" fill="hold" grpId="0" nodeType="withEffect">
                                  <p:stCondLst>
                                    <p:cond delay="0"/>
                                  </p:stCondLst>
                                  <p:childTnLst>
                                    <p:set>
                                      <p:cBhvr>
                                        <p:cTn id="207" dur="1" fill="hold">
                                          <p:stCondLst>
                                            <p:cond delay="0"/>
                                          </p:stCondLst>
                                        </p:cTn>
                                        <p:tgtEl>
                                          <p:spTgt spid="194"/>
                                        </p:tgtEl>
                                        <p:attrNameLst>
                                          <p:attrName>style.visibility</p:attrName>
                                        </p:attrNameLst>
                                      </p:cBhvr>
                                      <p:to>
                                        <p:strVal val="visible"/>
                                      </p:to>
                                    </p:set>
                                    <p:anim calcmode="lin" valueType="num">
                                      <p:cBhvr>
                                        <p:cTn id="208" dur="500" fill="hold"/>
                                        <p:tgtEl>
                                          <p:spTgt spid="194"/>
                                        </p:tgtEl>
                                        <p:attrNameLst>
                                          <p:attrName>ppt_w</p:attrName>
                                        </p:attrNameLst>
                                      </p:cBhvr>
                                      <p:tavLst>
                                        <p:tav tm="0">
                                          <p:val>
                                            <p:fltVal val="0"/>
                                          </p:val>
                                        </p:tav>
                                        <p:tav tm="100000">
                                          <p:val>
                                            <p:strVal val="#ppt_w"/>
                                          </p:val>
                                        </p:tav>
                                      </p:tavLst>
                                    </p:anim>
                                    <p:anim calcmode="lin" valueType="num">
                                      <p:cBhvr>
                                        <p:cTn id="209" dur="500" fill="hold"/>
                                        <p:tgtEl>
                                          <p:spTgt spid="194"/>
                                        </p:tgtEl>
                                        <p:attrNameLst>
                                          <p:attrName>ppt_h</p:attrName>
                                        </p:attrNameLst>
                                      </p:cBhvr>
                                      <p:tavLst>
                                        <p:tav tm="0">
                                          <p:val>
                                            <p:fltVal val="0"/>
                                          </p:val>
                                        </p:tav>
                                        <p:tav tm="100000">
                                          <p:val>
                                            <p:strVal val="#ppt_h"/>
                                          </p:val>
                                        </p:tav>
                                      </p:tavLst>
                                    </p:anim>
                                    <p:animEffect transition="in" filter="fade">
                                      <p:cBhvr>
                                        <p:cTn id="210" dur="500"/>
                                        <p:tgtEl>
                                          <p:spTgt spid="194"/>
                                        </p:tgtEl>
                                      </p:cBhvr>
                                    </p:animEffect>
                                  </p:childTnLst>
                                </p:cTn>
                              </p:par>
                              <p:par>
                                <p:cTn id="211" presetID="53" presetClass="entr" presetSubtype="16" fill="hold" grpId="0" nodeType="withEffect">
                                  <p:stCondLst>
                                    <p:cond delay="0"/>
                                  </p:stCondLst>
                                  <p:childTnLst>
                                    <p:set>
                                      <p:cBhvr>
                                        <p:cTn id="212" dur="1" fill="hold">
                                          <p:stCondLst>
                                            <p:cond delay="0"/>
                                          </p:stCondLst>
                                        </p:cTn>
                                        <p:tgtEl>
                                          <p:spTgt spid="195"/>
                                        </p:tgtEl>
                                        <p:attrNameLst>
                                          <p:attrName>style.visibility</p:attrName>
                                        </p:attrNameLst>
                                      </p:cBhvr>
                                      <p:to>
                                        <p:strVal val="visible"/>
                                      </p:to>
                                    </p:set>
                                    <p:anim calcmode="lin" valueType="num">
                                      <p:cBhvr>
                                        <p:cTn id="213" dur="500" fill="hold"/>
                                        <p:tgtEl>
                                          <p:spTgt spid="195"/>
                                        </p:tgtEl>
                                        <p:attrNameLst>
                                          <p:attrName>ppt_w</p:attrName>
                                        </p:attrNameLst>
                                      </p:cBhvr>
                                      <p:tavLst>
                                        <p:tav tm="0">
                                          <p:val>
                                            <p:fltVal val="0"/>
                                          </p:val>
                                        </p:tav>
                                        <p:tav tm="100000">
                                          <p:val>
                                            <p:strVal val="#ppt_w"/>
                                          </p:val>
                                        </p:tav>
                                      </p:tavLst>
                                    </p:anim>
                                    <p:anim calcmode="lin" valueType="num">
                                      <p:cBhvr>
                                        <p:cTn id="214" dur="500" fill="hold"/>
                                        <p:tgtEl>
                                          <p:spTgt spid="195"/>
                                        </p:tgtEl>
                                        <p:attrNameLst>
                                          <p:attrName>ppt_h</p:attrName>
                                        </p:attrNameLst>
                                      </p:cBhvr>
                                      <p:tavLst>
                                        <p:tav tm="0">
                                          <p:val>
                                            <p:fltVal val="0"/>
                                          </p:val>
                                        </p:tav>
                                        <p:tav tm="100000">
                                          <p:val>
                                            <p:strVal val="#ppt_h"/>
                                          </p:val>
                                        </p:tav>
                                      </p:tavLst>
                                    </p:anim>
                                    <p:animEffect transition="in" filter="fade">
                                      <p:cBhvr>
                                        <p:cTn id="215" dur="500"/>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p:bldP spid="147" grpId="0"/>
      <p:bldP spid="148" grpId="0"/>
      <p:bldP spid="149" grpId="0"/>
      <p:bldP spid="150" grpId="0"/>
      <p:bldP spid="151" grpId="0"/>
      <p:bldP spid="152" grpId="0"/>
      <p:bldP spid="153" grpId="0"/>
      <p:bldP spid="154" grpId="0"/>
      <p:bldP spid="155" grpId="0"/>
      <p:bldP spid="156" grpId="0"/>
      <p:bldP spid="157" grpId="0"/>
      <p:bldP spid="158" grpId="0"/>
      <p:bldP spid="159" grpId="0"/>
      <p:bldP spid="160" grpId="0"/>
      <p:bldP spid="161" grpId="0"/>
      <p:bldP spid="162" grpId="0"/>
      <p:bldP spid="166" grpId="0"/>
      <p:bldP spid="167" grpId="0"/>
      <p:bldP spid="168" grpId="0"/>
      <p:bldP spid="172" grpId="0"/>
      <p:bldP spid="176" grpId="0"/>
      <p:bldP spid="177" grpId="0"/>
      <p:bldP spid="181" grpId="0"/>
      <p:bldP spid="182" grpId="0"/>
      <p:bldP spid="183" grpId="0"/>
      <p:bldP spid="184" grpId="0"/>
      <p:bldP spid="188" grpId="0"/>
      <p:bldP spid="189" grpId="0"/>
      <p:bldP spid="193" grpId="0"/>
      <p:bldP spid="194" grpId="0"/>
      <p:bldP spid="195" grpId="0"/>
      <p:bldP spid="99" grpId="0"/>
      <p:bldP spid="19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9589" y="1395810"/>
            <a:ext cx="1551098" cy="1461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000138" y="2964660"/>
            <a:ext cx="1493337" cy="1460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309683" y="1463322"/>
            <a:ext cx="1549467" cy="1326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4" name="组合 23"/>
          <p:cNvGrpSpPr/>
          <p:nvPr/>
        </p:nvGrpSpPr>
        <p:grpSpPr>
          <a:xfrm>
            <a:off x="1308052" y="2964049"/>
            <a:ext cx="1619806" cy="1461417"/>
            <a:chOff x="2481508" y="2554055"/>
            <a:chExt cx="1921311" cy="1728197"/>
          </a:xfrm>
          <a:solidFill>
            <a:srgbClr val="7B1B1B"/>
          </a:solidFill>
        </p:grpSpPr>
        <p:sp>
          <p:nvSpPr>
            <p:cNvPr id="25" name="矩形 24"/>
            <p:cNvSpPr/>
            <p:nvPr/>
          </p:nvSpPr>
          <p:spPr>
            <a:xfrm flipV="1">
              <a:off x="2481508" y="2554055"/>
              <a:ext cx="1839814" cy="1728197"/>
            </a:xfrm>
            <a:prstGeom prst="rect">
              <a:avLst/>
            </a:prstGeom>
            <a:solidFill>
              <a:srgbClr val="60761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51"/>
            <p:cNvSpPr txBox="1"/>
            <p:nvPr/>
          </p:nvSpPr>
          <p:spPr>
            <a:xfrm>
              <a:off x="2517750" y="3244756"/>
              <a:ext cx="1885069" cy="910182"/>
            </a:xfrm>
            <a:prstGeom prst="rect">
              <a:avLst/>
            </a:prstGeom>
            <a:noFill/>
          </p:spPr>
          <p:txBody>
            <a:bodyPr wrap="square" rtlCol="0">
              <a:spAutoFit/>
            </a:bodyPr>
            <a:lstStyle/>
            <a:p>
              <a:pPr algn="ctr"/>
              <a:r>
                <a:rPr lang="zh-CN" altLang="en-US" sz="1100" dirty="0">
                  <a:solidFill>
                    <a:schemeClr val="bg1">
                      <a:lumMod val="95000"/>
                    </a:schemeClr>
                  </a:solidFill>
                  <a:latin typeface="微软雅黑" pitchFamily="34" charset="-122"/>
                  <a:ea typeface="微软雅黑" pitchFamily="34" charset="-122"/>
                </a:rPr>
                <a:t>单击此处添加文字阐述，添加简短问题说明文字，具体说明文字在此处添加此处。</a:t>
              </a:r>
            </a:p>
          </p:txBody>
        </p:sp>
        <p:sp>
          <p:nvSpPr>
            <p:cNvPr id="28" name="TextBox 52"/>
            <p:cNvSpPr txBox="1"/>
            <p:nvPr/>
          </p:nvSpPr>
          <p:spPr>
            <a:xfrm>
              <a:off x="2776208" y="2846093"/>
              <a:ext cx="1368152" cy="382158"/>
            </a:xfrm>
            <a:prstGeom prst="rect">
              <a:avLst/>
            </a:prstGeom>
            <a:noFill/>
          </p:spPr>
          <p:txBody>
            <a:bodyPr wrap="square" rtlCol="0">
              <a:spAutoFit/>
            </a:bodyPr>
            <a:lstStyle/>
            <a:p>
              <a:pPr algn="ctr"/>
              <a:r>
                <a:rPr lang="zh-CN" altLang="en-US" sz="1500" b="1" dirty="0">
                  <a:solidFill>
                    <a:schemeClr val="bg1">
                      <a:lumMod val="95000"/>
                    </a:schemeClr>
                  </a:solidFill>
                  <a:latin typeface="微软雅黑" pitchFamily="34" charset="-122"/>
                  <a:ea typeface="微软雅黑" pitchFamily="34" charset="-122"/>
                </a:rPr>
                <a:t>关键词</a:t>
              </a:r>
              <a:endParaRPr lang="en-US" altLang="zh-CN" sz="1500" b="1" dirty="0">
                <a:solidFill>
                  <a:schemeClr val="bg1">
                    <a:lumMod val="95000"/>
                  </a:schemeClr>
                </a:solidFill>
                <a:latin typeface="微软雅黑" pitchFamily="34" charset="-122"/>
                <a:ea typeface="微软雅黑" pitchFamily="34" charset="-122"/>
              </a:endParaRPr>
            </a:p>
          </p:txBody>
        </p:sp>
      </p:grpSp>
      <p:grpSp>
        <p:nvGrpSpPr>
          <p:cNvPr id="29" name="组合 28"/>
          <p:cNvGrpSpPr/>
          <p:nvPr/>
        </p:nvGrpSpPr>
        <p:grpSpPr>
          <a:xfrm>
            <a:off x="2971258" y="1395809"/>
            <a:ext cx="1551098" cy="1461417"/>
            <a:chOff x="4454299" y="699537"/>
            <a:chExt cx="1839814" cy="1728197"/>
          </a:xfrm>
          <a:solidFill>
            <a:srgbClr val="FF6699"/>
          </a:solidFill>
        </p:grpSpPr>
        <p:sp>
          <p:nvSpPr>
            <p:cNvPr id="30" name="矩形 29"/>
            <p:cNvSpPr/>
            <p:nvPr/>
          </p:nvSpPr>
          <p:spPr>
            <a:xfrm flipV="1">
              <a:off x="4454299" y="699537"/>
              <a:ext cx="1839814" cy="1728197"/>
            </a:xfrm>
            <a:prstGeom prst="rect">
              <a:avLst/>
            </a:prstGeom>
            <a:solidFill>
              <a:srgbClr val="53A68F"/>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55"/>
            <p:cNvSpPr txBox="1"/>
            <p:nvPr/>
          </p:nvSpPr>
          <p:spPr>
            <a:xfrm>
              <a:off x="4454301" y="1392293"/>
              <a:ext cx="1839812" cy="910183"/>
            </a:xfrm>
            <a:prstGeom prst="rect">
              <a:avLst/>
            </a:prstGeom>
            <a:noFill/>
          </p:spPr>
          <p:txBody>
            <a:bodyPr wrap="square" rtlCol="0">
              <a:spAutoFit/>
            </a:bodyPr>
            <a:lstStyle/>
            <a:p>
              <a:pPr algn="ctr"/>
              <a:r>
                <a:rPr lang="zh-CN" altLang="en-US" sz="1100" dirty="0">
                  <a:solidFill>
                    <a:schemeClr val="bg1">
                      <a:lumMod val="95000"/>
                    </a:schemeClr>
                  </a:solidFill>
                  <a:latin typeface="微软雅黑" pitchFamily="34" charset="-122"/>
                  <a:ea typeface="微软雅黑" pitchFamily="34" charset="-122"/>
                </a:rPr>
                <a:t>单击此处添加文字阐述，添加简短问题说明文字，具体说明文字在此处添加此处。</a:t>
              </a:r>
            </a:p>
          </p:txBody>
        </p:sp>
        <p:sp>
          <p:nvSpPr>
            <p:cNvPr id="32" name="TextBox 56"/>
            <p:cNvSpPr txBox="1"/>
            <p:nvPr/>
          </p:nvSpPr>
          <p:spPr>
            <a:xfrm>
              <a:off x="4762138" y="1007319"/>
              <a:ext cx="1368152" cy="382158"/>
            </a:xfrm>
            <a:prstGeom prst="rect">
              <a:avLst/>
            </a:prstGeom>
            <a:noFill/>
          </p:spPr>
          <p:txBody>
            <a:bodyPr wrap="square" rtlCol="0">
              <a:spAutoFit/>
            </a:bodyPr>
            <a:lstStyle/>
            <a:p>
              <a:pPr algn="ctr"/>
              <a:r>
                <a:rPr lang="zh-CN" altLang="en-US" sz="1500" b="1" dirty="0">
                  <a:solidFill>
                    <a:schemeClr val="bg1">
                      <a:lumMod val="95000"/>
                    </a:schemeClr>
                  </a:solidFill>
                  <a:latin typeface="微软雅黑" pitchFamily="34" charset="-122"/>
                  <a:ea typeface="微软雅黑" pitchFamily="34" charset="-122"/>
                </a:rPr>
                <a:t>关键词</a:t>
              </a:r>
              <a:endParaRPr lang="en-US" altLang="zh-CN" sz="1500" b="1" dirty="0">
                <a:solidFill>
                  <a:schemeClr val="bg1">
                    <a:lumMod val="95000"/>
                  </a:schemeClr>
                </a:solidFill>
                <a:latin typeface="微软雅黑" pitchFamily="34" charset="-122"/>
                <a:ea typeface="微软雅黑" pitchFamily="34" charset="-122"/>
              </a:endParaRPr>
            </a:p>
          </p:txBody>
        </p:sp>
      </p:grpSp>
      <p:grpSp>
        <p:nvGrpSpPr>
          <p:cNvPr id="41" name="组合 40"/>
          <p:cNvGrpSpPr/>
          <p:nvPr/>
        </p:nvGrpSpPr>
        <p:grpSpPr>
          <a:xfrm>
            <a:off x="4639592" y="2964053"/>
            <a:ext cx="1629752" cy="1461417"/>
            <a:chOff x="6433169" y="2554060"/>
            <a:chExt cx="1933109" cy="1728197"/>
          </a:xfrm>
          <a:solidFill>
            <a:srgbClr val="7B1B1B"/>
          </a:solidFill>
        </p:grpSpPr>
        <p:sp>
          <p:nvSpPr>
            <p:cNvPr id="42" name="矩形 41"/>
            <p:cNvSpPr/>
            <p:nvPr/>
          </p:nvSpPr>
          <p:spPr>
            <a:xfrm flipV="1">
              <a:off x="6433169" y="2554060"/>
              <a:ext cx="1839814" cy="1728197"/>
            </a:xfrm>
            <a:prstGeom prst="rect">
              <a:avLst/>
            </a:prstGeom>
            <a:solidFill>
              <a:srgbClr val="FFC000"/>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59"/>
            <p:cNvSpPr txBox="1"/>
            <p:nvPr/>
          </p:nvSpPr>
          <p:spPr>
            <a:xfrm>
              <a:off x="6433169" y="3244756"/>
              <a:ext cx="1933109" cy="910182"/>
            </a:xfrm>
            <a:prstGeom prst="rect">
              <a:avLst/>
            </a:prstGeom>
            <a:noFill/>
          </p:spPr>
          <p:txBody>
            <a:bodyPr wrap="square" rtlCol="0">
              <a:spAutoFit/>
            </a:bodyPr>
            <a:lstStyle/>
            <a:p>
              <a:pPr algn="ctr"/>
              <a:r>
                <a:rPr lang="zh-CN" altLang="en-US" sz="1100" dirty="0">
                  <a:solidFill>
                    <a:schemeClr val="bg1">
                      <a:lumMod val="95000"/>
                    </a:schemeClr>
                  </a:solidFill>
                  <a:latin typeface="微软雅黑" pitchFamily="34" charset="-122"/>
                  <a:ea typeface="微软雅黑" pitchFamily="34" charset="-122"/>
                </a:rPr>
                <a:t>单击此处添加文字阐述，添加简短问题说明文字，具体说明文字在此处添加此处。</a:t>
              </a:r>
            </a:p>
          </p:txBody>
        </p:sp>
        <p:sp>
          <p:nvSpPr>
            <p:cNvPr id="44" name="TextBox 60"/>
            <p:cNvSpPr txBox="1"/>
            <p:nvPr/>
          </p:nvSpPr>
          <p:spPr>
            <a:xfrm>
              <a:off x="6556781" y="2859782"/>
              <a:ext cx="1625271" cy="382158"/>
            </a:xfrm>
            <a:prstGeom prst="rect">
              <a:avLst/>
            </a:prstGeom>
            <a:noFill/>
          </p:spPr>
          <p:txBody>
            <a:bodyPr wrap="square" rtlCol="0">
              <a:spAutoFit/>
            </a:bodyPr>
            <a:lstStyle/>
            <a:p>
              <a:pPr algn="ctr"/>
              <a:r>
                <a:rPr lang="zh-CN" altLang="en-US" sz="1500" b="1" dirty="0">
                  <a:solidFill>
                    <a:schemeClr val="bg1">
                      <a:lumMod val="95000"/>
                    </a:schemeClr>
                  </a:solidFill>
                  <a:latin typeface="微软雅黑" pitchFamily="34" charset="-122"/>
                  <a:ea typeface="微软雅黑" pitchFamily="34" charset="-122"/>
                </a:rPr>
                <a:t>关键词</a:t>
              </a:r>
              <a:endParaRPr lang="en-US" altLang="zh-CN" sz="1500" b="1" dirty="0">
                <a:solidFill>
                  <a:schemeClr val="bg1">
                    <a:lumMod val="95000"/>
                  </a:schemeClr>
                </a:solidFill>
                <a:latin typeface="微软雅黑" pitchFamily="34" charset="-122"/>
                <a:ea typeface="微软雅黑" pitchFamily="34" charset="-122"/>
              </a:endParaRPr>
            </a:p>
          </p:txBody>
        </p:sp>
      </p:grpSp>
      <p:sp>
        <p:nvSpPr>
          <p:cNvPr id="38"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pic>
        <p:nvPicPr>
          <p:cNvPr id="39" name="Picture 5"/>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333000" y="2964660"/>
            <a:ext cx="1461422" cy="1461422"/>
          </a:xfrm>
          <a:prstGeom prst="rect">
            <a:avLst/>
          </a:prstGeom>
          <a:blipFill>
            <a:blip r:embed="rId7"/>
            <a:stretch>
              <a:fillRect/>
            </a:stretch>
          </a:blipFill>
          <a:ln>
            <a:noFill/>
          </a:ln>
          <a:effectLst/>
          <a:extLst/>
        </p:spPr>
      </p:pic>
      <p:grpSp>
        <p:nvGrpSpPr>
          <p:cNvPr id="40" name="组合 39"/>
          <p:cNvGrpSpPr/>
          <p:nvPr/>
        </p:nvGrpSpPr>
        <p:grpSpPr>
          <a:xfrm>
            <a:off x="6288165" y="1395815"/>
            <a:ext cx="1629752" cy="1461417"/>
            <a:chOff x="6433169" y="2554060"/>
            <a:chExt cx="1933109" cy="1728197"/>
          </a:xfrm>
          <a:solidFill>
            <a:srgbClr val="7B1B1B"/>
          </a:solidFill>
        </p:grpSpPr>
        <p:sp>
          <p:nvSpPr>
            <p:cNvPr id="45" name="矩形 44"/>
            <p:cNvSpPr/>
            <p:nvPr/>
          </p:nvSpPr>
          <p:spPr>
            <a:xfrm flipV="1">
              <a:off x="6433169" y="2554060"/>
              <a:ext cx="1839814" cy="1728197"/>
            </a:xfrm>
            <a:prstGeom prst="rect">
              <a:avLst/>
            </a:prstGeom>
            <a:solidFill>
              <a:srgbClr val="E8A87E"/>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59"/>
            <p:cNvSpPr txBox="1"/>
            <p:nvPr/>
          </p:nvSpPr>
          <p:spPr>
            <a:xfrm>
              <a:off x="6433169" y="3244756"/>
              <a:ext cx="1933109" cy="910182"/>
            </a:xfrm>
            <a:prstGeom prst="rect">
              <a:avLst/>
            </a:prstGeom>
            <a:noFill/>
          </p:spPr>
          <p:txBody>
            <a:bodyPr wrap="square" rtlCol="0">
              <a:spAutoFit/>
            </a:bodyPr>
            <a:lstStyle/>
            <a:p>
              <a:pPr algn="ctr"/>
              <a:r>
                <a:rPr lang="zh-CN" altLang="en-US" sz="1100" dirty="0">
                  <a:solidFill>
                    <a:schemeClr val="bg1">
                      <a:lumMod val="95000"/>
                    </a:schemeClr>
                  </a:solidFill>
                  <a:latin typeface="微软雅黑" pitchFamily="34" charset="-122"/>
                  <a:ea typeface="微软雅黑" pitchFamily="34" charset="-122"/>
                </a:rPr>
                <a:t>单击此处添加文字阐述，添加简短问题说明文字，具体说明文字在此处添加此处。</a:t>
              </a:r>
            </a:p>
          </p:txBody>
        </p:sp>
        <p:sp>
          <p:nvSpPr>
            <p:cNvPr id="47" name="TextBox 60"/>
            <p:cNvSpPr txBox="1"/>
            <p:nvPr/>
          </p:nvSpPr>
          <p:spPr>
            <a:xfrm>
              <a:off x="6556781" y="2859782"/>
              <a:ext cx="1625271" cy="382158"/>
            </a:xfrm>
            <a:prstGeom prst="rect">
              <a:avLst/>
            </a:prstGeom>
            <a:noFill/>
          </p:spPr>
          <p:txBody>
            <a:bodyPr wrap="square" rtlCol="0">
              <a:spAutoFit/>
            </a:bodyPr>
            <a:lstStyle/>
            <a:p>
              <a:pPr algn="ctr"/>
              <a:r>
                <a:rPr lang="zh-CN" altLang="en-US" sz="1500" b="1" dirty="0">
                  <a:solidFill>
                    <a:schemeClr val="bg1">
                      <a:lumMod val="95000"/>
                    </a:schemeClr>
                  </a:solidFill>
                  <a:latin typeface="微软雅黑" pitchFamily="34" charset="-122"/>
                  <a:ea typeface="微软雅黑" pitchFamily="34" charset="-122"/>
                </a:rPr>
                <a:t>关键词</a:t>
              </a:r>
              <a:endParaRPr lang="en-US" altLang="zh-CN" sz="1500" b="1" dirty="0">
                <a:solidFill>
                  <a:schemeClr val="bg1">
                    <a:lumMod val="95000"/>
                  </a:schemeClr>
                </a:solidFill>
                <a:latin typeface="微软雅黑" pitchFamily="34" charset="-122"/>
                <a:ea typeface="微软雅黑" pitchFamily="34" charset="-122"/>
              </a:endParaRPr>
            </a:p>
          </p:txBody>
        </p:sp>
      </p:grpSp>
      <p:sp>
        <p:nvSpPr>
          <p:cNvPr id="26" name="文本框 5"/>
          <p:cNvSpPr txBox="1"/>
          <p:nvPr/>
        </p:nvSpPr>
        <p:spPr>
          <a:xfrm>
            <a:off x="2958623" y="5940007"/>
            <a:ext cx="3295712" cy="530915"/>
          </a:xfrm>
          <a:prstGeom prst="rect">
            <a:avLst/>
          </a:prstGeom>
          <a:noFill/>
          <a:effectLst/>
        </p:spPr>
        <p:txBody>
          <a:bodyPr wrap="square" lIns="68580" tIns="34290" rIns="68580" bIns="34290" rtlCol="0">
            <a:spAutoFit/>
          </a:bodyPr>
          <a:lstStyle>
            <a:defPPr>
              <a:defRPr lang="zh-CN"/>
            </a:defPPr>
            <a:lvl1pPr algn="ctr">
              <a:defRPr sz="3500">
                <a:solidFill>
                  <a:schemeClr val="tx1">
                    <a:lumMod val="50000"/>
                    <a:lumOff val="50000"/>
                  </a:schemeClr>
                </a:solidFill>
                <a:latin typeface="微软雅黑" pitchFamily="34" charset="-122"/>
                <a:ea typeface="微软雅黑" pitchFamily="34" charset="-122"/>
              </a:defRPr>
            </a:lvl1pPr>
          </a:lstStyle>
          <a:p>
            <a:r>
              <a:rPr lang="zh-CN" altLang="en-US" sz="3000" dirty="0" smtClean="0"/>
              <a:t>字符延长</a:t>
            </a:r>
            <a:endParaRPr lang="zh-CN" altLang="en-US" sz="3000" dirty="0"/>
          </a:p>
        </p:txBody>
      </p:sp>
    </p:spTree>
    <p:extLst>
      <p:ext uri="{BB962C8B-B14F-4D97-AF65-F5344CB8AC3E}">
        <p14:creationId xmlns:p14="http://schemas.microsoft.com/office/powerpoint/2010/main" val="147982810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8" presetClass="emph" presetSubtype="0" fill="hold" nodeType="withEffect">
                                  <p:stCondLst>
                                    <p:cond delay="0"/>
                                  </p:stCondLst>
                                  <p:childTnLst>
                                    <p:animRot by="21600000">
                                      <p:cBhvr>
                                        <p:cTn id="24" dur="500" fill="hold"/>
                                        <p:tgtEl>
                                          <p:spTgt spid="23"/>
                                        </p:tgtEl>
                                        <p:attrNameLst>
                                          <p:attrName>r</p:attrName>
                                        </p:attrNameLst>
                                      </p:cBhvr>
                                    </p:animRot>
                                  </p:childTnLst>
                                </p:cTn>
                              </p:par>
                              <p:par>
                                <p:cTn id="25" presetID="8" presetClass="emph" presetSubtype="0" fill="hold" nodeType="withEffect">
                                  <p:stCondLst>
                                    <p:cond delay="0"/>
                                  </p:stCondLst>
                                  <p:childTnLst>
                                    <p:animRot by="-43200000">
                                      <p:cBhvr>
                                        <p:cTn id="26" dur="500" fill="hold"/>
                                        <p:tgtEl>
                                          <p:spTgt spid="24"/>
                                        </p:tgtEl>
                                        <p:attrNameLst>
                                          <p:attrName>r</p:attrName>
                                        </p:attrNameLst>
                                      </p:cBhvr>
                                    </p:animRot>
                                  </p:childTnLst>
                                </p:cTn>
                              </p:par>
                              <p:par>
                                <p:cTn id="27" presetID="8" presetClass="emph" presetSubtype="0" fill="hold" nodeType="withEffect">
                                  <p:stCondLst>
                                    <p:cond delay="0"/>
                                  </p:stCondLst>
                                  <p:childTnLst>
                                    <p:animRot by="-43200000">
                                      <p:cBhvr>
                                        <p:cTn id="28" dur="500" fill="hold"/>
                                        <p:tgtEl>
                                          <p:spTgt spid="29"/>
                                        </p:tgtEl>
                                        <p:attrNameLst>
                                          <p:attrName>r</p:attrName>
                                        </p:attrNameLst>
                                      </p:cBhvr>
                                    </p:animRot>
                                  </p:childTnLst>
                                </p:cTn>
                              </p:par>
                              <p:par>
                                <p:cTn id="29" presetID="8" presetClass="emph" presetSubtype="0" fill="hold" nodeType="withEffect">
                                  <p:stCondLst>
                                    <p:cond delay="0"/>
                                  </p:stCondLst>
                                  <p:childTnLst>
                                    <p:animRot by="21600000">
                                      <p:cBhvr>
                                        <p:cTn id="30" dur="500" fill="hold"/>
                                        <p:tgtEl>
                                          <p:spTgt spid="22"/>
                                        </p:tgtEl>
                                        <p:attrNameLst>
                                          <p:attrName>r</p:attrName>
                                        </p:attrNameLst>
                                      </p:cBhvr>
                                    </p:animRot>
                                  </p:childTnLst>
                                </p:cTn>
                              </p:par>
                              <p:par>
                                <p:cTn id="31" presetID="8" presetClass="emph" presetSubtype="0" fill="hold" nodeType="withEffect">
                                  <p:stCondLst>
                                    <p:cond delay="0"/>
                                  </p:stCondLst>
                                  <p:childTnLst>
                                    <p:animRot by="21600000">
                                      <p:cBhvr>
                                        <p:cTn id="32" dur="500" fill="hold"/>
                                        <p:tgtEl>
                                          <p:spTgt spid="21"/>
                                        </p:tgtEl>
                                        <p:attrNameLst>
                                          <p:attrName>r</p:attrName>
                                        </p:attrNameLst>
                                      </p:cBhvr>
                                    </p:animRot>
                                  </p:childTnLst>
                                </p:cTn>
                              </p:par>
                              <p:par>
                                <p:cTn id="33" presetID="8" presetClass="emph" presetSubtype="0" fill="hold" nodeType="withEffect">
                                  <p:stCondLst>
                                    <p:cond delay="0"/>
                                  </p:stCondLst>
                                  <p:childTnLst>
                                    <p:animRot by="-43200000">
                                      <p:cBhvr>
                                        <p:cTn id="34" dur="500" fill="hold"/>
                                        <p:tgtEl>
                                          <p:spTgt spid="41"/>
                                        </p:tgtEl>
                                        <p:attrNameLst>
                                          <p:attrName>r</p:attrName>
                                        </p:attrNameLst>
                                      </p:cBhvr>
                                    </p:animRot>
                                  </p:childTnLst>
                                </p:cTn>
                              </p:par>
                              <p:par>
                                <p:cTn id="35" presetID="2" presetClass="entr" presetSubtype="1"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0-#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ppt_x"/>
                                          </p:val>
                                        </p:tav>
                                        <p:tav tm="100000">
                                          <p:val>
                                            <p:strVal val="#ppt_x"/>
                                          </p:val>
                                        </p:tav>
                                      </p:tavLst>
                                    </p:anim>
                                    <p:anim calcmode="lin" valueType="num">
                                      <p:cBhvr additive="base">
                                        <p:cTn id="42" dur="500" fill="hold"/>
                                        <p:tgtEl>
                                          <p:spTgt spid="24"/>
                                        </p:tgtEl>
                                        <p:attrNameLst>
                                          <p:attrName>ppt_y</p:attrName>
                                        </p:attrNameLst>
                                      </p:cBhvr>
                                      <p:tavLst>
                                        <p:tav tm="0">
                                          <p:val>
                                            <p:strVal val="1+#ppt_h/2"/>
                                          </p:val>
                                        </p:tav>
                                        <p:tav tm="100000">
                                          <p:val>
                                            <p:strVal val="#ppt_y"/>
                                          </p:val>
                                        </p:tav>
                                      </p:tavLst>
                                    </p:anim>
                                  </p:childTnLst>
                                </p:cTn>
                              </p:par>
                              <p:par>
                                <p:cTn id="43" presetID="2" presetClass="entr" presetSubtype="3"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500" fill="hold"/>
                                        <p:tgtEl>
                                          <p:spTgt spid="29"/>
                                        </p:tgtEl>
                                        <p:attrNameLst>
                                          <p:attrName>ppt_x</p:attrName>
                                        </p:attrNameLst>
                                      </p:cBhvr>
                                      <p:tavLst>
                                        <p:tav tm="0">
                                          <p:val>
                                            <p:strVal val="1+#ppt_w/2"/>
                                          </p:val>
                                        </p:tav>
                                        <p:tav tm="100000">
                                          <p:val>
                                            <p:strVal val="#ppt_x"/>
                                          </p:val>
                                        </p:tav>
                                      </p:tavLst>
                                    </p:anim>
                                    <p:anim calcmode="lin" valueType="num">
                                      <p:cBhvr additive="base">
                                        <p:cTn id="46" dur="500" fill="hold"/>
                                        <p:tgtEl>
                                          <p:spTgt spid="29"/>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1+#ppt_w/2"/>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1+#ppt_w/2"/>
                                          </p:val>
                                        </p:tav>
                                        <p:tav tm="100000">
                                          <p:val>
                                            <p:strVal val="#ppt_x"/>
                                          </p:val>
                                        </p:tav>
                                      </p:tavLst>
                                    </p:anim>
                                    <p:anim calcmode="lin" valueType="num">
                                      <p:cBhvr additive="base">
                                        <p:cTn id="54" dur="500" fill="hold"/>
                                        <p:tgtEl>
                                          <p:spTgt spid="21"/>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500" fill="hold"/>
                                        <p:tgtEl>
                                          <p:spTgt spid="41"/>
                                        </p:tgtEl>
                                        <p:attrNameLst>
                                          <p:attrName>ppt_x</p:attrName>
                                        </p:attrNameLst>
                                      </p:cBhvr>
                                      <p:tavLst>
                                        <p:tav tm="0">
                                          <p:val>
                                            <p:strVal val="1+#ppt_w/2"/>
                                          </p:val>
                                        </p:tav>
                                        <p:tav tm="100000">
                                          <p:val>
                                            <p:strVal val="#ppt_x"/>
                                          </p:val>
                                        </p:tav>
                                      </p:tavLst>
                                    </p:anim>
                                    <p:anim calcmode="lin" valueType="num">
                                      <p:cBhvr additive="base">
                                        <p:cTn id="58" dur="500" fill="hold"/>
                                        <p:tgtEl>
                                          <p:spTgt spid="41"/>
                                        </p:tgtEl>
                                        <p:attrNameLst>
                                          <p:attrName>ppt_y</p:attrName>
                                        </p:attrNameLst>
                                      </p:cBhvr>
                                      <p:tavLst>
                                        <p:tav tm="0">
                                          <p:val>
                                            <p:strVal val="#ppt_y"/>
                                          </p:val>
                                        </p:tav>
                                        <p:tav tm="100000">
                                          <p:val>
                                            <p:strVal val="#ppt_y"/>
                                          </p:val>
                                        </p:tav>
                                      </p:tavLst>
                                    </p:anim>
                                  </p:childTnLst>
                                </p:cTn>
                              </p:par>
                              <p:par>
                                <p:cTn id="59" presetID="10" presetClass="entr" presetSubtype="0" fill="hold" nodeType="with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childTnLst>
                                </p:cTn>
                              </p:par>
                              <p:par>
                                <p:cTn id="62" presetID="10" presetClass="entr" presetSubtype="0" fill="hold" nodeType="with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par>
                                <p:cTn id="65" presetID="8" presetClass="emph" presetSubtype="0" fill="hold" nodeType="withEffect">
                                  <p:stCondLst>
                                    <p:cond delay="0"/>
                                  </p:stCondLst>
                                  <p:childTnLst>
                                    <p:animRot by="21600000">
                                      <p:cBhvr>
                                        <p:cTn id="66" dur="500" fill="hold"/>
                                        <p:tgtEl>
                                          <p:spTgt spid="39"/>
                                        </p:tgtEl>
                                        <p:attrNameLst>
                                          <p:attrName>r</p:attrName>
                                        </p:attrNameLst>
                                      </p:cBhvr>
                                    </p:animRot>
                                  </p:childTnLst>
                                </p:cTn>
                              </p:par>
                              <p:par>
                                <p:cTn id="67" presetID="8" presetClass="emph" presetSubtype="0" fill="hold" nodeType="withEffect">
                                  <p:stCondLst>
                                    <p:cond delay="0"/>
                                  </p:stCondLst>
                                  <p:childTnLst>
                                    <p:animRot by="-43200000">
                                      <p:cBhvr>
                                        <p:cTn id="68" dur="500" fill="hold"/>
                                        <p:tgtEl>
                                          <p:spTgt spid="40"/>
                                        </p:tgtEl>
                                        <p:attrNameLst>
                                          <p:attrName>r</p:attrName>
                                        </p:attrNameLst>
                                      </p:cBhvr>
                                    </p:animRot>
                                  </p:childTnLst>
                                </p:cTn>
                              </p:par>
                              <p:par>
                                <p:cTn id="69" presetID="2" presetClass="entr" presetSubtype="2" fill="hold" nodeType="with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500" fill="hold"/>
                                        <p:tgtEl>
                                          <p:spTgt spid="39"/>
                                        </p:tgtEl>
                                        <p:attrNameLst>
                                          <p:attrName>ppt_x</p:attrName>
                                        </p:attrNameLst>
                                      </p:cBhvr>
                                      <p:tavLst>
                                        <p:tav tm="0">
                                          <p:val>
                                            <p:strVal val="1+#ppt_w/2"/>
                                          </p:val>
                                        </p:tav>
                                        <p:tav tm="100000">
                                          <p:val>
                                            <p:strVal val="#ppt_x"/>
                                          </p:val>
                                        </p:tav>
                                      </p:tavLst>
                                    </p:anim>
                                    <p:anim calcmode="lin" valueType="num">
                                      <p:cBhvr additive="base">
                                        <p:cTn id="72" dur="500" fill="hold"/>
                                        <p:tgtEl>
                                          <p:spTgt spid="39"/>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0"/>
                                  </p:stCondLst>
                                  <p:childTnLst>
                                    <p:set>
                                      <p:cBhvr>
                                        <p:cTn id="74" dur="1" fill="hold">
                                          <p:stCondLst>
                                            <p:cond delay="0"/>
                                          </p:stCondLst>
                                        </p:cTn>
                                        <p:tgtEl>
                                          <p:spTgt spid="40"/>
                                        </p:tgtEl>
                                        <p:attrNameLst>
                                          <p:attrName>style.visibility</p:attrName>
                                        </p:attrNameLst>
                                      </p:cBhvr>
                                      <p:to>
                                        <p:strVal val="visible"/>
                                      </p:to>
                                    </p:set>
                                    <p:anim calcmode="lin" valueType="num">
                                      <p:cBhvr additive="base">
                                        <p:cTn id="75" dur="500" fill="hold"/>
                                        <p:tgtEl>
                                          <p:spTgt spid="40"/>
                                        </p:tgtEl>
                                        <p:attrNameLst>
                                          <p:attrName>ppt_x</p:attrName>
                                        </p:attrNameLst>
                                      </p:cBhvr>
                                      <p:tavLst>
                                        <p:tav tm="0">
                                          <p:val>
                                            <p:strVal val="1+#ppt_w/2"/>
                                          </p:val>
                                        </p:tav>
                                        <p:tav tm="100000">
                                          <p:val>
                                            <p:strVal val="#ppt_x"/>
                                          </p:val>
                                        </p:tav>
                                      </p:tavLst>
                                    </p:anim>
                                    <p:anim calcmode="lin" valueType="num">
                                      <p:cBhvr additive="base">
                                        <p:cTn id="76" dur="500" fill="hold"/>
                                        <p:tgtEl>
                                          <p:spTgt spid="40"/>
                                        </p:tgtEl>
                                        <p:attrNameLst>
                                          <p:attrName>ppt_y</p:attrName>
                                        </p:attrNameLst>
                                      </p:cBhvr>
                                      <p:tavLst>
                                        <p:tav tm="0">
                                          <p:val>
                                            <p:strVal val="#ppt_y"/>
                                          </p:val>
                                        </p:tav>
                                        <p:tav tm="100000">
                                          <p:val>
                                            <p:strVal val="#ppt_y"/>
                                          </p:val>
                                        </p:tav>
                                      </p:tavLst>
                                    </p:anim>
                                  </p:childTnLst>
                                </p:cTn>
                              </p:par>
                            </p:childTnLst>
                          </p:cTn>
                        </p:par>
                        <p:par>
                          <p:cTn id="77" fill="hold">
                            <p:stCondLst>
                              <p:cond delay="500"/>
                            </p:stCondLst>
                            <p:childTnLst>
                              <p:par>
                                <p:cTn id="78" presetID="22" presetClass="entr" presetSubtype="8" fill="hold" grpId="0" nodeType="after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17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2" name="组合 181"/>
          <p:cNvGrpSpPr/>
          <p:nvPr/>
        </p:nvGrpSpPr>
        <p:grpSpPr>
          <a:xfrm>
            <a:off x="1502560" y="1840253"/>
            <a:ext cx="1345134" cy="2142937"/>
            <a:chOff x="5002213" y="1679576"/>
            <a:chExt cx="2187576" cy="3484562"/>
          </a:xfrm>
        </p:grpSpPr>
        <p:sp>
          <p:nvSpPr>
            <p:cNvPr id="183" name="Freeform 5"/>
            <p:cNvSpPr>
              <a:spLocks/>
            </p:cNvSpPr>
            <p:nvPr/>
          </p:nvSpPr>
          <p:spPr bwMode="auto">
            <a:xfrm>
              <a:off x="6015038" y="2838451"/>
              <a:ext cx="658813" cy="658813"/>
            </a:xfrm>
            <a:custGeom>
              <a:avLst/>
              <a:gdLst>
                <a:gd name="T0" fmla="*/ 88 w 175"/>
                <a:gd name="T1" fmla="*/ 0 h 175"/>
                <a:gd name="T2" fmla="*/ 175 w 175"/>
                <a:gd name="T3" fmla="*/ 87 h 175"/>
                <a:gd name="T4" fmla="*/ 175 w 175"/>
                <a:gd name="T5" fmla="*/ 89 h 175"/>
                <a:gd name="T6" fmla="*/ 162 w 175"/>
                <a:gd name="T7" fmla="*/ 87 h 175"/>
                <a:gd name="T8" fmla="*/ 148 w 175"/>
                <a:gd name="T9" fmla="*/ 99 h 175"/>
                <a:gd name="T10" fmla="*/ 135 w 175"/>
                <a:gd name="T11" fmla="*/ 113 h 175"/>
                <a:gd name="T12" fmla="*/ 158 w 175"/>
                <a:gd name="T13" fmla="*/ 93 h 175"/>
                <a:gd name="T14" fmla="*/ 175 w 175"/>
                <a:gd name="T15" fmla="*/ 91 h 175"/>
                <a:gd name="T16" fmla="*/ 174 w 175"/>
                <a:gd name="T17" fmla="*/ 101 h 175"/>
                <a:gd name="T18" fmla="*/ 162 w 175"/>
                <a:gd name="T19" fmla="*/ 100 h 175"/>
                <a:gd name="T20" fmla="*/ 151 w 175"/>
                <a:gd name="T21" fmla="*/ 110 h 175"/>
                <a:gd name="T22" fmla="*/ 115 w 175"/>
                <a:gd name="T23" fmla="*/ 135 h 175"/>
                <a:gd name="T24" fmla="*/ 106 w 175"/>
                <a:gd name="T25" fmla="*/ 136 h 175"/>
                <a:gd name="T26" fmla="*/ 141 w 175"/>
                <a:gd name="T27" fmla="*/ 127 h 175"/>
                <a:gd name="T28" fmla="*/ 171 w 175"/>
                <a:gd name="T29" fmla="*/ 115 h 175"/>
                <a:gd name="T30" fmla="*/ 169 w 175"/>
                <a:gd name="T31" fmla="*/ 118 h 175"/>
                <a:gd name="T32" fmla="*/ 156 w 175"/>
                <a:gd name="T33" fmla="*/ 117 h 175"/>
                <a:gd name="T34" fmla="*/ 90 w 175"/>
                <a:gd name="T35" fmla="*/ 131 h 175"/>
                <a:gd name="T36" fmla="*/ 88 w 175"/>
                <a:gd name="T37" fmla="*/ 131 h 175"/>
                <a:gd name="T38" fmla="*/ 116 w 175"/>
                <a:gd name="T39" fmla="*/ 145 h 175"/>
                <a:gd name="T40" fmla="*/ 134 w 175"/>
                <a:gd name="T41" fmla="*/ 143 h 175"/>
                <a:gd name="T42" fmla="*/ 163 w 175"/>
                <a:gd name="T43" fmla="*/ 129 h 175"/>
                <a:gd name="T44" fmla="*/ 166 w 175"/>
                <a:gd name="T45" fmla="*/ 126 h 175"/>
                <a:gd name="T46" fmla="*/ 88 w 175"/>
                <a:gd name="T47" fmla="*/ 175 h 175"/>
                <a:gd name="T48" fmla="*/ 0 w 175"/>
                <a:gd name="T49" fmla="*/ 87 h 175"/>
                <a:gd name="T50" fmla="*/ 88 w 175"/>
                <a:gd name="T51"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5" h="175">
                  <a:moveTo>
                    <a:pt x="88" y="0"/>
                  </a:moveTo>
                  <a:cubicBezTo>
                    <a:pt x="136" y="0"/>
                    <a:pt x="175" y="39"/>
                    <a:pt x="175" y="87"/>
                  </a:cubicBezTo>
                  <a:cubicBezTo>
                    <a:pt x="175" y="88"/>
                    <a:pt x="175" y="88"/>
                    <a:pt x="175" y="89"/>
                  </a:cubicBezTo>
                  <a:cubicBezTo>
                    <a:pt x="173" y="87"/>
                    <a:pt x="168" y="84"/>
                    <a:pt x="162" y="87"/>
                  </a:cubicBezTo>
                  <a:cubicBezTo>
                    <a:pt x="156" y="88"/>
                    <a:pt x="151" y="94"/>
                    <a:pt x="148" y="99"/>
                  </a:cubicBezTo>
                  <a:cubicBezTo>
                    <a:pt x="143" y="109"/>
                    <a:pt x="139" y="112"/>
                    <a:pt x="135" y="113"/>
                  </a:cubicBezTo>
                  <a:cubicBezTo>
                    <a:pt x="142" y="115"/>
                    <a:pt x="150" y="100"/>
                    <a:pt x="158" y="93"/>
                  </a:cubicBezTo>
                  <a:cubicBezTo>
                    <a:pt x="166" y="87"/>
                    <a:pt x="171" y="90"/>
                    <a:pt x="175" y="91"/>
                  </a:cubicBezTo>
                  <a:cubicBezTo>
                    <a:pt x="175" y="94"/>
                    <a:pt x="175" y="98"/>
                    <a:pt x="174" y="101"/>
                  </a:cubicBezTo>
                  <a:cubicBezTo>
                    <a:pt x="173" y="97"/>
                    <a:pt x="169" y="95"/>
                    <a:pt x="162" y="100"/>
                  </a:cubicBezTo>
                  <a:cubicBezTo>
                    <a:pt x="161" y="100"/>
                    <a:pt x="155" y="105"/>
                    <a:pt x="151" y="110"/>
                  </a:cubicBezTo>
                  <a:cubicBezTo>
                    <a:pt x="138" y="126"/>
                    <a:pt x="125" y="133"/>
                    <a:pt x="115" y="135"/>
                  </a:cubicBezTo>
                  <a:cubicBezTo>
                    <a:pt x="112" y="135"/>
                    <a:pt x="108" y="135"/>
                    <a:pt x="106" y="136"/>
                  </a:cubicBezTo>
                  <a:cubicBezTo>
                    <a:pt x="107" y="137"/>
                    <a:pt x="123" y="141"/>
                    <a:pt x="141" y="127"/>
                  </a:cubicBezTo>
                  <a:cubicBezTo>
                    <a:pt x="152" y="118"/>
                    <a:pt x="166" y="101"/>
                    <a:pt x="171" y="115"/>
                  </a:cubicBezTo>
                  <a:cubicBezTo>
                    <a:pt x="170" y="116"/>
                    <a:pt x="170" y="117"/>
                    <a:pt x="169" y="118"/>
                  </a:cubicBezTo>
                  <a:cubicBezTo>
                    <a:pt x="169" y="114"/>
                    <a:pt x="163" y="113"/>
                    <a:pt x="156" y="117"/>
                  </a:cubicBezTo>
                  <a:cubicBezTo>
                    <a:pt x="137" y="130"/>
                    <a:pt x="121" y="150"/>
                    <a:pt x="90" y="131"/>
                  </a:cubicBezTo>
                  <a:cubicBezTo>
                    <a:pt x="88" y="129"/>
                    <a:pt x="88" y="131"/>
                    <a:pt x="88" y="131"/>
                  </a:cubicBezTo>
                  <a:cubicBezTo>
                    <a:pt x="97" y="142"/>
                    <a:pt x="111" y="145"/>
                    <a:pt x="116" y="145"/>
                  </a:cubicBezTo>
                  <a:cubicBezTo>
                    <a:pt x="123" y="145"/>
                    <a:pt x="128" y="144"/>
                    <a:pt x="134" y="143"/>
                  </a:cubicBezTo>
                  <a:cubicBezTo>
                    <a:pt x="145" y="141"/>
                    <a:pt x="155" y="135"/>
                    <a:pt x="163" y="129"/>
                  </a:cubicBezTo>
                  <a:cubicBezTo>
                    <a:pt x="164" y="128"/>
                    <a:pt x="165" y="127"/>
                    <a:pt x="166" y="126"/>
                  </a:cubicBezTo>
                  <a:cubicBezTo>
                    <a:pt x="152" y="155"/>
                    <a:pt x="122" y="175"/>
                    <a:pt x="88" y="175"/>
                  </a:cubicBezTo>
                  <a:cubicBezTo>
                    <a:pt x="39" y="175"/>
                    <a:pt x="0" y="135"/>
                    <a:pt x="0" y="87"/>
                  </a:cubicBezTo>
                  <a:cubicBezTo>
                    <a:pt x="0" y="39"/>
                    <a:pt x="39" y="0"/>
                    <a:pt x="88" y="0"/>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6"/>
            <p:cNvSpPr>
              <a:spLocks/>
            </p:cNvSpPr>
            <p:nvPr/>
          </p:nvSpPr>
          <p:spPr bwMode="auto">
            <a:xfrm>
              <a:off x="5148263" y="2717801"/>
              <a:ext cx="1089025" cy="744538"/>
            </a:xfrm>
            <a:custGeom>
              <a:avLst/>
              <a:gdLst>
                <a:gd name="T0" fmla="*/ 278 w 289"/>
                <a:gd name="T1" fmla="*/ 0 h 198"/>
                <a:gd name="T2" fmla="*/ 289 w 289"/>
                <a:gd name="T3" fmla="*/ 54 h 198"/>
                <a:gd name="T4" fmla="*/ 144 w 289"/>
                <a:gd name="T5" fmla="*/ 198 h 198"/>
                <a:gd name="T6" fmla="*/ 73 w 289"/>
                <a:gd name="T7" fmla="*/ 180 h 198"/>
                <a:gd name="T8" fmla="*/ 73 w 289"/>
                <a:gd name="T9" fmla="*/ 180 h 198"/>
                <a:gd name="T10" fmla="*/ 124 w 289"/>
                <a:gd name="T11" fmla="*/ 178 h 198"/>
                <a:gd name="T12" fmla="*/ 123 w 289"/>
                <a:gd name="T13" fmla="*/ 177 h 198"/>
                <a:gd name="T14" fmla="*/ 39 w 289"/>
                <a:gd name="T15" fmla="*/ 153 h 198"/>
                <a:gd name="T16" fmla="*/ 39 w 289"/>
                <a:gd name="T17" fmla="*/ 153 h 198"/>
                <a:gd name="T18" fmla="*/ 81 w 289"/>
                <a:gd name="T19" fmla="*/ 170 h 198"/>
                <a:gd name="T20" fmla="*/ 110 w 289"/>
                <a:gd name="T21" fmla="*/ 174 h 198"/>
                <a:gd name="T22" fmla="*/ 158 w 289"/>
                <a:gd name="T23" fmla="*/ 160 h 198"/>
                <a:gd name="T24" fmla="*/ 153 w 289"/>
                <a:gd name="T25" fmla="*/ 159 h 198"/>
                <a:gd name="T26" fmla="*/ 49 w 289"/>
                <a:gd name="T27" fmla="*/ 133 h 198"/>
                <a:gd name="T28" fmla="*/ 22 w 289"/>
                <a:gd name="T29" fmla="*/ 130 h 198"/>
                <a:gd name="T30" fmla="*/ 20 w 289"/>
                <a:gd name="T31" fmla="*/ 127 h 198"/>
                <a:gd name="T32" fmla="*/ 21 w 289"/>
                <a:gd name="T33" fmla="*/ 123 h 198"/>
                <a:gd name="T34" fmla="*/ 25 w 289"/>
                <a:gd name="T35" fmla="*/ 118 h 198"/>
                <a:gd name="T36" fmla="*/ 71 w 289"/>
                <a:gd name="T37" fmla="*/ 143 h 198"/>
                <a:gd name="T38" fmla="*/ 127 w 289"/>
                <a:gd name="T39" fmla="*/ 164 h 198"/>
                <a:gd name="T40" fmla="*/ 114 w 289"/>
                <a:gd name="T41" fmla="*/ 162 h 198"/>
                <a:gd name="T42" fmla="*/ 59 w 289"/>
                <a:gd name="T43" fmla="*/ 123 h 198"/>
                <a:gd name="T44" fmla="*/ 41 w 289"/>
                <a:gd name="T45" fmla="*/ 106 h 198"/>
                <a:gd name="T46" fmla="*/ 16 w 289"/>
                <a:gd name="T47" fmla="*/ 120 h 198"/>
                <a:gd name="T48" fmla="*/ 0 w 289"/>
                <a:gd name="T49" fmla="*/ 54 h 198"/>
                <a:gd name="T50" fmla="*/ 3 w 289"/>
                <a:gd name="T51" fmla="*/ 23 h 198"/>
                <a:gd name="T52" fmla="*/ 132 w 289"/>
                <a:gd name="T53" fmla="*/ 79 h 198"/>
                <a:gd name="T54" fmla="*/ 278 w 289"/>
                <a:gd name="T5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9" h="198">
                  <a:moveTo>
                    <a:pt x="278" y="0"/>
                  </a:moveTo>
                  <a:cubicBezTo>
                    <a:pt x="285" y="17"/>
                    <a:pt x="289" y="35"/>
                    <a:pt x="289" y="54"/>
                  </a:cubicBezTo>
                  <a:cubicBezTo>
                    <a:pt x="289" y="134"/>
                    <a:pt x="224" y="198"/>
                    <a:pt x="144" y="198"/>
                  </a:cubicBezTo>
                  <a:cubicBezTo>
                    <a:pt x="118" y="198"/>
                    <a:pt x="94" y="192"/>
                    <a:pt x="73" y="180"/>
                  </a:cubicBezTo>
                  <a:cubicBezTo>
                    <a:pt x="73" y="180"/>
                    <a:pt x="73" y="180"/>
                    <a:pt x="73" y="180"/>
                  </a:cubicBezTo>
                  <a:cubicBezTo>
                    <a:pt x="83" y="182"/>
                    <a:pt x="109" y="184"/>
                    <a:pt x="124" y="178"/>
                  </a:cubicBezTo>
                  <a:cubicBezTo>
                    <a:pt x="124" y="177"/>
                    <a:pt x="124" y="177"/>
                    <a:pt x="123" y="177"/>
                  </a:cubicBezTo>
                  <a:cubicBezTo>
                    <a:pt x="95" y="181"/>
                    <a:pt x="56" y="170"/>
                    <a:pt x="39" y="153"/>
                  </a:cubicBezTo>
                  <a:cubicBezTo>
                    <a:pt x="39" y="153"/>
                    <a:pt x="39" y="153"/>
                    <a:pt x="39" y="153"/>
                  </a:cubicBezTo>
                  <a:cubicBezTo>
                    <a:pt x="51" y="160"/>
                    <a:pt x="68" y="166"/>
                    <a:pt x="81" y="170"/>
                  </a:cubicBezTo>
                  <a:cubicBezTo>
                    <a:pt x="91" y="172"/>
                    <a:pt x="100" y="174"/>
                    <a:pt x="110" y="174"/>
                  </a:cubicBezTo>
                  <a:cubicBezTo>
                    <a:pt x="119" y="175"/>
                    <a:pt x="141" y="173"/>
                    <a:pt x="158" y="160"/>
                  </a:cubicBezTo>
                  <a:cubicBezTo>
                    <a:pt x="158" y="159"/>
                    <a:pt x="158" y="157"/>
                    <a:pt x="153" y="159"/>
                  </a:cubicBezTo>
                  <a:cubicBezTo>
                    <a:pt x="101" y="182"/>
                    <a:pt x="75" y="153"/>
                    <a:pt x="49" y="133"/>
                  </a:cubicBezTo>
                  <a:cubicBezTo>
                    <a:pt x="36" y="123"/>
                    <a:pt x="23" y="123"/>
                    <a:pt x="22" y="130"/>
                  </a:cubicBezTo>
                  <a:cubicBezTo>
                    <a:pt x="21" y="129"/>
                    <a:pt x="20" y="128"/>
                    <a:pt x="20" y="127"/>
                  </a:cubicBezTo>
                  <a:cubicBezTo>
                    <a:pt x="20" y="126"/>
                    <a:pt x="20" y="124"/>
                    <a:pt x="21" y="123"/>
                  </a:cubicBezTo>
                  <a:cubicBezTo>
                    <a:pt x="22" y="121"/>
                    <a:pt x="24" y="119"/>
                    <a:pt x="25" y="118"/>
                  </a:cubicBezTo>
                  <a:cubicBezTo>
                    <a:pt x="36" y="108"/>
                    <a:pt x="64" y="136"/>
                    <a:pt x="71" y="143"/>
                  </a:cubicBezTo>
                  <a:cubicBezTo>
                    <a:pt x="95" y="165"/>
                    <a:pt x="121" y="167"/>
                    <a:pt x="127" y="164"/>
                  </a:cubicBezTo>
                  <a:cubicBezTo>
                    <a:pt x="125" y="163"/>
                    <a:pt x="119" y="163"/>
                    <a:pt x="114" y="162"/>
                  </a:cubicBezTo>
                  <a:cubicBezTo>
                    <a:pt x="98" y="158"/>
                    <a:pt x="77" y="148"/>
                    <a:pt x="59" y="123"/>
                  </a:cubicBezTo>
                  <a:cubicBezTo>
                    <a:pt x="54" y="116"/>
                    <a:pt x="44" y="107"/>
                    <a:pt x="41" y="106"/>
                  </a:cubicBezTo>
                  <a:cubicBezTo>
                    <a:pt x="23" y="93"/>
                    <a:pt x="17" y="108"/>
                    <a:pt x="16" y="120"/>
                  </a:cubicBezTo>
                  <a:cubicBezTo>
                    <a:pt x="6" y="100"/>
                    <a:pt x="0" y="78"/>
                    <a:pt x="0" y="54"/>
                  </a:cubicBezTo>
                  <a:cubicBezTo>
                    <a:pt x="0" y="43"/>
                    <a:pt x="1" y="33"/>
                    <a:pt x="3" y="23"/>
                  </a:cubicBezTo>
                  <a:cubicBezTo>
                    <a:pt x="35" y="58"/>
                    <a:pt x="81" y="79"/>
                    <a:pt x="132" y="79"/>
                  </a:cubicBezTo>
                  <a:cubicBezTo>
                    <a:pt x="193" y="79"/>
                    <a:pt x="247" y="48"/>
                    <a:pt x="278" y="0"/>
                  </a:cubicBezTo>
                  <a:close/>
                </a:path>
              </a:pathLst>
            </a:custGeom>
            <a:solidFill>
              <a:srgbClr val="ABCD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7"/>
            <p:cNvSpPr>
              <a:spLocks noEditPoints="1"/>
            </p:cNvSpPr>
            <p:nvPr/>
          </p:nvSpPr>
          <p:spPr bwMode="auto">
            <a:xfrm>
              <a:off x="5016501" y="4430713"/>
              <a:ext cx="2106613" cy="733425"/>
            </a:xfrm>
            <a:custGeom>
              <a:avLst/>
              <a:gdLst>
                <a:gd name="T0" fmla="*/ 317 w 559"/>
                <a:gd name="T1" fmla="*/ 105 h 195"/>
                <a:gd name="T2" fmla="*/ 230 w 559"/>
                <a:gd name="T3" fmla="*/ 120 h 195"/>
                <a:gd name="T4" fmla="*/ 11 w 559"/>
                <a:gd name="T5" fmla="*/ 120 h 195"/>
                <a:gd name="T6" fmla="*/ 19 w 559"/>
                <a:gd name="T7" fmla="*/ 118 h 195"/>
                <a:gd name="T8" fmla="*/ 256 w 559"/>
                <a:gd name="T9" fmla="*/ 104 h 195"/>
                <a:gd name="T10" fmla="*/ 557 w 559"/>
                <a:gd name="T11" fmla="*/ 195 h 195"/>
                <a:gd name="T12" fmla="*/ 317 w 559"/>
                <a:gd name="T13" fmla="*/ 105 h 195"/>
                <a:gd name="T14" fmla="*/ 109 w 559"/>
                <a:gd name="T15" fmla="*/ 82 h 195"/>
                <a:gd name="T16" fmla="*/ 30 w 559"/>
                <a:gd name="T17" fmla="*/ 110 h 195"/>
                <a:gd name="T18" fmla="*/ 88 w 559"/>
                <a:gd name="T19" fmla="*/ 122 h 195"/>
                <a:gd name="T20" fmla="*/ 103 w 559"/>
                <a:gd name="T21" fmla="*/ 94 h 195"/>
                <a:gd name="T22" fmla="*/ 72 w 559"/>
                <a:gd name="T23" fmla="*/ 105 h 195"/>
                <a:gd name="T24" fmla="*/ 93 w 559"/>
                <a:gd name="T25" fmla="*/ 104 h 195"/>
                <a:gd name="T26" fmla="*/ 102 w 559"/>
                <a:gd name="T27" fmla="*/ 100 h 195"/>
                <a:gd name="T28" fmla="*/ 81 w 559"/>
                <a:gd name="T29" fmla="*/ 113 h 195"/>
                <a:gd name="T30" fmla="*/ 77 w 559"/>
                <a:gd name="T31" fmla="*/ 92 h 195"/>
                <a:gd name="T32" fmla="*/ 109 w 559"/>
                <a:gd name="T33" fmla="*/ 88 h 195"/>
                <a:gd name="T34" fmla="*/ 109 w 559"/>
                <a:gd name="T35" fmla="*/ 82 h 195"/>
                <a:gd name="T36" fmla="*/ 192 w 559"/>
                <a:gd name="T37" fmla="*/ 24 h 195"/>
                <a:gd name="T38" fmla="*/ 153 w 559"/>
                <a:gd name="T39" fmla="*/ 30 h 195"/>
                <a:gd name="T40" fmla="*/ 148 w 559"/>
                <a:gd name="T41" fmla="*/ 27 h 195"/>
                <a:gd name="T42" fmla="*/ 193 w 559"/>
                <a:gd name="T43" fmla="*/ 11 h 195"/>
                <a:gd name="T44" fmla="*/ 244 w 559"/>
                <a:gd name="T45" fmla="*/ 3 h 195"/>
                <a:gd name="T46" fmla="*/ 362 w 559"/>
                <a:gd name="T47" fmla="*/ 11 h 195"/>
                <a:gd name="T48" fmla="*/ 501 w 559"/>
                <a:gd name="T49" fmla="*/ 84 h 195"/>
                <a:gd name="T50" fmla="*/ 494 w 559"/>
                <a:gd name="T51" fmla="*/ 87 h 195"/>
                <a:gd name="T52" fmla="*/ 192 w 559"/>
                <a:gd name="T53" fmla="*/ 24 h 195"/>
                <a:gd name="T54" fmla="*/ 34 w 559"/>
                <a:gd name="T55" fmla="*/ 92 h 195"/>
                <a:gd name="T56" fmla="*/ 361 w 559"/>
                <a:gd name="T57" fmla="*/ 40 h 195"/>
                <a:gd name="T58" fmla="*/ 558 w 559"/>
                <a:gd name="T59" fmla="*/ 176 h 195"/>
                <a:gd name="T60" fmla="*/ 555 w 559"/>
                <a:gd name="T61" fmla="*/ 179 h 195"/>
                <a:gd name="T62" fmla="*/ 265 w 559"/>
                <a:gd name="T63" fmla="*/ 90 h 195"/>
                <a:gd name="T64" fmla="*/ 125 w 559"/>
                <a:gd name="T65" fmla="*/ 115 h 195"/>
                <a:gd name="T66" fmla="*/ 124 w 559"/>
                <a:gd name="T67" fmla="*/ 83 h 195"/>
                <a:gd name="T68" fmla="*/ 34 w 559"/>
                <a:gd name="T69" fmla="*/ 92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9" h="195">
                  <a:moveTo>
                    <a:pt x="317" y="105"/>
                  </a:moveTo>
                  <a:cubicBezTo>
                    <a:pt x="287" y="108"/>
                    <a:pt x="257" y="113"/>
                    <a:pt x="230" y="120"/>
                  </a:cubicBezTo>
                  <a:cubicBezTo>
                    <a:pt x="196" y="128"/>
                    <a:pt x="0" y="179"/>
                    <a:pt x="11" y="120"/>
                  </a:cubicBezTo>
                  <a:cubicBezTo>
                    <a:pt x="12" y="115"/>
                    <a:pt x="15" y="114"/>
                    <a:pt x="19" y="118"/>
                  </a:cubicBezTo>
                  <a:cubicBezTo>
                    <a:pt x="65" y="170"/>
                    <a:pt x="192" y="113"/>
                    <a:pt x="256" y="104"/>
                  </a:cubicBezTo>
                  <a:cubicBezTo>
                    <a:pt x="329" y="87"/>
                    <a:pt x="493" y="83"/>
                    <a:pt x="557" y="195"/>
                  </a:cubicBezTo>
                  <a:cubicBezTo>
                    <a:pt x="497" y="136"/>
                    <a:pt x="433" y="94"/>
                    <a:pt x="317" y="105"/>
                  </a:cubicBezTo>
                  <a:close/>
                  <a:moveTo>
                    <a:pt x="109" y="82"/>
                  </a:moveTo>
                  <a:cubicBezTo>
                    <a:pt x="88" y="78"/>
                    <a:pt x="28" y="97"/>
                    <a:pt x="30" y="110"/>
                  </a:cubicBezTo>
                  <a:cubicBezTo>
                    <a:pt x="32" y="117"/>
                    <a:pt x="51" y="126"/>
                    <a:pt x="88" y="122"/>
                  </a:cubicBezTo>
                  <a:cubicBezTo>
                    <a:pt x="131" y="117"/>
                    <a:pt x="143" y="90"/>
                    <a:pt x="103" y="94"/>
                  </a:cubicBezTo>
                  <a:cubicBezTo>
                    <a:pt x="93" y="95"/>
                    <a:pt x="66" y="100"/>
                    <a:pt x="72" y="105"/>
                  </a:cubicBezTo>
                  <a:cubicBezTo>
                    <a:pt x="77" y="109"/>
                    <a:pt x="98" y="109"/>
                    <a:pt x="93" y="104"/>
                  </a:cubicBezTo>
                  <a:cubicBezTo>
                    <a:pt x="91" y="101"/>
                    <a:pt x="98" y="100"/>
                    <a:pt x="102" y="100"/>
                  </a:cubicBezTo>
                  <a:cubicBezTo>
                    <a:pt x="129" y="98"/>
                    <a:pt x="110" y="111"/>
                    <a:pt x="81" y="113"/>
                  </a:cubicBezTo>
                  <a:cubicBezTo>
                    <a:pt x="40" y="117"/>
                    <a:pt x="38" y="103"/>
                    <a:pt x="77" y="92"/>
                  </a:cubicBezTo>
                  <a:cubicBezTo>
                    <a:pt x="83" y="91"/>
                    <a:pt x="97" y="88"/>
                    <a:pt x="109" y="88"/>
                  </a:cubicBezTo>
                  <a:cubicBezTo>
                    <a:pt x="116" y="87"/>
                    <a:pt x="121" y="85"/>
                    <a:pt x="109" y="82"/>
                  </a:cubicBezTo>
                  <a:close/>
                  <a:moveTo>
                    <a:pt x="192" y="24"/>
                  </a:moveTo>
                  <a:cubicBezTo>
                    <a:pt x="187" y="25"/>
                    <a:pt x="155" y="31"/>
                    <a:pt x="153" y="30"/>
                  </a:cubicBezTo>
                  <a:cubicBezTo>
                    <a:pt x="151" y="30"/>
                    <a:pt x="148" y="29"/>
                    <a:pt x="148" y="27"/>
                  </a:cubicBezTo>
                  <a:cubicBezTo>
                    <a:pt x="151" y="21"/>
                    <a:pt x="184" y="13"/>
                    <a:pt x="193" y="11"/>
                  </a:cubicBezTo>
                  <a:cubicBezTo>
                    <a:pt x="211" y="7"/>
                    <a:pt x="224" y="5"/>
                    <a:pt x="244" y="3"/>
                  </a:cubicBezTo>
                  <a:cubicBezTo>
                    <a:pt x="276" y="0"/>
                    <a:pt x="322" y="2"/>
                    <a:pt x="362" y="11"/>
                  </a:cubicBezTo>
                  <a:cubicBezTo>
                    <a:pt x="402" y="20"/>
                    <a:pt x="489" y="52"/>
                    <a:pt x="501" y="84"/>
                  </a:cubicBezTo>
                  <a:cubicBezTo>
                    <a:pt x="505" y="93"/>
                    <a:pt x="503" y="94"/>
                    <a:pt x="494" y="87"/>
                  </a:cubicBezTo>
                  <a:cubicBezTo>
                    <a:pt x="421" y="38"/>
                    <a:pt x="280" y="10"/>
                    <a:pt x="192" y="24"/>
                  </a:cubicBezTo>
                  <a:close/>
                  <a:moveTo>
                    <a:pt x="34" y="92"/>
                  </a:moveTo>
                  <a:cubicBezTo>
                    <a:pt x="99" y="31"/>
                    <a:pt x="267" y="17"/>
                    <a:pt x="361" y="40"/>
                  </a:cubicBezTo>
                  <a:cubicBezTo>
                    <a:pt x="444" y="61"/>
                    <a:pt x="530" y="102"/>
                    <a:pt x="558" y="176"/>
                  </a:cubicBezTo>
                  <a:cubicBezTo>
                    <a:pt x="559" y="180"/>
                    <a:pt x="557" y="182"/>
                    <a:pt x="555" y="179"/>
                  </a:cubicBezTo>
                  <a:cubicBezTo>
                    <a:pt x="517" y="111"/>
                    <a:pt x="390" y="69"/>
                    <a:pt x="265" y="90"/>
                  </a:cubicBezTo>
                  <a:cubicBezTo>
                    <a:pt x="153" y="109"/>
                    <a:pt x="125" y="120"/>
                    <a:pt x="125" y="115"/>
                  </a:cubicBezTo>
                  <a:cubicBezTo>
                    <a:pt x="125" y="110"/>
                    <a:pt x="146" y="95"/>
                    <a:pt x="124" y="83"/>
                  </a:cubicBezTo>
                  <a:cubicBezTo>
                    <a:pt x="83" y="59"/>
                    <a:pt x="11" y="113"/>
                    <a:pt x="34" y="92"/>
                  </a:cubicBezTo>
                  <a:close/>
                </a:path>
              </a:pathLst>
            </a:custGeom>
            <a:solidFill>
              <a:srgbClr val="E8A8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8"/>
            <p:cNvSpPr>
              <a:spLocks noEditPoints="1"/>
            </p:cNvSpPr>
            <p:nvPr/>
          </p:nvSpPr>
          <p:spPr bwMode="auto">
            <a:xfrm>
              <a:off x="6127751" y="2028826"/>
              <a:ext cx="1062038" cy="1065213"/>
            </a:xfrm>
            <a:custGeom>
              <a:avLst/>
              <a:gdLst>
                <a:gd name="T0" fmla="*/ 141 w 282"/>
                <a:gd name="T1" fmla="*/ 0 h 283"/>
                <a:gd name="T2" fmla="*/ 201 w 282"/>
                <a:gd name="T3" fmla="*/ 14 h 283"/>
                <a:gd name="T4" fmla="*/ 201 w 282"/>
                <a:gd name="T5" fmla="*/ 14 h 283"/>
                <a:gd name="T6" fmla="*/ 212 w 282"/>
                <a:gd name="T7" fmla="*/ 75 h 283"/>
                <a:gd name="T8" fmla="*/ 203 w 282"/>
                <a:gd name="T9" fmla="*/ 156 h 283"/>
                <a:gd name="T10" fmla="*/ 202 w 282"/>
                <a:gd name="T11" fmla="*/ 157 h 283"/>
                <a:gd name="T12" fmla="*/ 228 w 282"/>
                <a:gd name="T13" fmla="*/ 106 h 283"/>
                <a:gd name="T14" fmla="*/ 243 w 282"/>
                <a:gd name="T15" fmla="*/ 56 h 283"/>
                <a:gd name="T16" fmla="*/ 249 w 282"/>
                <a:gd name="T17" fmla="*/ 51 h 283"/>
                <a:gd name="T18" fmla="*/ 255 w 282"/>
                <a:gd name="T19" fmla="*/ 58 h 283"/>
                <a:gd name="T20" fmla="*/ 252 w 282"/>
                <a:gd name="T21" fmla="*/ 60 h 283"/>
                <a:gd name="T22" fmla="*/ 233 w 282"/>
                <a:gd name="T23" fmla="*/ 100 h 283"/>
                <a:gd name="T24" fmla="*/ 194 w 282"/>
                <a:gd name="T25" fmla="*/ 174 h 283"/>
                <a:gd name="T26" fmla="*/ 228 w 282"/>
                <a:gd name="T27" fmla="*/ 122 h 283"/>
                <a:gd name="T28" fmla="*/ 250 w 282"/>
                <a:gd name="T29" fmla="*/ 68 h 283"/>
                <a:gd name="T30" fmla="*/ 259 w 282"/>
                <a:gd name="T31" fmla="*/ 64 h 283"/>
                <a:gd name="T32" fmla="*/ 261 w 282"/>
                <a:gd name="T33" fmla="*/ 68 h 283"/>
                <a:gd name="T34" fmla="*/ 249 w 282"/>
                <a:gd name="T35" fmla="*/ 80 h 283"/>
                <a:gd name="T36" fmla="*/ 110 w 282"/>
                <a:gd name="T37" fmla="*/ 209 h 283"/>
                <a:gd name="T38" fmla="*/ 104 w 282"/>
                <a:gd name="T39" fmla="*/ 210 h 283"/>
                <a:gd name="T40" fmla="*/ 186 w 282"/>
                <a:gd name="T41" fmla="*/ 203 h 283"/>
                <a:gd name="T42" fmla="*/ 268 w 282"/>
                <a:gd name="T43" fmla="*/ 119 h 283"/>
                <a:gd name="T44" fmla="*/ 274 w 282"/>
                <a:gd name="T45" fmla="*/ 93 h 283"/>
                <a:gd name="T46" fmla="*/ 278 w 282"/>
                <a:gd name="T47" fmla="*/ 107 h 283"/>
                <a:gd name="T48" fmla="*/ 271 w 282"/>
                <a:gd name="T49" fmla="*/ 128 h 283"/>
                <a:gd name="T50" fmla="*/ 165 w 282"/>
                <a:gd name="T51" fmla="*/ 219 h 283"/>
                <a:gd name="T52" fmla="*/ 165 w 282"/>
                <a:gd name="T53" fmla="*/ 221 h 283"/>
                <a:gd name="T54" fmla="*/ 278 w 282"/>
                <a:gd name="T55" fmla="*/ 132 h 283"/>
                <a:gd name="T56" fmla="*/ 281 w 282"/>
                <a:gd name="T57" fmla="*/ 124 h 283"/>
                <a:gd name="T58" fmla="*/ 282 w 282"/>
                <a:gd name="T59" fmla="*/ 141 h 283"/>
                <a:gd name="T60" fmla="*/ 141 w 282"/>
                <a:gd name="T61" fmla="*/ 283 h 283"/>
                <a:gd name="T62" fmla="*/ 0 w 282"/>
                <a:gd name="T63" fmla="*/ 141 h 283"/>
                <a:gd name="T64" fmla="*/ 16 w 282"/>
                <a:gd name="T65" fmla="*/ 76 h 283"/>
                <a:gd name="T66" fmla="*/ 43 w 282"/>
                <a:gd name="T67" fmla="*/ 80 h 283"/>
                <a:gd name="T68" fmla="*/ 131 w 282"/>
                <a:gd name="T69" fmla="*/ 1 h 283"/>
                <a:gd name="T70" fmla="*/ 141 w 282"/>
                <a:gd name="T71" fmla="*/ 0 h 283"/>
                <a:gd name="T72" fmla="*/ 230 w 282"/>
                <a:gd name="T73" fmla="*/ 32 h 283"/>
                <a:gd name="T74" fmla="*/ 239 w 282"/>
                <a:gd name="T75" fmla="*/ 40 h 283"/>
                <a:gd name="T76" fmla="*/ 235 w 282"/>
                <a:gd name="T77" fmla="*/ 42 h 283"/>
                <a:gd name="T78" fmla="*/ 225 w 282"/>
                <a:gd name="T79" fmla="*/ 84 h 283"/>
                <a:gd name="T80" fmla="*/ 223 w 282"/>
                <a:gd name="T81" fmla="*/ 92 h 283"/>
                <a:gd name="T82" fmla="*/ 221 w 282"/>
                <a:gd name="T83" fmla="*/ 39 h 283"/>
                <a:gd name="T84" fmla="*/ 230 w 282"/>
                <a:gd name="T85" fmla="*/ 3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 h="283">
                  <a:moveTo>
                    <a:pt x="141" y="0"/>
                  </a:moveTo>
                  <a:cubicBezTo>
                    <a:pt x="163" y="0"/>
                    <a:pt x="183" y="5"/>
                    <a:pt x="201" y="14"/>
                  </a:cubicBezTo>
                  <a:cubicBezTo>
                    <a:pt x="201" y="14"/>
                    <a:pt x="201" y="14"/>
                    <a:pt x="201" y="14"/>
                  </a:cubicBezTo>
                  <a:cubicBezTo>
                    <a:pt x="192" y="28"/>
                    <a:pt x="209" y="54"/>
                    <a:pt x="212" y="75"/>
                  </a:cubicBezTo>
                  <a:cubicBezTo>
                    <a:pt x="221" y="126"/>
                    <a:pt x="207" y="144"/>
                    <a:pt x="203" y="156"/>
                  </a:cubicBezTo>
                  <a:cubicBezTo>
                    <a:pt x="202" y="157"/>
                    <a:pt x="202" y="157"/>
                    <a:pt x="202" y="157"/>
                  </a:cubicBezTo>
                  <a:cubicBezTo>
                    <a:pt x="206" y="156"/>
                    <a:pt x="224" y="119"/>
                    <a:pt x="228" y="106"/>
                  </a:cubicBezTo>
                  <a:cubicBezTo>
                    <a:pt x="232" y="89"/>
                    <a:pt x="236" y="68"/>
                    <a:pt x="243" y="56"/>
                  </a:cubicBezTo>
                  <a:cubicBezTo>
                    <a:pt x="244" y="53"/>
                    <a:pt x="247" y="52"/>
                    <a:pt x="249" y="51"/>
                  </a:cubicBezTo>
                  <a:cubicBezTo>
                    <a:pt x="251" y="53"/>
                    <a:pt x="253" y="55"/>
                    <a:pt x="255" y="58"/>
                  </a:cubicBezTo>
                  <a:cubicBezTo>
                    <a:pt x="254" y="58"/>
                    <a:pt x="253" y="59"/>
                    <a:pt x="252" y="60"/>
                  </a:cubicBezTo>
                  <a:cubicBezTo>
                    <a:pt x="238" y="70"/>
                    <a:pt x="238" y="80"/>
                    <a:pt x="233" y="100"/>
                  </a:cubicBezTo>
                  <a:cubicBezTo>
                    <a:pt x="225" y="133"/>
                    <a:pt x="203" y="163"/>
                    <a:pt x="194" y="174"/>
                  </a:cubicBezTo>
                  <a:cubicBezTo>
                    <a:pt x="199" y="174"/>
                    <a:pt x="222" y="135"/>
                    <a:pt x="228" y="122"/>
                  </a:cubicBezTo>
                  <a:cubicBezTo>
                    <a:pt x="237" y="104"/>
                    <a:pt x="239" y="79"/>
                    <a:pt x="250" y="68"/>
                  </a:cubicBezTo>
                  <a:cubicBezTo>
                    <a:pt x="253" y="65"/>
                    <a:pt x="256" y="64"/>
                    <a:pt x="259" y="64"/>
                  </a:cubicBezTo>
                  <a:cubicBezTo>
                    <a:pt x="260" y="65"/>
                    <a:pt x="260" y="66"/>
                    <a:pt x="261" y="68"/>
                  </a:cubicBezTo>
                  <a:cubicBezTo>
                    <a:pt x="257" y="68"/>
                    <a:pt x="253" y="71"/>
                    <a:pt x="249" y="80"/>
                  </a:cubicBezTo>
                  <a:cubicBezTo>
                    <a:pt x="227" y="138"/>
                    <a:pt x="200" y="214"/>
                    <a:pt x="110" y="209"/>
                  </a:cubicBezTo>
                  <a:cubicBezTo>
                    <a:pt x="103" y="208"/>
                    <a:pt x="103" y="209"/>
                    <a:pt x="104" y="210"/>
                  </a:cubicBezTo>
                  <a:cubicBezTo>
                    <a:pt x="137" y="222"/>
                    <a:pt x="173" y="209"/>
                    <a:pt x="186" y="203"/>
                  </a:cubicBezTo>
                  <a:cubicBezTo>
                    <a:pt x="225" y="185"/>
                    <a:pt x="251" y="157"/>
                    <a:pt x="268" y="119"/>
                  </a:cubicBezTo>
                  <a:cubicBezTo>
                    <a:pt x="272" y="110"/>
                    <a:pt x="274" y="101"/>
                    <a:pt x="274" y="93"/>
                  </a:cubicBezTo>
                  <a:cubicBezTo>
                    <a:pt x="275" y="98"/>
                    <a:pt x="277" y="102"/>
                    <a:pt x="278" y="107"/>
                  </a:cubicBezTo>
                  <a:cubicBezTo>
                    <a:pt x="277" y="115"/>
                    <a:pt x="272" y="127"/>
                    <a:pt x="271" y="128"/>
                  </a:cubicBezTo>
                  <a:cubicBezTo>
                    <a:pt x="257" y="164"/>
                    <a:pt x="209" y="208"/>
                    <a:pt x="165" y="219"/>
                  </a:cubicBezTo>
                  <a:cubicBezTo>
                    <a:pt x="163" y="219"/>
                    <a:pt x="161" y="221"/>
                    <a:pt x="165" y="221"/>
                  </a:cubicBezTo>
                  <a:cubicBezTo>
                    <a:pt x="227" y="210"/>
                    <a:pt x="266" y="171"/>
                    <a:pt x="278" y="132"/>
                  </a:cubicBezTo>
                  <a:cubicBezTo>
                    <a:pt x="279" y="131"/>
                    <a:pt x="280" y="127"/>
                    <a:pt x="281" y="124"/>
                  </a:cubicBezTo>
                  <a:cubicBezTo>
                    <a:pt x="282" y="129"/>
                    <a:pt x="282" y="135"/>
                    <a:pt x="282" y="141"/>
                  </a:cubicBezTo>
                  <a:cubicBezTo>
                    <a:pt x="282" y="219"/>
                    <a:pt x="219" y="283"/>
                    <a:pt x="141" y="283"/>
                  </a:cubicBezTo>
                  <a:cubicBezTo>
                    <a:pt x="63" y="283"/>
                    <a:pt x="0" y="219"/>
                    <a:pt x="0" y="141"/>
                  </a:cubicBezTo>
                  <a:cubicBezTo>
                    <a:pt x="0" y="118"/>
                    <a:pt x="6" y="95"/>
                    <a:pt x="16" y="76"/>
                  </a:cubicBezTo>
                  <a:cubicBezTo>
                    <a:pt x="25" y="78"/>
                    <a:pt x="34" y="80"/>
                    <a:pt x="43" y="80"/>
                  </a:cubicBezTo>
                  <a:cubicBezTo>
                    <a:pt x="89" y="80"/>
                    <a:pt x="126" y="45"/>
                    <a:pt x="131" y="1"/>
                  </a:cubicBezTo>
                  <a:cubicBezTo>
                    <a:pt x="134" y="1"/>
                    <a:pt x="138" y="0"/>
                    <a:pt x="141" y="0"/>
                  </a:cubicBezTo>
                  <a:close/>
                  <a:moveTo>
                    <a:pt x="230" y="32"/>
                  </a:moveTo>
                  <a:cubicBezTo>
                    <a:pt x="233" y="35"/>
                    <a:pt x="236" y="37"/>
                    <a:pt x="239" y="40"/>
                  </a:cubicBezTo>
                  <a:cubicBezTo>
                    <a:pt x="238" y="40"/>
                    <a:pt x="237" y="41"/>
                    <a:pt x="235" y="42"/>
                  </a:cubicBezTo>
                  <a:cubicBezTo>
                    <a:pt x="222" y="50"/>
                    <a:pt x="224" y="65"/>
                    <a:pt x="225" y="84"/>
                  </a:cubicBezTo>
                  <a:cubicBezTo>
                    <a:pt x="226" y="90"/>
                    <a:pt x="225" y="93"/>
                    <a:pt x="223" y="92"/>
                  </a:cubicBezTo>
                  <a:cubicBezTo>
                    <a:pt x="221" y="92"/>
                    <a:pt x="214" y="51"/>
                    <a:pt x="221" y="39"/>
                  </a:cubicBezTo>
                  <a:cubicBezTo>
                    <a:pt x="223" y="35"/>
                    <a:pt x="227" y="33"/>
                    <a:pt x="230" y="32"/>
                  </a:cubicBezTo>
                  <a:close/>
                </a:path>
              </a:pathLst>
            </a:custGeom>
            <a:solidFill>
              <a:srgbClr val="AACE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9"/>
            <p:cNvSpPr>
              <a:spLocks noEditPoints="1"/>
            </p:cNvSpPr>
            <p:nvPr/>
          </p:nvSpPr>
          <p:spPr bwMode="auto">
            <a:xfrm>
              <a:off x="5002213" y="1701801"/>
              <a:ext cx="1303338" cy="1312863"/>
            </a:xfrm>
            <a:custGeom>
              <a:avLst/>
              <a:gdLst>
                <a:gd name="T0" fmla="*/ 171 w 346"/>
                <a:gd name="T1" fmla="*/ 0 h 349"/>
                <a:gd name="T2" fmla="*/ 346 w 346"/>
                <a:gd name="T3" fmla="*/ 175 h 349"/>
                <a:gd name="T4" fmla="*/ 171 w 346"/>
                <a:gd name="T5" fmla="*/ 349 h 349"/>
                <a:gd name="T6" fmla="*/ 15 w 346"/>
                <a:gd name="T7" fmla="*/ 254 h 349"/>
                <a:gd name="T8" fmla="*/ 82 w 346"/>
                <a:gd name="T9" fmla="*/ 277 h 349"/>
                <a:gd name="T10" fmla="*/ 82 w 346"/>
                <a:gd name="T11" fmla="*/ 273 h 349"/>
                <a:gd name="T12" fmla="*/ 3 w 346"/>
                <a:gd name="T13" fmla="*/ 223 h 349"/>
                <a:gd name="T14" fmla="*/ 1 w 346"/>
                <a:gd name="T15" fmla="*/ 213 h 349"/>
                <a:gd name="T16" fmla="*/ 21 w 346"/>
                <a:gd name="T17" fmla="*/ 235 h 349"/>
                <a:gd name="T18" fmla="*/ 62 w 346"/>
                <a:gd name="T19" fmla="*/ 263 h 349"/>
                <a:gd name="T20" fmla="*/ 149 w 346"/>
                <a:gd name="T21" fmla="*/ 268 h 349"/>
                <a:gd name="T22" fmla="*/ 143 w 346"/>
                <a:gd name="T23" fmla="*/ 263 h 349"/>
                <a:gd name="T24" fmla="*/ 4 w 346"/>
                <a:gd name="T25" fmla="*/ 145 h 349"/>
                <a:gd name="T26" fmla="*/ 0 w 346"/>
                <a:gd name="T27" fmla="*/ 138 h 349"/>
                <a:gd name="T28" fmla="*/ 2 w 346"/>
                <a:gd name="T29" fmla="*/ 131 h 349"/>
                <a:gd name="T30" fmla="*/ 28 w 346"/>
                <a:gd name="T31" fmla="*/ 188 h 349"/>
                <a:gd name="T32" fmla="*/ 98 w 346"/>
                <a:gd name="T33" fmla="*/ 255 h 349"/>
                <a:gd name="T34" fmla="*/ 80 w 346"/>
                <a:gd name="T35" fmla="*/ 242 h 349"/>
                <a:gd name="T36" fmla="*/ 26 w 346"/>
                <a:gd name="T37" fmla="*/ 134 h 349"/>
                <a:gd name="T38" fmla="*/ 14 w 346"/>
                <a:gd name="T39" fmla="*/ 98 h 349"/>
                <a:gd name="T40" fmla="*/ 17 w 346"/>
                <a:gd name="T41" fmla="*/ 92 h 349"/>
                <a:gd name="T42" fmla="*/ 26 w 346"/>
                <a:gd name="T43" fmla="*/ 112 h 349"/>
                <a:gd name="T44" fmla="*/ 37 w 346"/>
                <a:gd name="T45" fmla="*/ 161 h 349"/>
                <a:gd name="T46" fmla="*/ 42 w 346"/>
                <a:gd name="T47" fmla="*/ 178 h 349"/>
                <a:gd name="T48" fmla="*/ 107 w 346"/>
                <a:gd name="T49" fmla="*/ 255 h 349"/>
                <a:gd name="T50" fmla="*/ 138 w 346"/>
                <a:gd name="T51" fmla="*/ 261 h 349"/>
                <a:gd name="T52" fmla="*/ 168 w 346"/>
                <a:gd name="T53" fmla="*/ 256 h 349"/>
                <a:gd name="T54" fmla="*/ 168 w 346"/>
                <a:gd name="T55" fmla="*/ 252 h 349"/>
                <a:gd name="T56" fmla="*/ 113 w 346"/>
                <a:gd name="T57" fmla="*/ 232 h 349"/>
                <a:gd name="T58" fmla="*/ 80 w 346"/>
                <a:gd name="T59" fmla="*/ 192 h 349"/>
                <a:gd name="T60" fmla="*/ 66 w 346"/>
                <a:gd name="T61" fmla="*/ 99 h 349"/>
                <a:gd name="T62" fmla="*/ 57 w 346"/>
                <a:gd name="T63" fmla="*/ 42 h 349"/>
                <a:gd name="T64" fmla="*/ 171 w 346"/>
                <a:gd name="T65" fmla="*/ 0 h 349"/>
                <a:gd name="T66" fmla="*/ 20 w 346"/>
                <a:gd name="T67" fmla="*/ 86 h 349"/>
                <a:gd name="T68" fmla="*/ 29 w 346"/>
                <a:gd name="T69" fmla="*/ 73 h 349"/>
                <a:gd name="T70" fmla="*/ 35 w 346"/>
                <a:gd name="T71" fmla="*/ 85 h 349"/>
                <a:gd name="T72" fmla="*/ 41 w 346"/>
                <a:gd name="T73" fmla="*/ 106 h 349"/>
                <a:gd name="T74" fmla="*/ 49 w 346"/>
                <a:gd name="T75" fmla="*/ 149 h 349"/>
                <a:gd name="T76" fmla="*/ 61 w 346"/>
                <a:gd name="T77" fmla="*/ 192 h 349"/>
                <a:gd name="T78" fmla="*/ 71 w 346"/>
                <a:gd name="T79" fmla="*/ 213 h 349"/>
                <a:gd name="T80" fmla="*/ 106 w 346"/>
                <a:gd name="T81" fmla="*/ 246 h 349"/>
                <a:gd name="T82" fmla="*/ 119 w 346"/>
                <a:gd name="T83" fmla="*/ 253 h 349"/>
                <a:gd name="T84" fmla="*/ 83 w 346"/>
                <a:gd name="T85" fmla="*/ 235 h 349"/>
                <a:gd name="T86" fmla="*/ 53 w 346"/>
                <a:gd name="T87" fmla="*/ 195 h 349"/>
                <a:gd name="T88" fmla="*/ 40 w 346"/>
                <a:gd name="T89" fmla="*/ 153 h 349"/>
                <a:gd name="T90" fmla="*/ 32 w 346"/>
                <a:gd name="T91" fmla="*/ 111 h 349"/>
                <a:gd name="T92" fmla="*/ 20 w 346"/>
                <a:gd name="T93" fmla="*/ 86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6" h="349">
                  <a:moveTo>
                    <a:pt x="171" y="0"/>
                  </a:moveTo>
                  <a:cubicBezTo>
                    <a:pt x="268" y="0"/>
                    <a:pt x="346" y="78"/>
                    <a:pt x="346" y="175"/>
                  </a:cubicBezTo>
                  <a:cubicBezTo>
                    <a:pt x="346" y="271"/>
                    <a:pt x="268" y="349"/>
                    <a:pt x="171" y="349"/>
                  </a:cubicBezTo>
                  <a:cubicBezTo>
                    <a:pt x="103" y="349"/>
                    <a:pt x="44" y="311"/>
                    <a:pt x="15" y="254"/>
                  </a:cubicBezTo>
                  <a:cubicBezTo>
                    <a:pt x="34" y="267"/>
                    <a:pt x="64" y="282"/>
                    <a:pt x="82" y="277"/>
                  </a:cubicBezTo>
                  <a:cubicBezTo>
                    <a:pt x="82" y="276"/>
                    <a:pt x="83" y="274"/>
                    <a:pt x="82" y="273"/>
                  </a:cubicBezTo>
                  <a:cubicBezTo>
                    <a:pt x="54" y="266"/>
                    <a:pt x="25" y="246"/>
                    <a:pt x="3" y="223"/>
                  </a:cubicBezTo>
                  <a:cubicBezTo>
                    <a:pt x="2" y="220"/>
                    <a:pt x="1" y="217"/>
                    <a:pt x="1" y="213"/>
                  </a:cubicBezTo>
                  <a:cubicBezTo>
                    <a:pt x="7" y="221"/>
                    <a:pt x="14" y="229"/>
                    <a:pt x="21" y="235"/>
                  </a:cubicBezTo>
                  <a:cubicBezTo>
                    <a:pt x="34" y="246"/>
                    <a:pt x="47" y="256"/>
                    <a:pt x="62" y="263"/>
                  </a:cubicBezTo>
                  <a:cubicBezTo>
                    <a:pt x="76" y="270"/>
                    <a:pt x="113" y="281"/>
                    <a:pt x="149" y="268"/>
                  </a:cubicBezTo>
                  <a:cubicBezTo>
                    <a:pt x="149" y="267"/>
                    <a:pt x="150" y="263"/>
                    <a:pt x="143" y="263"/>
                  </a:cubicBezTo>
                  <a:cubicBezTo>
                    <a:pt x="44" y="268"/>
                    <a:pt x="32" y="199"/>
                    <a:pt x="4" y="145"/>
                  </a:cubicBezTo>
                  <a:cubicBezTo>
                    <a:pt x="3" y="143"/>
                    <a:pt x="2" y="140"/>
                    <a:pt x="0" y="138"/>
                  </a:cubicBezTo>
                  <a:cubicBezTo>
                    <a:pt x="1" y="136"/>
                    <a:pt x="1" y="133"/>
                    <a:pt x="2" y="131"/>
                  </a:cubicBezTo>
                  <a:cubicBezTo>
                    <a:pt x="15" y="147"/>
                    <a:pt x="24" y="177"/>
                    <a:pt x="28" y="188"/>
                  </a:cubicBezTo>
                  <a:cubicBezTo>
                    <a:pt x="56" y="245"/>
                    <a:pt x="93" y="261"/>
                    <a:pt x="98" y="255"/>
                  </a:cubicBezTo>
                  <a:cubicBezTo>
                    <a:pt x="96" y="250"/>
                    <a:pt x="86" y="247"/>
                    <a:pt x="80" y="242"/>
                  </a:cubicBezTo>
                  <a:cubicBezTo>
                    <a:pt x="56" y="223"/>
                    <a:pt x="35" y="191"/>
                    <a:pt x="26" y="134"/>
                  </a:cubicBezTo>
                  <a:cubicBezTo>
                    <a:pt x="23" y="121"/>
                    <a:pt x="17" y="106"/>
                    <a:pt x="14" y="98"/>
                  </a:cubicBezTo>
                  <a:cubicBezTo>
                    <a:pt x="15" y="96"/>
                    <a:pt x="16" y="94"/>
                    <a:pt x="17" y="92"/>
                  </a:cubicBezTo>
                  <a:cubicBezTo>
                    <a:pt x="21" y="98"/>
                    <a:pt x="24" y="104"/>
                    <a:pt x="26" y="112"/>
                  </a:cubicBezTo>
                  <a:cubicBezTo>
                    <a:pt x="30" y="129"/>
                    <a:pt x="32" y="145"/>
                    <a:pt x="37" y="161"/>
                  </a:cubicBezTo>
                  <a:cubicBezTo>
                    <a:pt x="38" y="167"/>
                    <a:pt x="40" y="172"/>
                    <a:pt x="42" y="178"/>
                  </a:cubicBezTo>
                  <a:cubicBezTo>
                    <a:pt x="56" y="222"/>
                    <a:pt x="74" y="239"/>
                    <a:pt x="107" y="255"/>
                  </a:cubicBezTo>
                  <a:cubicBezTo>
                    <a:pt x="117" y="260"/>
                    <a:pt x="127" y="261"/>
                    <a:pt x="138" y="261"/>
                  </a:cubicBezTo>
                  <a:cubicBezTo>
                    <a:pt x="144" y="261"/>
                    <a:pt x="164" y="261"/>
                    <a:pt x="168" y="256"/>
                  </a:cubicBezTo>
                  <a:cubicBezTo>
                    <a:pt x="169" y="256"/>
                    <a:pt x="169" y="253"/>
                    <a:pt x="168" y="252"/>
                  </a:cubicBezTo>
                  <a:cubicBezTo>
                    <a:pt x="148" y="250"/>
                    <a:pt x="131" y="248"/>
                    <a:pt x="113" y="232"/>
                  </a:cubicBezTo>
                  <a:cubicBezTo>
                    <a:pt x="99" y="220"/>
                    <a:pt x="88" y="209"/>
                    <a:pt x="80" y="192"/>
                  </a:cubicBezTo>
                  <a:cubicBezTo>
                    <a:pt x="67" y="164"/>
                    <a:pt x="66" y="129"/>
                    <a:pt x="66" y="99"/>
                  </a:cubicBezTo>
                  <a:cubicBezTo>
                    <a:pt x="66" y="79"/>
                    <a:pt x="65" y="59"/>
                    <a:pt x="57" y="42"/>
                  </a:cubicBezTo>
                  <a:cubicBezTo>
                    <a:pt x="87" y="16"/>
                    <a:pt x="127" y="0"/>
                    <a:pt x="171" y="0"/>
                  </a:cubicBezTo>
                  <a:close/>
                  <a:moveTo>
                    <a:pt x="20" y="86"/>
                  </a:moveTo>
                  <a:cubicBezTo>
                    <a:pt x="23" y="81"/>
                    <a:pt x="26" y="77"/>
                    <a:pt x="29" y="73"/>
                  </a:cubicBezTo>
                  <a:cubicBezTo>
                    <a:pt x="31" y="77"/>
                    <a:pt x="33" y="81"/>
                    <a:pt x="35" y="85"/>
                  </a:cubicBezTo>
                  <a:cubicBezTo>
                    <a:pt x="37" y="91"/>
                    <a:pt x="40" y="100"/>
                    <a:pt x="41" y="106"/>
                  </a:cubicBezTo>
                  <a:cubicBezTo>
                    <a:pt x="44" y="121"/>
                    <a:pt x="47" y="135"/>
                    <a:pt x="49" y="149"/>
                  </a:cubicBezTo>
                  <a:cubicBezTo>
                    <a:pt x="52" y="163"/>
                    <a:pt x="55" y="180"/>
                    <a:pt x="61" y="192"/>
                  </a:cubicBezTo>
                  <a:cubicBezTo>
                    <a:pt x="63" y="198"/>
                    <a:pt x="67" y="208"/>
                    <a:pt x="71" y="213"/>
                  </a:cubicBezTo>
                  <a:cubicBezTo>
                    <a:pt x="82" y="228"/>
                    <a:pt x="90" y="236"/>
                    <a:pt x="106" y="246"/>
                  </a:cubicBezTo>
                  <a:cubicBezTo>
                    <a:pt x="110" y="249"/>
                    <a:pt x="115" y="250"/>
                    <a:pt x="119" y="253"/>
                  </a:cubicBezTo>
                  <a:cubicBezTo>
                    <a:pt x="112" y="256"/>
                    <a:pt x="88" y="239"/>
                    <a:pt x="83" y="235"/>
                  </a:cubicBezTo>
                  <a:cubicBezTo>
                    <a:pt x="68" y="222"/>
                    <a:pt x="60" y="209"/>
                    <a:pt x="53" y="195"/>
                  </a:cubicBezTo>
                  <a:cubicBezTo>
                    <a:pt x="47" y="181"/>
                    <a:pt x="43" y="167"/>
                    <a:pt x="40" y="153"/>
                  </a:cubicBezTo>
                  <a:cubicBezTo>
                    <a:pt x="38" y="139"/>
                    <a:pt x="36" y="124"/>
                    <a:pt x="32" y="111"/>
                  </a:cubicBezTo>
                  <a:cubicBezTo>
                    <a:pt x="31" y="106"/>
                    <a:pt x="26" y="96"/>
                    <a:pt x="20" y="86"/>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0"/>
            <p:cNvSpPr>
              <a:spLocks noEditPoints="1"/>
            </p:cNvSpPr>
            <p:nvPr/>
          </p:nvSpPr>
          <p:spPr bwMode="auto">
            <a:xfrm>
              <a:off x="5894388" y="1754188"/>
              <a:ext cx="527050" cy="1001713"/>
            </a:xfrm>
            <a:custGeom>
              <a:avLst/>
              <a:gdLst>
                <a:gd name="T0" fmla="*/ 12 w 140"/>
                <a:gd name="T1" fmla="*/ 63 h 266"/>
                <a:gd name="T2" fmla="*/ 50 w 140"/>
                <a:gd name="T3" fmla="*/ 63 h 266"/>
                <a:gd name="T4" fmla="*/ 55 w 140"/>
                <a:gd name="T5" fmla="*/ 139 h 266"/>
                <a:gd name="T6" fmla="*/ 44 w 140"/>
                <a:gd name="T7" fmla="*/ 227 h 266"/>
                <a:gd name="T8" fmla="*/ 49 w 140"/>
                <a:gd name="T9" fmla="*/ 207 h 266"/>
                <a:gd name="T10" fmla="*/ 25 w 140"/>
                <a:gd name="T11" fmla="*/ 99 h 266"/>
                <a:gd name="T12" fmla="*/ 12 w 140"/>
                <a:gd name="T13" fmla="*/ 63 h 266"/>
                <a:gd name="T14" fmla="*/ 87 w 140"/>
                <a:gd name="T15" fmla="*/ 94 h 266"/>
                <a:gd name="T16" fmla="*/ 80 w 140"/>
                <a:gd name="T17" fmla="*/ 77 h 266"/>
                <a:gd name="T18" fmla="*/ 68 w 140"/>
                <a:gd name="T19" fmla="*/ 234 h 266"/>
                <a:gd name="T20" fmla="*/ 66 w 140"/>
                <a:gd name="T21" fmla="*/ 231 h 266"/>
                <a:gd name="T22" fmla="*/ 87 w 140"/>
                <a:gd name="T23" fmla="*/ 94 h 266"/>
                <a:gd name="T24" fmla="*/ 79 w 140"/>
                <a:gd name="T25" fmla="*/ 90 h 266"/>
                <a:gd name="T26" fmla="*/ 87 w 140"/>
                <a:gd name="T27" fmla="*/ 169 h 266"/>
                <a:gd name="T28" fmla="*/ 74 w 140"/>
                <a:gd name="T29" fmla="*/ 212 h 266"/>
                <a:gd name="T30" fmla="*/ 15 w 140"/>
                <a:gd name="T31" fmla="*/ 266 h 266"/>
                <a:gd name="T32" fmla="*/ 17 w 140"/>
                <a:gd name="T33" fmla="*/ 259 h 266"/>
                <a:gd name="T34" fmla="*/ 45 w 140"/>
                <a:gd name="T35" fmla="*/ 95 h 266"/>
                <a:gd name="T36" fmla="*/ 79 w 140"/>
                <a:gd name="T37" fmla="*/ 9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0" h="266">
                  <a:moveTo>
                    <a:pt x="12" y="63"/>
                  </a:moveTo>
                  <a:cubicBezTo>
                    <a:pt x="0" y="0"/>
                    <a:pt x="83" y="52"/>
                    <a:pt x="50" y="63"/>
                  </a:cubicBezTo>
                  <a:cubicBezTo>
                    <a:pt x="27" y="71"/>
                    <a:pt x="49" y="124"/>
                    <a:pt x="55" y="139"/>
                  </a:cubicBezTo>
                  <a:cubicBezTo>
                    <a:pt x="68" y="196"/>
                    <a:pt x="50" y="229"/>
                    <a:pt x="44" y="227"/>
                  </a:cubicBezTo>
                  <a:cubicBezTo>
                    <a:pt x="42" y="223"/>
                    <a:pt x="48" y="214"/>
                    <a:pt x="49" y="207"/>
                  </a:cubicBezTo>
                  <a:cubicBezTo>
                    <a:pt x="55" y="181"/>
                    <a:pt x="51" y="145"/>
                    <a:pt x="25" y="99"/>
                  </a:cubicBezTo>
                  <a:cubicBezTo>
                    <a:pt x="18" y="87"/>
                    <a:pt x="12" y="67"/>
                    <a:pt x="12" y="63"/>
                  </a:cubicBezTo>
                  <a:close/>
                  <a:moveTo>
                    <a:pt x="87" y="94"/>
                  </a:moveTo>
                  <a:cubicBezTo>
                    <a:pt x="86" y="91"/>
                    <a:pt x="80" y="78"/>
                    <a:pt x="80" y="77"/>
                  </a:cubicBezTo>
                  <a:cubicBezTo>
                    <a:pt x="83" y="63"/>
                    <a:pt x="140" y="155"/>
                    <a:pt x="68" y="234"/>
                  </a:cubicBezTo>
                  <a:cubicBezTo>
                    <a:pt x="65" y="238"/>
                    <a:pt x="62" y="236"/>
                    <a:pt x="66" y="231"/>
                  </a:cubicBezTo>
                  <a:cubicBezTo>
                    <a:pt x="94" y="200"/>
                    <a:pt x="102" y="135"/>
                    <a:pt x="87" y="94"/>
                  </a:cubicBezTo>
                  <a:close/>
                  <a:moveTo>
                    <a:pt x="79" y="90"/>
                  </a:moveTo>
                  <a:cubicBezTo>
                    <a:pt x="87" y="115"/>
                    <a:pt x="92" y="143"/>
                    <a:pt x="87" y="169"/>
                  </a:cubicBezTo>
                  <a:cubicBezTo>
                    <a:pt x="84" y="184"/>
                    <a:pt x="81" y="198"/>
                    <a:pt x="74" y="212"/>
                  </a:cubicBezTo>
                  <a:cubicBezTo>
                    <a:pt x="68" y="225"/>
                    <a:pt x="48" y="254"/>
                    <a:pt x="15" y="266"/>
                  </a:cubicBezTo>
                  <a:cubicBezTo>
                    <a:pt x="14" y="266"/>
                    <a:pt x="11" y="264"/>
                    <a:pt x="17" y="259"/>
                  </a:cubicBezTo>
                  <a:cubicBezTo>
                    <a:pt x="90" y="205"/>
                    <a:pt x="57" y="149"/>
                    <a:pt x="45" y="95"/>
                  </a:cubicBezTo>
                  <a:cubicBezTo>
                    <a:pt x="38" y="62"/>
                    <a:pt x="68" y="51"/>
                    <a:pt x="79" y="90"/>
                  </a:cubicBezTo>
                  <a:close/>
                </a:path>
              </a:pathLst>
            </a:custGeom>
            <a:solidFill>
              <a:srgbClr val="ABCD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1"/>
            <p:cNvSpPr>
              <a:spLocks noEditPoints="1"/>
            </p:cNvSpPr>
            <p:nvPr/>
          </p:nvSpPr>
          <p:spPr bwMode="auto">
            <a:xfrm>
              <a:off x="5630863" y="2525713"/>
              <a:ext cx="814388" cy="1987550"/>
            </a:xfrm>
            <a:custGeom>
              <a:avLst/>
              <a:gdLst>
                <a:gd name="T0" fmla="*/ 16 w 216"/>
                <a:gd name="T1" fmla="*/ 51 h 528"/>
                <a:gd name="T2" fmla="*/ 13 w 216"/>
                <a:gd name="T3" fmla="*/ 32 h 528"/>
                <a:gd name="T4" fmla="*/ 45 w 216"/>
                <a:gd name="T5" fmla="*/ 39 h 528"/>
                <a:gd name="T6" fmla="*/ 56 w 216"/>
                <a:gd name="T7" fmla="*/ 59 h 528"/>
                <a:gd name="T8" fmla="*/ 94 w 216"/>
                <a:gd name="T9" fmla="*/ 48 h 528"/>
                <a:gd name="T10" fmla="*/ 66 w 216"/>
                <a:gd name="T11" fmla="*/ 0 h 528"/>
                <a:gd name="T12" fmla="*/ 108 w 216"/>
                <a:gd name="T13" fmla="*/ 9 h 528"/>
                <a:gd name="T14" fmla="*/ 103 w 216"/>
                <a:gd name="T15" fmla="*/ 52 h 528"/>
                <a:gd name="T16" fmla="*/ 135 w 216"/>
                <a:gd name="T17" fmla="*/ 118 h 528"/>
                <a:gd name="T18" fmla="*/ 169 w 216"/>
                <a:gd name="T19" fmla="*/ 71 h 528"/>
                <a:gd name="T20" fmla="*/ 185 w 216"/>
                <a:gd name="T21" fmla="*/ 87 h 528"/>
                <a:gd name="T22" fmla="*/ 194 w 216"/>
                <a:gd name="T23" fmla="*/ 69 h 528"/>
                <a:gd name="T24" fmla="*/ 216 w 216"/>
                <a:gd name="T25" fmla="*/ 89 h 528"/>
                <a:gd name="T26" fmla="*/ 137 w 216"/>
                <a:gd name="T27" fmla="*/ 141 h 528"/>
                <a:gd name="T28" fmla="*/ 136 w 216"/>
                <a:gd name="T29" fmla="*/ 392 h 528"/>
                <a:gd name="T30" fmla="*/ 142 w 216"/>
                <a:gd name="T31" fmla="*/ 528 h 528"/>
                <a:gd name="T32" fmla="*/ 111 w 216"/>
                <a:gd name="T33" fmla="*/ 442 h 528"/>
                <a:gd name="T34" fmla="*/ 105 w 216"/>
                <a:gd name="T35" fmla="*/ 218 h 528"/>
                <a:gd name="T36" fmla="*/ 0 w 216"/>
                <a:gd name="T37" fmla="*/ 55 h 528"/>
                <a:gd name="T38" fmla="*/ 56 w 216"/>
                <a:gd name="T39" fmla="*/ 201 h 528"/>
                <a:gd name="T40" fmla="*/ 58 w 216"/>
                <a:gd name="T41" fmla="*/ 195 h 528"/>
                <a:gd name="T42" fmla="*/ 79 w 216"/>
                <a:gd name="T43" fmla="*/ 193 h 528"/>
                <a:gd name="T44" fmla="*/ 83 w 216"/>
                <a:gd name="T45" fmla="*/ 226 h 528"/>
                <a:gd name="T46" fmla="*/ 107 w 216"/>
                <a:gd name="T47" fmla="*/ 458 h 528"/>
                <a:gd name="T48" fmla="*/ 95 w 216"/>
                <a:gd name="T49" fmla="*/ 512 h 528"/>
                <a:gd name="T50" fmla="*/ 101 w 216"/>
                <a:gd name="T51" fmla="*/ 310 h 528"/>
                <a:gd name="T52" fmla="*/ 33 w 216"/>
                <a:gd name="T53" fmla="*/ 211 h 528"/>
                <a:gd name="T54" fmla="*/ 53 w 216"/>
                <a:gd name="T55" fmla="*/ 203 h 528"/>
                <a:gd name="T56" fmla="*/ 50 w 216"/>
                <a:gd name="T57" fmla="*/ 189 h 528"/>
                <a:gd name="T58" fmla="*/ 156 w 216"/>
                <a:gd name="T59" fmla="*/ 183 h 528"/>
                <a:gd name="T60" fmla="*/ 162 w 216"/>
                <a:gd name="T61" fmla="*/ 169 h 528"/>
                <a:gd name="T62" fmla="*/ 159 w 216"/>
                <a:gd name="T63" fmla="*/ 225 h 528"/>
                <a:gd name="T64" fmla="*/ 176 w 216"/>
                <a:gd name="T65" fmla="*/ 188 h 528"/>
                <a:gd name="T66" fmla="*/ 179 w 216"/>
                <a:gd name="T67" fmla="*/ 208 h 528"/>
                <a:gd name="T68" fmla="*/ 192 w 216"/>
                <a:gd name="T69" fmla="*/ 207 h 528"/>
                <a:gd name="T70" fmla="*/ 163 w 216"/>
                <a:gd name="T71" fmla="*/ 250 h 528"/>
                <a:gd name="T72" fmla="*/ 162 w 216"/>
                <a:gd name="T73" fmla="*/ 438 h 528"/>
                <a:gd name="T74" fmla="*/ 142 w 216"/>
                <a:gd name="T75" fmla="*/ 516 h 528"/>
                <a:gd name="T76" fmla="*/ 159 w 216"/>
                <a:gd name="T77" fmla="*/ 374 h 528"/>
                <a:gd name="T78" fmla="*/ 155 w 216"/>
                <a:gd name="T79" fmla="*/ 255 h 528"/>
                <a:gd name="T80" fmla="*/ 139 w 216"/>
                <a:gd name="T81" fmla="*/ 195 h 528"/>
                <a:gd name="T82" fmla="*/ 150 w 216"/>
                <a:gd name="T83" fmla="*/ 178 h 528"/>
                <a:gd name="T84" fmla="*/ 156 w 216"/>
                <a:gd name="T85" fmla="*/ 183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6" h="528">
                  <a:moveTo>
                    <a:pt x="6" y="49"/>
                  </a:moveTo>
                  <a:cubicBezTo>
                    <a:pt x="8" y="48"/>
                    <a:pt x="20" y="56"/>
                    <a:pt x="16" y="51"/>
                  </a:cubicBezTo>
                  <a:cubicBezTo>
                    <a:pt x="11" y="45"/>
                    <a:pt x="10" y="40"/>
                    <a:pt x="9" y="33"/>
                  </a:cubicBezTo>
                  <a:cubicBezTo>
                    <a:pt x="11" y="33"/>
                    <a:pt x="11" y="33"/>
                    <a:pt x="13" y="32"/>
                  </a:cubicBezTo>
                  <a:cubicBezTo>
                    <a:pt x="10" y="52"/>
                    <a:pt x="34" y="54"/>
                    <a:pt x="47" y="59"/>
                  </a:cubicBezTo>
                  <a:cubicBezTo>
                    <a:pt x="52" y="62"/>
                    <a:pt x="43" y="45"/>
                    <a:pt x="45" y="39"/>
                  </a:cubicBezTo>
                  <a:cubicBezTo>
                    <a:pt x="47" y="41"/>
                    <a:pt x="54" y="42"/>
                    <a:pt x="56" y="40"/>
                  </a:cubicBezTo>
                  <a:cubicBezTo>
                    <a:pt x="51" y="46"/>
                    <a:pt x="53" y="55"/>
                    <a:pt x="56" y="59"/>
                  </a:cubicBezTo>
                  <a:cubicBezTo>
                    <a:pt x="64" y="69"/>
                    <a:pt x="78" y="75"/>
                    <a:pt x="90" y="84"/>
                  </a:cubicBezTo>
                  <a:cubicBezTo>
                    <a:pt x="97" y="79"/>
                    <a:pt x="95" y="51"/>
                    <a:pt x="94" y="48"/>
                  </a:cubicBezTo>
                  <a:cubicBezTo>
                    <a:pt x="88" y="29"/>
                    <a:pt x="78" y="10"/>
                    <a:pt x="63" y="2"/>
                  </a:cubicBezTo>
                  <a:cubicBezTo>
                    <a:pt x="64" y="2"/>
                    <a:pt x="65" y="1"/>
                    <a:pt x="66" y="0"/>
                  </a:cubicBezTo>
                  <a:cubicBezTo>
                    <a:pt x="78" y="7"/>
                    <a:pt x="88" y="16"/>
                    <a:pt x="94" y="28"/>
                  </a:cubicBezTo>
                  <a:cubicBezTo>
                    <a:pt x="98" y="31"/>
                    <a:pt x="105" y="26"/>
                    <a:pt x="108" y="9"/>
                  </a:cubicBezTo>
                  <a:cubicBezTo>
                    <a:pt x="109" y="12"/>
                    <a:pt x="113" y="14"/>
                    <a:pt x="116" y="13"/>
                  </a:cubicBezTo>
                  <a:cubicBezTo>
                    <a:pt x="114" y="17"/>
                    <a:pt x="104" y="34"/>
                    <a:pt x="103" y="52"/>
                  </a:cubicBezTo>
                  <a:cubicBezTo>
                    <a:pt x="106" y="69"/>
                    <a:pt x="103" y="88"/>
                    <a:pt x="107" y="99"/>
                  </a:cubicBezTo>
                  <a:cubicBezTo>
                    <a:pt x="115" y="117"/>
                    <a:pt x="123" y="121"/>
                    <a:pt x="135" y="118"/>
                  </a:cubicBezTo>
                  <a:cubicBezTo>
                    <a:pt x="153" y="113"/>
                    <a:pt x="172" y="88"/>
                    <a:pt x="165" y="74"/>
                  </a:cubicBezTo>
                  <a:cubicBezTo>
                    <a:pt x="169" y="74"/>
                    <a:pt x="168" y="68"/>
                    <a:pt x="169" y="71"/>
                  </a:cubicBezTo>
                  <a:cubicBezTo>
                    <a:pt x="169" y="72"/>
                    <a:pt x="176" y="78"/>
                    <a:pt x="172" y="92"/>
                  </a:cubicBezTo>
                  <a:cubicBezTo>
                    <a:pt x="172" y="94"/>
                    <a:pt x="174" y="91"/>
                    <a:pt x="185" y="87"/>
                  </a:cubicBezTo>
                  <a:cubicBezTo>
                    <a:pt x="185" y="80"/>
                    <a:pt x="192" y="73"/>
                    <a:pt x="189" y="68"/>
                  </a:cubicBezTo>
                  <a:cubicBezTo>
                    <a:pt x="194" y="69"/>
                    <a:pt x="194" y="69"/>
                    <a:pt x="194" y="69"/>
                  </a:cubicBezTo>
                  <a:cubicBezTo>
                    <a:pt x="182" y="93"/>
                    <a:pt x="206" y="89"/>
                    <a:pt x="216" y="83"/>
                  </a:cubicBezTo>
                  <a:cubicBezTo>
                    <a:pt x="214" y="85"/>
                    <a:pt x="215" y="87"/>
                    <a:pt x="216" y="89"/>
                  </a:cubicBezTo>
                  <a:cubicBezTo>
                    <a:pt x="207" y="93"/>
                    <a:pt x="196" y="89"/>
                    <a:pt x="188" y="94"/>
                  </a:cubicBezTo>
                  <a:cubicBezTo>
                    <a:pt x="164" y="108"/>
                    <a:pt x="148" y="123"/>
                    <a:pt x="137" y="141"/>
                  </a:cubicBezTo>
                  <a:cubicBezTo>
                    <a:pt x="107" y="187"/>
                    <a:pt x="126" y="245"/>
                    <a:pt x="132" y="281"/>
                  </a:cubicBezTo>
                  <a:cubicBezTo>
                    <a:pt x="139" y="320"/>
                    <a:pt x="143" y="353"/>
                    <a:pt x="136" y="392"/>
                  </a:cubicBezTo>
                  <a:cubicBezTo>
                    <a:pt x="130" y="429"/>
                    <a:pt x="125" y="446"/>
                    <a:pt x="131" y="482"/>
                  </a:cubicBezTo>
                  <a:cubicBezTo>
                    <a:pt x="134" y="497"/>
                    <a:pt x="142" y="514"/>
                    <a:pt x="142" y="528"/>
                  </a:cubicBezTo>
                  <a:cubicBezTo>
                    <a:pt x="114" y="522"/>
                    <a:pt x="114" y="522"/>
                    <a:pt x="114" y="522"/>
                  </a:cubicBezTo>
                  <a:cubicBezTo>
                    <a:pt x="117" y="494"/>
                    <a:pt x="111" y="469"/>
                    <a:pt x="111" y="442"/>
                  </a:cubicBezTo>
                  <a:cubicBezTo>
                    <a:pt x="110" y="411"/>
                    <a:pt x="123" y="381"/>
                    <a:pt x="123" y="351"/>
                  </a:cubicBezTo>
                  <a:cubicBezTo>
                    <a:pt x="123" y="305"/>
                    <a:pt x="109" y="262"/>
                    <a:pt x="105" y="218"/>
                  </a:cubicBezTo>
                  <a:cubicBezTo>
                    <a:pt x="100" y="180"/>
                    <a:pt x="119" y="152"/>
                    <a:pt x="106" y="126"/>
                  </a:cubicBezTo>
                  <a:cubicBezTo>
                    <a:pt x="90" y="92"/>
                    <a:pt x="39" y="56"/>
                    <a:pt x="0" y="55"/>
                  </a:cubicBezTo>
                  <a:cubicBezTo>
                    <a:pt x="4" y="54"/>
                    <a:pt x="6" y="52"/>
                    <a:pt x="6" y="49"/>
                  </a:cubicBezTo>
                  <a:close/>
                  <a:moveTo>
                    <a:pt x="56" y="201"/>
                  </a:moveTo>
                  <a:cubicBezTo>
                    <a:pt x="57" y="200"/>
                    <a:pt x="56" y="197"/>
                    <a:pt x="57" y="194"/>
                  </a:cubicBezTo>
                  <a:cubicBezTo>
                    <a:pt x="57" y="194"/>
                    <a:pt x="58" y="195"/>
                    <a:pt x="58" y="195"/>
                  </a:cubicBezTo>
                  <a:cubicBezTo>
                    <a:pt x="57" y="201"/>
                    <a:pt x="65" y="209"/>
                    <a:pt x="70" y="211"/>
                  </a:cubicBezTo>
                  <a:cubicBezTo>
                    <a:pt x="75" y="214"/>
                    <a:pt x="78" y="209"/>
                    <a:pt x="79" y="193"/>
                  </a:cubicBezTo>
                  <a:cubicBezTo>
                    <a:pt x="80" y="195"/>
                    <a:pt x="79" y="196"/>
                    <a:pt x="81" y="196"/>
                  </a:cubicBezTo>
                  <a:cubicBezTo>
                    <a:pt x="81" y="207"/>
                    <a:pt x="76" y="211"/>
                    <a:pt x="83" y="226"/>
                  </a:cubicBezTo>
                  <a:cubicBezTo>
                    <a:pt x="93" y="250"/>
                    <a:pt x="103" y="277"/>
                    <a:pt x="109" y="307"/>
                  </a:cubicBezTo>
                  <a:cubicBezTo>
                    <a:pt x="122" y="371"/>
                    <a:pt x="100" y="406"/>
                    <a:pt x="107" y="458"/>
                  </a:cubicBezTo>
                  <a:cubicBezTo>
                    <a:pt x="109" y="474"/>
                    <a:pt x="116" y="494"/>
                    <a:pt x="110" y="515"/>
                  </a:cubicBezTo>
                  <a:cubicBezTo>
                    <a:pt x="95" y="512"/>
                    <a:pt x="95" y="512"/>
                    <a:pt x="95" y="512"/>
                  </a:cubicBezTo>
                  <a:cubicBezTo>
                    <a:pt x="101" y="492"/>
                    <a:pt x="100" y="475"/>
                    <a:pt x="97" y="460"/>
                  </a:cubicBezTo>
                  <a:cubicBezTo>
                    <a:pt x="87" y="408"/>
                    <a:pt x="112" y="372"/>
                    <a:pt x="101" y="310"/>
                  </a:cubicBezTo>
                  <a:cubicBezTo>
                    <a:pt x="96" y="287"/>
                    <a:pt x="83" y="229"/>
                    <a:pt x="61" y="211"/>
                  </a:cubicBezTo>
                  <a:cubicBezTo>
                    <a:pt x="53" y="205"/>
                    <a:pt x="44" y="203"/>
                    <a:pt x="33" y="211"/>
                  </a:cubicBezTo>
                  <a:cubicBezTo>
                    <a:pt x="34" y="210"/>
                    <a:pt x="35" y="209"/>
                    <a:pt x="35" y="208"/>
                  </a:cubicBezTo>
                  <a:cubicBezTo>
                    <a:pt x="41" y="203"/>
                    <a:pt x="46" y="201"/>
                    <a:pt x="53" y="203"/>
                  </a:cubicBezTo>
                  <a:cubicBezTo>
                    <a:pt x="56" y="205"/>
                    <a:pt x="48" y="195"/>
                    <a:pt x="48" y="190"/>
                  </a:cubicBezTo>
                  <a:cubicBezTo>
                    <a:pt x="49" y="190"/>
                    <a:pt x="49" y="190"/>
                    <a:pt x="50" y="189"/>
                  </a:cubicBezTo>
                  <a:cubicBezTo>
                    <a:pt x="50" y="195"/>
                    <a:pt x="54" y="199"/>
                    <a:pt x="56" y="201"/>
                  </a:cubicBezTo>
                  <a:close/>
                  <a:moveTo>
                    <a:pt x="156" y="183"/>
                  </a:moveTo>
                  <a:cubicBezTo>
                    <a:pt x="159" y="180"/>
                    <a:pt x="159" y="171"/>
                    <a:pt x="159" y="166"/>
                  </a:cubicBezTo>
                  <a:cubicBezTo>
                    <a:pt x="159" y="166"/>
                    <a:pt x="160" y="169"/>
                    <a:pt x="162" y="169"/>
                  </a:cubicBezTo>
                  <a:cubicBezTo>
                    <a:pt x="160" y="176"/>
                    <a:pt x="160" y="186"/>
                    <a:pt x="156" y="189"/>
                  </a:cubicBezTo>
                  <a:cubicBezTo>
                    <a:pt x="156" y="200"/>
                    <a:pt x="154" y="208"/>
                    <a:pt x="159" y="225"/>
                  </a:cubicBezTo>
                  <a:cubicBezTo>
                    <a:pt x="159" y="227"/>
                    <a:pt x="159" y="227"/>
                    <a:pt x="159" y="227"/>
                  </a:cubicBezTo>
                  <a:cubicBezTo>
                    <a:pt x="163" y="242"/>
                    <a:pt x="176" y="194"/>
                    <a:pt x="176" y="188"/>
                  </a:cubicBezTo>
                  <a:cubicBezTo>
                    <a:pt x="177" y="189"/>
                    <a:pt x="176" y="189"/>
                    <a:pt x="178" y="189"/>
                  </a:cubicBezTo>
                  <a:cubicBezTo>
                    <a:pt x="178" y="194"/>
                    <a:pt x="172" y="211"/>
                    <a:pt x="179" y="208"/>
                  </a:cubicBezTo>
                  <a:cubicBezTo>
                    <a:pt x="182" y="207"/>
                    <a:pt x="185" y="205"/>
                    <a:pt x="189" y="202"/>
                  </a:cubicBezTo>
                  <a:cubicBezTo>
                    <a:pt x="190" y="204"/>
                    <a:pt x="191" y="206"/>
                    <a:pt x="192" y="207"/>
                  </a:cubicBezTo>
                  <a:cubicBezTo>
                    <a:pt x="186" y="207"/>
                    <a:pt x="178" y="210"/>
                    <a:pt x="176" y="217"/>
                  </a:cubicBezTo>
                  <a:cubicBezTo>
                    <a:pt x="177" y="219"/>
                    <a:pt x="164" y="244"/>
                    <a:pt x="163" y="250"/>
                  </a:cubicBezTo>
                  <a:cubicBezTo>
                    <a:pt x="161" y="274"/>
                    <a:pt x="160" y="297"/>
                    <a:pt x="164" y="321"/>
                  </a:cubicBezTo>
                  <a:cubicBezTo>
                    <a:pt x="169" y="361"/>
                    <a:pt x="171" y="399"/>
                    <a:pt x="162" y="438"/>
                  </a:cubicBezTo>
                  <a:cubicBezTo>
                    <a:pt x="152" y="480"/>
                    <a:pt x="153" y="508"/>
                    <a:pt x="160" y="523"/>
                  </a:cubicBezTo>
                  <a:cubicBezTo>
                    <a:pt x="142" y="516"/>
                    <a:pt x="142" y="516"/>
                    <a:pt x="142" y="516"/>
                  </a:cubicBezTo>
                  <a:cubicBezTo>
                    <a:pt x="139" y="466"/>
                    <a:pt x="148" y="454"/>
                    <a:pt x="152" y="435"/>
                  </a:cubicBezTo>
                  <a:cubicBezTo>
                    <a:pt x="153" y="430"/>
                    <a:pt x="159" y="393"/>
                    <a:pt x="159" y="374"/>
                  </a:cubicBezTo>
                  <a:cubicBezTo>
                    <a:pt x="158" y="357"/>
                    <a:pt x="157" y="339"/>
                    <a:pt x="155" y="324"/>
                  </a:cubicBezTo>
                  <a:cubicBezTo>
                    <a:pt x="152" y="302"/>
                    <a:pt x="152" y="283"/>
                    <a:pt x="155" y="255"/>
                  </a:cubicBezTo>
                  <a:cubicBezTo>
                    <a:pt x="157" y="240"/>
                    <a:pt x="150" y="210"/>
                    <a:pt x="138" y="198"/>
                  </a:cubicBezTo>
                  <a:cubicBezTo>
                    <a:pt x="139" y="198"/>
                    <a:pt x="140" y="197"/>
                    <a:pt x="139" y="195"/>
                  </a:cubicBezTo>
                  <a:cubicBezTo>
                    <a:pt x="143" y="199"/>
                    <a:pt x="150" y="211"/>
                    <a:pt x="150" y="207"/>
                  </a:cubicBezTo>
                  <a:cubicBezTo>
                    <a:pt x="150" y="197"/>
                    <a:pt x="153" y="187"/>
                    <a:pt x="150" y="178"/>
                  </a:cubicBezTo>
                  <a:cubicBezTo>
                    <a:pt x="151" y="178"/>
                    <a:pt x="152" y="177"/>
                    <a:pt x="151" y="175"/>
                  </a:cubicBezTo>
                  <a:cubicBezTo>
                    <a:pt x="152" y="176"/>
                    <a:pt x="154" y="186"/>
                    <a:pt x="156" y="1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2"/>
            <p:cNvSpPr>
              <a:spLocks noEditPoints="1"/>
            </p:cNvSpPr>
            <p:nvPr/>
          </p:nvSpPr>
          <p:spPr bwMode="auto">
            <a:xfrm>
              <a:off x="6048376" y="1679576"/>
              <a:ext cx="569913" cy="620713"/>
            </a:xfrm>
            <a:custGeom>
              <a:avLst/>
              <a:gdLst>
                <a:gd name="T0" fmla="*/ 26 w 151"/>
                <a:gd name="T1" fmla="*/ 24 h 165"/>
                <a:gd name="T2" fmla="*/ 56 w 151"/>
                <a:gd name="T3" fmla="*/ 103 h 165"/>
                <a:gd name="T4" fmla="*/ 0 w 151"/>
                <a:gd name="T5" fmla="*/ 35 h 165"/>
                <a:gd name="T6" fmla="*/ 94 w 151"/>
                <a:gd name="T7" fmla="*/ 47 h 165"/>
                <a:gd name="T8" fmla="*/ 88 w 151"/>
                <a:gd name="T9" fmla="*/ 87 h 165"/>
                <a:gd name="T10" fmla="*/ 78 w 151"/>
                <a:gd name="T11" fmla="*/ 126 h 165"/>
                <a:gd name="T12" fmla="*/ 66 w 151"/>
                <a:gd name="T13" fmla="*/ 133 h 165"/>
                <a:gd name="T14" fmla="*/ 72 w 151"/>
                <a:gd name="T15" fmla="*/ 114 h 165"/>
                <a:gd name="T16" fmla="*/ 86 w 151"/>
                <a:gd name="T17" fmla="*/ 10 h 165"/>
                <a:gd name="T18" fmla="*/ 112 w 151"/>
                <a:gd name="T19" fmla="*/ 21 h 165"/>
                <a:gd name="T20" fmla="*/ 72 w 151"/>
                <a:gd name="T21" fmla="*/ 140 h 165"/>
                <a:gd name="T22" fmla="*/ 94 w 151"/>
                <a:gd name="T23" fmla="*/ 88 h 165"/>
                <a:gd name="T24" fmla="*/ 125 w 151"/>
                <a:gd name="T25" fmla="*/ 33 h 165"/>
                <a:gd name="T26" fmla="*/ 113 w 151"/>
                <a:gd name="T27" fmla="*/ 39 h 165"/>
                <a:gd name="T28" fmla="*/ 96 w 151"/>
                <a:gd name="T29" fmla="*/ 93 h 165"/>
                <a:gd name="T30" fmla="*/ 70 w 151"/>
                <a:gd name="T31" fmla="*/ 146 h 165"/>
                <a:gd name="T32" fmla="*/ 70 w 151"/>
                <a:gd name="T33" fmla="*/ 143 h 165"/>
                <a:gd name="T34" fmla="*/ 129 w 151"/>
                <a:gd name="T35" fmla="*/ 66 h 165"/>
                <a:gd name="T36" fmla="*/ 71 w 151"/>
                <a:gd name="T37" fmla="*/ 152 h 165"/>
                <a:gd name="T38" fmla="*/ 70 w 151"/>
                <a:gd name="T39" fmla="*/ 147 h 165"/>
                <a:gd name="T40" fmla="*/ 102 w 151"/>
                <a:gd name="T41" fmla="*/ 76 h 165"/>
                <a:gd name="T42" fmla="*/ 138 w 151"/>
                <a:gd name="T43" fmla="*/ 96 h 165"/>
                <a:gd name="T44" fmla="*/ 142 w 151"/>
                <a:gd name="T45" fmla="*/ 84 h 165"/>
                <a:gd name="T46" fmla="*/ 86 w 151"/>
                <a:gd name="T47" fmla="*/ 162 h 165"/>
                <a:gd name="T48" fmla="*/ 138 w 151"/>
                <a:gd name="T49" fmla="*/ 96 h 165"/>
                <a:gd name="T50" fmla="*/ 110 w 151"/>
                <a:gd name="T51" fmla="*/ 137 h 165"/>
                <a:gd name="T52" fmla="*/ 72 w 151"/>
                <a:gd name="T53" fmla="*/ 162 h 165"/>
                <a:gd name="T54" fmla="*/ 73 w 151"/>
                <a:gd name="T55" fmla="*/ 153 h 165"/>
                <a:gd name="T56" fmla="*/ 136 w 151"/>
                <a:gd name="T57" fmla="*/ 91 h 165"/>
                <a:gd name="T58" fmla="*/ 60 w 151"/>
                <a:gd name="T59" fmla="*/ 30 h 165"/>
                <a:gd name="T60" fmla="*/ 66 w 151"/>
                <a:gd name="T61" fmla="*/ 62 h 165"/>
                <a:gd name="T62" fmla="*/ 69 w 151"/>
                <a:gd name="T63" fmla="*/ 96 h 165"/>
                <a:gd name="T64" fmla="*/ 58 w 151"/>
                <a:gd name="T65" fmla="*/ 107 h 165"/>
                <a:gd name="T66" fmla="*/ 37 w 151"/>
                <a:gd name="T67" fmla="*/ 12 h 165"/>
                <a:gd name="T68" fmla="*/ 63 w 151"/>
                <a:gd name="T69" fmla="*/ 120 h 165"/>
                <a:gd name="T70" fmla="*/ 64 w 151"/>
                <a:gd name="T71" fmla="*/ 41 h 165"/>
                <a:gd name="T72" fmla="*/ 82 w 151"/>
                <a:gd name="T73" fmla="*/ 7 h 165"/>
                <a:gd name="T74" fmla="*/ 75 w 151"/>
                <a:gd name="T75" fmla="*/ 73 h 165"/>
                <a:gd name="T76" fmla="*/ 63 w 151"/>
                <a:gd name="T77" fmla="*/ 12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65">
                  <a:moveTo>
                    <a:pt x="0" y="35"/>
                  </a:moveTo>
                  <a:cubicBezTo>
                    <a:pt x="9" y="15"/>
                    <a:pt x="39" y="11"/>
                    <a:pt x="26" y="24"/>
                  </a:cubicBezTo>
                  <a:cubicBezTo>
                    <a:pt x="15" y="36"/>
                    <a:pt x="49" y="75"/>
                    <a:pt x="52" y="84"/>
                  </a:cubicBezTo>
                  <a:cubicBezTo>
                    <a:pt x="56" y="93"/>
                    <a:pt x="56" y="97"/>
                    <a:pt x="56" y="103"/>
                  </a:cubicBezTo>
                  <a:cubicBezTo>
                    <a:pt x="55" y="106"/>
                    <a:pt x="49" y="82"/>
                    <a:pt x="30" y="62"/>
                  </a:cubicBezTo>
                  <a:cubicBezTo>
                    <a:pt x="21" y="52"/>
                    <a:pt x="12" y="41"/>
                    <a:pt x="0" y="35"/>
                  </a:cubicBezTo>
                  <a:close/>
                  <a:moveTo>
                    <a:pt x="112" y="21"/>
                  </a:moveTo>
                  <a:cubicBezTo>
                    <a:pt x="103" y="27"/>
                    <a:pt x="97" y="37"/>
                    <a:pt x="94" y="47"/>
                  </a:cubicBezTo>
                  <a:cubicBezTo>
                    <a:pt x="93" y="51"/>
                    <a:pt x="91" y="56"/>
                    <a:pt x="91" y="60"/>
                  </a:cubicBezTo>
                  <a:cubicBezTo>
                    <a:pt x="90" y="69"/>
                    <a:pt x="89" y="78"/>
                    <a:pt x="88" y="87"/>
                  </a:cubicBezTo>
                  <a:cubicBezTo>
                    <a:pt x="88" y="95"/>
                    <a:pt x="87" y="105"/>
                    <a:pt x="84" y="113"/>
                  </a:cubicBezTo>
                  <a:cubicBezTo>
                    <a:pt x="82" y="117"/>
                    <a:pt x="80" y="123"/>
                    <a:pt x="78" y="126"/>
                  </a:cubicBezTo>
                  <a:cubicBezTo>
                    <a:pt x="75" y="132"/>
                    <a:pt x="72" y="136"/>
                    <a:pt x="69" y="139"/>
                  </a:cubicBezTo>
                  <a:cubicBezTo>
                    <a:pt x="68" y="140"/>
                    <a:pt x="67" y="137"/>
                    <a:pt x="66" y="133"/>
                  </a:cubicBezTo>
                  <a:cubicBezTo>
                    <a:pt x="65" y="131"/>
                    <a:pt x="64" y="128"/>
                    <a:pt x="65" y="126"/>
                  </a:cubicBezTo>
                  <a:cubicBezTo>
                    <a:pt x="68" y="123"/>
                    <a:pt x="70" y="118"/>
                    <a:pt x="72" y="114"/>
                  </a:cubicBezTo>
                  <a:cubicBezTo>
                    <a:pt x="78" y="97"/>
                    <a:pt x="77" y="75"/>
                    <a:pt x="76" y="57"/>
                  </a:cubicBezTo>
                  <a:cubicBezTo>
                    <a:pt x="74" y="40"/>
                    <a:pt x="74" y="24"/>
                    <a:pt x="86" y="10"/>
                  </a:cubicBezTo>
                  <a:cubicBezTo>
                    <a:pt x="89" y="6"/>
                    <a:pt x="91" y="6"/>
                    <a:pt x="95" y="8"/>
                  </a:cubicBezTo>
                  <a:cubicBezTo>
                    <a:pt x="98" y="9"/>
                    <a:pt x="113" y="17"/>
                    <a:pt x="112" y="21"/>
                  </a:cubicBezTo>
                  <a:close/>
                  <a:moveTo>
                    <a:pt x="70" y="143"/>
                  </a:moveTo>
                  <a:cubicBezTo>
                    <a:pt x="71" y="142"/>
                    <a:pt x="72" y="141"/>
                    <a:pt x="72" y="140"/>
                  </a:cubicBezTo>
                  <a:cubicBezTo>
                    <a:pt x="81" y="131"/>
                    <a:pt x="85" y="123"/>
                    <a:pt x="88" y="114"/>
                  </a:cubicBezTo>
                  <a:cubicBezTo>
                    <a:pt x="91" y="106"/>
                    <a:pt x="93" y="97"/>
                    <a:pt x="94" y="88"/>
                  </a:cubicBezTo>
                  <a:cubicBezTo>
                    <a:pt x="95" y="80"/>
                    <a:pt x="95" y="71"/>
                    <a:pt x="97" y="63"/>
                  </a:cubicBezTo>
                  <a:cubicBezTo>
                    <a:pt x="98" y="53"/>
                    <a:pt x="113" y="20"/>
                    <a:pt x="125" y="33"/>
                  </a:cubicBezTo>
                  <a:cubicBezTo>
                    <a:pt x="126" y="33"/>
                    <a:pt x="126" y="34"/>
                    <a:pt x="125" y="34"/>
                  </a:cubicBezTo>
                  <a:cubicBezTo>
                    <a:pt x="123" y="33"/>
                    <a:pt x="115" y="37"/>
                    <a:pt x="113" y="39"/>
                  </a:cubicBezTo>
                  <a:cubicBezTo>
                    <a:pt x="106" y="46"/>
                    <a:pt x="103" y="53"/>
                    <a:pt x="101" y="63"/>
                  </a:cubicBezTo>
                  <a:cubicBezTo>
                    <a:pt x="99" y="73"/>
                    <a:pt x="98" y="83"/>
                    <a:pt x="96" y="93"/>
                  </a:cubicBezTo>
                  <a:cubicBezTo>
                    <a:pt x="96" y="97"/>
                    <a:pt x="95" y="100"/>
                    <a:pt x="94" y="103"/>
                  </a:cubicBezTo>
                  <a:cubicBezTo>
                    <a:pt x="89" y="125"/>
                    <a:pt x="82" y="137"/>
                    <a:pt x="70" y="146"/>
                  </a:cubicBezTo>
                  <a:cubicBezTo>
                    <a:pt x="70" y="146"/>
                    <a:pt x="70" y="145"/>
                    <a:pt x="69" y="145"/>
                  </a:cubicBezTo>
                  <a:cubicBezTo>
                    <a:pt x="69" y="144"/>
                    <a:pt x="69" y="143"/>
                    <a:pt x="70" y="143"/>
                  </a:cubicBezTo>
                  <a:close/>
                  <a:moveTo>
                    <a:pt x="108" y="51"/>
                  </a:moveTo>
                  <a:cubicBezTo>
                    <a:pt x="125" y="13"/>
                    <a:pt x="151" y="72"/>
                    <a:pt x="129" y="66"/>
                  </a:cubicBezTo>
                  <a:cubicBezTo>
                    <a:pt x="114" y="62"/>
                    <a:pt x="106" y="98"/>
                    <a:pt x="103" y="109"/>
                  </a:cubicBezTo>
                  <a:cubicBezTo>
                    <a:pt x="93" y="134"/>
                    <a:pt x="79" y="148"/>
                    <a:pt x="71" y="152"/>
                  </a:cubicBezTo>
                  <a:cubicBezTo>
                    <a:pt x="71" y="152"/>
                    <a:pt x="70" y="149"/>
                    <a:pt x="70" y="148"/>
                  </a:cubicBezTo>
                  <a:cubicBezTo>
                    <a:pt x="70" y="148"/>
                    <a:pt x="70" y="147"/>
                    <a:pt x="70" y="147"/>
                  </a:cubicBezTo>
                  <a:cubicBezTo>
                    <a:pt x="72" y="146"/>
                    <a:pt x="74" y="145"/>
                    <a:pt x="75" y="144"/>
                  </a:cubicBezTo>
                  <a:cubicBezTo>
                    <a:pt x="88" y="132"/>
                    <a:pt x="99" y="111"/>
                    <a:pt x="102" y="76"/>
                  </a:cubicBezTo>
                  <a:cubicBezTo>
                    <a:pt x="103" y="66"/>
                    <a:pt x="107" y="54"/>
                    <a:pt x="108" y="51"/>
                  </a:cubicBezTo>
                  <a:close/>
                  <a:moveTo>
                    <a:pt x="138" y="96"/>
                  </a:moveTo>
                  <a:cubicBezTo>
                    <a:pt x="138" y="95"/>
                    <a:pt x="140" y="85"/>
                    <a:pt x="141" y="85"/>
                  </a:cubicBezTo>
                  <a:cubicBezTo>
                    <a:pt x="141" y="84"/>
                    <a:pt x="142" y="84"/>
                    <a:pt x="142" y="84"/>
                  </a:cubicBezTo>
                  <a:cubicBezTo>
                    <a:pt x="144" y="86"/>
                    <a:pt x="143" y="96"/>
                    <a:pt x="142" y="99"/>
                  </a:cubicBezTo>
                  <a:cubicBezTo>
                    <a:pt x="136" y="130"/>
                    <a:pt x="116" y="150"/>
                    <a:pt x="86" y="162"/>
                  </a:cubicBezTo>
                  <a:cubicBezTo>
                    <a:pt x="79" y="165"/>
                    <a:pt x="74" y="165"/>
                    <a:pt x="75" y="163"/>
                  </a:cubicBezTo>
                  <a:cubicBezTo>
                    <a:pt x="103" y="153"/>
                    <a:pt x="131" y="122"/>
                    <a:pt x="138" y="96"/>
                  </a:cubicBezTo>
                  <a:close/>
                  <a:moveTo>
                    <a:pt x="136" y="91"/>
                  </a:moveTo>
                  <a:cubicBezTo>
                    <a:pt x="131" y="107"/>
                    <a:pt x="122" y="125"/>
                    <a:pt x="110" y="137"/>
                  </a:cubicBezTo>
                  <a:cubicBezTo>
                    <a:pt x="103" y="144"/>
                    <a:pt x="95" y="151"/>
                    <a:pt x="86" y="156"/>
                  </a:cubicBezTo>
                  <a:cubicBezTo>
                    <a:pt x="83" y="158"/>
                    <a:pt x="79" y="160"/>
                    <a:pt x="72" y="162"/>
                  </a:cubicBezTo>
                  <a:cubicBezTo>
                    <a:pt x="71" y="162"/>
                    <a:pt x="71" y="160"/>
                    <a:pt x="71" y="158"/>
                  </a:cubicBezTo>
                  <a:cubicBezTo>
                    <a:pt x="71" y="155"/>
                    <a:pt x="71" y="155"/>
                    <a:pt x="73" y="153"/>
                  </a:cubicBezTo>
                  <a:cubicBezTo>
                    <a:pt x="77" y="148"/>
                    <a:pt x="99" y="143"/>
                    <a:pt x="115" y="82"/>
                  </a:cubicBezTo>
                  <a:cubicBezTo>
                    <a:pt x="121" y="60"/>
                    <a:pt x="144" y="65"/>
                    <a:pt x="136" y="91"/>
                  </a:cubicBezTo>
                  <a:close/>
                  <a:moveTo>
                    <a:pt x="68" y="5"/>
                  </a:moveTo>
                  <a:cubicBezTo>
                    <a:pt x="63" y="12"/>
                    <a:pt x="60" y="21"/>
                    <a:pt x="60" y="30"/>
                  </a:cubicBezTo>
                  <a:cubicBezTo>
                    <a:pt x="60" y="34"/>
                    <a:pt x="61" y="38"/>
                    <a:pt x="61" y="41"/>
                  </a:cubicBezTo>
                  <a:cubicBezTo>
                    <a:pt x="63" y="48"/>
                    <a:pt x="65" y="55"/>
                    <a:pt x="66" y="62"/>
                  </a:cubicBezTo>
                  <a:cubicBezTo>
                    <a:pt x="68" y="69"/>
                    <a:pt x="70" y="77"/>
                    <a:pt x="70" y="84"/>
                  </a:cubicBezTo>
                  <a:cubicBezTo>
                    <a:pt x="70" y="88"/>
                    <a:pt x="70" y="93"/>
                    <a:pt x="69" y="96"/>
                  </a:cubicBezTo>
                  <a:cubicBezTo>
                    <a:pt x="68" y="105"/>
                    <a:pt x="66" y="110"/>
                    <a:pt x="63" y="118"/>
                  </a:cubicBezTo>
                  <a:cubicBezTo>
                    <a:pt x="61" y="114"/>
                    <a:pt x="60" y="110"/>
                    <a:pt x="58" y="107"/>
                  </a:cubicBezTo>
                  <a:cubicBezTo>
                    <a:pt x="61" y="86"/>
                    <a:pt x="46" y="67"/>
                    <a:pt x="37" y="46"/>
                  </a:cubicBezTo>
                  <a:cubicBezTo>
                    <a:pt x="32" y="34"/>
                    <a:pt x="27" y="26"/>
                    <a:pt x="37" y="12"/>
                  </a:cubicBezTo>
                  <a:cubicBezTo>
                    <a:pt x="42" y="3"/>
                    <a:pt x="66" y="0"/>
                    <a:pt x="68" y="5"/>
                  </a:cubicBezTo>
                  <a:close/>
                  <a:moveTo>
                    <a:pt x="63" y="120"/>
                  </a:moveTo>
                  <a:cubicBezTo>
                    <a:pt x="66" y="116"/>
                    <a:pt x="68" y="111"/>
                    <a:pt x="69" y="109"/>
                  </a:cubicBezTo>
                  <a:cubicBezTo>
                    <a:pt x="78" y="84"/>
                    <a:pt x="68" y="65"/>
                    <a:pt x="64" y="41"/>
                  </a:cubicBezTo>
                  <a:cubicBezTo>
                    <a:pt x="60" y="24"/>
                    <a:pt x="66" y="0"/>
                    <a:pt x="81" y="5"/>
                  </a:cubicBezTo>
                  <a:cubicBezTo>
                    <a:pt x="83" y="6"/>
                    <a:pt x="83" y="7"/>
                    <a:pt x="82" y="7"/>
                  </a:cubicBezTo>
                  <a:cubicBezTo>
                    <a:pt x="68" y="18"/>
                    <a:pt x="72" y="56"/>
                    <a:pt x="74" y="65"/>
                  </a:cubicBezTo>
                  <a:cubicBezTo>
                    <a:pt x="74" y="68"/>
                    <a:pt x="74" y="70"/>
                    <a:pt x="75" y="73"/>
                  </a:cubicBezTo>
                  <a:cubicBezTo>
                    <a:pt x="77" y="96"/>
                    <a:pt x="74" y="107"/>
                    <a:pt x="64" y="122"/>
                  </a:cubicBezTo>
                  <a:cubicBezTo>
                    <a:pt x="64" y="121"/>
                    <a:pt x="64" y="120"/>
                    <a:pt x="63" y="120"/>
                  </a:cubicBezTo>
                  <a:close/>
                </a:path>
              </a:pathLst>
            </a:custGeom>
            <a:solidFill>
              <a:srgbClr val="7CAC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1" name="文本框 190"/>
          <p:cNvSpPr txBox="1"/>
          <p:nvPr/>
        </p:nvSpPr>
        <p:spPr>
          <a:xfrm>
            <a:off x="1698378" y="3575150"/>
            <a:ext cx="970300" cy="300175"/>
          </a:xfrm>
          <a:prstGeom prst="rect">
            <a:avLst/>
          </a:prstGeom>
        </p:spPr>
        <p:txBody>
          <a:bodyPr wrap="square" lIns="68589" tIns="34295" rIns="68589" bIns="34295">
            <a:spAutoFit/>
          </a:bodyPr>
          <a:lstStyle>
            <a:defPPr>
              <a:defRPr lang="zh-CN"/>
            </a:defPPr>
            <a:lvl1pPr>
              <a:defRPr sz="2400">
                <a:solidFill>
                  <a:schemeClr val="bg2">
                    <a:lumMod val="25000"/>
                    <a:alpha val="85000"/>
                  </a:schemeClr>
                </a:solidFill>
                <a:latin typeface="+mn-ea"/>
              </a:defRPr>
            </a:lvl1pPr>
          </a:lstStyle>
          <a:p>
            <a:r>
              <a:rPr lang="zh-CN" altLang="en-US" sz="1500" b="1" dirty="0">
                <a:solidFill>
                  <a:schemeClr val="tx1">
                    <a:lumMod val="75000"/>
                    <a:lumOff val="25000"/>
                  </a:schemeClr>
                </a:solidFill>
                <a:latin typeface="微软雅黑" pitchFamily="34" charset="-122"/>
                <a:ea typeface="微软雅黑" pitchFamily="34" charset="-122"/>
                <a:cs typeface="Verdana" panose="020B0604030504040204" pitchFamily="34" charset="0"/>
              </a:rPr>
              <a:t>添加标题</a:t>
            </a:r>
          </a:p>
        </p:txBody>
      </p:sp>
      <p:sp>
        <p:nvSpPr>
          <p:cNvPr id="192" name="矩形 191"/>
          <p:cNvSpPr/>
          <p:nvPr/>
        </p:nvSpPr>
        <p:spPr>
          <a:xfrm>
            <a:off x="1190026" y="3965971"/>
            <a:ext cx="1987003" cy="678657"/>
          </a:xfrm>
          <a:prstGeom prst="rect">
            <a:avLst/>
          </a:prstGeom>
          <a:noFill/>
        </p:spPr>
        <p:txBody>
          <a:bodyPr wrap="square" lIns="68589" tIns="34295" rIns="68589" bIns="34295" rtlCol="0">
            <a:spAutoFit/>
          </a:bodyPr>
          <a:lstStyle/>
          <a:p>
            <a:pPr algn="ctr">
              <a:lnSpc>
                <a:spcPct val="120000"/>
              </a:lnSpc>
            </a:pPr>
            <a:r>
              <a:rPr lang="zh-CN" altLang="en-US" sz="1100" dirty="0">
                <a:solidFill>
                  <a:schemeClr val="tx1">
                    <a:lumMod val="50000"/>
                    <a:lumOff val="50000"/>
                  </a:schemeClr>
                </a:solidFill>
                <a:latin typeface="微软雅黑" pitchFamily="34" charset="-122"/>
                <a:ea typeface="微软雅黑" pitchFamily="34" charset="-122"/>
              </a:rPr>
              <a:t>点击此处添加文本点击此处添加文本点击此处添加文本点击此处添加文本点击</a:t>
            </a:r>
          </a:p>
        </p:txBody>
      </p:sp>
      <p:grpSp>
        <p:nvGrpSpPr>
          <p:cNvPr id="193" name="组合 192"/>
          <p:cNvGrpSpPr/>
          <p:nvPr/>
        </p:nvGrpSpPr>
        <p:grpSpPr>
          <a:xfrm>
            <a:off x="3629652" y="1035388"/>
            <a:ext cx="1765029" cy="2811872"/>
            <a:chOff x="5002213" y="1679576"/>
            <a:chExt cx="2187576" cy="3484562"/>
          </a:xfrm>
        </p:grpSpPr>
        <p:sp>
          <p:nvSpPr>
            <p:cNvPr id="194" name="Freeform 5"/>
            <p:cNvSpPr>
              <a:spLocks/>
            </p:cNvSpPr>
            <p:nvPr/>
          </p:nvSpPr>
          <p:spPr bwMode="auto">
            <a:xfrm>
              <a:off x="6015038" y="2838451"/>
              <a:ext cx="658813" cy="658813"/>
            </a:xfrm>
            <a:custGeom>
              <a:avLst/>
              <a:gdLst>
                <a:gd name="T0" fmla="*/ 88 w 175"/>
                <a:gd name="T1" fmla="*/ 0 h 175"/>
                <a:gd name="T2" fmla="*/ 175 w 175"/>
                <a:gd name="T3" fmla="*/ 87 h 175"/>
                <a:gd name="T4" fmla="*/ 175 w 175"/>
                <a:gd name="T5" fmla="*/ 89 h 175"/>
                <a:gd name="T6" fmla="*/ 162 w 175"/>
                <a:gd name="T7" fmla="*/ 87 h 175"/>
                <a:gd name="T8" fmla="*/ 148 w 175"/>
                <a:gd name="T9" fmla="*/ 99 h 175"/>
                <a:gd name="T10" fmla="*/ 135 w 175"/>
                <a:gd name="T11" fmla="*/ 113 h 175"/>
                <a:gd name="T12" fmla="*/ 158 w 175"/>
                <a:gd name="T13" fmla="*/ 93 h 175"/>
                <a:gd name="T14" fmla="*/ 175 w 175"/>
                <a:gd name="T15" fmla="*/ 91 h 175"/>
                <a:gd name="T16" fmla="*/ 174 w 175"/>
                <a:gd name="T17" fmla="*/ 101 h 175"/>
                <a:gd name="T18" fmla="*/ 162 w 175"/>
                <a:gd name="T19" fmla="*/ 100 h 175"/>
                <a:gd name="T20" fmla="*/ 151 w 175"/>
                <a:gd name="T21" fmla="*/ 110 h 175"/>
                <a:gd name="T22" fmla="*/ 115 w 175"/>
                <a:gd name="T23" fmla="*/ 135 h 175"/>
                <a:gd name="T24" fmla="*/ 106 w 175"/>
                <a:gd name="T25" fmla="*/ 136 h 175"/>
                <a:gd name="T26" fmla="*/ 141 w 175"/>
                <a:gd name="T27" fmla="*/ 127 h 175"/>
                <a:gd name="T28" fmla="*/ 171 w 175"/>
                <a:gd name="T29" fmla="*/ 115 h 175"/>
                <a:gd name="T30" fmla="*/ 169 w 175"/>
                <a:gd name="T31" fmla="*/ 118 h 175"/>
                <a:gd name="T32" fmla="*/ 156 w 175"/>
                <a:gd name="T33" fmla="*/ 117 h 175"/>
                <a:gd name="T34" fmla="*/ 90 w 175"/>
                <a:gd name="T35" fmla="*/ 131 h 175"/>
                <a:gd name="T36" fmla="*/ 88 w 175"/>
                <a:gd name="T37" fmla="*/ 131 h 175"/>
                <a:gd name="T38" fmla="*/ 116 w 175"/>
                <a:gd name="T39" fmla="*/ 145 h 175"/>
                <a:gd name="T40" fmla="*/ 134 w 175"/>
                <a:gd name="T41" fmla="*/ 143 h 175"/>
                <a:gd name="T42" fmla="*/ 163 w 175"/>
                <a:gd name="T43" fmla="*/ 129 h 175"/>
                <a:gd name="T44" fmla="*/ 166 w 175"/>
                <a:gd name="T45" fmla="*/ 126 h 175"/>
                <a:gd name="T46" fmla="*/ 88 w 175"/>
                <a:gd name="T47" fmla="*/ 175 h 175"/>
                <a:gd name="T48" fmla="*/ 0 w 175"/>
                <a:gd name="T49" fmla="*/ 87 h 175"/>
                <a:gd name="T50" fmla="*/ 88 w 175"/>
                <a:gd name="T51"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5" h="175">
                  <a:moveTo>
                    <a:pt x="88" y="0"/>
                  </a:moveTo>
                  <a:cubicBezTo>
                    <a:pt x="136" y="0"/>
                    <a:pt x="175" y="39"/>
                    <a:pt x="175" y="87"/>
                  </a:cubicBezTo>
                  <a:cubicBezTo>
                    <a:pt x="175" y="88"/>
                    <a:pt x="175" y="88"/>
                    <a:pt x="175" y="89"/>
                  </a:cubicBezTo>
                  <a:cubicBezTo>
                    <a:pt x="173" y="87"/>
                    <a:pt x="168" y="84"/>
                    <a:pt x="162" y="87"/>
                  </a:cubicBezTo>
                  <a:cubicBezTo>
                    <a:pt x="156" y="88"/>
                    <a:pt x="151" y="94"/>
                    <a:pt x="148" y="99"/>
                  </a:cubicBezTo>
                  <a:cubicBezTo>
                    <a:pt x="143" y="109"/>
                    <a:pt x="139" y="112"/>
                    <a:pt x="135" y="113"/>
                  </a:cubicBezTo>
                  <a:cubicBezTo>
                    <a:pt x="142" y="115"/>
                    <a:pt x="150" y="100"/>
                    <a:pt x="158" y="93"/>
                  </a:cubicBezTo>
                  <a:cubicBezTo>
                    <a:pt x="166" y="87"/>
                    <a:pt x="171" y="90"/>
                    <a:pt x="175" y="91"/>
                  </a:cubicBezTo>
                  <a:cubicBezTo>
                    <a:pt x="175" y="94"/>
                    <a:pt x="175" y="98"/>
                    <a:pt x="174" y="101"/>
                  </a:cubicBezTo>
                  <a:cubicBezTo>
                    <a:pt x="173" y="97"/>
                    <a:pt x="169" y="95"/>
                    <a:pt x="162" y="100"/>
                  </a:cubicBezTo>
                  <a:cubicBezTo>
                    <a:pt x="161" y="100"/>
                    <a:pt x="155" y="105"/>
                    <a:pt x="151" y="110"/>
                  </a:cubicBezTo>
                  <a:cubicBezTo>
                    <a:pt x="138" y="126"/>
                    <a:pt x="125" y="133"/>
                    <a:pt x="115" y="135"/>
                  </a:cubicBezTo>
                  <a:cubicBezTo>
                    <a:pt x="112" y="135"/>
                    <a:pt x="108" y="135"/>
                    <a:pt x="106" y="136"/>
                  </a:cubicBezTo>
                  <a:cubicBezTo>
                    <a:pt x="107" y="137"/>
                    <a:pt x="123" y="141"/>
                    <a:pt x="141" y="127"/>
                  </a:cubicBezTo>
                  <a:cubicBezTo>
                    <a:pt x="152" y="118"/>
                    <a:pt x="166" y="101"/>
                    <a:pt x="171" y="115"/>
                  </a:cubicBezTo>
                  <a:cubicBezTo>
                    <a:pt x="170" y="116"/>
                    <a:pt x="170" y="117"/>
                    <a:pt x="169" y="118"/>
                  </a:cubicBezTo>
                  <a:cubicBezTo>
                    <a:pt x="169" y="114"/>
                    <a:pt x="163" y="113"/>
                    <a:pt x="156" y="117"/>
                  </a:cubicBezTo>
                  <a:cubicBezTo>
                    <a:pt x="137" y="130"/>
                    <a:pt x="121" y="150"/>
                    <a:pt x="90" y="131"/>
                  </a:cubicBezTo>
                  <a:cubicBezTo>
                    <a:pt x="88" y="129"/>
                    <a:pt x="88" y="131"/>
                    <a:pt x="88" y="131"/>
                  </a:cubicBezTo>
                  <a:cubicBezTo>
                    <a:pt x="97" y="142"/>
                    <a:pt x="111" y="145"/>
                    <a:pt x="116" y="145"/>
                  </a:cubicBezTo>
                  <a:cubicBezTo>
                    <a:pt x="123" y="145"/>
                    <a:pt x="128" y="144"/>
                    <a:pt x="134" y="143"/>
                  </a:cubicBezTo>
                  <a:cubicBezTo>
                    <a:pt x="145" y="141"/>
                    <a:pt x="155" y="135"/>
                    <a:pt x="163" y="129"/>
                  </a:cubicBezTo>
                  <a:cubicBezTo>
                    <a:pt x="164" y="128"/>
                    <a:pt x="165" y="127"/>
                    <a:pt x="166" y="126"/>
                  </a:cubicBezTo>
                  <a:cubicBezTo>
                    <a:pt x="152" y="155"/>
                    <a:pt x="122" y="175"/>
                    <a:pt x="88" y="175"/>
                  </a:cubicBezTo>
                  <a:cubicBezTo>
                    <a:pt x="39" y="175"/>
                    <a:pt x="0" y="135"/>
                    <a:pt x="0" y="87"/>
                  </a:cubicBezTo>
                  <a:cubicBezTo>
                    <a:pt x="0" y="39"/>
                    <a:pt x="39" y="0"/>
                    <a:pt x="88" y="0"/>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6"/>
            <p:cNvSpPr>
              <a:spLocks/>
            </p:cNvSpPr>
            <p:nvPr/>
          </p:nvSpPr>
          <p:spPr bwMode="auto">
            <a:xfrm>
              <a:off x="5148263" y="2717801"/>
              <a:ext cx="1089025" cy="744538"/>
            </a:xfrm>
            <a:custGeom>
              <a:avLst/>
              <a:gdLst>
                <a:gd name="T0" fmla="*/ 278 w 289"/>
                <a:gd name="T1" fmla="*/ 0 h 198"/>
                <a:gd name="T2" fmla="*/ 289 w 289"/>
                <a:gd name="T3" fmla="*/ 54 h 198"/>
                <a:gd name="T4" fmla="*/ 144 w 289"/>
                <a:gd name="T5" fmla="*/ 198 h 198"/>
                <a:gd name="T6" fmla="*/ 73 w 289"/>
                <a:gd name="T7" fmla="*/ 180 h 198"/>
                <a:gd name="T8" fmla="*/ 73 w 289"/>
                <a:gd name="T9" fmla="*/ 180 h 198"/>
                <a:gd name="T10" fmla="*/ 124 w 289"/>
                <a:gd name="T11" fmla="*/ 178 h 198"/>
                <a:gd name="T12" fmla="*/ 123 w 289"/>
                <a:gd name="T13" fmla="*/ 177 h 198"/>
                <a:gd name="T14" fmla="*/ 39 w 289"/>
                <a:gd name="T15" fmla="*/ 153 h 198"/>
                <a:gd name="T16" fmla="*/ 39 w 289"/>
                <a:gd name="T17" fmla="*/ 153 h 198"/>
                <a:gd name="T18" fmla="*/ 81 w 289"/>
                <a:gd name="T19" fmla="*/ 170 h 198"/>
                <a:gd name="T20" fmla="*/ 110 w 289"/>
                <a:gd name="T21" fmla="*/ 174 h 198"/>
                <a:gd name="T22" fmla="*/ 158 w 289"/>
                <a:gd name="T23" fmla="*/ 160 h 198"/>
                <a:gd name="T24" fmla="*/ 153 w 289"/>
                <a:gd name="T25" fmla="*/ 159 h 198"/>
                <a:gd name="T26" fmla="*/ 49 w 289"/>
                <a:gd name="T27" fmla="*/ 133 h 198"/>
                <a:gd name="T28" fmla="*/ 22 w 289"/>
                <a:gd name="T29" fmla="*/ 130 h 198"/>
                <a:gd name="T30" fmla="*/ 20 w 289"/>
                <a:gd name="T31" fmla="*/ 127 h 198"/>
                <a:gd name="T32" fmla="*/ 21 w 289"/>
                <a:gd name="T33" fmla="*/ 123 h 198"/>
                <a:gd name="T34" fmla="*/ 25 w 289"/>
                <a:gd name="T35" fmla="*/ 118 h 198"/>
                <a:gd name="T36" fmla="*/ 71 w 289"/>
                <a:gd name="T37" fmla="*/ 143 h 198"/>
                <a:gd name="T38" fmla="*/ 127 w 289"/>
                <a:gd name="T39" fmla="*/ 164 h 198"/>
                <a:gd name="T40" fmla="*/ 114 w 289"/>
                <a:gd name="T41" fmla="*/ 162 h 198"/>
                <a:gd name="T42" fmla="*/ 59 w 289"/>
                <a:gd name="T43" fmla="*/ 123 h 198"/>
                <a:gd name="T44" fmla="*/ 41 w 289"/>
                <a:gd name="T45" fmla="*/ 106 h 198"/>
                <a:gd name="T46" fmla="*/ 16 w 289"/>
                <a:gd name="T47" fmla="*/ 120 h 198"/>
                <a:gd name="T48" fmla="*/ 0 w 289"/>
                <a:gd name="T49" fmla="*/ 54 h 198"/>
                <a:gd name="T50" fmla="*/ 3 w 289"/>
                <a:gd name="T51" fmla="*/ 23 h 198"/>
                <a:gd name="T52" fmla="*/ 132 w 289"/>
                <a:gd name="T53" fmla="*/ 79 h 198"/>
                <a:gd name="T54" fmla="*/ 278 w 289"/>
                <a:gd name="T5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9" h="198">
                  <a:moveTo>
                    <a:pt x="278" y="0"/>
                  </a:moveTo>
                  <a:cubicBezTo>
                    <a:pt x="285" y="17"/>
                    <a:pt x="289" y="35"/>
                    <a:pt x="289" y="54"/>
                  </a:cubicBezTo>
                  <a:cubicBezTo>
                    <a:pt x="289" y="134"/>
                    <a:pt x="224" y="198"/>
                    <a:pt x="144" y="198"/>
                  </a:cubicBezTo>
                  <a:cubicBezTo>
                    <a:pt x="118" y="198"/>
                    <a:pt x="94" y="192"/>
                    <a:pt x="73" y="180"/>
                  </a:cubicBezTo>
                  <a:cubicBezTo>
                    <a:pt x="73" y="180"/>
                    <a:pt x="73" y="180"/>
                    <a:pt x="73" y="180"/>
                  </a:cubicBezTo>
                  <a:cubicBezTo>
                    <a:pt x="83" y="182"/>
                    <a:pt x="109" y="184"/>
                    <a:pt x="124" y="178"/>
                  </a:cubicBezTo>
                  <a:cubicBezTo>
                    <a:pt x="124" y="177"/>
                    <a:pt x="124" y="177"/>
                    <a:pt x="123" y="177"/>
                  </a:cubicBezTo>
                  <a:cubicBezTo>
                    <a:pt x="95" y="181"/>
                    <a:pt x="56" y="170"/>
                    <a:pt x="39" y="153"/>
                  </a:cubicBezTo>
                  <a:cubicBezTo>
                    <a:pt x="39" y="153"/>
                    <a:pt x="39" y="153"/>
                    <a:pt x="39" y="153"/>
                  </a:cubicBezTo>
                  <a:cubicBezTo>
                    <a:pt x="51" y="160"/>
                    <a:pt x="68" y="166"/>
                    <a:pt x="81" y="170"/>
                  </a:cubicBezTo>
                  <a:cubicBezTo>
                    <a:pt x="91" y="172"/>
                    <a:pt x="100" y="174"/>
                    <a:pt x="110" y="174"/>
                  </a:cubicBezTo>
                  <a:cubicBezTo>
                    <a:pt x="119" y="175"/>
                    <a:pt x="141" y="173"/>
                    <a:pt x="158" y="160"/>
                  </a:cubicBezTo>
                  <a:cubicBezTo>
                    <a:pt x="158" y="159"/>
                    <a:pt x="158" y="157"/>
                    <a:pt x="153" y="159"/>
                  </a:cubicBezTo>
                  <a:cubicBezTo>
                    <a:pt x="101" y="182"/>
                    <a:pt x="75" y="153"/>
                    <a:pt x="49" y="133"/>
                  </a:cubicBezTo>
                  <a:cubicBezTo>
                    <a:pt x="36" y="123"/>
                    <a:pt x="23" y="123"/>
                    <a:pt x="22" y="130"/>
                  </a:cubicBezTo>
                  <a:cubicBezTo>
                    <a:pt x="21" y="129"/>
                    <a:pt x="20" y="128"/>
                    <a:pt x="20" y="127"/>
                  </a:cubicBezTo>
                  <a:cubicBezTo>
                    <a:pt x="20" y="126"/>
                    <a:pt x="20" y="124"/>
                    <a:pt x="21" y="123"/>
                  </a:cubicBezTo>
                  <a:cubicBezTo>
                    <a:pt x="22" y="121"/>
                    <a:pt x="24" y="119"/>
                    <a:pt x="25" y="118"/>
                  </a:cubicBezTo>
                  <a:cubicBezTo>
                    <a:pt x="36" y="108"/>
                    <a:pt x="64" y="136"/>
                    <a:pt x="71" y="143"/>
                  </a:cubicBezTo>
                  <a:cubicBezTo>
                    <a:pt x="95" y="165"/>
                    <a:pt x="121" y="167"/>
                    <a:pt x="127" y="164"/>
                  </a:cubicBezTo>
                  <a:cubicBezTo>
                    <a:pt x="125" y="163"/>
                    <a:pt x="119" y="163"/>
                    <a:pt x="114" y="162"/>
                  </a:cubicBezTo>
                  <a:cubicBezTo>
                    <a:pt x="98" y="158"/>
                    <a:pt x="77" y="148"/>
                    <a:pt x="59" y="123"/>
                  </a:cubicBezTo>
                  <a:cubicBezTo>
                    <a:pt x="54" y="116"/>
                    <a:pt x="44" y="107"/>
                    <a:pt x="41" y="106"/>
                  </a:cubicBezTo>
                  <a:cubicBezTo>
                    <a:pt x="23" y="93"/>
                    <a:pt x="17" y="108"/>
                    <a:pt x="16" y="120"/>
                  </a:cubicBezTo>
                  <a:cubicBezTo>
                    <a:pt x="6" y="100"/>
                    <a:pt x="0" y="78"/>
                    <a:pt x="0" y="54"/>
                  </a:cubicBezTo>
                  <a:cubicBezTo>
                    <a:pt x="0" y="43"/>
                    <a:pt x="1" y="33"/>
                    <a:pt x="3" y="23"/>
                  </a:cubicBezTo>
                  <a:cubicBezTo>
                    <a:pt x="35" y="58"/>
                    <a:pt x="81" y="79"/>
                    <a:pt x="132" y="79"/>
                  </a:cubicBezTo>
                  <a:cubicBezTo>
                    <a:pt x="193" y="79"/>
                    <a:pt x="247" y="48"/>
                    <a:pt x="278" y="0"/>
                  </a:cubicBezTo>
                  <a:close/>
                </a:path>
              </a:pathLst>
            </a:custGeom>
            <a:solidFill>
              <a:srgbClr val="ABCD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
            <p:cNvSpPr>
              <a:spLocks noEditPoints="1"/>
            </p:cNvSpPr>
            <p:nvPr/>
          </p:nvSpPr>
          <p:spPr bwMode="auto">
            <a:xfrm>
              <a:off x="5016501" y="4430713"/>
              <a:ext cx="2106613" cy="733425"/>
            </a:xfrm>
            <a:custGeom>
              <a:avLst/>
              <a:gdLst>
                <a:gd name="T0" fmla="*/ 317 w 559"/>
                <a:gd name="T1" fmla="*/ 105 h 195"/>
                <a:gd name="T2" fmla="*/ 230 w 559"/>
                <a:gd name="T3" fmla="*/ 120 h 195"/>
                <a:gd name="T4" fmla="*/ 11 w 559"/>
                <a:gd name="T5" fmla="*/ 120 h 195"/>
                <a:gd name="T6" fmla="*/ 19 w 559"/>
                <a:gd name="T7" fmla="*/ 118 h 195"/>
                <a:gd name="T8" fmla="*/ 256 w 559"/>
                <a:gd name="T9" fmla="*/ 104 h 195"/>
                <a:gd name="T10" fmla="*/ 557 w 559"/>
                <a:gd name="T11" fmla="*/ 195 h 195"/>
                <a:gd name="T12" fmla="*/ 317 w 559"/>
                <a:gd name="T13" fmla="*/ 105 h 195"/>
                <a:gd name="T14" fmla="*/ 109 w 559"/>
                <a:gd name="T15" fmla="*/ 82 h 195"/>
                <a:gd name="T16" fmla="*/ 30 w 559"/>
                <a:gd name="T17" fmla="*/ 110 h 195"/>
                <a:gd name="T18" fmla="*/ 88 w 559"/>
                <a:gd name="T19" fmla="*/ 122 h 195"/>
                <a:gd name="T20" fmla="*/ 103 w 559"/>
                <a:gd name="T21" fmla="*/ 94 h 195"/>
                <a:gd name="T22" fmla="*/ 72 w 559"/>
                <a:gd name="T23" fmla="*/ 105 h 195"/>
                <a:gd name="T24" fmla="*/ 93 w 559"/>
                <a:gd name="T25" fmla="*/ 104 h 195"/>
                <a:gd name="T26" fmla="*/ 102 w 559"/>
                <a:gd name="T27" fmla="*/ 100 h 195"/>
                <a:gd name="T28" fmla="*/ 81 w 559"/>
                <a:gd name="T29" fmla="*/ 113 h 195"/>
                <a:gd name="T30" fmla="*/ 77 w 559"/>
                <a:gd name="T31" fmla="*/ 92 h 195"/>
                <a:gd name="T32" fmla="*/ 109 w 559"/>
                <a:gd name="T33" fmla="*/ 88 h 195"/>
                <a:gd name="T34" fmla="*/ 109 w 559"/>
                <a:gd name="T35" fmla="*/ 82 h 195"/>
                <a:gd name="T36" fmla="*/ 192 w 559"/>
                <a:gd name="T37" fmla="*/ 24 h 195"/>
                <a:gd name="T38" fmla="*/ 153 w 559"/>
                <a:gd name="T39" fmla="*/ 30 h 195"/>
                <a:gd name="T40" fmla="*/ 148 w 559"/>
                <a:gd name="T41" fmla="*/ 27 h 195"/>
                <a:gd name="T42" fmla="*/ 193 w 559"/>
                <a:gd name="T43" fmla="*/ 11 h 195"/>
                <a:gd name="T44" fmla="*/ 244 w 559"/>
                <a:gd name="T45" fmla="*/ 3 h 195"/>
                <a:gd name="T46" fmla="*/ 362 w 559"/>
                <a:gd name="T47" fmla="*/ 11 h 195"/>
                <a:gd name="T48" fmla="*/ 501 w 559"/>
                <a:gd name="T49" fmla="*/ 84 h 195"/>
                <a:gd name="T50" fmla="*/ 494 w 559"/>
                <a:gd name="T51" fmla="*/ 87 h 195"/>
                <a:gd name="T52" fmla="*/ 192 w 559"/>
                <a:gd name="T53" fmla="*/ 24 h 195"/>
                <a:gd name="T54" fmla="*/ 34 w 559"/>
                <a:gd name="T55" fmla="*/ 92 h 195"/>
                <a:gd name="T56" fmla="*/ 361 w 559"/>
                <a:gd name="T57" fmla="*/ 40 h 195"/>
                <a:gd name="T58" fmla="*/ 558 w 559"/>
                <a:gd name="T59" fmla="*/ 176 h 195"/>
                <a:gd name="T60" fmla="*/ 555 w 559"/>
                <a:gd name="T61" fmla="*/ 179 h 195"/>
                <a:gd name="T62" fmla="*/ 265 w 559"/>
                <a:gd name="T63" fmla="*/ 90 h 195"/>
                <a:gd name="T64" fmla="*/ 125 w 559"/>
                <a:gd name="T65" fmla="*/ 115 h 195"/>
                <a:gd name="T66" fmla="*/ 124 w 559"/>
                <a:gd name="T67" fmla="*/ 83 h 195"/>
                <a:gd name="T68" fmla="*/ 34 w 559"/>
                <a:gd name="T69" fmla="*/ 92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9" h="195">
                  <a:moveTo>
                    <a:pt x="317" y="105"/>
                  </a:moveTo>
                  <a:cubicBezTo>
                    <a:pt x="287" y="108"/>
                    <a:pt x="257" y="113"/>
                    <a:pt x="230" y="120"/>
                  </a:cubicBezTo>
                  <a:cubicBezTo>
                    <a:pt x="196" y="128"/>
                    <a:pt x="0" y="179"/>
                    <a:pt x="11" y="120"/>
                  </a:cubicBezTo>
                  <a:cubicBezTo>
                    <a:pt x="12" y="115"/>
                    <a:pt x="15" y="114"/>
                    <a:pt x="19" y="118"/>
                  </a:cubicBezTo>
                  <a:cubicBezTo>
                    <a:pt x="65" y="170"/>
                    <a:pt x="192" y="113"/>
                    <a:pt x="256" y="104"/>
                  </a:cubicBezTo>
                  <a:cubicBezTo>
                    <a:pt x="329" y="87"/>
                    <a:pt x="493" y="83"/>
                    <a:pt x="557" y="195"/>
                  </a:cubicBezTo>
                  <a:cubicBezTo>
                    <a:pt x="497" y="136"/>
                    <a:pt x="433" y="94"/>
                    <a:pt x="317" y="105"/>
                  </a:cubicBezTo>
                  <a:close/>
                  <a:moveTo>
                    <a:pt x="109" y="82"/>
                  </a:moveTo>
                  <a:cubicBezTo>
                    <a:pt x="88" y="78"/>
                    <a:pt x="28" y="97"/>
                    <a:pt x="30" y="110"/>
                  </a:cubicBezTo>
                  <a:cubicBezTo>
                    <a:pt x="32" y="117"/>
                    <a:pt x="51" y="126"/>
                    <a:pt x="88" y="122"/>
                  </a:cubicBezTo>
                  <a:cubicBezTo>
                    <a:pt x="131" y="117"/>
                    <a:pt x="143" y="90"/>
                    <a:pt x="103" y="94"/>
                  </a:cubicBezTo>
                  <a:cubicBezTo>
                    <a:pt x="93" y="95"/>
                    <a:pt x="66" y="100"/>
                    <a:pt x="72" y="105"/>
                  </a:cubicBezTo>
                  <a:cubicBezTo>
                    <a:pt x="77" y="109"/>
                    <a:pt x="98" y="109"/>
                    <a:pt x="93" y="104"/>
                  </a:cubicBezTo>
                  <a:cubicBezTo>
                    <a:pt x="91" y="101"/>
                    <a:pt x="98" y="100"/>
                    <a:pt x="102" y="100"/>
                  </a:cubicBezTo>
                  <a:cubicBezTo>
                    <a:pt x="129" y="98"/>
                    <a:pt x="110" y="111"/>
                    <a:pt x="81" y="113"/>
                  </a:cubicBezTo>
                  <a:cubicBezTo>
                    <a:pt x="40" y="117"/>
                    <a:pt x="38" y="103"/>
                    <a:pt x="77" y="92"/>
                  </a:cubicBezTo>
                  <a:cubicBezTo>
                    <a:pt x="83" y="91"/>
                    <a:pt x="97" y="88"/>
                    <a:pt x="109" y="88"/>
                  </a:cubicBezTo>
                  <a:cubicBezTo>
                    <a:pt x="116" y="87"/>
                    <a:pt x="121" y="85"/>
                    <a:pt x="109" y="82"/>
                  </a:cubicBezTo>
                  <a:close/>
                  <a:moveTo>
                    <a:pt x="192" y="24"/>
                  </a:moveTo>
                  <a:cubicBezTo>
                    <a:pt x="187" y="25"/>
                    <a:pt x="155" y="31"/>
                    <a:pt x="153" y="30"/>
                  </a:cubicBezTo>
                  <a:cubicBezTo>
                    <a:pt x="151" y="30"/>
                    <a:pt x="148" y="29"/>
                    <a:pt x="148" y="27"/>
                  </a:cubicBezTo>
                  <a:cubicBezTo>
                    <a:pt x="151" y="21"/>
                    <a:pt x="184" y="13"/>
                    <a:pt x="193" y="11"/>
                  </a:cubicBezTo>
                  <a:cubicBezTo>
                    <a:pt x="211" y="7"/>
                    <a:pt x="224" y="5"/>
                    <a:pt x="244" y="3"/>
                  </a:cubicBezTo>
                  <a:cubicBezTo>
                    <a:pt x="276" y="0"/>
                    <a:pt x="322" y="2"/>
                    <a:pt x="362" y="11"/>
                  </a:cubicBezTo>
                  <a:cubicBezTo>
                    <a:pt x="402" y="20"/>
                    <a:pt x="489" y="52"/>
                    <a:pt x="501" y="84"/>
                  </a:cubicBezTo>
                  <a:cubicBezTo>
                    <a:pt x="505" y="93"/>
                    <a:pt x="503" y="94"/>
                    <a:pt x="494" y="87"/>
                  </a:cubicBezTo>
                  <a:cubicBezTo>
                    <a:pt x="421" y="38"/>
                    <a:pt x="280" y="10"/>
                    <a:pt x="192" y="24"/>
                  </a:cubicBezTo>
                  <a:close/>
                  <a:moveTo>
                    <a:pt x="34" y="92"/>
                  </a:moveTo>
                  <a:cubicBezTo>
                    <a:pt x="99" y="31"/>
                    <a:pt x="267" y="17"/>
                    <a:pt x="361" y="40"/>
                  </a:cubicBezTo>
                  <a:cubicBezTo>
                    <a:pt x="444" y="61"/>
                    <a:pt x="530" y="102"/>
                    <a:pt x="558" y="176"/>
                  </a:cubicBezTo>
                  <a:cubicBezTo>
                    <a:pt x="559" y="180"/>
                    <a:pt x="557" y="182"/>
                    <a:pt x="555" y="179"/>
                  </a:cubicBezTo>
                  <a:cubicBezTo>
                    <a:pt x="517" y="111"/>
                    <a:pt x="390" y="69"/>
                    <a:pt x="265" y="90"/>
                  </a:cubicBezTo>
                  <a:cubicBezTo>
                    <a:pt x="153" y="109"/>
                    <a:pt x="125" y="120"/>
                    <a:pt x="125" y="115"/>
                  </a:cubicBezTo>
                  <a:cubicBezTo>
                    <a:pt x="125" y="110"/>
                    <a:pt x="146" y="95"/>
                    <a:pt x="124" y="83"/>
                  </a:cubicBezTo>
                  <a:cubicBezTo>
                    <a:pt x="83" y="59"/>
                    <a:pt x="11" y="113"/>
                    <a:pt x="34" y="92"/>
                  </a:cubicBezTo>
                  <a:close/>
                </a:path>
              </a:pathLst>
            </a:custGeom>
            <a:solidFill>
              <a:srgbClr val="E8A8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8"/>
            <p:cNvSpPr>
              <a:spLocks noEditPoints="1"/>
            </p:cNvSpPr>
            <p:nvPr/>
          </p:nvSpPr>
          <p:spPr bwMode="auto">
            <a:xfrm>
              <a:off x="6127751" y="2028826"/>
              <a:ext cx="1062038" cy="1065213"/>
            </a:xfrm>
            <a:custGeom>
              <a:avLst/>
              <a:gdLst>
                <a:gd name="T0" fmla="*/ 141 w 282"/>
                <a:gd name="T1" fmla="*/ 0 h 283"/>
                <a:gd name="T2" fmla="*/ 201 w 282"/>
                <a:gd name="T3" fmla="*/ 14 h 283"/>
                <a:gd name="T4" fmla="*/ 201 w 282"/>
                <a:gd name="T5" fmla="*/ 14 h 283"/>
                <a:gd name="T6" fmla="*/ 212 w 282"/>
                <a:gd name="T7" fmla="*/ 75 h 283"/>
                <a:gd name="T8" fmla="*/ 203 w 282"/>
                <a:gd name="T9" fmla="*/ 156 h 283"/>
                <a:gd name="T10" fmla="*/ 202 w 282"/>
                <a:gd name="T11" fmla="*/ 157 h 283"/>
                <a:gd name="T12" fmla="*/ 228 w 282"/>
                <a:gd name="T13" fmla="*/ 106 h 283"/>
                <a:gd name="T14" fmla="*/ 243 w 282"/>
                <a:gd name="T15" fmla="*/ 56 h 283"/>
                <a:gd name="T16" fmla="*/ 249 w 282"/>
                <a:gd name="T17" fmla="*/ 51 h 283"/>
                <a:gd name="T18" fmla="*/ 255 w 282"/>
                <a:gd name="T19" fmla="*/ 58 h 283"/>
                <a:gd name="T20" fmla="*/ 252 w 282"/>
                <a:gd name="T21" fmla="*/ 60 h 283"/>
                <a:gd name="T22" fmla="*/ 233 w 282"/>
                <a:gd name="T23" fmla="*/ 100 h 283"/>
                <a:gd name="T24" fmla="*/ 194 w 282"/>
                <a:gd name="T25" fmla="*/ 174 h 283"/>
                <a:gd name="T26" fmla="*/ 228 w 282"/>
                <a:gd name="T27" fmla="*/ 122 h 283"/>
                <a:gd name="T28" fmla="*/ 250 w 282"/>
                <a:gd name="T29" fmla="*/ 68 h 283"/>
                <a:gd name="T30" fmla="*/ 259 w 282"/>
                <a:gd name="T31" fmla="*/ 64 h 283"/>
                <a:gd name="T32" fmla="*/ 261 w 282"/>
                <a:gd name="T33" fmla="*/ 68 h 283"/>
                <a:gd name="T34" fmla="*/ 249 w 282"/>
                <a:gd name="T35" fmla="*/ 80 h 283"/>
                <a:gd name="T36" fmla="*/ 110 w 282"/>
                <a:gd name="T37" fmla="*/ 209 h 283"/>
                <a:gd name="T38" fmla="*/ 104 w 282"/>
                <a:gd name="T39" fmla="*/ 210 h 283"/>
                <a:gd name="T40" fmla="*/ 186 w 282"/>
                <a:gd name="T41" fmla="*/ 203 h 283"/>
                <a:gd name="T42" fmla="*/ 268 w 282"/>
                <a:gd name="T43" fmla="*/ 119 h 283"/>
                <a:gd name="T44" fmla="*/ 274 w 282"/>
                <a:gd name="T45" fmla="*/ 93 h 283"/>
                <a:gd name="T46" fmla="*/ 278 w 282"/>
                <a:gd name="T47" fmla="*/ 107 h 283"/>
                <a:gd name="T48" fmla="*/ 271 w 282"/>
                <a:gd name="T49" fmla="*/ 128 h 283"/>
                <a:gd name="T50" fmla="*/ 165 w 282"/>
                <a:gd name="T51" fmla="*/ 219 h 283"/>
                <a:gd name="T52" fmla="*/ 165 w 282"/>
                <a:gd name="T53" fmla="*/ 221 h 283"/>
                <a:gd name="T54" fmla="*/ 278 w 282"/>
                <a:gd name="T55" fmla="*/ 132 h 283"/>
                <a:gd name="T56" fmla="*/ 281 w 282"/>
                <a:gd name="T57" fmla="*/ 124 h 283"/>
                <a:gd name="T58" fmla="*/ 282 w 282"/>
                <a:gd name="T59" fmla="*/ 141 h 283"/>
                <a:gd name="T60" fmla="*/ 141 w 282"/>
                <a:gd name="T61" fmla="*/ 283 h 283"/>
                <a:gd name="T62" fmla="*/ 0 w 282"/>
                <a:gd name="T63" fmla="*/ 141 h 283"/>
                <a:gd name="T64" fmla="*/ 16 w 282"/>
                <a:gd name="T65" fmla="*/ 76 h 283"/>
                <a:gd name="T66" fmla="*/ 43 w 282"/>
                <a:gd name="T67" fmla="*/ 80 h 283"/>
                <a:gd name="T68" fmla="*/ 131 w 282"/>
                <a:gd name="T69" fmla="*/ 1 h 283"/>
                <a:gd name="T70" fmla="*/ 141 w 282"/>
                <a:gd name="T71" fmla="*/ 0 h 283"/>
                <a:gd name="T72" fmla="*/ 230 w 282"/>
                <a:gd name="T73" fmla="*/ 32 h 283"/>
                <a:gd name="T74" fmla="*/ 239 w 282"/>
                <a:gd name="T75" fmla="*/ 40 h 283"/>
                <a:gd name="T76" fmla="*/ 235 w 282"/>
                <a:gd name="T77" fmla="*/ 42 h 283"/>
                <a:gd name="T78" fmla="*/ 225 w 282"/>
                <a:gd name="T79" fmla="*/ 84 h 283"/>
                <a:gd name="T80" fmla="*/ 223 w 282"/>
                <a:gd name="T81" fmla="*/ 92 h 283"/>
                <a:gd name="T82" fmla="*/ 221 w 282"/>
                <a:gd name="T83" fmla="*/ 39 h 283"/>
                <a:gd name="T84" fmla="*/ 230 w 282"/>
                <a:gd name="T85" fmla="*/ 3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 h="283">
                  <a:moveTo>
                    <a:pt x="141" y="0"/>
                  </a:moveTo>
                  <a:cubicBezTo>
                    <a:pt x="163" y="0"/>
                    <a:pt x="183" y="5"/>
                    <a:pt x="201" y="14"/>
                  </a:cubicBezTo>
                  <a:cubicBezTo>
                    <a:pt x="201" y="14"/>
                    <a:pt x="201" y="14"/>
                    <a:pt x="201" y="14"/>
                  </a:cubicBezTo>
                  <a:cubicBezTo>
                    <a:pt x="192" y="28"/>
                    <a:pt x="209" y="54"/>
                    <a:pt x="212" y="75"/>
                  </a:cubicBezTo>
                  <a:cubicBezTo>
                    <a:pt x="221" y="126"/>
                    <a:pt x="207" y="144"/>
                    <a:pt x="203" y="156"/>
                  </a:cubicBezTo>
                  <a:cubicBezTo>
                    <a:pt x="202" y="157"/>
                    <a:pt x="202" y="157"/>
                    <a:pt x="202" y="157"/>
                  </a:cubicBezTo>
                  <a:cubicBezTo>
                    <a:pt x="206" y="156"/>
                    <a:pt x="224" y="119"/>
                    <a:pt x="228" y="106"/>
                  </a:cubicBezTo>
                  <a:cubicBezTo>
                    <a:pt x="232" y="89"/>
                    <a:pt x="236" y="68"/>
                    <a:pt x="243" y="56"/>
                  </a:cubicBezTo>
                  <a:cubicBezTo>
                    <a:pt x="244" y="53"/>
                    <a:pt x="247" y="52"/>
                    <a:pt x="249" y="51"/>
                  </a:cubicBezTo>
                  <a:cubicBezTo>
                    <a:pt x="251" y="53"/>
                    <a:pt x="253" y="55"/>
                    <a:pt x="255" y="58"/>
                  </a:cubicBezTo>
                  <a:cubicBezTo>
                    <a:pt x="254" y="58"/>
                    <a:pt x="253" y="59"/>
                    <a:pt x="252" y="60"/>
                  </a:cubicBezTo>
                  <a:cubicBezTo>
                    <a:pt x="238" y="70"/>
                    <a:pt x="238" y="80"/>
                    <a:pt x="233" y="100"/>
                  </a:cubicBezTo>
                  <a:cubicBezTo>
                    <a:pt x="225" y="133"/>
                    <a:pt x="203" y="163"/>
                    <a:pt x="194" y="174"/>
                  </a:cubicBezTo>
                  <a:cubicBezTo>
                    <a:pt x="199" y="174"/>
                    <a:pt x="222" y="135"/>
                    <a:pt x="228" y="122"/>
                  </a:cubicBezTo>
                  <a:cubicBezTo>
                    <a:pt x="237" y="104"/>
                    <a:pt x="239" y="79"/>
                    <a:pt x="250" y="68"/>
                  </a:cubicBezTo>
                  <a:cubicBezTo>
                    <a:pt x="253" y="65"/>
                    <a:pt x="256" y="64"/>
                    <a:pt x="259" y="64"/>
                  </a:cubicBezTo>
                  <a:cubicBezTo>
                    <a:pt x="260" y="65"/>
                    <a:pt x="260" y="66"/>
                    <a:pt x="261" y="68"/>
                  </a:cubicBezTo>
                  <a:cubicBezTo>
                    <a:pt x="257" y="68"/>
                    <a:pt x="253" y="71"/>
                    <a:pt x="249" y="80"/>
                  </a:cubicBezTo>
                  <a:cubicBezTo>
                    <a:pt x="227" y="138"/>
                    <a:pt x="200" y="214"/>
                    <a:pt x="110" y="209"/>
                  </a:cubicBezTo>
                  <a:cubicBezTo>
                    <a:pt x="103" y="208"/>
                    <a:pt x="103" y="209"/>
                    <a:pt x="104" y="210"/>
                  </a:cubicBezTo>
                  <a:cubicBezTo>
                    <a:pt x="137" y="222"/>
                    <a:pt x="173" y="209"/>
                    <a:pt x="186" y="203"/>
                  </a:cubicBezTo>
                  <a:cubicBezTo>
                    <a:pt x="225" y="185"/>
                    <a:pt x="251" y="157"/>
                    <a:pt x="268" y="119"/>
                  </a:cubicBezTo>
                  <a:cubicBezTo>
                    <a:pt x="272" y="110"/>
                    <a:pt x="274" y="101"/>
                    <a:pt x="274" y="93"/>
                  </a:cubicBezTo>
                  <a:cubicBezTo>
                    <a:pt x="275" y="98"/>
                    <a:pt x="277" y="102"/>
                    <a:pt x="278" y="107"/>
                  </a:cubicBezTo>
                  <a:cubicBezTo>
                    <a:pt x="277" y="115"/>
                    <a:pt x="272" y="127"/>
                    <a:pt x="271" y="128"/>
                  </a:cubicBezTo>
                  <a:cubicBezTo>
                    <a:pt x="257" y="164"/>
                    <a:pt x="209" y="208"/>
                    <a:pt x="165" y="219"/>
                  </a:cubicBezTo>
                  <a:cubicBezTo>
                    <a:pt x="163" y="219"/>
                    <a:pt x="161" y="221"/>
                    <a:pt x="165" y="221"/>
                  </a:cubicBezTo>
                  <a:cubicBezTo>
                    <a:pt x="227" y="210"/>
                    <a:pt x="266" y="171"/>
                    <a:pt x="278" y="132"/>
                  </a:cubicBezTo>
                  <a:cubicBezTo>
                    <a:pt x="279" y="131"/>
                    <a:pt x="280" y="127"/>
                    <a:pt x="281" y="124"/>
                  </a:cubicBezTo>
                  <a:cubicBezTo>
                    <a:pt x="282" y="129"/>
                    <a:pt x="282" y="135"/>
                    <a:pt x="282" y="141"/>
                  </a:cubicBezTo>
                  <a:cubicBezTo>
                    <a:pt x="282" y="219"/>
                    <a:pt x="219" y="283"/>
                    <a:pt x="141" y="283"/>
                  </a:cubicBezTo>
                  <a:cubicBezTo>
                    <a:pt x="63" y="283"/>
                    <a:pt x="0" y="219"/>
                    <a:pt x="0" y="141"/>
                  </a:cubicBezTo>
                  <a:cubicBezTo>
                    <a:pt x="0" y="118"/>
                    <a:pt x="6" y="95"/>
                    <a:pt x="16" y="76"/>
                  </a:cubicBezTo>
                  <a:cubicBezTo>
                    <a:pt x="25" y="78"/>
                    <a:pt x="34" y="80"/>
                    <a:pt x="43" y="80"/>
                  </a:cubicBezTo>
                  <a:cubicBezTo>
                    <a:pt x="89" y="80"/>
                    <a:pt x="126" y="45"/>
                    <a:pt x="131" y="1"/>
                  </a:cubicBezTo>
                  <a:cubicBezTo>
                    <a:pt x="134" y="1"/>
                    <a:pt x="138" y="0"/>
                    <a:pt x="141" y="0"/>
                  </a:cubicBezTo>
                  <a:close/>
                  <a:moveTo>
                    <a:pt x="230" y="32"/>
                  </a:moveTo>
                  <a:cubicBezTo>
                    <a:pt x="233" y="35"/>
                    <a:pt x="236" y="37"/>
                    <a:pt x="239" y="40"/>
                  </a:cubicBezTo>
                  <a:cubicBezTo>
                    <a:pt x="238" y="40"/>
                    <a:pt x="237" y="41"/>
                    <a:pt x="235" y="42"/>
                  </a:cubicBezTo>
                  <a:cubicBezTo>
                    <a:pt x="222" y="50"/>
                    <a:pt x="224" y="65"/>
                    <a:pt x="225" y="84"/>
                  </a:cubicBezTo>
                  <a:cubicBezTo>
                    <a:pt x="226" y="90"/>
                    <a:pt x="225" y="93"/>
                    <a:pt x="223" y="92"/>
                  </a:cubicBezTo>
                  <a:cubicBezTo>
                    <a:pt x="221" y="92"/>
                    <a:pt x="214" y="51"/>
                    <a:pt x="221" y="39"/>
                  </a:cubicBezTo>
                  <a:cubicBezTo>
                    <a:pt x="223" y="35"/>
                    <a:pt x="227" y="33"/>
                    <a:pt x="230" y="32"/>
                  </a:cubicBezTo>
                  <a:close/>
                </a:path>
              </a:pathLst>
            </a:custGeom>
            <a:solidFill>
              <a:srgbClr val="AACE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9"/>
            <p:cNvSpPr>
              <a:spLocks noEditPoints="1"/>
            </p:cNvSpPr>
            <p:nvPr/>
          </p:nvSpPr>
          <p:spPr bwMode="auto">
            <a:xfrm>
              <a:off x="5002213" y="1701801"/>
              <a:ext cx="1303338" cy="1312863"/>
            </a:xfrm>
            <a:custGeom>
              <a:avLst/>
              <a:gdLst>
                <a:gd name="T0" fmla="*/ 171 w 346"/>
                <a:gd name="T1" fmla="*/ 0 h 349"/>
                <a:gd name="T2" fmla="*/ 346 w 346"/>
                <a:gd name="T3" fmla="*/ 175 h 349"/>
                <a:gd name="T4" fmla="*/ 171 w 346"/>
                <a:gd name="T5" fmla="*/ 349 h 349"/>
                <a:gd name="T6" fmla="*/ 15 w 346"/>
                <a:gd name="T7" fmla="*/ 254 h 349"/>
                <a:gd name="T8" fmla="*/ 82 w 346"/>
                <a:gd name="T9" fmla="*/ 277 h 349"/>
                <a:gd name="T10" fmla="*/ 82 w 346"/>
                <a:gd name="T11" fmla="*/ 273 h 349"/>
                <a:gd name="T12" fmla="*/ 3 w 346"/>
                <a:gd name="T13" fmla="*/ 223 h 349"/>
                <a:gd name="T14" fmla="*/ 1 w 346"/>
                <a:gd name="T15" fmla="*/ 213 h 349"/>
                <a:gd name="T16" fmla="*/ 21 w 346"/>
                <a:gd name="T17" fmla="*/ 235 h 349"/>
                <a:gd name="T18" fmla="*/ 62 w 346"/>
                <a:gd name="T19" fmla="*/ 263 h 349"/>
                <a:gd name="T20" fmla="*/ 149 w 346"/>
                <a:gd name="T21" fmla="*/ 268 h 349"/>
                <a:gd name="T22" fmla="*/ 143 w 346"/>
                <a:gd name="T23" fmla="*/ 263 h 349"/>
                <a:gd name="T24" fmla="*/ 4 w 346"/>
                <a:gd name="T25" fmla="*/ 145 h 349"/>
                <a:gd name="T26" fmla="*/ 0 w 346"/>
                <a:gd name="T27" fmla="*/ 138 h 349"/>
                <a:gd name="T28" fmla="*/ 2 w 346"/>
                <a:gd name="T29" fmla="*/ 131 h 349"/>
                <a:gd name="T30" fmla="*/ 28 w 346"/>
                <a:gd name="T31" fmla="*/ 188 h 349"/>
                <a:gd name="T32" fmla="*/ 98 w 346"/>
                <a:gd name="T33" fmla="*/ 255 h 349"/>
                <a:gd name="T34" fmla="*/ 80 w 346"/>
                <a:gd name="T35" fmla="*/ 242 h 349"/>
                <a:gd name="T36" fmla="*/ 26 w 346"/>
                <a:gd name="T37" fmla="*/ 134 h 349"/>
                <a:gd name="T38" fmla="*/ 14 w 346"/>
                <a:gd name="T39" fmla="*/ 98 h 349"/>
                <a:gd name="T40" fmla="*/ 17 w 346"/>
                <a:gd name="T41" fmla="*/ 92 h 349"/>
                <a:gd name="T42" fmla="*/ 26 w 346"/>
                <a:gd name="T43" fmla="*/ 112 h 349"/>
                <a:gd name="T44" fmla="*/ 37 w 346"/>
                <a:gd name="T45" fmla="*/ 161 h 349"/>
                <a:gd name="T46" fmla="*/ 42 w 346"/>
                <a:gd name="T47" fmla="*/ 178 h 349"/>
                <a:gd name="T48" fmla="*/ 107 w 346"/>
                <a:gd name="T49" fmla="*/ 255 h 349"/>
                <a:gd name="T50" fmla="*/ 138 w 346"/>
                <a:gd name="T51" fmla="*/ 261 h 349"/>
                <a:gd name="T52" fmla="*/ 168 w 346"/>
                <a:gd name="T53" fmla="*/ 256 h 349"/>
                <a:gd name="T54" fmla="*/ 168 w 346"/>
                <a:gd name="T55" fmla="*/ 252 h 349"/>
                <a:gd name="T56" fmla="*/ 113 w 346"/>
                <a:gd name="T57" fmla="*/ 232 h 349"/>
                <a:gd name="T58" fmla="*/ 80 w 346"/>
                <a:gd name="T59" fmla="*/ 192 h 349"/>
                <a:gd name="T60" fmla="*/ 66 w 346"/>
                <a:gd name="T61" fmla="*/ 99 h 349"/>
                <a:gd name="T62" fmla="*/ 57 w 346"/>
                <a:gd name="T63" fmla="*/ 42 h 349"/>
                <a:gd name="T64" fmla="*/ 171 w 346"/>
                <a:gd name="T65" fmla="*/ 0 h 349"/>
                <a:gd name="T66" fmla="*/ 20 w 346"/>
                <a:gd name="T67" fmla="*/ 86 h 349"/>
                <a:gd name="T68" fmla="*/ 29 w 346"/>
                <a:gd name="T69" fmla="*/ 73 h 349"/>
                <a:gd name="T70" fmla="*/ 35 w 346"/>
                <a:gd name="T71" fmla="*/ 85 h 349"/>
                <a:gd name="T72" fmla="*/ 41 w 346"/>
                <a:gd name="T73" fmla="*/ 106 h 349"/>
                <a:gd name="T74" fmla="*/ 49 w 346"/>
                <a:gd name="T75" fmla="*/ 149 h 349"/>
                <a:gd name="T76" fmla="*/ 61 w 346"/>
                <a:gd name="T77" fmla="*/ 192 h 349"/>
                <a:gd name="T78" fmla="*/ 71 w 346"/>
                <a:gd name="T79" fmla="*/ 213 h 349"/>
                <a:gd name="T80" fmla="*/ 106 w 346"/>
                <a:gd name="T81" fmla="*/ 246 h 349"/>
                <a:gd name="T82" fmla="*/ 119 w 346"/>
                <a:gd name="T83" fmla="*/ 253 h 349"/>
                <a:gd name="T84" fmla="*/ 83 w 346"/>
                <a:gd name="T85" fmla="*/ 235 h 349"/>
                <a:gd name="T86" fmla="*/ 53 w 346"/>
                <a:gd name="T87" fmla="*/ 195 h 349"/>
                <a:gd name="T88" fmla="*/ 40 w 346"/>
                <a:gd name="T89" fmla="*/ 153 h 349"/>
                <a:gd name="T90" fmla="*/ 32 w 346"/>
                <a:gd name="T91" fmla="*/ 111 h 349"/>
                <a:gd name="T92" fmla="*/ 20 w 346"/>
                <a:gd name="T93" fmla="*/ 86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6" h="349">
                  <a:moveTo>
                    <a:pt x="171" y="0"/>
                  </a:moveTo>
                  <a:cubicBezTo>
                    <a:pt x="268" y="0"/>
                    <a:pt x="346" y="78"/>
                    <a:pt x="346" y="175"/>
                  </a:cubicBezTo>
                  <a:cubicBezTo>
                    <a:pt x="346" y="271"/>
                    <a:pt x="268" y="349"/>
                    <a:pt x="171" y="349"/>
                  </a:cubicBezTo>
                  <a:cubicBezTo>
                    <a:pt x="103" y="349"/>
                    <a:pt x="44" y="311"/>
                    <a:pt x="15" y="254"/>
                  </a:cubicBezTo>
                  <a:cubicBezTo>
                    <a:pt x="34" y="267"/>
                    <a:pt x="64" y="282"/>
                    <a:pt x="82" y="277"/>
                  </a:cubicBezTo>
                  <a:cubicBezTo>
                    <a:pt x="82" y="276"/>
                    <a:pt x="83" y="274"/>
                    <a:pt x="82" y="273"/>
                  </a:cubicBezTo>
                  <a:cubicBezTo>
                    <a:pt x="54" y="266"/>
                    <a:pt x="25" y="246"/>
                    <a:pt x="3" y="223"/>
                  </a:cubicBezTo>
                  <a:cubicBezTo>
                    <a:pt x="2" y="220"/>
                    <a:pt x="1" y="217"/>
                    <a:pt x="1" y="213"/>
                  </a:cubicBezTo>
                  <a:cubicBezTo>
                    <a:pt x="7" y="221"/>
                    <a:pt x="14" y="229"/>
                    <a:pt x="21" y="235"/>
                  </a:cubicBezTo>
                  <a:cubicBezTo>
                    <a:pt x="34" y="246"/>
                    <a:pt x="47" y="256"/>
                    <a:pt x="62" y="263"/>
                  </a:cubicBezTo>
                  <a:cubicBezTo>
                    <a:pt x="76" y="270"/>
                    <a:pt x="113" y="281"/>
                    <a:pt x="149" y="268"/>
                  </a:cubicBezTo>
                  <a:cubicBezTo>
                    <a:pt x="149" y="267"/>
                    <a:pt x="150" y="263"/>
                    <a:pt x="143" y="263"/>
                  </a:cubicBezTo>
                  <a:cubicBezTo>
                    <a:pt x="44" y="268"/>
                    <a:pt x="32" y="199"/>
                    <a:pt x="4" y="145"/>
                  </a:cubicBezTo>
                  <a:cubicBezTo>
                    <a:pt x="3" y="143"/>
                    <a:pt x="2" y="140"/>
                    <a:pt x="0" y="138"/>
                  </a:cubicBezTo>
                  <a:cubicBezTo>
                    <a:pt x="1" y="136"/>
                    <a:pt x="1" y="133"/>
                    <a:pt x="2" y="131"/>
                  </a:cubicBezTo>
                  <a:cubicBezTo>
                    <a:pt x="15" y="147"/>
                    <a:pt x="24" y="177"/>
                    <a:pt x="28" y="188"/>
                  </a:cubicBezTo>
                  <a:cubicBezTo>
                    <a:pt x="56" y="245"/>
                    <a:pt x="93" y="261"/>
                    <a:pt x="98" y="255"/>
                  </a:cubicBezTo>
                  <a:cubicBezTo>
                    <a:pt x="96" y="250"/>
                    <a:pt x="86" y="247"/>
                    <a:pt x="80" y="242"/>
                  </a:cubicBezTo>
                  <a:cubicBezTo>
                    <a:pt x="56" y="223"/>
                    <a:pt x="35" y="191"/>
                    <a:pt x="26" y="134"/>
                  </a:cubicBezTo>
                  <a:cubicBezTo>
                    <a:pt x="23" y="121"/>
                    <a:pt x="17" y="106"/>
                    <a:pt x="14" y="98"/>
                  </a:cubicBezTo>
                  <a:cubicBezTo>
                    <a:pt x="15" y="96"/>
                    <a:pt x="16" y="94"/>
                    <a:pt x="17" y="92"/>
                  </a:cubicBezTo>
                  <a:cubicBezTo>
                    <a:pt x="21" y="98"/>
                    <a:pt x="24" y="104"/>
                    <a:pt x="26" y="112"/>
                  </a:cubicBezTo>
                  <a:cubicBezTo>
                    <a:pt x="30" y="129"/>
                    <a:pt x="32" y="145"/>
                    <a:pt x="37" y="161"/>
                  </a:cubicBezTo>
                  <a:cubicBezTo>
                    <a:pt x="38" y="167"/>
                    <a:pt x="40" y="172"/>
                    <a:pt x="42" y="178"/>
                  </a:cubicBezTo>
                  <a:cubicBezTo>
                    <a:pt x="56" y="222"/>
                    <a:pt x="74" y="239"/>
                    <a:pt x="107" y="255"/>
                  </a:cubicBezTo>
                  <a:cubicBezTo>
                    <a:pt x="117" y="260"/>
                    <a:pt x="127" y="261"/>
                    <a:pt x="138" y="261"/>
                  </a:cubicBezTo>
                  <a:cubicBezTo>
                    <a:pt x="144" y="261"/>
                    <a:pt x="164" y="261"/>
                    <a:pt x="168" y="256"/>
                  </a:cubicBezTo>
                  <a:cubicBezTo>
                    <a:pt x="169" y="256"/>
                    <a:pt x="169" y="253"/>
                    <a:pt x="168" y="252"/>
                  </a:cubicBezTo>
                  <a:cubicBezTo>
                    <a:pt x="148" y="250"/>
                    <a:pt x="131" y="248"/>
                    <a:pt x="113" y="232"/>
                  </a:cubicBezTo>
                  <a:cubicBezTo>
                    <a:pt x="99" y="220"/>
                    <a:pt x="88" y="209"/>
                    <a:pt x="80" y="192"/>
                  </a:cubicBezTo>
                  <a:cubicBezTo>
                    <a:pt x="67" y="164"/>
                    <a:pt x="66" y="129"/>
                    <a:pt x="66" y="99"/>
                  </a:cubicBezTo>
                  <a:cubicBezTo>
                    <a:pt x="66" y="79"/>
                    <a:pt x="65" y="59"/>
                    <a:pt x="57" y="42"/>
                  </a:cubicBezTo>
                  <a:cubicBezTo>
                    <a:pt x="87" y="16"/>
                    <a:pt x="127" y="0"/>
                    <a:pt x="171" y="0"/>
                  </a:cubicBezTo>
                  <a:close/>
                  <a:moveTo>
                    <a:pt x="20" y="86"/>
                  </a:moveTo>
                  <a:cubicBezTo>
                    <a:pt x="23" y="81"/>
                    <a:pt x="26" y="77"/>
                    <a:pt x="29" y="73"/>
                  </a:cubicBezTo>
                  <a:cubicBezTo>
                    <a:pt x="31" y="77"/>
                    <a:pt x="33" y="81"/>
                    <a:pt x="35" y="85"/>
                  </a:cubicBezTo>
                  <a:cubicBezTo>
                    <a:pt x="37" y="91"/>
                    <a:pt x="40" y="100"/>
                    <a:pt x="41" y="106"/>
                  </a:cubicBezTo>
                  <a:cubicBezTo>
                    <a:pt x="44" y="121"/>
                    <a:pt x="47" y="135"/>
                    <a:pt x="49" y="149"/>
                  </a:cubicBezTo>
                  <a:cubicBezTo>
                    <a:pt x="52" y="163"/>
                    <a:pt x="55" y="180"/>
                    <a:pt x="61" y="192"/>
                  </a:cubicBezTo>
                  <a:cubicBezTo>
                    <a:pt x="63" y="198"/>
                    <a:pt x="67" y="208"/>
                    <a:pt x="71" y="213"/>
                  </a:cubicBezTo>
                  <a:cubicBezTo>
                    <a:pt x="82" y="228"/>
                    <a:pt x="90" y="236"/>
                    <a:pt x="106" y="246"/>
                  </a:cubicBezTo>
                  <a:cubicBezTo>
                    <a:pt x="110" y="249"/>
                    <a:pt x="115" y="250"/>
                    <a:pt x="119" y="253"/>
                  </a:cubicBezTo>
                  <a:cubicBezTo>
                    <a:pt x="112" y="256"/>
                    <a:pt x="88" y="239"/>
                    <a:pt x="83" y="235"/>
                  </a:cubicBezTo>
                  <a:cubicBezTo>
                    <a:pt x="68" y="222"/>
                    <a:pt x="60" y="209"/>
                    <a:pt x="53" y="195"/>
                  </a:cubicBezTo>
                  <a:cubicBezTo>
                    <a:pt x="47" y="181"/>
                    <a:pt x="43" y="167"/>
                    <a:pt x="40" y="153"/>
                  </a:cubicBezTo>
                  <a:cubicBezTo>
                    <a:pt x="38" y="139"/>
                    <a:pt x="36" y="124"/>
                    <a:pt x="32" y="111"/>
                  </a:cubicBezTo>
                  <a:cubicBezTo>
                    <a:pt x="31" y="106"/>
                    <a:pt x="26" y="96"/>
                    <a:pt x="20" y="86"/>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0"/>
            <p:cNvSpPr>
              <a:spLocks noEditPoints="1"/>
            </p:cNvSpPr>
            <p:nvPr/>
          </p:nvSpPr>
          <p:spPr bwMode="auto">
            <a:xfrm>
              <a:off x="5894388" y="1754188"/>
              <a:ext cx="527050" cy="1001713"/>
            </a:xfrm>
            <a:custGeom>
              <a:avLst/>
              <a:gdLst>
                <a:gd name="T0" fmla="*/ 12 w 140"/>
                <a:gd name="T1" fmla="*/ 63 h 266"/>
                <a:gd name="T2" fmla="*/ 50 w 140"/>
                <a:gd name="T3" fmla="*/ 63 h 266"/>
                <a:gd name="T4" fmla="*/ 55 w 140"/>
                <a:gd name="T5" fmla="*/ 139 h 266"/>
                <a:gd name="T6" fmla="*/ 44 w 140"/>
                <a:gd name="T7" fmla="*/ 227 h 266"/>
                <a:gd name="T8" fmla="*/ 49 w 140"/>
                <a:gd name="T9" fmla="*/ 207 h 266"/>
                <a:gd name="T10" fmla="*/ 25 w 140"/>
                <a:gd name="T11" fmla="*/ 99 h 266"/>
                <a:gd name="T12" fmla="*/ 12 w 140"/>
                <a:gd name="T13" fmla="*/ 63 h 266"/>
                <a:gd name="T14" fmla="*/ 87 w 140"/>
                <a:gd name="T15" fmla="*/ 94 h 266"/>
                <a:gd name="T16" fmla="*/ 80 w 140"/>
                <a:gd name="T17" fmla="*/ 77 h 266"/>
                <a:gd name="T18" fmla="*/ 68 w 140"/>
                <a:gd name="T19" fmla="*/ 234 h 266"/>
                <a:gd name="T20" fmla="*/ 66 w 140"/>
                <a:gd name="T21" fmla="*/ 231 h 266"/>
                <a:gd name="T22" fmla="*/ 87 w 140"/>
                <a:gd name="T23" fmla="*/ 94 h 266"/>
                <a:gd name="T24" fmla="*/ 79 w 140"/>
                <a:gd name="T25" fmla="*/ 90 h 266"/>
                <a:gd name="T26" fmla="*/ 87 w 140"/>
                <a:gd name="T27" fmla="*/ 169 h 266"/>
                <a:gd name="T28" fmla="*/ 74 w 140"/>
                <a:gd name="T29" fmla="*/ 212 h 266"/>
                <a:gd name="T30" fmla="*/ 15 w 140"/>
                <a:gd name="T31" fmla="*/ 266 h 266"/>
                <a:gd name="T32" fmla="*/ 17 w 140"/>
                <a:gd name="T33" fmla="*/ 259 h 266"/>
                <a:gd name="T34" fmla="*/ 45 w 140"/>
                <a:gd name="T35" fmla="*/ 95 h 266"/>
                <a:gd name="T36" fmla="*/ 79 w 140"/>
                <a:gd name="T37" fmla="*/ 9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0" h="266">
                  <a:moveTo>
                    <a:pt x="12" y="63"/>
                  </a:moveTo>
                  <a:cubicBezTo>
                    <a:pt x="0" y="0"/>
                    <a:pt x="83" y="52"/>
                    <a:pt x="50" y="63"/>
                  </a:cubicBezTo>
                  <a:cubicBezTo>
                    <a:pt x="27" y="71"/>
                    <a:pt x="49" y="124"/>
                    <a:pt x="55" y="139"/>
                  </a:cubicBezTo>
                  <a:cubicBezTo>
                    <a:pt x="68" y="196"/>
                    <a:pt x="50" y="229"/>
                    <a:pt x="44" y="227"/>
                  </a:cubicBezTo>
                  <a:cubicBezTo>
                    <a:pt x="42" y="223"/>
                    <a:pt x="48" y="214"/>
                    <a:pt x="49" y="207"/>
                  </a:cubicBezTo>
                  <a:cubicBezTo>
                    <a:pt x="55" y="181"/>
                    <a:pt x="51" y="145"/>
                    <a:pt x="25" y="99"/>
                  </a:cubicBezTo>
                  <a:cubicBezTo>
                    <a:pt x="18" y="87"/>
                    <a:pt x="12" y="67"/>
                    <a:pt x="12" y="63"/>
                  </a:cubicBezTo>
                  <a:close/>
                  <a:moveTo>
                    <a:pt x="87" y="94"/>
                  </a:moveTo>
                  <a:cubicBezTo>
                    <a:pt x="86" y="91"/>
                    <a:pt x="80" y="78"/>
                    <a:pt x="80" y="77"/>
                  </a:cubicBezTo>
                  <a:cubicBezTo>
                    <a:pt x="83" y="63"/>
                    <a:pt x="140" y="155"/>
                    <a:pt x="68" y="234"/>
                  </a:cubicBezTo>
                  <a:cubicBezTo>
                    <a:pt x="65" y="238"/>
                    <a:pt x="62" y="236"/>
                    <a:pt x="66" y="231"/>
                  </a:cubicBezTo>
                  <a:cubicBezTo>
                    <a:pt x="94" y="200"/>
                    <a:pt x="102" y="135"/>
                    <a:pt x="87" y="94"/>
                  </a:cubicBezTo>
                  <a:close/>
                  <a:moveTo>
                    <a:pt x="79" y="90"/>
                  </a:moveTo>
                  <a:cubicBezTo>
                    <a:pt x="87" y="115"/>
                    <a:pt x="92" y="143"/>
                    <a:pt x="87" y="169"/>
                  </a:cubicBezTo>
                  <a:cubicBezTo>
                    <a:pt x="84" y="184"/>
                    <a:pt x="81" y="198"/>
                    <a:pt x="74" y="212"/>
                  </a:cubicBezTo>
                  <a:cubicBezTo>
                    <a:pt x="68" y="225"/>
                    <a:pt x="48" y="254"/>
                    <a:pt x="15" y="266"/>
                  </a:cubicBezTo>
                  <a:cubicBezTo>
                    <a:pt x="14" y="266"/>
                    <a:pt x="11" y="264"/>
                    <a:pt x="17" y="259"/>
                  </a:cubicBezTo>
                  <a:cubicBezTo>
                    <a:pt x="90" y="205"/>
                    <a:pt x="57" y="149"/>
                    <a:pt x="45" y="95"/>
                  </a:cubicBezTo>
                  <a:cubicBezTo>
                    <a:pt x="38" y="62"/>
                    <a:pt x="68" y="51"/>
                    <a:pt x="79" y="90"/>
                  </a:cubicBezTo>
                  <a:close/>
                </a:path>
              </a:pathLst>
            </a:custGeom>
            <a:solidFill>
              <a:srgbClr val="ABCD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1"/>
            <p:cNvSpPr>
              <a:spLocks noEditPoints="1"/>
            </p:cNvSpPr>
            <p:nvPr/>
          </p:nvSpPr>
          <p:spPr bwMode="auto">
            <a:xfrm>
              <a:off x="5630863" y="2525713"/>
              <a:ext cx="814388" cy="1987550"/>
            </a:xfrm>
            <a:custGeom>
              <a:avLst/>
              <a:gdLst>
                <a:gd name="T0" fmla="*/ 16 w 216"/>
                <a:gd name="T1" fmla="*/ 51 h 528"/>
                <a:gd name="T2" fmla="*/ 13 w 216"/>
                <a:gd name="T3" fmla="*/ 32 h 528"/>
                <a:gd name="T4" fmla="*/ 45 w 216"/>
                <a:gd name="T5" fmla="*/ 39 h 528"/>
                <a:gd name="T6" fmla="*/ 56 w 216"/>
                <a:gd name="T7" fmla="*/ 59 h 528"/>
                <a:gd name="T8" fmla="*/ 94 w 216"/>
                <a:gd name="T9" fmla="*/ 48 h 528"/>
                <a:gd name="T10" fmla="*/ 66 w 216"/>
                <a:gd name="T11" fmla="*/ 0 h 528"/>
                <a:gd name="T12" fmla="*/ 108 w 216"/>
                <a:gd name="T13" fmla="*/ 9 h 528"/>
                <a:gd name="T14" fmla="*/ 103 w 216"/>
                <a:gd name="T15" fmla="*/ 52 h 528"/>
                <a:gd name="T16" fmla="*/ 135 w 216"/>
                <a:gd name="T17" fmla="*/ 118 h 528"/>
                <a:gd name="T18" fmla="*/ 169 w 216"/>
                <a:gd name="T19" fmla="*/ 71 h 528"/>
                <a:gd name="T20" fmla="*/ 185 w 216"/>
                <a:gd name="T21" fmla="*/ 87 h 528"/>
                <a:gd name="T22" fmla="*/ 194 w 216"/>
                <a:gd name="T23" fmla="*/ 69 h 528"/>
                <a:gd name="T24" fmla="*/ 216 w 216"/>
                <a:gd name="T25" fmla="*/ 89 h 528"/>
                <a:gd name="T26" fmla="*/ 137 w 216"/>
                <a:gd name="T27" fmla="*/ 141 h 528"/>
                <a:gd name="T28" fmla="*/ 136 w 216"/>
                <a:gd name="T29" fmla="*/ 392 h 528"/>
                <a:gd name="T30" fmla="*/ 142 w 216"/>
                <a:gd name="T31" fmla="*/ 528 h 528"/>
                <a:gd name="T32" fmla="*/ 111 w 216"/>
                <a:gd name="T33" fmla="*/ 442 h 528"/>
                <a:gd name="T34" fmla="*/ 105 w 216"/>
                <a:gd name="T35" fmla="*/ 218 h 528"/>
                <a:gd name="T36" fmla="*/ 0 w 216"/>
                <a:gd name="T37" fmla="*/ 55 h 528"/>
                <a:gd name="T38" fmla="*/ 56 w 216"/>
                <a:gd name="T39" fmla="*/ 201 h 528"/>
                <a:gd name="T40" fmla="*/ 58 w 216"/>
                <a:gd name="T41" fmla="*/ 195 h 528"/>
                <a:gd name="T42" fmla="*/ 79 w 216"/>
                <a:gd name="T43" fmla="*/ 193 h 528"/>
                <a:gd name="T44" fmla="*/ 83 w 216"/>
                <a:gd name="T45" fmla="*/ 226 h 528"/>
                <a:gd name="T46" fmla="*/ 107 w 216"/>
                <a:gd name="T47" fmla="*/ 458 h 528"/>
                <a:gd name="T48" fmla="*/ 95 w 216"/>
                <a:gd name="T49" fmla="*/ 512 h 528"/>
                <a:gd name="T50" fmla="*/ 101 w 216"/>
                <a:gd name="T51" fmla="*/ 310 h 528"/>
                <a:gd name="T52" fmla="*/ 33 w 216"/>
                <a:gd name="T53" fmla="*/ 211 h 528"/>
                <a:gd name="T54" fmla="*/ 53 w 216"/>
                <a:gd name="T55" fmla="*/ 203 h 528"/>
                <a:gd name="T56" fmla="*/ 50 w 216"/>
                <a:gd name="T57" fmla="*/ 189 h 528"/>
                <a:gd name="T58" fmla="*/ 156 w 216"/>
                <a:gd name="T59" fmla="*/ 183 h 528"/>
                <a:gd name="T60" fmla="*/ 162 w 216"/>
                <a:gd name="T61" fmla="*/ 169 h 528"/>
                <a:gd name="T62" fmla="*/ 159 w 216"/>
                <a:gd name="T63" fmla="*/ 225 h 528"/>
                <a:gd name="T64" fmla="*/ 176 w 216"/>
                <a:gd name="T65" fmla="*/ 188 h 528"/>
                <a:gd name="T66" fmla="*/ 179 w 216"/>
                <a:gd name="T67" fmla="*/ 208 h 528"/>
                <a:gd name="T68" fmla="*/ 192 w 216"/>
                <a:gd name="T69" fmla="*/ 207 h 528"/>
                <a:gd name="T70" fmla="*/ 163 w 216"/>
                <a:gd name="T71" fmla="*/ 250 h 528"/>
                <a:gd name="T72" fmla="*/ 162 w 216"/>
                <a:gd name="T73" fmla="*/ 438 h 528"/>
                <a:gd name="T74" fmla="*/ 142 w 216"/>
                <a:gd name="T75" fmla="*/ 516 h 528"/>
                <a:gd name="T76" fmla="*/ 159 w 216"/>
                <a:gd name="T77" fmla="*/ 374 h 528"/>
                <a:gd name="T78" fmla="*/ 155 w 216"/>
                <a:gd name="T79" fmla="*/ 255 h 528"/>
                <a:gd name="T80" fmla="*/ 139 w 216"/>
                <a:gd name="T81" fmla="*/ 195 h 528"/>
                <a:gd name="T82" fmla="*/ 150 w 216"/>
                <a:gd name="T83" fmla="*/ 178 h 528"/>
                <a:gd name="T84" fmla="*/ 156 w 216"/>
                <a:gd name="T85" fmla="*/ 183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6" h="528">
                  <a:moveTo>
                    <a:pt x="6" y="49"/>
                  </a:moveTo>
                  <a:cubicBezTo>
                    <a:pt x="8" y="48"/>
                    <a:pt x="20" y="56"/>
                    <a:pt x="16" y="51"/>
                  </a:cubicBezTo>
                  <a:cubicBezTo>
                    <a:pt x="11" y="45"/>
                    <a:pt x="10" y="40"/>
                    <a:pt x="9" y="33"/>
                  </a:cubicBezTo>
                  <a:cubicBezTo>
                    <a:pt x="11" y="33"/>
                    <a:pt x="11" y="33"/>
                    <a:pt x="13" y="32"/>
                  </a:cubicBezTo>
                  <a:cubicBezTo>
                    <a:pt x="10" y="52"/>
                    <a:pt x="34" y="54"/>
                    <a:pt x="47" y="59"/>
                  </a:cubicBezTo>
                  <a:cubicBezTo>
                    <a:pt x="52" y="62"/>
                    <a:pt x="43" y="45"/>
                    <a:pt x="45" y="39"/>
                  </a:cubicBezTo>
                  <a:cubicBezTo>
                    <a:pt x="47" y="41"/>
                    <a:pt x="54" y="42"/>
                    <a:pt x="56" y="40"/>
                  </a:cubicBezTo>
                  <a:cubicBezTo>
                    <a:pt x="51" y="46"/>
                    <a:pt x="53" y="55"/>
                    <a:pt x="56" y="59"/>
                  </a:cubicBezTo>
                  <a:cubicBezTo>
                    <a:pt x="64" y="69"/>
                    <a:pt x="78" y="75"/>
                    <a:pt x="90" y="84"/>
                  </a:cubicBezTo>
                  <a:cubicBezTo>
                    <a:pt x="97" y="79"/>
                    <a:pt x="95" y="51"/>
                    <a:pt x="94" y="48"/>
                  </a:cubicBezTo>
                  <a:cubicBezTo>
                    <a:pt x="88" y="29"/>
                    <a:pt x="78" y="10"/>
                    <a:pt x="63" y="2"/>
                  </a:cubicBezTo>
                  <a:cubicBezTo>
                    <a:pt x="64" y="2"/>
                    <a:pt x="65" y="1"/>
                    <a:pt x="66" y="0"/>
                  </a:cubicBezTo>
                  <a:cubicBezTo>
                    <a:pt x="78" y="7"/>
                    <a:pt x="88" y="16"/>
                    <a:pt x="94" y="28"/>
                  </a:cubicBezTo>
                  <a:cubicBezTo>
                    <a:pt x="98" y="31"/>
                    <a:pt x="105" y="26"/>
                    <a:pt x="108" y="9"/>
                  </a:cubicBezTo>
                  <a:cubicBezTo>
                    <a:pt x="109" y="12"/>
                    <a:pt x="113" y="14"/>
                    <a:pt x="116" y="13"/>
                  </a:cubicBezTo>
                  <a:cubicBezTo>
                    <a:pt x="114" y="17"/>
                    <a:pt x="104" y="34"/>
                    <a:pt x="103" y="52"/>
                  </a:cubicBezTo>
                  <a:cubicBezTo>
                    <a:pt x="106" y="69"/>
                    <a:pt x="103" y="88"/>
                    <a:pt x="107" y="99"/>
                  </a:cubicBezTo>
                  <a:cubicBezTo>
                    <a:pt x="115" y="117"/>
                    <a:pt x="123" y="121"/>
                    <a:pt x="135" y="118"/>
                  </a:cubicBezTo>
                  <a:cubicBezTo>
                    <a:pt x="153" y="113"/>
                    <a:pt x="172" y="88"/>
                    <a:pt x="165" y="74"/>
                  </a:cubicBezTo>
                  <a:cubicBezTo>
                    <a:pt x="169" y="74"/>
                    <a:pt x="168" y="68"/>
                    <a:pt x="169" y="71"/>
                  </a:cubicBezTo>
                  <a:cubicBezTo>
                    <a:pt x="169" y="72"/>
                    <a:pt x="176" y="78"/>
                    <a:pt x="172" y="92"/>
                  </a:cubicBezTo>
                  <a:cubicBezTo>
                    <a:pt x="172" y="94"/>
                    <a:pt x="174" y="91"/>
                    <a:pt x="185" y="87"/>
                  </a:cubicBezTo>
                  <a:cubicBezTo>
                    <a:pt x="185" y="80"/>
                    <a:pt x="192" y="73"/>
                    <a:pt x="189" y="68"/>
                  </a:cubicBezTo>
                  <a:cubicBezTo>
                    <a:pt x="194" y="69"/>
                    <a:pt x="194" y="69"/>
                    <a:pt x="194" y="69"/>
                  </a:cubicBezTo>
                  <a:cubicBezTo>
                    <a:pt x="182" y="93"/>
                    <a:pt x="206" y="89"/>
                    <a:pt x="216" y="83"/>
                  </a:cubicBezTo>
                  <a:cubicBezTo>
                    <a:pt x="214" y="85"/>
                    <a:pt x="215" y="87"/>
                    <a:pt x="216" y="89"/>
                  </a:cubicBezTo>
                  <a:cubicBezTo>
                    <a:pt x="207" y="93"/>
                    <a:pt x="196" y="89"/>
                    <a:pt x="188" y="94"/>
                  </a:cubicBezTo>
                  <a:cubicBezTo>
                    <a:pt x="164" y="108"/>
                    <a:pt x="148" y="123"/>
                    <a:pt x="137" y="141"/>
                  </a:cubicBezTo>
                  <a:cubicBezTo>
                    <a:pt x="107" y="187"/>
                    <a:pt x="126" y="245"/>
                    <a:pt x="132" y="281"/>
                  </a:cubicBezTo>
                  <a:cubicBezTo>
                    <a:pt x="139" y="320"/>
                    <a:pt x="143" y="353"/>
                    <a:pt x="136" y="392"/>
                  </a:cubicBezTo>
                  <a:cubicBezTo>
                    <a:pt x="130" y="429"/>
                    <a:pt x="125" y="446"/>
                    <a:pt x="131" y="482"/>
                  </a:cubicBezTo>
                  <a:cubicBezTo>
                    <a:pt x="134" y="497"/>
                    <a:pt x="142" y="514"/>
                    <a:pt x="142" y="528"/>
                  </a:cubicBezTo>
                  <a:cubicBezTo>
                    <a:pt x="114" y="522"/>
                    <a:pt x="114" y="522"/>
                    <a:pt x="114" y="522"/>
                  </a:cubicBezTo>
                  <a:cubicBezTo>
                    <a:pt x="117" y="494"/>
                    <a:pt x="111" y="469"/>
                    <a:pt x="111" y="442"/>
                  </a:cubicBezTo>
                  <a:cubicBezTo>
                    <a:pt x="110" y="411"/>
                    <a:pt x="123" y="381"/>
                    <a:pt x="123" y="351"/>
                  </a:cubicBezTo>
                  <a:cubicBezTo>
                    <a:pt x="123" y="305"/>
                    <a:pt x="109" y="262"/>
                    <a:pt x="105" y="218"/>
                  </a:cubicBezTo>
                  <a:cubicBezTo>
                    <a:pt x="100" y="180"/>
                    <a:pt x="119" y="152"/>
                    <a:pt x="106" y="126"/>
                  </a:cubicBezTo>
                  <a:cubicBezTo>
                    <a:pt x="90" y="92"/>
                    <a:pt x="39" y="56"/>
                    <a:pt x="0" y="55"/>
                  </a:cubicBezTo>
                  <a:cubicBezTo>
                    <a:pt x="4" y="54"/>
                    <a:pt x="6" y="52"/>
                    <a:pt x="6" y="49"/>
                  </a:cubicBezTo>
                  <a:close/>
                  <a:moveTo>
                    <a:pt x="56" y="201"/>
                  </a:moveTo>
                  <a:cubicBezTo>
                    <a:pt x="57" y="200"/>
                    <a:pt x="56" y="197"/>
                    <a:pt x="57" y="194"/>
                  </a:cubicBezTo>
                  <a:cubicBezTo>
                    <a:pt x="57" y="194"/>
                    <a:pt x="58" y="195"/>
                    <a:pt x="58" y="195"/>
                  </a:cubicBezTo>
                  <a:cubicBezTo>
                    <a:pt x="57" y="201"/>
                    <a:pt x="65" y="209"/>
                    <a:pt x="70" y="211"/>
                  </a:cubicBezTo>
                  <a:cubicBezTo>
                    <a:pt x="75" y="214"/>
                    <a:pt x="78" y="209"/>
                    <a:pt x="79" y="193"/>
                  </a:cubicBezTo>
                  <a:cubicBezTo>
                    <a:pt x="80" y="195"/>
                    <a:pt x="79" y="196"/>
                    <a:pt x="81" y="196"/>
                  </a:cubicBezTo>
                  <a:cubicBezTo>
                    <a:pt x="81" y="207"/>
                    <a:pt x="76" y="211"/>
                    <a:pt x="83" y="226"/>
                  </a:cubicBezTo>
                  <a:cubicBezTo>
                    <a:pt x="93" y="250"/>
                    <a:pt x="103" y="277"/>
                    <a:pt x="109" y="307"/>
                  </a:cubicBezTo>
                  <a:cubicBezTo>
                    <a:pt x="122" y="371"/>
                    <a:pt x="100" y="406"/>
                    <a:pt x="107" y="458"/>
                  </a:cubicBezTo>
                  <a:cubicBezTo>
                    <a:pt x="109" y="474"/>
                    <a:pt x="116" y="494"/>
                    <a:pt x="110" y="515"/>
                  </a:cubicBezTo>
                  <a:cubicBezTo>
                    <a:pt x="95" y="512"/>
                    <a:pt x="95" y="512"/>
                    <a:pt x="95" y="512"/>
                  </a:cubicBezTo>
                  <a:cubicBezTo>
                    <a:pt x="101" y="492"/>
                    <a:pt x="100" y="475"/>
                    <a:pt x="97" y="460"/>
                  </a:cubicBezTo>
                  <a:cubicBezTo>
                    <a:pt x="87" y="408"/>
                    <a:pt x="112" y="372"/>
                    <a:pt x="101" y="310"/>
                  </a:cubicBezTo>
                  <a:cubicBezTo>
                    <a:pt x="96" y="287"/>
                    <a:pt x="83" y="229"/>
                    <a:pt x="61" y="211"/>
                  </a:cubicBezTo>
                  <a:cubicBezTo>
                    <a:pt x="53" y="205"/>
                    <a:pt x="44" y="203"/>
                    <a:pt x="33" y="211"/>
                  </a:cubicBezTo>
                  <a:cubicBezTo>
                    <a:pt x="34" y="210"/>
                    <a:pt x="35" y="209"/>
                    <a:pt x="35" y="208"/>
                  </a:cubicBezTo>
                  <a:cubicBezTo>
                    <a:pt x="41" y="203"/>
                    <a:pt x="46" y="201"/>
                    <a:pt x="53" y="203"/>
                  </a:cubicBezTo>
                  <a:cubicBezTo>
                    <a:pt x="56" y="205"/>
                    <a:pt x="48" y="195"/>
                    <a:pt x="48" y="190"/>
                  </a:cubicBezTo>
                  <a:cubicBezTo>
                    <a:pt x="49" y="190"/>
                    <a:pt x="49" y="190"/>
                    <a:pt x="50" y="189"/>
                  </a:cubicBezTo>
                  <a:cubicBezTo>
                    <a:pt x="50" y="195"/>
                    <a:pt x="54" y="199"/>
                    <a:pt x="56" y="201"/>
                  </a:cubicBezTo>
                  <a:close/>
                  <a:moveTo>
                    <a:pt x="156" y="183"/>
                  </a:moveTo>
                  <a:cubicBezTo>
                    <a:pt x="159" y="180"/>
                    <a:pt x="159" y="171"/>
                    <a:pt x="159" y="166"/>
                  </a:cubicBezTo>
                  <a:cubicBezTo>
                    <a:pt x="159" y="166"/>
                    <a:pt x="160" y="169"/>
                    <a:pt x="162" y="169"/>
                  </a:cubicBezTo>
                  <a:cubicBezTo>
                    <a:pt x="160" y="176"/>
                    <a:pt x="160" y="186"/>
                    <a:pt x="156" y="189"/>
                  </a:cubicBezTo>
                  <a:cubicBezTo>
                    <a:pt x="156" y="200"/>
                    <a:pt x="154" y="208"/>
                    <a:pt x="159" y="225"/>
                  </a:cubicBezTo>
                  <a:cubicBezTo>
                    <a:pt x="159" y="227"/>
                    <a:pt x="159" y="227"/>
                    <a:pt x="159" y="227"/>
                  </a:cubicBezTo>
                  <a:cubicBezTo>
                    <a:pt x="163" y="242"/>
                    <a:pt x="176" y="194"/>
                    <a:pt x="176" y="188"/>
                  </a:cubicBezTo>
                  <a:cubicBezTo>
                    <a:pt x="177" y="189"/>
                    <a:pt x="176" y="189"/>
                    <a:pt x="178" y="189"/>
                  </a:cubicBezTo>
                  <a:cubicBezTo>
                    <a:pt x="178" y="194"/>
                    <a:pt x="172" y="211"/>
                    <a:pt x="179" y="208"/>
                  </a:cubicBezTo>
                  <a:cubicBezTo>
                    <a:pt x="182" y="207"/>
                    <a:pt x="185" y="205"/>
                    <a:pt x="189" y="202"/>
                  </a:cubicBezTo>
                  <a:cubicBezTo>
                    <a:pt x="190" y="204"/>
                    <a:pt x="191" y="206"/>
                    <a:pt x="192" y="207"/>
                  </a:cubicBezTo>
                  <a:cubicBezTo>
                    <a:pt x="186" y="207"/>
                    <a:pt x="178" y="210"/>
                    <a:pt x="176" y="217"/>
                  </a:cubicBezTo>
                  <a:cubicBezTo>
                    <a:pt x="177" y="219"/>
                    <a:pt x="164" y="244"/>
                    <a:pt x="163" y="250"/>
                  </a:cubicBezTo>
                  <a:cubicBezTo>
                    <a:pt x="161" y="274"/>
                    <a:pt x="160" y="297"/>
                    <a:pt x="164" y="321"/>
                  </a:cubicBezTo>
                  <a:cubicBezTo>
                    <a:pt x="169" y="361"/>
                    <a:pt x="171" y="399"/>
                    <a:pt x="162" y="438"/>
                  </a:cubicBezTo>
                  <a:cubicBezTo>
                    <a:pt x="152" y="480"/>
                    <a:pt x="153" y="508"/>
                    <a:pt x="160" y="523"/>
                  </a:cubicBezTo>
                  <a:cubicBezTo>
                    <a:pt x="142" y="516"/>
                    <a:pt x="142" y="516"/>
                    <a:pt x="142" y="516"/>
                  </a:cubicBezTo>
                  <a:cubicBezTo>
                    <a:pt x="139" y="466"/>
                    <a:pt x="148" y="454"/>
                    <a:pt x="152" y="435"/>
                  </a:cubicBezTo>
                  <a:cubicBezTo>
                    <a:pt x="153" y="430"/>
                    <a:pt x="159" y="393"/>
                    <a:pt x="159" y="374"/>
                  </a:cubicBezTo>
                  <a:cubicBezTo>
                    <a:pt x="158" y="357"/>
                    <a:pt x="157" y="339"/>
                    <a:pt x="155" y="324"/>
                  </a:cubicBezTo>
                  <a:cubicBezTo>
                    <a:pt x="152" y="302"/>
                    <a:pt x="152" y="283"/>
                    <a:pt x="155" y="255"/>
                  </a:cubicBezTo>
                  <a:cubicBezTo>
                    <a:pt x="157" y="240"/>
                    <a:pt x="150" y="210"/>
                    <a:pt x="138" y="198"/>
                  </a:cubicBezTo>
                  <a:cubicBezTo>
                    <a:pt x="139" y="198"/>
                    <a:pt x="140" y="197"/>
                    <a:pt x="139" y="195"/>
                  </a:cubicBezTo>
                  <a:cubicBezTo>
                    <a:pt x="143" y="199"/>
                    <a:pt x="150" y="211"/>
                    <a:pt x="150" y="207"/>
                  </a:cubicBezTo>
                  <a:cubicBezTo>
                    <a:pt x="150" y="197"/>
                    <a:pt x="153" y="187"/>
                    <a:pt x="150" y="178"/>
                  </a:cubicBezTo>
                  <a:cubicBezTo>
                    <a:pt x="151" y="178"/>
                    <a:pt x="152" y="177"/>
                    <a:pt x="151" y="175"/>
                  </a:cubicBezTo>
                  <a:cubicBezTo>
                    <a:pt x="152" y="176"/>
                    <a:pt x="154" y="186"/>
                    <a:pt x="156" y="1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2"/>
            <p:cNvSpPr>
              <a:spLocks noEditPoints="1"/>
            </p:cNvSpPr>
            <p:nvPr/>
          </p:nvSpPr>
          <p:spPr bwMode="auto">
            <a:xfrm>
              <a:off x="6048376" y="1679576"/>
              <a:ext cx="569913" cy="620713"/>
            </a:xfrm>
            <a:custGeom>
              <a:avLst/>
              <a:gdLst>
                <a:gd name="T0" fmla="*/ 26 w 151"/>
                <a:gd name="T1" fmla="*/ 24 h 165"/>
                <a:gd name="T2" fmla="*/ 56 w 151"/>
                <a:gd name="T3" fmla="*/ 103 h 165"/>
                <a:gd name="T4" fmla="*/ 0 w 151"/>
                <a:gd name="T5" fmla="*/ 35 h 165"/>
                <a:gd name="T6" fmla="*/ 94 w 151"/>
                <a:gd name="T7" fmla="*/ 47 h 165"/>
                <a:gd name="T8" fmla="*/ 88 w 151"/>
                <a:gd name="T9" fmla="*/ 87 h 165"/>
                <a:gd name="T10" fmla="*/ 78 w 151"/>
                <a:gd name="T11" fmla="*/ 126 h 165"/>
                <a:gd name="T12" fmla="*/ 66 w 151"/>
                <a:gd name="T13" fmla="*/ 133 h 165"/>
                <a:gd name="T14" fmla="*/ 72 w 151"/>
                <a:gd name="T15" fmla="*/ 114 h 165"/>
                <a:gd name="T16" fmla="*/ 86 w 151"/>
                <a:gd name="T17" fmla="*/ 10 h 165"/>
                <a:gd name="T18" fmla="*/ 112 w 151"/>
                <a:gd name="T19" fmla="*/ 21 h 165"/>
                <a:gd name="T20" fmla="*/ 72 w 151"/>
                <a:gd name="T21" fmla="*/ 140 h 165"/>
                <a:gd name="T22" fmla="*/ 94 w 151"/>
                <a:gd name="T23" fmla="*/ 88 h 165"/>
                <a:gd name="T24" fmla="*/ 125 w 151"/>
                <a:gd name="T25" fmla="*/ 33 h 165"/>
                <a:gd name="T26" fmla="*/ 113 w 151"/>
                <a:gd name="T27" fmla="*/ 39 h 165"/>
                <a:gd name="T28" fmla="*/ 96 w 151"/>
                <a:gd name="T29" fmla="*/ 93 h 165"/>
                <a:gd name="T30" fmla="*/ 70 w 151"/>
                <a:gd name="T31" fmla="*/ 146 h 165"/>
                <a:gd name="T32" fmla="*/ 70 w 151"/>
                <a:gd name="T33" fmla="*/ 143 h 165"/>
                <a:gd name="T34" fmla="*/ 129 w 151"/>
                <a:gd name="T35" fmla="*/ 66 h 165"/>
                <a:gd name="T36" fmla="*/ 71 w 151"/>
                <a:gd name="T37" fmla="*/ 152 h 165"/>
                <a:gd name="T38" fmla="*/ 70 w 151"/>
                <a:gd name="T39" fmla="*/ 147 h 165"/>
                <a:gd name="T40" fmla="*/ 102 w 151"/>
                <a:gd name="T41" fmla="*/ 76 h 165"/>
                <a:gd name="T42" fmla="*/ 138 w 151"/>
                <a:gd name="T43" fmla="*/ 96 h 165"/>
                <a:gd name="T44" fmla="*/ 142 w 151"/>
                <a:gd name="T45" fmla="*/ 84 h 165"/>
                <a:gd name="T46" fmla="*/ 86 w 151"/>
                <a:gd name="T47" fmla="*/ 162 h 165"/>
                <a:gd name="T48" fmla="*/ 138 w 151"/>
                <a:gd name="T49" fmla="*/ 96 h 165"/>
                <a:gd name="T50" fmla="*/ 110 w 151"/>
                <a:gd name="T51" fmla="*/ 137 h 165"/>
                <a:gd name="T52" fmla="*/ 72 w 151"/>
                <a:gd name="T53" fmla="*/ 162 h 165"/>
                <a:gd name="T54" fmla="*/ 73 w 151"/>
                <a:gd name="T55" fmla="*/ 153 h 165"/>
                <a:gd name="T56" fmla="*/ 136 w 151"/>
                <a:gd name="T57" fmla="*/ 91 h 165"/>
                <a:gd name="T58" fmla="*/ 60 w 151"/>
                <a:gd name="T59" fmla="*/ 30 h 165"/>
                <a:gd name="T60" fmla="*/ 66 w 151"/>
                <a:gd name="T61" fmla="*/ 62 h 165"/>
                <a:gd name="T62" fmla="*/ 69 w 151"/>
                <a:gd name="T63" fmla="*/ 96 h 165"/>
                <a:gd name="T64" fmla="*/ 58 w 151"/>
                <a:gd name="T65" fmla="*/ 107 h 165"/>
                <a:gd name="T66" fmla="*/ 37 w 151"/>
                <a:gd name="T67" fmla="*/ 12 h 165"/>
                <a:gd name="T68" fmla="*/ 63 w 151"/>
                <a:gd name="T69" fmla="*/ 120 h 165"/>
                <a:gd name="T70" fmla="*/ 64 w 151"/>
                <a:gd name="T71" fmla="*/ 41 h 165"/>
                <a:gd name="T72" fmla="*/ 82 w 151"/>
                <a:gd name="T73" fmla="*/ 7 h 165"/>
                <a:gd name="T74" fmla="*/ 75 w 151"/>
                <a:gd name="T75" fmla="*/ 73 h 165"/>
                <a:gd name="T76" fmla="*/ 63 w 151"/>
                <a:gd name="T77" fmla="*/ 12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65">
                  <a:moveTo>
                    <a:pt x="0" y="35"/>
                  </a:moveTo>
                  <a:cubicBezTo>
                    <a:pt x="9" y="15"/>
                    <a:pt x="39" y="11"/>
                    <a:pt x="26" y="24"/>
                  </a:cubicBezTo>
                  <a:cubicBezTo>
                    <a:pt x="15" y="36"/>
                    <a:pt x="49" y="75"/>
                    <a:pt x="52" y="84"/>
                  </a:cubicBezTo>
                  <a:cubicBezTo>
                    <a:pt x="56" y="93"/>
                    <a:pt x="56" y="97"/>
                    <a:pt x="56" y="103"/>
                  </a:cubicBezTo>
                  <a:cubicBezTo>
                    <a:pt x="55" y="106"/>
                    <a:pt x="49" y="82"/>
                    <a:pt x="30" y="62"/>
                  </a:cubicBezTo>
                  <a:cubicBezTo>
                    <a:pt x="21" y="52"/>
                    <a:pt x="12" y="41"/>
                    <a:pt x="0" y="35"/>
                  </a:cubicBezTo>
                  <a:close/>
                  <a:moveTo>
                    <a:pt x="112" y="21"/>
                  </a:moveTo>
                  <a:cubicBezTo>
                    <a:pt x="103" y="27"/>
                    <a:pt x="97" y="37"/>
                    <a:pt x="94" y="47"/>
                  </a:cubicBezTo>
                  <a:cubicBezTo>
                    <a:pt x="93" y="51"/>
                    <a:pt x="91" y="56"/>
                    <a:pt x="91" y="60"/>
                  </a:cubicBezTo>
                  <a:cubicBezTo>
                    <a:pt x="90" y="69"/>
                    <a:pt x="89" y="78"/>
                    <a:pt x="88" y="87"/>
                  </a:cubicBezTo>
                  <a:cubicBezTo>
                    <a:pt x="88" y="95"/>
                    <a:pt x="87" y="105"/>
                    <a:pt x="84" y="113"/>
                  </a:cubicBezTo>
                  <a:cubicBezTo>
                    <a:pt x="82" y="117"/>
                    <a:pt x="80" y="123"/>
                    <a:pt x="78" y="126"/>
                  </a:cubicBezTo>
                  <a:cubicBezTo>
                    <a:pt x="75" y="132"/>
                    <a:pt x="72" y="136"/>
                    <a:pt x="69" y="139"/>
                  </a:cubicBezTo>
                  <a:cubicBezTo>
                    <a:pt x="68" y="140"/>
                    <a:pt x="67" y="137"/>
                    <a:pt x="66" y="133"/>
                  </a:cubicBezTo>
                  <a:cubicBezTo>
                    <a:pt x="65" y="131"/>
                    <a:pt x="64" y="128"/>
                    <a:pt x="65" y="126"/>
                  </a:cubicBezTo>
                  <a:cubicBezTo>
                    <a:pt x="68" y="123"/>
                    <a:pt x="70" y="118"/>
                    <a:pt x="72" y="114"/>
                  </a:cubicBezTo>
                  <a:cubicBezTo>
                    <a:pt x="78" y="97"/>
                    <a:pt x="77" y="75"/>
                    <a:pt x="76" y="57"/>
                  </a:cubicBezTo>
                  <a:cubicBezTo>
                    <a:pt x="74" y="40"/>
                    <a:pt x="74" y="24"/>
                    <a:pt x="86" y="10"/>
                  </a:cubicBezTo>
                  <a:cubicBezTo>
                    <a:pt x="89" y="6"/>
                    <a:pt x="91" y="6"/>
                    <a:pt x="95" y="8"/>
                  </a:cubicBezTo>
                  <a:cubicBezTo>
                    <a:pt x="98" y="9"/>
                    <a:pt x="113" y="17"/>
                    <a:pt x="112" y="21"/>
                  </a:cubicBezTo>
                  <a:close/>
                  <a:moveTo>
                    <a:pt x="70" y="143"/>
                  </a:moveTo>
                  <a:cubicBezTo>
                    <a:pt x="71" y="142"/>
                    <a:pt x="72" y="141"/>
                    <a:pt x="72" y="140"/>
                  </a:cubicBezTo>
                  <a:cubicBezTo>
                    <a:pt x="81" y="131"/>
                    <a:pt x="85" y="123"/>
                    <a:pt x="88" y="114"/>
                  </a:cubicBezTo>
                  <a:cubicBezTo>
                    <a:pt x="91" y="106"/>
                    <a:pt x="93" y="97"/>
                    <a:pt x="94" y="88"/>
                  </a:cubicBezTo>
                  <a:cubicBezTo>
                    <a:pt x="95" y="80"/>
                    <a:pt x="95" y="71"/>
                    <a:pt x="97" y="63"/>
                  </a:cubicBezTo>
                  <a:cubicBezTo>
                    <a:pt x="98" y="53"/>
                    <a:pt x="113" y="20"/>
                    <a:pt x="125" y="33"/>
                  </a:cubicBezTo>
                  <a:cubicBezTo>
                    <a:pt x="126" y="33"/>
                    <a:pt x="126" y="34"/>
                    <a:pt x="125" y="34"/>
                  </a:cubicBezTo>
                  <a:cubicBezTo>
                    <a:pt x="123" y="33"/>
                    <a:pt x="115" y="37"/>
                    <a:pt x="113" y="39"/>
                  </a:cubicBezTo>
                  <a:cubicBezTo>
                    <a:pt x="106" y="46"/>
                    <a:pt x="103" y="53"/>
                    <a:pt x="101" y="63"/>
                  </a:cubicBezTo>
                  <a:cubicBezTo>
                    <a:pt x="99" y="73"/>
                    <a:pt x="98" y="83"/>
                    <a:pt x="96" y="93"/>
                  </a:cubicBezTo>
                  <a:cubicBezTo>
                    <a:pt x="96" y="97"/>
                    <a:pt x="95" y="100"/>
                    <a:pt x="94" y="103"/>
                  </a:cubicBezTo>
                  <a:cubicBezTo>
                    <a:pt x="89" y="125"/>
                    <a:pt x="82" y="137"/>
                    <a:pt x="70" y="146"/>
                  </a:cubicBezTo>
                  <a:cubicBezTo>
                    <a:pt x="70" y="146"/>
                    <a:pt x="70" y="145"/>
                    <a:pt x="69" y="145"/>
                  </a:cubicBezTo>
                  <a:cubicBezTo>
                    <a:pt x="69" y="144"/>
                    <a:pt x="69" y="143"/>
                    <a:pt x="70" y="143"/>
                  </a:cubicBezTo>
                  <a:close/>
                  <a:moveTo>
                    <a:pt x="108" y="51"/>
                  </a:moveTo>
                  <a:cubicBezTo>
                    <a:pt x="125" y="13"/>
                    <a:pt x="151" y="72"/>
                    <a:pt x="129" y="66"/>
                  </a:cubicBezTo>
                  <a:cubicBezTo>
                    <a:pt x="114" y="62"/>
                    <a:pt x="106" y="98"/>
                    <a:pt x="103" y="109"/>
                  </a:cubicBezTo>
                  <a:cubicBezTo>
                    <a:pt x="93" y="134"/>
                    <a:pt x="79" y="148"/>
                    <a:pt x="71" y="152"/>
                  </a:cubicBezTo>
                  <a:cubicBezTo>
                    <a:pt x="71" y="152"/>
                    <a:pt x="70" y="149"/>
                    <a:pt x="70" y="148"/>
                  </a:cubicBezTo>
                  <a:cubicBezTo>
                    <a:pt x="70" y="148"/>
                    <a:pt x="70" y="147"/>
                    <a:pt x="70" y="147"/>
                  </a:cubicBezTo>
                  <a:cubicBezTo>
                    <a:pt x="72" y="146"/>
                    <a:pt x="74" y="145"/>
                    <a:pt x="75" y="144"/>
                  </a:cubicBezTo>
                  <a:cubicBezTo>
                    <a:pt x="88" y="132"/>
                    <a:pt x="99" y="111"/>
                    <a:pt x="102" y="76"/>
                  </a:cubicBezTo>
                  <a:cubicBezTo>
                    <a:pt x="103" y="66"/>
                    <a:pt x="107" y="54"/>
                    <a:pt x="108" y="51"/>
                  </a:cubicBezTo>
                  <a:close/>
                  <a:moveTo>
                    <a:pt x="138" y="96"/>
                  </a:moveTo>
                  <a:cubicBezTo>
                    <a:pt x="138" y="95"/>
                    <a:pt x="140" y="85"/>
                    <a:pt x="141" y="85"/>
                  </a:cubicBezTo>
                  <a:cubicBezTo>
                    <a:pt x="141" y="84"/>
                    <a:pt x="142" y="84"/>
                    <a:pt x="142" y="84"/>
                  </a:cubicBezTo>
                  <a:cubicBezTo>
                    <a:pt x="144" y="86"/>
                    <a:pt x="143" y="96"/>
                    <a:pt x="142" y="99"/>
                  </a:cubicBezTo>
                  <a:cubicBezTo>
                    <a:pt x="136" y="130"/>
                    <a:pt x="116" y="150"/>
                    <a:pt x="86" y="162"/>
                  </a:cubicBezTo>
                  <a:cubicBezTo>
                    <a:pt x="79" y="165"/>
                    <a:pt x="74" y="165"/>
                    <a:pt x="75" y="163"/>
                  </a:cubicBezTo>
                  <a:cubicBezTo>
                    <a:pt x="103" y="153"/>
                    <a:pt x="131" y="122"/>
                    <a:pt x="138" y="96"/>
                  </a:cubicBezTo>
                  <a:close/>
                  <a:moveTo>
                    <a:pt x="136" y="91"/>
                  </a:moveTo>
                  <a:cubicBezTo>
                    <a:pt x="131" y="107"/>
                    <a:pt x="122" y="125"/>
                    <a:pt x="110" y="137"/>
                  </a:cubicBezTo>
                  <a:cubicBezTo>
                    <a:pt x="103" y="144"/>
                    <a:pt x="95" y="151"/>
                    <a:pt x="86" y="156"/>
                  </a:cubicBezTo>
                  <a:cubicBezTo>
                    <a:pt x="83" y="158"/>
                    <a:pt x="79" y="160"/>
                    <a:pt x="72" y="162"/>
                  </a:cubicBezTo>
                  <a:cubicBezTo>
                    <a:pt x="71" y="162"/>
                    <a:pt x="71" y="160"/>
                    <a:pt x="71" y="158"/>
                  </a:cubicBezTo>
                  <a:cubicBezTo>
                    <a:pt x="71" y="155"/>
                    <a:pt x="71" y="155"/>
                    <a:pt x="73" y="153"/>
                  </a:cubicBezTo>
                  <a:cubicBezTo>
                    <a:pt x="77" y="148"/>
                    <a:pt x="99" y="143"/>
                    <a:pt x="115" y="82"/>
                  </a:cubicBezTo>
                  <a:cubicBezTo>
                    <a:pt x="121" y="60"/>
                    <a:pt x="144" y="65"/>
                    <a:pt x="136" y="91"/>
                  </a:cubicBezTo>
                  <a:close/>
                  <a:moveTo>
                    <a:pt x="68" y="5"/>
                  </a:moveTo>
                  <a:cubicBezTo>
                    <a:pt x="63" y="12"/>
                    <a:pt x="60" y="21"/>
                    <a:pt x="60" y="30"/>
                  </a:cubicBezTo>
                  <a:cubicBezTo>
                    <a:pt x="60" y="34"/>
                    <a:pt x="61" y="38"/>
                    <a:pt x="61" y="41"/>
                  </a:cubicBezTo>
                  <a:cubicBezTo>
                    <a:pt x="63" y="48"/>
                    <a:pt x="65" y="55"/>
                    <a:pt x="66" y="62"/>
                  </a:cubicBezTo>
                  <a:cubicBezTo>
                    <a:pt x="68" y="69"/>
                    <a:pt x="70" y="77"/>
                    <a:pt x="70" y="84"/>
                  </a:cubicBezTo>
                  <a:cubicBezTo>
                    <a:pt x="70" y="88"/>
                    <a:pt x="70" y="93"/>
                    <a:pt x="69" y="96"/>
                  </a:cubicBezTo>
                  <a:cubicBezTo>
                    <a:pt x="68" y="105"/>
                    <a:pt x="66" y="110"/>
                    <a:pt x="63" y="118"/>
                  </a:cubicBezTo>
                  <a:cubicBezTo>
                    <a:pt x="61" y="114"/>
                    <a:pt x="60" y="110"/>
                    <a:pt x="58" y="107"/>
                  </a:cubicBezTo>
                  <a:cubicBezTo>
                    <a:pt x="61" y="86"/>
                    <a:pt x="46" y="67"/>
                    <a:pt x="37" y="46"/>
                  </a:cubicBezTo>
                  <a:cubicBezTo>
                    <a:pt x="32" y="34"/>
                    <a:pt x="27" y="26"/>
                    <a:pt x="37" y="12"/>
                  </a:cubicBezTo>
                  <a:cubicBezTo>
                    <a:pt x="42" y="3"/>
                    <a:pt x="66" y="0"/>
                    <a:pt x="68" y="5"/>
                  </a:cubicBezTo>
                  <a:close/>
                  <a:moveTo>
                    <a:pt x="63" y="120"/>
                  </a:moveTo>
                  <a:cubicBezTo>
                    <a:pt x="66" y="116"/>
                    <a:pt x="68" y="111"/>
                    <a:pt x="69" y="109"/>
                  </a:cubicBezTo>
                  <a:cubicBezTo>
                    <a:pt x="78" y="84"/>
                    <a:pt x="68" y="65"/>
                    <a:pt x="64" y="41"/>
                  </a:cubicBezTo>
                  <a:cubicBezTo>
                    <a:pt x="60" y="24"/>
                    <a:pt x="66" y="0"/>
                    <a:pt x="81" y="5"/>
                  </a:cubicBezTo>
                  <a:cubicBezTo>
                    <a:pt x="83" y="6"/>
                    <a:pt x="83" y="7"/>
                    <a:pt x="82" y="7"/>
                  </a:cubicBezTo>
                  <a:cubicBezTo>
                    <a:pt x="68" y="18"/>
                    <a:pt x="72" y="56"/>
                    <a:pt x="74" y="65"/>
                  </a:cubicBezTo>
                  <a:cubicBezTo>
                    <a:pt x="74" y="68"/>
                    <a:pt x="74" y="70"/>
                    <a:pt x="75" y="73"/>
                  </a:cubicBezTo>
                  <a:cubicBezTo>
                    <a:pt x="77" y="96"/>
                    <a:pt x="74" y="107"/>
                    <a:pt x="64" y="122"/>
                  </a:cubicBezTo>
                  <a:cubicBezTo>
                    <a:pt x="64" y="121"/>
                    <a:pt x="64" y="120"/>
                    <a:pt x="63" y="120"/>
                  </a:cubicBezTo>
                  <a:close/>
                </a:path>
              </a:pathLst>
            </a:custGeom>
            <a:solidFill>
              <a:srgbClr val="7CAC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2" name="文本框 201"/>
          <p:cNvSpPr txBox="1"/>
          <p:nvPr/>
        </p:nvSpPr>
        <p:spPr>
          <a:xfrm>
            <a:off x="4027017" y="3335622"/>
            <a:ext cx="970300" cy="300175"/>
          </a:xfrm>
          <a:prstGeom prst="rect">
            <a:avLst/>
          </a:prstGeom>
        </p:spPr>
        <p:txBody>
          <a:bodyPr wrap="square" lIns="68589" tIns="34295" rIns="68589" bIns="34295">
            <a:spAutoFit/>
          </a:bodyPr>
          <a:lstStyle>
            <a:defPPr>
              <a:defRPr lang="zh-CN"/>
            </a:defPPr>
            <a:lvl1pPr>
              <a:defRPr sz="2400">
                <a:solidFill>
                  <a:schemeClr val="bg2">
                    <a:lumMod val="25000"/>
                    <a:alpha val="85000"/>
                  </a:schemeClr>
                </a:solidFill>
                <a:latin typeface="+mn-ea"/>
              </a:defRPr>
            </a:lvl1pPr>
          </a:lstStyle>
          <a:p>
            <a:r>
              <a:rPr lang="zh-CN" altLang="en-US" sz="1500" b="1" dirty="0">
                <a:solidFill>
                  <a:schemeClr val="tx1">
                    <a:lumMod val="75000"/>
                    <a:lumOff val="25000"/>
                  </a:schemeClr>
                </a:solidFill>
                <a:latin typeface="微软雅黑" pitchFamily="34" charset="-122"/>
                <a:ea typeface="微软雅黑" pitchFamily="34" charset="-122"/>
                <a:cs typeface="Verdana" panose="020B0604030504040204" pitchFamily="34" charset="0"/>
              </a:rPr>
              <a:t>添加标题</a:t>
            </a:r>
          </a:p>
        </p:txBody>
      </p:sp>
      <p:sp>
        <p:nvSpPr>
          <p:cNvPr id="203" name="矩形 202"/>
          <p:cNvSpPr/>
          <p:nvPr/>
        </p:nvSpPr>
        <p:spPr>
          <a:xfrm>
            <a:off x="3518665" y="3726444"/>
            <a:ext cx="1987003" cy="678657"/>
          </a:xfrm>
          <a:prstGeom prst="rect">
            <a:avLst/>
          </a:prstGeom>
          <a:noFill/>
        </p:spPr>
        <p:txBody>
          <a:bodyPr wrap="square" lIns="68589" tIns="34295" rIns="68589" bIns="34295" rtlCol="0">
            <a:spAutoFit/>
          </a:bodyPr>
          <a:lstStyle/>
          <a:p>
            <a:pPr algn="ctr">
              <a:lnSpc>
                <a:spcPct val="120000"/>
              </a:lnSpc>
            </a:pPr>
            <a:r>
              <a:rPr lang="zh-CN" altLang="en-US" sz="1100" dirty="0">
                <a:solidFill>
                  <a:schemeClr val="tx1">
                    <a:lumMod val="50000"/>
                    <a:lumOff val="50000"/>
                  </a:schemeClr>
                </a:solidFill>
                <a:latin typeface="微软雅黑" pitchFamily="34" charset="-122"/>
                <a:ea typeface="微软雅黑" pitchFamily="34" charset="-122"/>
              </a:rPr>
              <a:t>点击此处添加文本点击此处添加文本点击此处添加文本点击此处添加文本点击</a:t>
            </a:r>
          </a:p>
        </p:txBody>
      </p:sp>
      <p:grpSp>
        <p:nvGrpSpPr>
          <p:cNvPr id="215" name="组合 214"/>
          <p:cNvGrpSpPr/>
          <p:nvPr/>
        </p:nvGrpSpPr>
        <p:grpSpPr>
          <a:xfrm>
            <a:off x="6318711" y="1840253"/>
            <a:ext cx="1345134" cy="2142937"/>
            <a:chOff x="5002213" y="1679576"/>
            <a:chExt cx="2187576" cy="3484562"/>
          </a:xfrm>
        </p:grpSpPr>
        <p:sp>
          <p:nvSpPr>
            <p:cNvPr id="216" name="Freeform 5"/>
            <p:cNvSpPr>
              <a:spLocks/>
            </p:cNvSpPr>
            <p:nvPr/>
          </p:nvSpPr>
          <p:spPr bwMode="auto">
            <a:xfrm>
              <a:off x="6015038" y="2838451"/>
              <a:ext cx="658813" cy="658813"/>
            </a:xfrm>
            <a:custGeom>
              <a:avLst/>
              <a:gdLst>
                <a:gd name="T0" fmla="*/ 88 w 175"/>
                <a:gd name="T1" fmla="*/ 0 h 175"/>
                <a:gd name="T2" fmla="*/ 175 w 175"/>
                <a:gd name="T3" fmla="*/ 87 h 175"/>
                <a:gd name="T4" fmla="*/ 175 w 175"/>
                <a:gd name="T5" fmla="*/ 89 h 175"/>
                <a:gd name="T6" fmla="*/ 162 w 175"/>
                <a:gd name="T7" fmla="*/ 87 h 175"/>
                <a:gd name="T8" fmla="*/ 148 w 175"/>
                <a:gd name="T9" fmla="*/ 99 h 175"/>
                <a:gd name="T10" fmla="*/ 135 w 175"/>
                <a:gd name="T11" fmla="*/ 113 h 175"/>
                <a:gd name="T12" fmla="*/ 158 w 175"/>
                <a:gd name="T13" fmla="*/ 93 h 175"/>
                <a:gd name="T14" fmla="*/ 175 w 175"/>
                <a:gd name="T15" fmla="*/ 91 h 175"/>
                <a:gd name="T16" fmla="*/ 174 w 175"/>
                <a:gd name="T17" fmla="*/ 101 h 175"/>
                <a:gd name="T18" fmla="*/ 162 w 175"/>
                <a:gd name="T19" fmla="*/ 100 h 175"/>
                <a:gd name="T20" fmla="*/ 151 w 175"/>
                <a:gd name="T21" fmla="*/ 110 h 175"/>
                <a:gd name="T22" fmla="*/ 115 w 175"/>
                <a:gd name="T23" fmla="*/ 135 h 175"/>
                <a:gd name="T24" fmla="*/ 106 w 175"/>
                <a:gd name="T25" fmla="*/ 136 h 175"/>
                <a:gd name="T26" fmla="*/ 141 w 175"/>
                <a:gd name="T27" fmla="*/ 127 h 175"/>
                <a:gd name="T28" fmla="*/ 171 w 175"/>
                <a:gd name="T29" fmla="*/ 115 h 175"/>
                <a:gd name="T30" fmla="*/ 169 w 175"/>
                <a:gd name="T31" fmla="*/ 118 h 175"/>
                <a:gd name="T32" fmla="*/ 156 w 175"/>
                <a:gd name="T33" fmla="*/ 117 h 175"/>
                <a:gd name="T34" fmla="*/ 90 w 175"/>
                <a:gd name="T35" fmla="*/ 131 h 175"/>
                <a:gd name="T36" fmla="*/ 88 w 175"/>
                <a:gd name="T37" fmla="*/ 131 h 175"/>
                <a:gd name="T38" fmla="*/ 116 w 175"/>
                <a:gd name="T39" fmla="*/ 145 h 175"/>
                <a:gd name="T40" fmla="*/ 134 w 175"/>
                <a:gd name="T41" fmla="*/ 143 h 175"/>
                <a:gd name="T42" fmla="*/ 163 w 175"/>
                <a:gd name="T43" fmla="*/ 129 h 175"/>
                <a:gd name="T44" fmla="*/ 166 w 175"/>
                <a:gd name="T45" fmla="*/ 126 h 175"/>
                <a:gd name="T46" fmla="*/ 88 w 175"/>
                <a:gd name="T47" fmla="*/ 175 h 175"/>
                <a:gd name="T48" fmla="*/ 0 w 175"/>
                <a:gd name="T49" fmla="*/ 87 h 175"/>
                <a:gd name="T50" fmla="*/ 88 w 175"/>
                <a:gd name="T51"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5" h="175">
                  <a:moveTo>
                    <a:pt x="88" y="0"/>
                  </a:moveTo>
                  <a:cubicBezTo>
                    <a:pt x="136" y="0"/>
                    <a:pt x="175" y="39"/>
                    <a:pt x="175" y="87"/>
                  </a:cubicBezTo>
                  <a:cubicBezTo>
                    <a:pt x="175" y="88"/>
                    <a:pt x="175" y="88"/>
                    <a:pt x="175" y="89"/>
                  </a:cubicBezTo>
                  <a:cubicBezTo>
                    <a:pt x="173" y="87"/>
                    <a:pt x="168" y="84"/>
                    <a:pt x="162" y="87"/>
                  </a:cubicBezTo>
                  <a:cubicBezTo>
                    <a:pt x="156" y="88"/>
                    <a:pt x="151" y="94"/>
                    <a:pt x="148" y="99"/>
                  </a:cubicBezTo>
                  <a:cubicBezTo>
                    <a:pt x="143" y="109"/>
                    <a:pt x="139" y="112"/>
                    <a:pt x="135" y="113"/>
                  </a:cubicBezTo>
                  <a:cubicBezTo>
                    <a:pt x="142" y="115"/>
                    <a:pt x="150" y="100"/>
                    <a:pt x="158" y="93"/>
                  </a:cubicBezTo>
                  <a:cubicBezTo>
                    <a:pt x="166" y="87"/>
                    <a:pt x="171" y="90"/>
                    <a:pt x="175" y="91"/>
                  </a:cubicBezTo>
                  <a:cubicBezTo>
                    <a:pt x="175" y="94"/>
                    <a:pt x="175" y="98"/>
                    <a:pt x="174" y="101"/>
                  </a:cubicBezTo>
                  <a:cubicBezTo>
                    <a:pt x="173" y="97"/>
                    <a:pt x="169" y="95"/>
                    <a:pt x="162" y="100"/>
                  </a:cubicBezTo>
                  <a:cubicBezTo>
                    <a:pt x="161" y="100"/>
                    <a:pt x="155" y="105"/>
                    <a:pt x="151" y="110"/>
                  </a:cubicBezTo>
                  <a:cubicBezTo>
                    <a:pt x="138" y="126"/>
                    <a:pt x="125" y="133"/>
                    <a:pt x="115" y="135"/>
                  </a:cubicBezTo>
                  <a:cubicBezTo>
                    <a:pt x="112" y="135"/>
                    <a:pt x="108" y="135"/>
                    <a:pt x="106" y="136"/>
                  </a:cubicBezTo>
                  <a:cubicBezTo>
                    <a:pt x="107" y="137"/>
                    <a:pt x="123" y="141"/>
                    <a:pt x="141" y="127"/>
                  </a:cubicBezTo>
                  <a:cubicBezTo>
                    <a:pt x="152" y="118"/>
                    <a:pt x="166" y="101"/>
                    <a:pt x="171" y="115"/>
                  </a:cubicBezTo>
                  <a:cubicBezTo>
                    <a:pt x="170" y="116"/>
                    <a:pt x="170" y="117"/>
                    <a:pt x="169" y="118"/>
                  </a:cubicBezTo>
                  <a:cubicBezTo>
                    <a:pt x="169" y="114"/>
                    <a:pt x="163" y="113"/>
                    <a:pt x="156" y="117"/>
                  </a:cubicBezTo>
                  <a:cubicBezTo>
                    <a:pt x="137" y="130"/>
                    <a:pt x="121" y="150"/>
                    <a:pt x="90" y="131"/>
                  </a:cubicBezTo>
                  <a:cubicBezTo>
                    <a:pt x="88" y="129"/>
                    <a:pt x="88" y="131"/>
                    <a:pt x="88" y="131"/>
                  </a:cubicBezTo>
                  <a:cubicBezTo>
                    <a:pt x="97" y="142"/>
                    <a:pt x="111" y="145"/>
                    <a:pt x="116" y="145"/>
                  </a:cubicBezTo>
                  <a:cubicBezTo>
                    <a:pt x="123" y="145"/>
                    <a:pt x="128" y="144"/>
                    <a:pt x="134" y="143"/>
                  </a:cubicBezTo>
                  <a:cubicBezTo>
                    <a:pt x="145" y="141"/>
                    <a:pt x="155" y="135"/>
                    <a:pt x="163" y="129"/>
                  </a:cubicBezTo>
                  <a:cubicBezTo>
                    <a:pt x="164" y="128"/>
                    <a:pt x="165" y="127"/>
                    <a:pt x="166" y="126"/>
                  </a:cubicBezTo>
                  <a:cubicBezTo>
                    <a:pt x="152" y="155"/>
                    <a:pt x="122" y="175"/>
                    <a:pt x="88" y="175"/>
                  </a:cubicBezTo>
                  <a:cubicBezTo>
                    <a:pt x="39" y="175"/>
                    <a:pt x="0" y="135"/>
                    <a:pt x="0" y="87"/>
                  </a:cubicBezTo>
                  <a:cubicBezTo>
                    <a:pt x="0" y="39"/>
                    <a:pt x="39" y="0"/>
                    <a:pt x="88" y="0"/>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6"/>
            <p:cNvSpPr>
              <a:spLocks/>
            </p:cNvSpPr>
            <p:nvPr/>
          </p:nvSpPr>
          <p:spPr bwMode="auto">
            <a:xfrm>
              <a:off x="5148263" y="2717801"/>
              <a:ext cx="1089025" cy="744538"/>
            </a:xfrm>
            <a:custGeom>
              <a:avLst/>
              <a:gdLst>
                <a:gd name="T0" fmla="*/ 278 w 289"/>
                <a:gd name="T1" fmla="*/ 0 h 198"/>
                <a:gd name="T2" fmla="*/ 289 w 289"/>
                <a:gd name="T3" fmla="*/ 54 h 198"/>
                <a:gd name="T4" fmla="*/ 144 w 289"/>
                <a:gd name="T5" fmla="*/ 198 h 198"/>
                <a:gd name="T6" fmla="*/ 73 w 289"/>
                <a:gd name="T7" fmla="*/ 180 h 198"/>
                <a:gd name="T8" fmla="*/ 73 w 289"/>
                <a:gd name="T9" fmla="*/ 180 h 198"/>
                <a:gd name="T10" fmla="*/ 124 w 289"/>
                <a:gd name="T11" fmla="*/ 178 h 198"/>
                <a:gd name="T12" fmla="*/ 123 w 289"/>
                <a:gd name="T13" fmla="*/ 177 h 198"/>
                <a:gd name="T14" fmla="*/ 39 w 289"/>
                <a:gd name="T15" fmla="*/ 153 h 198"/>
                <a:gd name="T16" fmla="*/ 39 w 289"/>
                <a:gd name="T17" fmla="*/ 153 h 198"/>
                <a:gd name="T18" fmla="*/ 81 w 289"/>
                <a:gd name="T19" fmla="*/ 170 h 198"/>
                <a:gd name="T20" fmla="*/ 110 w 289"/>
                <a:gd name="T21" fmla="*/ 174 h 198"/>
                <a:gd name="T22" fmla="*/ 158 w 289"/>
                <a:gd name="T23" fmla="*/ 160 h 198"/>
                <a:gd name="T24" fmla="*/ 153 w 289"/>
                <a:gd name="T25" fmla="*/ 159 h 198"/>
                <a:gd name="T26" fmla="*/ 49 w 289"/>
                <a:gd name="T27" fmla="*/ 133 h 198"/>
                <a:gd name="T28" fmla="*/ 22 w 289"/>
                <a:gd name="T29" fmla="*/ 130 h 198"/>
                <a:gd name="T30" fmla="*/ 20 w 289"/>
                <a:gd name="T31" fmla="*/ 127 h 198"/>
                <a:gd name="T32" fmla="*/ 21 w 289"/>
                <a:gd name="T33" fmla="*/ 123 h 198"/>
                <a:gd name="T34" fmla="*/ 25 w 289"/>
                <a:gd name="T35" fmla="*/ 118 h 198"/>
                <a:gd name="T36" fmla="*/ 71 w 289"/>
                <a:gd name="T37" fmla="*/ 143 h 198"/>
                <a:gd name="T38" fmla="*/ 127 w 289"/>
                <a:gd name="T39" fmla="*/ 164 h 198"/>
                <a:gd name="T40" fmla="*/ 114 w 289"/>
                <a:gd name="T41" fmla="*/ 162 h 198"/>
                <a:gd name="T42" fmla="*/ 59 w 289"/>
                <a:gd name="T43" fmla="*/ 123 h 198"/>
                <a:gd name="T44" fmla="*/ 41 w 289"/>
                <a:gd name="T45" fmla="*/ 106 h 198"/>
                <a:gd name="T46" fmla="*/ 16 w 289"/>
                <a:gd name="T47" fmla="*/ 120 h 198"/>
                <a:gd name="T48" fmla="*/ 0 w 289"/>
                <a:gd name="T49" fmla="*/ 54 h 198"/>
                <a:gd name="T50" fmla="*/ 3 w 289"/>
                <a:gd name="T51" fmla="*/ 23 h 198"/>
                <a:gd name="T52" fmla="*/ 132 w 289"/>
                <a:gd name="T53" fmla="*/ 79 h 198"/>
                <a:gd name="T54" fmla="*/ 278 w 289"/>
                <a:gd name="T5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9" h="198">
                  <a:moveTo>
                    <a:pt x="278" y="0"/>
                  </a:moveTo>
                  <a:cubicBezTo>
                    <a:pt x="285" y="17"/>
                    <a:pt x="289" y="35"/>
                    <a:pt x="289" y="54"/>
                  </a:cubicBezTo>
                  <a:cubicBezTo>
                    <a:pt x="289" y="134"/>
                    <a:pt x="224" y="198"/>
                    <a:pt x="144" y="198"/>
                  </a:cubicBezTo>
                  <a:cubicBezTo>
                    <a:pt x="118" y="198"/>
                    <a:pt x="94" y="192"/>
                    <a:pt x="73" y="180"/>
                  </a:cubicBezTo>
                  <a:cubicBezTo>
                    <a:pt x="73" y="180"/>
                    <a:pt x="73" y="180"/>
                    <a:pt x="73" y="180"/>
                  </a:cubicBezTo>
                  <a:cubicBezTo>
                    <a:pt x="83" y="182"/>
                    <a:pt x="109" y="184"/>
                    <a:pt x="124" y="178"/>
                  </a:cubicBezTo>
                  <a:cubicBezTo>
                    <a:pt x="124" y="177"/>
                    <a:pt x="124" y="177"/>
                    <a:pt x="123" y="177"/>
                  </a:cubicBezTo>
                  <a:cubicBezTo>
                    <a:pt x="95" y="181"/>
                    <a:pt x="56" y="170"/>
                    <a:pt x="39" y="153"/>
                  </a:cubicBezTo>
                  <a:cubicBezTo>
                    <a:pt x="39" y="153"/>
                    <a:pt x="39" y="153"/>
                    <a:pt x="39" y="153"/>
                  </a:cubicBezTo>
                  <a:cubicBezTo>
                    <a:pt x="51" y="160"/>
                    <a:pt x="68" y="166"/>
                    <a:pt x="81" y="170"/>
                  </a:cubicBezTo>
                  <a:cubicBezTo>
                    <a:pt x="91" y="172"/>
                    <a:pt x="100" y="174"/>
                    <a:pt x="110" y="174"/>
                  </a:cubicBezTo>
                  <a:cubicBezTo>
                    <a:pt x="119" y="175"/>
                    <a:pt x="141" y="173"/>
                    <a:pt x="158" y="160"/>
                  </a:cubicBezTo>
                  <a:cubicBezTo>
                    <a:pt x="158" y="159"/>
                    <a:pt x="158" y="157"/>
                    <a:pt x="153" y="159"/>
                  </a:cubicBezTo>
                  <a:cubicBezTo>
                    <a:pt x="101" y="182"/>
                    <a:pt x="75" y="153"/>
                    <a:pt x="49" y="133"/>
                  </a:cubicBezTo>
                  <a:cubicBezTo>
                    <a:pt x="36" y="123"/>
                    <a:pt x="23" y="123"/>
                    <a:pt x="22" y="130"/>
                  </a:cubicBezTo>
                  <a:cubicBezTo>
                    <a:pt x="21" y="129"/>
                    <a:pt x="20" y="128"/>
                    <a:pt x="20" y="127"/>
                  </a:cubicBezTo>
                  <a:cubicBezTo>
                    <a:pt x="20" y="126"/>
                    <a:pt x="20" y="124"/>
                    <a:pt x="21" y="123"/>
                  </a:cubicBezTo>
                  <a:cubicBezTo>
                    <a:pt x="22" y="121"/>
                    <a:pt x="24" y="119"/>
                    <a:pt x="25" y="118"/>
                  </a:cubicBezTo>
                  <a:cubicBezTo>
                    <a:pt x="36" y="108"/>
                    <a:pt x="64" y="136"/>
                    <a:pt x="71" y="143"/>
                  </a:cubicBezTo>
                  <a:cubicBezTo>
                    <a:pt x="95" y="165"/>
                    <a:pt x="121" y="167"/>
                    <a:pt x="127" y="164"/>
                  </a:cubicBezTo>
                  <a:cubicBezTo>
                    <a:pt x="125" y="163"/>
                    <a:pt x="119" y="163"/>
                    <a:pt x="114" y="162"/>
                  </a:cubicBezTo>
                  <a:cubicBezTo>
                    <a:pt x="98" y="158"/>
                    <a:pt x="77" y="148"/>
                    <a:pt x="59" y="123"/>
                  </a:cubicBezTo>
                  <a:cubicBezTo>
                    <a:pt x="54" y="116"/>
                    <a:pt x="44" y="107"/>
                    <a:pt x="41" y="106"/>
                  </a:cubicBezTo>
                  <a:cubicBezTo>
                    <a:pt x="23" y="93"/>
                    <a:pt x="17" y="108"/>
                    <a:pt x="16" y="120"/>
                  </a:cubicBezTo>
                  <a:cubicBezTo>
                    <a:pt x="6" y="100"/>
                    <a:pt x="0" y="78"/>
                    <a:pt x="0" y="54"/>
                  </a:cubicBezTo>
                  <a:cubicBezTo>
                    <a:pt x="0" y="43"/>
                    <a:pt x="1" y="33"/>
                    <a:pt x="3" y="23"/>
                  </a:cubicBezTo>
                  <a:cubicBezTo>
                    <a:pt x="35" y="58"/>
                    <a:pt x="81" y="79"/>
                    <a:pt x="132" y="79"/>
                  </a:cubicBezTo>
                  <a:cubicBezTo>
                    <a:pt x="193" y="79"/>
                    <a:pt x="247" y="48"/>
                    <a:pt x="278" y="0"/>
                  </a:cubicBezTo>
                  <a:close/>
                </a:path>
              </a:pathLst>
            </a:custGeom>
            <a:solidFill>
              <a:srgbClr val="ABCD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7"/>
            <p:cNvSpPr>
              <a:spLocks noEditPoints="1"/>
            </p:cNvSpPr>
            <p:nvPr/>
          </p:nvSpPr>
          <p:spPr bwMode="auto">
            <a:xfrm>
              <a:off x="5016501" y="4430713"/>
              <a:ext cx="2106613" cy="733425"/>
            </a:xfrm>
            <a:custGeom>
              <a:avLst/>
              <a:gdLst>
                <a:gd name="T0" fmla="*/ 317 w 559"/>
                <a:gd name="T1" fmla="*/ 105 h 195"/>
                <a:gd name="T2" fmla="*/ 230 w 559"/>
                <a:gd name="T3" fmla="*/ 120 h 195"/>
                <a:gd name="T4" fmla="*/ 11 w 559"/>
                <a:gd name="T5" fmla="*/ 120 h 195"/>
                <a:gd name="T6" fmla="*/ 19 w 559"/>
                <a:gd name="T7" fmla="*/ 118 h 195"/>
                <a:gd name="T8" fmla="*/ 256 w 559"/>
                <a:gd name="T9" fmla="*/ 104 h 195"/>
                <a:gd name="T10" fmla="*/ 557 w 559"/>
                <a:gd name="T11" fmla="*/ 195 h 195"/>
                <a:gd name="T12" fmla="*/ 317 w 559"/>
                <a:gd name="T13" fmla="*/ 105 h 195"/>
                <a:gd name="T14" fmla="*/ 109 w 559"/>
                <a:gd name="T15" fmla="*/ 82 h 195"/>
                <a:gd name="T16" fmla="*/ 30 w 559"/>
                <a:gd name="T17" fmla="*/ 110 h 195"/>
                <a:gd name="T18" fmla="*/ 88 w 559"/>
                <a:gd name="T19" fmla="*/ 122 h 195"/>
                <a:gd name="T20" fmla="*/ 103 w 559"/>
                <a:gd name="T21" fmla="*/ 94 h 195"/>
                <a:gd name="T22" fmla="*/ 72 w 559"/>
                <a:gd name="T23" fmla="*/ 105 h 195"/>
                <a:gd name="T24" fmla="*/ 93 w 559"/>
                <a:gd name="T25" fmla="*/ 104 h 195"/>
                <a:gd name="T26" fmla="*/ 102 w 559"/>
                <a:gd name="T27" fmla="*/ 100 h 195"/>
                <a:gd name="T28" fmla="*/ 81 w 559"/>
                <a:gd name="T29" fmla="*/ 113 h 195"/>
                <a:gd name="T30" fmla="*/ 77 w 559"/>
                <a:gd name="T31" fmla="*/ 92 h 195"/>
                <a:gd name="T32" fmla="*/ 109 w 559"/>
                <a:gd name="T33" fmla="*/ 88 h 195"/>
                <a:gd name="T34" fmla="*/ 109 w 559"/>
                <a:gd name="T35" fmla="*/ 82 h 195"/>
                <a:gd name="T36" fmla="*/ 192 w 559"/>
                <a:gd name="T37" fmla="*/ 24 h 195"/>
                <a:gd name="T38" fmla="*/ 153 w 559"/>
                <a:gd name="T39" fmla="*/ 30 h 195"/>
                <a:gd name="T40" fmla="*/ 148 w 559"/>
                <a:gd name="T41" fmla="*/ 27 h 195"/>
                <a:gd name="T42" fmla="*/ 193 w 559"/>
                <a:gd name="T43" fmla="*/ 11 h 195"/>
                <a:gd name="T44" fmla="*/ 244 w 559"/>
                <a:gd name="T45" fmla="*/ 3 h 195"/>
                <a:gd name="T46" fmla="*/ 362 w 559"/>
                <a:gd name="T47" fmla="*/ 11 h 195"/>
                <a:gd name="T48" fmla="*/ 501 w 559"/>
                <a:gd name="T49" fmla="*/ 84 h 195"/>
                <a:gd name="T50" fmla="*/ 494 w 559"/>
                <a:gd name="T51" fmla="*/ 87 h 195"/>
                <a:gd name="T52" fmla="*/ 192 w 559"/>
                <a:gd name="T53" fmla="*/ 24 h 195"/>
                <a:gd name="T54" fmla="*/ 34 w 559"/>
                <a:gd name="T55" fmla="*/ 92 h 195"/>
                <a:gd name="T56" fmla="*/ 361 w 559"/>
                <a:gd name="T57" fmla="*/ 40 h 195"/>
                <a:gd name="T58" fmla="*/ 558 w 559"/>
                <a:gd name="T59" fmla="*/ 176 h 195"/>
                <a:gd name="T60" fmla="*/ 555 w 559"/>
                <a:gd name="T61" fmla="*/ 179 h 195"/>
                <a:gd name="T62" fmla="*/ 265 w 559"/>
                <a:gd name="T63" fmla="*/ 90 h 195"/>
                <a:gd name="T64" fmla="*/ 125 w 559"/>
                <a:gd name="T65" fmla="*/ 115 h 195"/>
                <a:gd name="T66" fmla="*/ 124 w 559"/>
                <a:gd name="T67" fmla="*/ 83 h 195"/>
                <a:gd name="T68" fmla="*/ 34 w 559"/>
                <a:gd name="T69" fmla="*/ 92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9" h="195">
                  <a:moveTo>
                    <a:pt x="317" y="105"/>
                  </a:moveTo>
                  <a:cubicBezTo>
                    <a:pt x="287" y="108"/>
                    <a:pt x="257" y="113"/>
                    <a:pt x="230" y="120"/>
                  </a:cubicBezTo>
                  <a:cubicBezTo>
                    <a:pt x="196" y="128"/>
                    <a:pt x="0" y="179"/>
                    <a:pt x="11" y="120"/>
                  </a:cubicBezTo>
                  <a:cubicBezTo>
                    <a:pt x="12" y="115"/>
                    <a:pt x="15" y="114"/>
                    <a:pt x="19" y="118"/>
                  </a:cubicBezTo>
                  <a:cubicBezTo>
                    <a:pt x="65" y="170"/>
                    <a:pt x="192" y="113"/>
                    <a:pt x="256" y="104"/>
                  </a:cubicBezTo>
                  <a:cubicBezTo>
                    <a:pt x="329" y="87"/>
                    <a:pt x="493" y="83"/>
                    <a:pt x="557" y="195"/>
                  </a:cubicBezTo>
                  <a:cubicBezTo>
                    <a:pt x="497" y="136"/>
                    <a:pt x="433" y="94"/>
                    <a:pt x="317" y="105"/>
                  </a:cubicBezTo>
                  <a:close/>
                  <a:moveTo>
                    <a:pt x="109" y="82"/>
                  </a:moveTo>
                  <a:cubicBezTo>
                    <a:pt x="88" y="78"/>
                    <a:pt x="28" y="97"/>
                    <a:pt x="30" y="110"/>
                  </a:cubicBezTo>
                  <a:cubicBezTo>
                    <a:pt x="32" y="117"/>
                    <a:pt x="51" y="126"/>
                    <a:pt x="88" y="122"/>
                  </a:cubicBezTo>
                  <a:cubicBezTo>
                    <a:pt x="131" y="117"/>
                    <a:pt x="143" y="90"/>
                    <a:pt x="103" y="94"/>
                  </a:cubicBezTo>
                  <a:cubicBezTo>
                    <a:pt x="93" y="95"/>
                    <a:pt x="66" y="100"/>
                    <a:pt x="72" y="105"/>
                  </a:cubicBezTo>
                  <a:cubicBezTo>
                    <a:pt x="77" y="109"/>
                    <a:pt x="98" y="109"/>
                    <a:pt x="93" y="104"/>
                  </a:cubicBezTo>
                  <a:cubicBezTo>
                    <a:pt x="91" y="101"/>
                    <a:pt x="98" y="100"/>
                    <a:pt x="102" y="100"/>
                  </a:cubicBezTo>
                  <a:cubicBezTo>
                    <a:pt x="129" y="98"/>
                    <a:pt x="110" y="111"/>
                    <a:pt x="81" y="113"/>
                  </a:cubicBezTo>
                  <a:cubicBezTo>
                    <a:pt x="40" y="117"/>
                    <a:pt x="38" y="103"/>
                    <a:pt x="77" y="92"/>
                  </a:cubicBezTo>
                  <a:cubicBezTo>
                    <a:pt x="83" y="91"/>
                    <a:pt x="97" y="88"/>
                    <a:pt x="109" y="88"/>
                  </a:cubicBezTo>
                  <a:cubicBezTo>
                    <a:pt x="116" y="87"/>
                    <a:pt x="121" y="85"/>
                    <a:pt x="109" y="82"/>
                  </a:cubicBezTo>
                  <a:close/>
                  <a:moveTo>
                    <a:pt x="192" y="24"/>
                  </a:moveTo>
                  <a:cubicBezTo>
                    <a:pt x="187" y="25"/>
                    <a:pt x="155" y="31"/>
                    <a:pt x="153" y="30"/>
                  </a:cubicBezTo>
                  <a:cubicBezTo>
                    <a:pt x="151" y="30"/>
                    <a:pt x="148" y="29"/>
                    <a:pt x="148" y="27"/>
                  </a:cubicBezTo>
                  <a:cubicBezTo>
                    <a:pt x="151" y="21"/>
                    <a:pt x="184" y="13"/>
                    <a:pt x="193" y="11"/>
                  </a:cubicBezTo>
                  <a:cubicBezTo>
                    <a:pt x="211" y="7"/>
                    <a:pt x="224" y="5"/>
                    <a:pt x="244" y="3"/>
                  </a:cubicBezTo>
                  <a:cubicBezTo>
                    <a:pt x="276" y="0"/>
                    <a:pt x="322" y="2"/>
                    <a:pt x="362" y="11"/>
                  </a:cubicBezTo>
                  <a:cubicBezTo>
                    <a:pt x="402" y="20"/>
                    <a:pt x="489" y="52"/>
                    <a:pt x="501" y="84"/>
                  </a:cubicBezTo>
                  <a:cubicBezTo>
                    <a:pt x="505" y="93"/>
                    <a:pt x="503" y="94"/>
                    <a:pt x="494" y="87"/>
                  </a:cubicBezTo>
                  <a:cubicBezTo>
                    <a:pt x="421" y="38"/>
                    <a:pt x="280" y="10"/>
                    <a:pt x="192" y="24"/>
                  </a:cubicBezTo>
                  <a:close/>
                  <a:moveTo>
                    <a:pt x="34" y="92"/>
                  </a:moveTo>
                  <a:cubicBezTo>
                    <a:pt x="99" y="31"/>
                    <a:pt x="267" y="17"/>
                    <a:pt x="361" y="40"/>
                  </a:cubicBezTo>
                  <a:cubicBezTo>
                    <a:pt x="444" y="61"/>
                    <a:pt x="530" y="102"/>
                    <a:pt x="558" y="176"/>
                  </a:cubicBezTo>
                  <a:cubicBezTo>
                    <a:pt x="559" y="180"/>
                    <a:pt x="557" y="182"/>
                    <a:pt x="555" y="179"/>
                  </a:cubicBezTo>
                  <a:cubicBezTo>
                    <a:pt x="517" y="111"/>
                    <a:pt x="390" y="69"/>
                    <a:pt x="265" y="90"/>
                  </a:cubicBezTo>
                  <a:cubicBezTo>
                    <a:pt x="153" y="109"/>
                    <a:pt x="125" y="120"/>
                    <a:pt x="125" y="115"/>
                  </a:cubicBezTo>
                  <a:cubicBezTo>
                    <a:pt x="125" y="110"/>
                    <a:pt x="146" y="95"/>
                    <a:pt x="124" y="83"/>
                  </a:cubicBezTo>
                  <a:cubicBezTo>
                    <a:pt x="83" y="59"/>
                    <a:pt x="11" y="113"/>
                    <a:pt x="34" y="92"/>
                  </a:cubicBezTo>
                  <a:close/>
                </a:path>
              </a:pathLst>
            </a:custGeom>
            <a:solidFill>
              <a:srgbClr val="E8A8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8"/>
            <p:cNvSpPr>
              <a:spLocks noEditPoints="1"/>
            </p:cNvSpPr>
            <p:nvPr/>
          </p:nvSpPr>
          <p:spPr bwMode="auto">
            <a:xfrm>
              <a:off x="6127751" y="2028826"/>
              <a:ext cx="1062038" cy="1065213"/>
            </a:xfrm>
            <a:custGeom>
              <a:avLst/>
              <a:gdLst>
                <a:gd name="T0" fmla="*/ 141 w 282"/>
                <a:gd name="T1" fmla="*/ 0 h 283"/>
                <a:gd name="T2" fmla="*/ 201 w 282"/>
                <a:gd name="T3" fmla="*/ 14 h 283"/>
                <a:gd name="T4" fmla="*/ 201 w 282"/>
                <a:gd name="T5" fmla="*/ 14 h 283"/>
                <a:gd name="T6" fmla="*/ 212 w 282"/>
                <a:gd name="T7" fmla="*/ 75 h 283"/>
                <a:gd name="T8" fmla="*/ 203 w 282"/>
                <a:gd name="T9" fmla="*/ 156 h 283"/>
                <a:gd name="T10" fmla="*/ 202 w 282"/>
                <a:gd name="T11" fmla="*/ 157 h 283"/>
                <a:gd name="T12" fmla="*/ 228 w 282"/>
                <a:gd name="T13" fmla="*/ 106 h 283"/>
                <a:gd name="T14" fmla="*/ 243 w 282"/>
                <a:gd name="T15" fmla="*/ 56 h 283"/>
                <a:gd name="T16" fmla="*/ 249 w 282"/>
                <a:gd name="T17" fmla="*/ 51 h 283"/>
                <a:gd name="T18" fmla="*/ 255 w 282"/>
                <a:gd name="T19" fmla="*/ 58 h 283"/>
                <a:gd name="T20" fmla="*/ 252 w 282"/>
                <a:gd name="T21" fmla="*/ 60 h 283"/>
                <a:gd name="T22" fmla="*/ 233 w 282"/>
                <a:gd name="T23" fmla="*/ 100 h 283"/>
                <a:gd name="T24" fmla="*/ 194 w 282"/>
                <a:gd name="T25" fmla="*/ 174 h 283"/>
                <a:gd name="T26" fmla="*/ 228 w 282"/>
                <a:gd name="T27" fmla="*/ 122 h 283"/>
                <a:gd name="T28" fmla="*/ 250 w 282"/>
                <a:gd name="T29" fmla="*/ 68 h 283"/>
                <a:gd name="T30" fmla="*/ 259 w 282"/>
                <a:gd name="T31" fmla="*/ 64 h 283"/>
                <a:gd name="T32" fmla="*/ 261 w 282"/>
                <a:gd name="T33" fmla="*/ 68 h 283"/>
                <a:gd name="T34" fmla="*/ 249 w 282"/>
                <a:gd name="T35" fmla="*/ 80 h 283"/>
                <a:gd name="T36" fmla="*/ 110 w 282"/>
                <a:gd name="T37" fmla="*/ 209 h 283"/>
                <a:gd name="T38" fmla="*/ 104 w 282"/>
                <a:gd name="T39" fmla="*/ 210 h 283"/>
                <a:gd name="T40" fmla="*/ 186 w 282"/>
                <a:gd name="T41" fmla="*/ 203 h 283"/>
                <a:gd name="T42" fmla="*/ 268 w 282"/>
                <a:gd name="T43" fmla="*/ 119 h 283"/>
                <a:gd name="T44" fmla="*/ 274 w 282"/>
                <a:gd name="T45" fmla="*/ 93 h 283"/>
                <a:gd name="T46" fmla="*/ 278 w 282"/>
                <a:gd name="T47" fmla="*/ 107 h 283"/>
                <a:gd name="T48" fmla="*/ 271 w 282"/>
                <a:gd name="T49" fmla="*/ 128 h 283"/>
                <a:gd name="T50" fmla="*/ 165 w 282"/>
                <a:gd name="T51" fmla="*/ 219 h 283"/>
                <a:gd name="T52" fmla="*/ 165 w 282"/>
                <a:gd name="T53" fmla="*/ 221 h 283"/>
                <a:gd name="T54" fmla="*/ 278 w 282"/>
                <a:gd name="T55" fmla="*/ 132 h 283"/>
                <a:gd name="T56" fmla="*/ 281 w 282"/>
                <a:gd name="T57" fmla="*/ 124 h 283"/>
                <a:gd name="T58" fmla="*/ 282 w 282"/>
                <a:gd name="T59" fmla="*/ 141 h 283"/>
                <a:gd name="T60" fmla="*/ 141 w 282"/>
                <a:gd name="T61" fmla="*/ 283 h 283"/>
                <a:gd name="T62" fmla="*/ 0 w 282"/>
                <a:gd name="T63" fmla="*/ 141 h 283"/>
                <a:gd name="T64" fmla="*/ 16 w 282"/>
                <a:gd name="T65" fmla="*/ 76 h 283"/>
                <a:gd name="T66" fmla="*/ 43 w 282"/>
                <a:gd name="T67" fmla="*/ 80 h 283"/>
                <a:gd name="T68" fmla="*/ 131 w 282"/>
                <a:gd name="T69" fmla="*/ 1 h 283"/>
                <a:gd name="T70" fmla="*/ 141 w 282"/>
                <a:gd name="T71" fmla="*/ 0 h 283"/>
                <a:gd name="T72" fmla="*/ 230 w 282"/>
                <a:gd name="T73" fmla="*/ 32 h 283"/>
                <a:gd name="T74" fmla="*/ 239 w 282"/>
                <a:gd name="T75" fmla="*/ 40 h 283"/>
                <a:gd name="T76" fmla="*/ 235 w 282"/>
                <a:gd name="T77" fmla="*/ 42 h 283"/>
                <a:gd name="T78" fmla="*/ 225 w 282"/>
                <a:gd name="T79" fmla="*/ 84 h 283"/>
                <a:gd name="T80" fmla="*/ 223 w 282"/>
                <a:gd name="T81" fmla="*/ 92 h 283"/>
                <a:gd name="T82" fmla="*/ 221 w 282"/>
                <a:gd name="T83" fmla="*/ 39 h 283"/>
                <a:gd name="T84" fmla="*/ 230 w 282"/>
                <a:gd name="T85" fmla="*/ 3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 h="283">
                  <a:moveTo>
                    <a:pt x="141" y="0"/>
                  </a:moveTo>
                  <a:cubicBezTo>
                    <a:pt x="163" y="0"/>
                    <a:pt x="183" y="5"/>
                    <a:pt x="201" y="14"/>
                  </a:cubicBezTo>
                  <a:cubicBezTo>
                    <a:pt x="201" y="14"/>
                    <a:pt x="201" y="14"/>
                    <a:pt x="201" y="14"/>
                  </a:cubicBezTo>
                  <a:cubicBezTo>
                    <a:pt x="192" y="28"/>
                    <a:pt x="209" y="54"/>
                    <a:pt x="212" y="75"/>
                  </a:cubicBezTo>
                  <a:cubicBezTo>
                    <a:pt x="221" y="126"/>
                    <a:pt x="207" y="144"/>
                    <a:pt x="203" y="156"/>
                  </a:cubicBezTo>
                  <a:cubicBezTo>
                    <a:pt x="202" y="157"/>
                    <a:pt x="202" y="157"/>
                    <a:pt x="202" y="157"/>
                  </a:cubicBezTo>
                  <a:cubicBezTo>
                    <a:pt x="206" y="156"/>
                    <a:pt x="224" y="119"/>
                    <a:pt x="228" y="106"/>
                  </a:cubicBezTo>
                  <a:cubicBezTo>
                    <a:pt x="232" y="89"/>
                    <a:pt x="236" y="68"/>
                    <a:pt x="243" y="56"/>
                  </a:cubicBezTo>
                  <a:cubicBezTo>
                    <a:pt x="244" y="53"/>
                    <a:pt x="247" y="52"/>
                    <a:pt x="249" y="51"/>
                  </a:cubicBezTo>
                  <a:cubicBezTo>
                    <a:pt x="251" y="53"/>
                    <a:pt x="253" y="55"/>
                    <a:pt x="255" y="58"/>
                  </a:cubicBezTo>
                  <a:cubicBezTo>
                    <a:pt x="254" y="58"/>
                    <a:pt x="253" y="59"/>
                    <a:pt x="252" y="60"/>
                  </a:cubicBezTo>
                  <a:cubicBezTo>
                    <a:pt x="238" y="70"/>
                    <a:pt x="238" y="80"/>
                    <a:pt x="233" y="100"/>
                  </a:cubicBezTo>
                  <a:cubicBezTo>
                    <a:pt x="225" y="133"/>
                    <a:pt x="203" y="163"/>
                    <a:pt x="194" y="174"/>
                  </a:cubicBezTo>
                  <a:cubicBezTo>
                    <a:pt x="199" y="174"/>
                    <a:pt x="222" y="135"/>
                    <a:pt x="228" y="122"/>
                  </a:cubicBezTo>
                  <a:cubicBezTo>
                    <a:pt x="237" y="104"/>
                    <a:pt x="239" y="79"/>
                    <a:pt x="250" y="68"/>
                  </a:cubicBezTo>
                  <a:cubicBezTo>
                    <a:pt x="253" y="65"/>
                    <a:pt x="256" y="64"/>
                    <a:pt x="259" y="64"/>
                  </a:cubicBezTo>
                  <a:cubicBezTo>
                    <a:pt x="260" y="65"/>
                    <a:pt x="260" y="66"/>
                    <a:pt x="261" y="68"/>
                  </a:cubicBezTo>
                  <a:cubicBezTo>
                    <a:pt x="257" y="68"/>
                    <a:pt x="253" y="71"/>
                    <a:pt x="249" y="80"/>
                  </a:cubicBezTo>
                  <a:cubicBezTo>
                    <a:pt x="227" y="138"/>
                    <a:pt x="200" y="214"/>
                    <a:pt x="110" y="209"/>
                  </a:cubicBezTo>
                  <a:cubicBezTo>
                    <a:pt x="103" y="208"/>
                    <a:pt x="103" y="209"/>
                    <a:pt x="104" y="210"/>
                  </a:cubicBezTo>
                  <a:cubicBezTo>
                    <a:pt x="137" y="222"/>
                    <a:pt x="173" y="209"/>
                    <a:pt x="186" y="203"/>
                  </a:cubicBezTo>
                  <a:cubicBezTo>
                    <a:pt x="225" y="185"/>
                    <a:pt x="251" y="157"/>
                    <a:pt x="268" y="119"/>
                  </a:cubicBezTo>
                  <a:cubicBezTo>
                    <a:pt x="272" y="110"/>
                    <a:pt x="274" y="101"/>
                    <a:pt x="274" y="93"/>
                  </a:cubicBezTo>
                  <a:cubicBezTo>
                    <a:pt x="275" y="98"/>
                    <a:pt x="277" y="102"/>
                    <a:pt x="278" y="107"/>
                  </a:cubicBezTo>
                  <a:cubicBezTo>
                    <a:pt x="277" y="115"/>
                    <a:pt x="272" y="127"/>
                    <a:pt x="271" y="128"/>
                  </a:cubicBezTo>
                  <a:cubicBezTo>
                    <a:pt x="257" y="164"/>
                    <a:pt x="209" y="208"/>
                    <a:pt x="165" y="219"/>
                  </a:cubicBezTo>
                  <a:cubicBezTo>
                    <a:pt x="163" y="219"/>
                    <a:pt x="161" y="221"/>
                    <a:pt x="165" y="221"/>
                  </a:cubicBezTo>
                  <a:cubicBezTo>
                    <a:pt x="227" y="210"/>
                    <a:pt x="266" y="171"/>
                    <a:pt x="278" y="132"/>
                  </a:cubicBezTo>
                  <a:cubicBezTo>
                    <a:pt x="279" y="131"/>
                    <a:pt x="280" y="127"/>
                    <a:pt x="281" y="124"/>
                  </a:cubicBezTo>
                  <a:cubicBezTo>
                    <a:pt x="282" y="129"/>
                    <a:pt x="282" y="135"/>
                    <a:pt x="282" y="141"/>
                  </a:cubicBezTo>
                  <a:cubicBezTo>
                    <a:pt x="282" y="219"/>
                    <a:pt x="219" y="283"/>
                    <a:pt x="141" y="283"/>
                  </a:cubicBezTo>
                  <a:cubicBezTo>
                    <a:pt x="63" y="283"/>
                    <a:pt x="0" y="219"/>
                    <a:pt x="0" y="141"/>
                  </a:cubicBezTo>
                  <a:cubicBezTo>
                    <a:pt x="0" y="118"/>
                    <a:pt x="6" y="95"/>
                    <a:pt x="16" y="76"/>
                  </a:cubicBezTo>
                  <a:cubicBezTo>
                    <a:pt x="25" y="78"/>
                    <a:pt x="34" y="80"/>
                    <a:pt x="43" y="80"/>
                  </a:cubicBezTo>
                  <a:cubicBezTo>
                    <a:pt x="89" y="80"/>
                    <a:pt x="126" y="45"/>
                    <a:pt x="131" y="1"/>
                  </a:cubicBezTo>
                  <a:cubicBezTo>
                    <a:pt x="134" y="1"/>
                    <a:pt x="138" y="0"/>
                    <a:pt x="141" y="0"/>
                  </a:cubicBezTo>
                  <a:close/>
                  <a:moveTo>
                    <a:pt x="230" y="32"/>
                  </a:moveTo>
                  <a:cubicBezTo>
                    <a:pt x="233" y="35"/>
                    <a:pt x="236" y="37"/>
                    <a:pt x="239" y="40"/>
                  </a:cubicBezTo>
                  <a:cubicBezTo>
                    <a:pt x="238" y="40"/>
                    <a:pt x="237" y="41"/>
                    <a:pt x="235" y="42"/>
                  </a:cubicBezTo>
                  <a:cubicBezTo>
                    <a:pt x="222" y="50"/>
                    <a:pt x="224" y="65"/>
                    <a:pt x="225" y="84"/>
                  </a:cubicBezTo>
                  <a:cubicBezTo>
                    <a:pt x="226" y="90"/>
                    <a:pt x="225" y="93"/>
                    <a:pt x="223" y="92"/>
                  </a:cubicBezTo>
                  <a:cubicBezTo>
                    <a:pt x="221" y="92"/>
                    <a:pt x="214" y="51"/>
                    <a:pt x="221" y="39"/>
                  </a:cubicBezTo>
                  <a:cubicBezTo>
                    <a:pt x="223" y="35"/>
                    <a:pt x="227" y="33"/>
                    <a:pt x="230" y="32"/>
                  </a:cubicBezTo>
                  <a:close/>
                </a:path>
              </a:pathLst>
            </a:custGeom>
            <a:solidFill>
              <a:srgbClr val="AACE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9"/>
            <p:cNvSpPr>
              <a:spLocks noEditPoints="1"/>
            </p:cNvSpPr>
            <p:nvPr/>
          </p:nvSpPr>
          <p:spPr bwMode="auto">
            <a:xfrm>
              <a:off x="5002213" y="1701801"/>
              <a:ext cx="1303338" cy="1312863"/>
            </a:xfrm>
            <a:custGeom>
              <a:avLst/>
              <a:gdLst>
                <a:gd name="T0" fmla="*/ 171 w 346"/>
                <a:gd name="T1" fmla="*/ 0 h 349"/>
                <a:gd name="T2" fmla="*/ 346 w 346"/>
                <a:gd name="T3" fmla="*/ 175 h 349"/>
                <a:gd name="T4" fmla="*/ 171 w 346"/>
                <a:gd name="T5" fmla="*/ 349 h 349"/>
                <a:gd name="T6" fmla="*/ 15 w 346"/>
                <a:gd name="T7" fmla="*/ 254 h 349"/>
                <a:gd name="T8" fmla="*/ 82 w 346"/>
                <a:gd name="T9" fmla="*/ 277 h 349"/>
                <a:gd name="T10" fmla="*/ 82 w 346"/>
                <a:gd name="T11" fmla="*/ 273 h 349"/>
                <a:gd name="T12" fmla="*/ 3 w 346"/>
                <a:gd name="T13" fmla="*/ 223 h 349"/>
                <a:gd name="T14" fmla="*/ 1 w 346"/>
                <a:gd name="T15" fmla="*/ 213 h 349"/>
                <a:gd name="T16" fmla="*/ 21 w 346"/>
                <a:gd name="T17" fmla="*/ 235 h 349"/>
                <a:gd name="T18" fmla="*/ 62 w 346"/>
                <a:gd name="T19" fmla="*/ 263 h 349"/>
                <a:gd name="T20" fmla="*/ 149 w 346"/>
                <a:gd name="T21" fmla="*/ 268 h 349"/>
                <a:gd name="T22" fmla="*/ 143 w 346"/>
                <a:gd name="T23" fmla="*/ 263 h 349"/>
                <a:gd name="T24" fmla="*/ 4 w 346"/>
                <a:gd name="T25" fmla="*/ 145 h 349"/>
                <a:gd name="T26" fmla="*/ 0 w 346"/>
                <a:gd name="T27" fmla="*/ 138 h 349"/>
                <a:gd name="T28" fmla="*/ 2 w 346"/>
                <a:gd name="T29" fmla="*/ 131 h 349"/>
                <a:gd name="T30" fmla="*/ 28 w 346"/>
                <a:gd name="T31" fmla="*/ 188 h 349"/>
                <a:gd name="T32" fmla="*/ 98 w 346"/>
                <a:gd name="T33" fmla="*/ 255 h 349"/>
                <a:gd name="T34" fmla="*/ 80 w 346"/>
                <a:gd name="T35" fmla="*/ 242 h 349"/>
                <a:gd name="T36" fmla="*/ 26 w 346"/>
                <a:gd name="T37" fmla="*/ 134 h 349"/>
                <a:gd name="T38" fmla="*/ 14 w 346"/>
                <a:gd name="T39" fmla="*/ 98 h 349"/>
                <a:gd name="T40" fmla="*/ 17 w 346"/>
                <a:gd name="T41" fmla="*/ 92 h 349"/>
                <a:gd name="T42" fmla="*/ 26 w 346"/>
                <a:gd name="T43" fmla="*/ 112 h 349"/>
                <a:gd name="T44" fmla="*/ 37 w 346"/>
                <a:gd name="T45" fmla="*/ 161 h 349"/>
                <a:gd name="T46" fmla="*/ 42 w 346"/>
                <a:gd name="T47" fmla="*/ 178 h 349"/>
                <a:gd name="T48" fmla="*/ 107 w 346"/>
                <a:gd name="T49" fmla="*/ 255 h 349"/>
                <a:gd name="T50" fmla="*/ 138 w 346"/>
                <a:gd name="T51" fmla="*/ 261 h 349"/>
                <a:gd name="T52" fmla="*/ 168 w 346"/>
                <a:gd name="T53" fmla="*/ 256 h 349"/>
                <a:gd name="T54" fmla="*/ 168 w 346"/>
                <a:gd name="T55" fmla="*/ 252 h 349"/>
                <a:gd name="T56" fmla="*/ 113 w 346"/>
                <a:gd name="T57" fmla="*/ 232 h 349"/>
                <a:gd name="T58" fmla="*/ 80 w 346"/>
                <a:gd name="T59" fmla="*/ 192 h 349"/>
                <a:gd name="T60" fmla="*/ 66 w 346"/>
                <a:gd name="T61" fmla="*/ 99 h 349"/>
                <a:gd name="T62" fmla="*/ 57 w 346"/>
                <a:gd name="T63" fmla="*/ 42 h 349"/>
                <a:gd name="T64" fmla="*/ 171 w 346"/>
                <a:gd name="T65" fmla="*/ 0 h 349"/>
                <a:gd name="T66" fmla="*/ 20 w 346"/>
                <a:gd name="T67" fmla="*/ 86 h 349"/>
                <a:gd name="T68" fmla="*/ 29 w 346"/>
                <a:gd name="T69" fmla="*/ 73 h 349"/>
                <a:gd name="T70" fmla="*/ 35 w 346"/>
                <a:gd name="T71" fmla="*/ 85 h 349"/>
                <a:gd name="T72" fmla="*/ 41 w 346"/>
                <a:gd name="T73" fmla="*/ 106 h 349"/>
                <a:gd name="T74" fmla="*/ 49 w 346"/>
                <a:gd name="T75" fmla="*/ 149 h 349"/>
                <a:gd name="T76" fmla="*/ 61 w 346"/>
                <a:gd name="T77" fmla="*/ 192 h 349"/>
                <a:gd name="T78" fmla="*/ 71 w 346"/>
                <a:gd name="T79" fmla="*/ 213 h 349"/>
                <a:gd name="T80" fmla="*/ 106 w 346"/>
                <a:gd name="T81" fmla="*/ 246 h 349"/>
                <a:gd name="T82" fmla="*/ 119 w 346"/>
                <a:gd name="T83" fmla="*/ 253 h 349"/>
                <a:gd name="T84" fmla="*/ 83 w 346"/>
                <a:gd name="T85" fmla="*/ 235 h 349"/>
                <a:gd name="T86" fmla="*/ 53 w 346"/>
                <a:gd name="T87" fmla="*/ 195 h 349"/>
                <a:gd name="T88" fmla="*/ 40 w 346"/>
                <a:gd name="T89" fmla="*/ 153 h 349"/>
                <a:gd name="T90" fmla="*/ 32 w 346"/>
                <a:gd name="T91" fmla="*/ 111 h 349"/>
                <a:gd name="T92" fmla="*/ 20 w 346"/>
                <a:gd name="T93" fmla="*/ 86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6" h="349">
                  <a:moveTo>
                    <a:pt x="171" y="0"/>
                  </a:moveTo>
                  <a:cubicBezTo>
                    <a:pt x="268" y="0"/>
                    <a:pt x="346" y="78"/>
                    <a:pt x="346" y="175"/>
                  </a:cubicBezTo>
                  <a:cubicBezTo>
                    <a:pt x="346" y="271"/>
                    <a:pt x="268" y="349"/>
                    <a:pt x="171" y="349"/>
                  </a:cubicBezTo>
                  <a:cubicBezTo>
                    <a:pt x="103" y="349"/>
                    <a:pt x="44" y="311"/>
                    <a:pt x="15" y="254"/>
                  </a:cubicBezTo>
                  <a:cubicBezTo>
                    <a:pt x="34" y="267"/>
                    <a:pt x="64" y="282"/>
                    <a:pt x="82" y="277"/>
                  </a:cubicBezTo>
                  <a:cubicBezTo>
                    <a:pt x="82" y="276"/>
                    <a:pt x="83" y="274"/>
                    <a:pt x="82" y="273"/>
                  </a:cubicBezTo>
                  <a:cubicBezTo>
                    <a:pt x="54" y="266"/>
                    <a:pt x="25" y="246"/>
                    <a:pt x="3" y="223"/>
                  </a:cubicBezTo>
                  <a:cubicBezTo>
                    <a:pt x="2" y="220"/>
                    <a:pt x="1" y="217"/>
                    <a:pt x="1" y="213"/>
                  </a:cubicBezTo>
                  <a:cubicBezTo>
                    <a:pt x="7" y="221"/>
                    <a:pt x="14" y="229"/>
                    <a:pt x="21" y="235"/>
                  </a:cubicBezTo>
                  <a:cubicBezTo>
                    <a:pt x="34" y="246"/>
                    <a:pt x="47" y="256"/>
                    <a:pt x="62" y="263"/>
                  </a:cubicBezTo>
                  <a:cubicBezTo>
                    <a:pt x="76" y="270"/>
                    <a:pt x="113" y="281"/>
                    <a:pt x="149" y="268"/>
                  </a:cubicBezTo>
                  <a:cubicBezTo>
                    <a:pt x="149" y="267"/>
                    <a:pt x="150" y="263"/>
                    <a:pt x="143" y="263"/>
                  </a:cubicBezTo>
                  <a:cubicBezTo>
                    <a:pt x="44" y="268"/>
                    <a:pt x="32" y="199"/>
                    <a:pt x="4" y="145"/>
                  </a:cubicBezTo>
                  <a:cubicBezTo>
                    <a:pt x="3" y="143"/>
                    <a:pt x="2" y="140"/>
                    <a:pt x="0" y="138"/>
                  </a:cubicBezTo>
                  <a:cubicBezTo>
                    <a:pt x="1" y="136"/>
                    <a:pt x="1" y="133"/>
                    <a:pt x="2" y="131"/>
                  </a:cubicBezTo>
                  <a:cubicBezTo>
                    <a:pt x="15" y="147"/>
                    <a:pt x="24" y="177"/>
                    <a:pt x="28" y="188"/>
                  </a:cubicBezTo>
                  <a:cubicBezTo>
                    <a:pt x="56" y="245"/>
                    <a:pt x="93" y="261"/>
                    <a:pt x="98" y="255"/>
                  </a:cubicBezTo>
                  <a:cubicBezTo>
                    <a:pt x="96" y="250"/>
                    <a:pt x="86" y="247"/>
                    <a:pt x="80" y="242"/>
                  </a:cubicBezTo>
                  <a:cubicBezTo>
                    <a:pt x="56" y="223"/>
                    <a:pt x="35" y="191"/>
                    <a:pt x="26" y="134"/>
                  </a:cubicBezTo>
                  <a:cubicBezTo>
                    <a:pt x="23" y="121"/>
                    <a:pt x="17" y="106"/>
                    <a:pt x="14" y="98"/>
                  </a:cubicBezTo>
                  <a:cubicBezTo>
                    <a:pt x="15" y="96"/>
                    <a:pt x="16" y="94"/>
                    <a:pt x="17" y="92"/>
                  </a:cubicBezTo>
                  <a:cubicBezTo>
                    <a:pt x="21" y="98"/>
                    <a:pt x="24" y="104"/>
                    <a:pt x="26" y="112"/>
                  </a:cubicBezTo>
                  <a:cubicBezTo>
                    <a:pt x="30" y="129"/>
                    <a:pt x="32" y="145"/>
                    <a:pt x="37" y="161"/>
                  </a:cubicBezTo>
                  <a:cubicBezTo>
                    <a:pt x="38" y="167"/>
                    <a:pt x="40" y="172"/>
                    <a:pt x="42" y="178"/>
                  </a:cubicBezTo>
                  <a:cubicBezTo>
                    <a:pt x="56" y="222"/>
                    <a:pt x="74" y="239"/>
                    <a:pt x="107" y="255"/>
                  </a:cubicBezTo>
                  <a:cubicBezTo>
                    <a:pt x="117" y="260"/>
                    <a:pt x="127" y="261"/>
                    <a:pt x="138" y="261"/>
                  </a:cubicBezTo>
                  <a:cubicBezTo>
                    <a:pt x="144" y="261"/>
                    <a:pt x="164" y="261"/>
                    <a:pt x="168" y="256"/>
                  </a:cubicBezTo>
                  <a:cubicBezTo>
                    <a:pt x="169" y="256"/>
                    <a:pt x="169" y="253"/>
                    <a:pt x="168" y="252"/>
                  </a:cubicBezTo>
                  <a:cubicBezTo>
                    <a:pt x="148" y="250"/>
                    <a:pt x="131" y="248"/>
                    <a:pt x="113" y="232"/>
                  </a:cubicBezTo>
                  <a:cubicBezTo>
                    <a:pt x="99" y="220"/>
                    <a:pt x="88" y="209"/>
                    <a:pt x="80" y="192"/>
                  </a:cubicBezTo>
                  <a:cubicBezTo>
                    <a:pt x="67" y="164"/>
                    <a:pt x="66" y="129"/>
                    <a:pt x="66" y="99"/>
                  </a:cubicBezTo>
                  <a:cubicBezTo>
                    <a:pt x="66" y="79"/>
                    <a:pt x="65" y="59"/>
                    <a:pt x="57" y="42"/>
                  </a:cubicBezTo>
                  <a:cubicBezTo>
                    <a:pt x="87" y="16"/>
                    <a:pt x="127" y="0"/>
                    <a:pt x="171" y="0"/>
                  </a:cubicBezTo>
                  <a:close/>
                  <a:moveTo>
                    <a:pt x="20" y="86"/>
                  </a:moveTo>
                  <a:cubicBezTo>
                    <a:pt x="23" y="81"/>
                    <a:pt x="26" y="77"/>
                    <a:pt x="29" y="73"/>
                  </a:cubicBezTo>
                  <a:cubicBezTo>
                    <a:pt x="31" y="77"/>
                    <a:pt x="33" y="81"/>
                    <a:pt x="35" y="85"/>
                  </a:cubicBezTo>
                  <a:cubicBezTo>
                    <a:pt x="37" y="91"/>
                    <a:pt x="40" y="100"/>
                    <a:pt x="41" y="106"/>
                  </a:cubicBezTo>
                  <a:cubicBezTo>
                    <a:pt x="44" y="121"/>
                    <a:pt x="47" y="135"/>
                    <a:pt x="49" y="149"/>
                  </a:cubicBezTo>
                  <a:cubicBezTo>
                    <a:pt x="52" y="163"/>
                    <a:pt x="55" y="180"/>
                    <a:pt x="61" y="192"/>
                  </a:cubicBezTo>
                  <a:cubicBezTo>
                    <a:pt x="63" y="198"/>
                    <a:pt x="67" y="208"/>
                    <a:pt x="71" y="213"/>
                  </a:cubicBezTo>
                  <a:cubicBezTo>
                    <a:pt x="82" y="228"/>
                    <a:pt x="90" y="236"/>
                    <a:pt x="106" y="246"/>
                  </a:cubicBezTo>
                  <a:cubicBezTo>
                    <a:pt x="110" y="249"/>
                    <a:pt x="115" y="250"/>
                    <a:pt x="119" y="253"/>
                  </a:cubicBezTo>
                  <a:cubicBezTo>
                    <a:pt x="112" y="256"/>
                    <a:pt x="88" y="239"/>
                    <a:pt x="83" y="235"/>
                  </a:cubicBezTo>
                  <a:cubicBezTo>
                    <a:pt x="68" y="222"/>
                    <a:pt x="60" y="209"/>
                    <a:pt x="53" y="195"/>
                  </a:cubicBezTo>
                  <a:cubicBezTo>
                    <a:pt x="47" y="181"/>
                    <a:pt x="43" y="167"/>
                    <a:pt x="40" y="153"/>
                  </a:cubicBezTo>
                  <a:cubicBezTo>
                    <a:pt x="38" y="139"/>
                    <a:pt x="36" y="124"/>
                    <a:pt x="32" y="111"/>
                  </a:cubicBezTo>
                  <a:cubicBezTo>
                    <a:pt x="31" y="106"/>
                    <a:pt x="26" y="96"/>
                    <a:pt x="20" y="86"/>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0"/>
            <p:cNvSpPr>
              <a:spLocks noEditPoints="1"/>
            </p:cNvSpPr>
            <p:nvPr/>
          </p:nvSpPr>
          <p:spPr bwMode="auto">
            <a:xfrm>
              <a:off x="5894388" y="1754188"/>
              <a:ext cx="527050" cy="1001713"/>
            </a:xfrm>
            <a:custGeom>
              <a:avLst/>
              <a:gdLst>
                <a:gd name="T0" fmla="*/ 12 w 140"/>
                <a:gd name="T1" fmla="*/ 63 h 266"/>
                <a:gd name="T2" fmla="*/ 50 w 140"/>
                <a:gd name="T3" fmla="*/ 63 h 266"/>
                <a:gd name="T4" fmla="*/ 55 w 140"/>
                <a:gd name="T5" fmla="*/ 139 h 266"/>
                <a:gd name="T6" fmla="*/ 44 w 140"/>
                <a:gd name="T7" fmla="*/ 227 h 266"/>
                <a:gd name="T8" fmla="*/ 49 w 140"/>
                <a:gd name="T9" fmla="*/ 207 h 266"/>
                <a:gd name="T10" fmla="*/ 25 w 140"/>
                <a:gd name="T11" fmla="*/ 99 h 266"/>
                <a:gd name="T12" fmla="*/ 12 w 140"/>
                <a:gd name="T13" fmla="*/ 63 h 266"/>
                <a:gd name="T14" fmla="*/ 87 w 140"/>
                <a:gd name="T15" fmla="*/ 94 h 266"/>
                <a:gd name="T16" fmla="*/ 80 w 140"/>
                <a:gd name="T17" fmla="*/ 77 h 266"/>
                <a:gd name="T18" fmla="*/ 68 w 140"/>
                <a:gd name="T19" fmla="*/ 234 h 266"/>
                <a:gd name="T20" fmla="*/ 66 w 140"/>
                <a:gd name="T21" fmla="*/ 231 h 266"/>
                <a:gd name="T22" fmla="*/ 87 w 140"/>
                <a:gd name="T23" fmla="*/ 94 h 266"/>
                <a:gd name="T24" fmla="*/ 79 w 140"/>
                <a:gd name="T25" fmla="*/ 90 h 266"/>
                <a:gd name="T26" fmla="*/ 87 w 140"/>
                <a:gd name="T27" fmla="*/ 169 h 266"/>
                <a:gd name="T28" fmla="*/ 74 w 140"/>
                <a:gd name="T29" fmla="*/ 212 h 266"/>
                <a:gd name="T30" fmla="*/ 15 w 140"/>
                <a:gd name="T31" fmla="*/ 266 h 266"/>
                <a:gd name="T32" fmla="*/ 17 w 140"/>
                <a:gd name="T33" fmla="*/ 259 h 266"/>
                <a:gd name="T34" fmla="*/ 45 w 140"/>
                <a:gd name="T35" fmla="*/ 95 h 266"/>
                <a:gd name="T36" fmla="*/ 79 w 140"/>
                <a:gd name="T37" fmla="*/ 9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0" h="266">
                  <a:moveTo>
                    <a:pt x="12" y="63"/>
                  </a:moveTo>
                  <a:cubicBezTo>
                    <a:pt x="0" y="0"/>
                    <a:pt x="83" y="52"/>
                    <a:pt x="50" y="63"/>
                  </a:cubicBezTo>
                  <a:cubicBezTo>
                    <a:pt x="27" y="71"/>
                    <a:pt x="49" y="124"/>
                    <a:pt x="55" y="139"/>
                  </a:cubicBezTo>
                  <a:cubicBezTo>
                    <a:pt x="68" y="196"/>
                    <a:pt x="50" y="229"/>
                    <a:pt x="44" y="227"/>
                  </a:cubicBezTo>
                  <a:cubicBezTo>
                    <a:pt x="42" y="223"/>
                    <a:pt x="48" y="214"/>
                    <a:pt x="49" y="207"/>
                  </a:cubicBezTo>
                  <a:cubicBezTo>
                    <a:pt x="55" y="181"/>
                    <a:pt x="51" y="145"/>
                    <a:pt x="25" y="99"/>
                  </a:cubicBezTo>
                  <a:cubicBezTo>
                    <a:pt x="18" y="87"/>
                    <a:pt x="12" y="67"/>
                    <a:pt x="12" y="63"/>
                  </a:cubicBezTo>
                  <a:close/>
                  <a:moveTo>
                    <a:pt x="87" y="94"/>
                  </a:moveTo>
                  <a:cubicBezTo>
                    <a:pt x="86" y="91"/>
                    <a:pt x="80" y="78"/>
                    <a:pt x="80" y="77"/>
                  </a:cubicBezTo>
                  <a:cubicBezTo>
                    <a:pt x="83" y="63"/>
                    <a:pt x="140" y="155"/>
                    <a:pt x="68" y="234"/>
                  </a:cubicBezTo>
                  <a:cubicBezTo>
                    <a:pt x="65" y="238"/>
                    <a:pt x="62" y="236"/>
                    <a:pt x="66" y="231"/>
                  </a:cubicBezTo>
                  <a:cubicBezTo>
                    <a:pt x="94" y="200"/>
                    <a:pt x="102" y="135"/>
                    <a:pt x="87" y="94"/>
                  </a:cubicBezTo>
                  <a:close/>
                  <a:moveTo>
                    <a:pt x="79" y="90"/>
                  </a:moveTo>
                  <a:cubicBezTo>
                    <a:pt x="87" y="115"/>
                    <a:pt x="92" y="143"/>
                    <a:pt x="87" y="169"/>
                  </a:cubicBezTo>
                  <a:cubicBezTo>
                    <a:pt x="84" y="184"/>
                    <a:pt x="81" y="198"/>
                    <a:pt x="74" y="212"/>
                  </a:cubicBezTo>
                  <a:cubicBezTo>
                    <a:pt x="68" y="225"/>
                    <a:pt x="48" y="254"/>
                    <a:pt x="15" y="266"/>
                  </a:cubicBezTo>
                  <a:cubicBezTo>
                    <a:pt x="14" y="266"/>
                    <a:pt x="11" y="264"/>
                    <a:pt x="17" y="259"/>
                  </a:cubicBezTo>
                  <a:cubicBezTo>
                    <a:pt x="90" y="205"/>
                    <a:pt x="57" y="149"/>
                    <a:pt x="45" y="95"/>
                  </a:cubicBezTo>
                  <a:cubicBezTo>
                    <a:pt x="38" y="62"/>
                    <a:pt x="68" y="51"/>
                    <a:pt x="79" y="90"/>
                  </a:cubicBezTo>
                  <a:close/>
                </a:path>
              </a:pathLst>
            </a:custGeom>
            <a:solidFill>
              <a:srgbClr val="ABCD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1"/>
            <p:cNvSpPr>
              <a:spLocks noEditPoints="1"/>
            </p:cNvSpPr>
            <p:nvPr/>
          </p:nvSpPr>
          <p:spPr bwMode="auto">
            <a:xfrm>
              <a:off x="5630863" y="2525713"/>
              <a:ext cx="814388" cy="1987550"/>
            </a:xfrm>
            <a:custGeom>
              <a:avLst/>
              <a:gdLst>
                <a:gd name="T0" fmla="*/ 16 w 216"/>
                <a:gd name="T1" fmla="*/ 51 h 528"/>
                <a:gd name="T2" fmla="*/ 13 w 216"/>
                <a:gd name="T3" fmla="*/ 32 h 528"/>
                <a:gd name="T4" fmla="*/ 45 w 216"/>
                <a:gd name="T5" fmla="*/ 39 h 528"/>
                <a:gd name="T6" fmla="*/ 56 w 216"/>
                <a:gd name="T7" fmla="*/ 59 h 528"/>
                <a:gd name="T8" fmla="*/ 94 w 216"/>
                <a:gd name="T9" fmla="*/ 48 h 528"/>
                <a:gd name="T10" fmla="*/ 66 w 216"/>
                <a:gd name="T11" fmla="*/ 0 h 528"/>
                <a:gd name="T12" fmla="*/ 108 w 216"/>
                <a:gd name="T13" fmla="*/ 9 h 528"/>
                <a:gd name="T14" fmla="*/ 103 w 216"/>
                <a:gd name="T15" fmla="*/ 52 h 528"/>
                <a:gd name="T16" fmla="*/ 135 w 216"/>
                <a:gd name="T17" fmla="*/ 118 h 528"/>
                <a:gd name="T18" fmla="*/ 169 w 216"/>
                <a:gd name="T19" fmla="*/ 71 h 528"/>
                <a:gd name="T20" fmla="*/ 185 w 216"/>
                <a:gd name="T21" fmla="*/ 87 h 528"/>
                <a:gd name="T22" fmla="*/ 194 w 216"/>
                <a:gd name="T23" fmla="*/ 69 h 528"/>
                <a:gd name="T24" fmla="*/ 216 w 216"/>
                <a:gd name="T25" fmla="*/ 89 h 528"/>
                <a:gd name="T26" fmla="*/ 137 w 216"/>
                <a:gd name="T27" fmla="*/ 141 h 528"/>
                <a:gd name="T28" fmla="*/ 136 w 216"/>
                <a:gd name="T29" fmla="*/ 392 h 528"/>
                <a:gd name="T30" fmla="*/ 142 w 216"/>
                <a:gd name="T31" fmla="*/ 528 h 528"/>
                <a:gd name="T32" fmla="*/ 111 w 216"/>
                <a:gd name="T33" fmla="*/ 442 h 528"/>
                <a:gd name="T34" fmla="*/ 105 w 216"/>
                <a:gd name="T35" fmla="*/ 218 h 528"/>
                <a:gd name="T36" fmla="*/ 0 w 216"/>
                <a:gd name="T37" fmla="*/ 55 h 528"/>
                <a:gd name="T38" fmla="*/ 56 w 216"/>
                <a:gd name="T39" fmla="*/ 201 h 528"/>
                <a:gd name="T40" fmla="*/ 58 w 216"/>
                <a:gd name="T41" fmla="*/ 195 h 528"/>
                <a:gd name="T42" fmla="*/ 79 w 216"/>
                <a:gd name="T43" fmla="*/ 193 h 528"/>
                <a:gd name="T44" fmla="*/ 83 w 216"/>
                <a:gd name="T45" fmla="*/ 226 h 528"/>
                <a:gd name="T46" fmla="*/ 107 w 216"/>
                <a:gd name="T47" fmla="*/ 458 h 528"/>
                <a:gd name="T48" fmla="*/ 95 w 216"/>
                <a:gd name="T49" fmla="*/ 512 h 528"/>
                <a:gd name="T50" fmla="*/ 101 w 216"/>
                <a:gd name="T51" fmla="*/ 310 h 528"/>
                <a:gd name="T52" fmla="*/ 33 w 216"/>
                <a:gd name="T53" fmla="*/ 211 h 528"/>
                <a:gd name="T54" fmla="*/ 53 w 216"/>
                <a:gd name="T55" fmla="*/ 203 h 528"/>
                <a:gd name="T56" fmla="*/ 50 w 216"/>
                <a:gd name="T57" fmla="*/ 189 h 528"/>
                <a:gd name="T58" fmla="*/ 156 w 216"/>
                <a:gd name="T59" fmla="*/ 183 h 528"/>
                <a:gd name="T60" fmla="*/ 162 w 216"/>
                <a:gd name="T61" fmla="*/ 169 h 528"/>
                <a:gd name="T62" fmla="*/ 159 w 216"/>
                <a:gd name="T63" fmla="*/ 225 h 528"/>
                <a:gd name="T64" fmla="*/ 176 w 216"/>
                <a:gd name="T65" fmla="*/ 188 h 528"/>
                <a:gd name="T66" fmla="*/ 179 w 216"/>
                <a:gd name="T67" fmla="*/ 208 h 528"/>
                <a:gd name="T68" fmla="*/ 192 w 216"/>
                <a:gd name="T69" fmla="*/ 207 h 528"/>
                <a:gd name="T70" fmla="*/ 163 w 216"/>
                <a:gd name="T71" fmla="*/ 250 h 528"/>
                <a:gd name="T72" fmla="*/ 162 w 216"/>
                <a:gd name="T73" fmla="*/ 438 h 528"/>
                <a:gd name="T74" fmla="*/ 142 w 216"/>
                <a:gd name="T75" fmla="*/ 516 h 528"/>
                <a:gd name="T76" fmla="*/ 159 w 216"/>
                <a:gd name="T77" fmla="*/ 374 h 528"/>
                <a:gd name="T78" fmla="*/ 155 w 216"/>
                <a:gd name="T79" fmla="*/ 255 h 528"/>
                <a:gd name="T80" fmla="*/ 139 w 216"/>
                <a:gd name="T81" fmla="*/ 195 h 528"/>
                <a:gd name="T82" fmla="*/ 150 w 216"/>
                <a:gd name="T83" fmla="*/ 178 h 528"/>
                <a:gd name="T84" fmla="*/ 156 w 216"/>
                <a:gd name="T85" fmla="*/ 183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6" h="528">
                  <a:moveTo>
                    <a:pt x="6" y="49"/>
                  </a:moveTo>
                  <a:cubicBezTo>
                    <a:pt x="8" y="48"/>
                    <a:pt x="20" y="56"/>
                    <a:pt x="16" y="51"/>
                  </a:cubicBezTo>
                  <a:cubicBezTo>
                    <a:pt x="11" y="45"/>
                    <a:pt x="10" y="40"/>
                    <a:pt x="9" y="33"/>
                  </a:cubicBezTo>
                  <a:cubicBezTo>
                    <a:pt x="11" y="33"/>
                    <a:pt x="11" y="33"/>
                    <a:pt x="13" y="32"/>
                  </a:cubicBezTo>
                  <a:cubicBezTo>
                    <a:pt x="10" y="52"/>
                    <a:pt x="34" y="54"/>
                    <a:pt x="47" y="59"/>
                  </a:cubicBezTo>
                  <a:cubicBezTo>
                    <a:pt x="52" y="62"/>
                    <a:pt x="43" y="45"/>
                    <a:pt x="45" y="39"/>
                  </a:cubicBezTo>
                  <a:cubicBezTo>
                    <a:pt x="47" y="41"/>
                    <a:pt x="54" y="42"/>
                    <a:pt x="56" y="40"/>
                  </a:cubicBezTo>
                  <a:cubicBezTo>
                    <a:pt x="51" y="46"/>
                    <a:pt x="53" y="55"/>
                    <a:pt x="56" y="59"/>
                  </a:cubicBezTo>
                  <a:cubicBezTo>
                    <a:pt x="64" y="69"/>
                    <a:pt x="78" y="75"/>
                    <a:pt x="90" y="84"/>
                  </a:cubicBezTo>
                  <a:cubicBezTo>
                    <a:pt x="97" y="79"/>
                    <a:pt x="95" y="51"/>
                    <a:pt x="94" y="48"/>
                  </a:cubicBezTo>
                  <a:cubicBezTo>
                    <a:pt x="88" y="29"/>
                    <a:pt x="78" y="10"/>
                    <a:pt x="63" y="2"/>
                  </a:cubicBezTo>
                  <a:cubicBezTo>
                    <a:pt x="64" y="2"/>
                    <a:pt x="65" y="1"/>
                    <a:pt x="66" y="0"/>
                  </a:cubicBezTo>
                  <a:cubicBezTo>
                    <a:pt x="78" y="7"/>
                    <a:pt x="88" y="16"/>
                    <a:pt x="94" y="28"/>
                  </a:cubicBezTo>
                  <a:cubicBezTo>
                    <a:pt x="98" y="31"/>
                    <a:pt x="105" y="26"/>
                    <a:pt x="108" y="9"/>
                  </a:cubicBezTo>
                  <a:cubicBezTo>
                    <a:pt x="109" y="12"/>
                    <a:pt x="113" y="14"/>
                    <a:pt x="116" y="13"/>
                  </a:cubicBezTo>
                  <a:cubicBezTo>
                    <a:pt x="114" y="17"/>
                    <a:pt x="104" y="34"/>
                    <a:pt x="103" y="52"/>
                  </a:cubicBezTo>
                  <a:cubicBezTo>
                    <a:pt x="106" y="69"/>
                    <a:pt x="103" y="88"/>
                    <a:pt x="107" y="99"/>
                  </a:cubicBezTo>
                  <a:cubicBezTo>
                    <a:pt x="115" y="117"/>
                    <a:pt x="123" y="121"/>
                    <a:pt x="135" y="118"/>
                  </a:cubicBezTo>
                  <a:cubicBezTo>
                    <a:pt x="153" y="113"/>
                    <a:pt x="172" y="88"/>
                    <a:pt x="165" y="74"/>
                  </a:cubicBezTo>
                  <a:cubicBezTo>
                    <a:pt x="169" y="74"/>
                    <a:pt x="168" y="68"/>
                    <a:pt x="169" y="71"/>
                  </a:cubicBezTo>
                  <a:cubicBezTo>
                    <a:pt x="169" y="72"/>
                    <a:pt x="176" y="78"/>
                    <a:pt x="172" y="92"/>
                  </a:cubicBezTo>
                  <a:cubicBezTo>
                    <a:pt x="172" y="94"/>
                    <a:pt x="174" y="91"/>
                    <a:pt x="185" y="87"/>
                  </a:cubicBezTo>
                  <a:cubicBezTo>
                    <a:pt x="185" y="80"/>
                    <a:pt x="192" y="73"/>
                    <a:pt x="189" y="68"/>
                  </a:cubicBezTo>
                  <a:cubicBezTo>
                    <a:pt x="194" y="69"/>
                    <a:pt x="194" y="69"/>
                    <a:pt x="194" y="69"/>
                  </a:cubicBezTo>
                  <a:cubicBezTo>
                    <a:pt x="182" y="93"/>
                    <a:pt x="206" y="89"/>
                    <a:pt x="216" y="83"/>
                  </a:cubicBezTo>
                  <a:cubicBezTo>
                    <a:pt x="214" y="85"/>
                    <a:pt x="215" y="87"/>
                    <a:pt x="216" y="89"/>
                  </a:cubicBezTo>
                  <a:cubicBezTo>
                    <a:pt x="207" y="93"/>
                    <a:pt x="196" y="89"/>
                    <a:pt x="188" y="94"/>
                  </a:cubicBezTo>
                  <a:cubicBezTo>
                    <a:pt x="164" y="108"/>
                    <a:pt x="148" y="123"/>
                    <a:pt x="137" y="141"/>
                  </a:cubicBezTo>
                  <a:cubicBezTo>
                    <a:pt x="107" y="187"/>
                    <a:pt x="126" y="245"/>
                    <a:pt x="132" y="281"/>
                  </a:cubicBezTo>
                  <a:cubicBezTo>
                    <a:pt x="139" y="320"/>
                    <a:pt x="143" y="353"/>
                    <a:pt x="136" y="392"/>
                  </a:cubicBezTo>
                  <a:cubicBezTo>
                    <a:pt x="130" y="429"/>
                    <a:pt x="125" y="446"/>
                    <a:pt x="131" y="482"/>
                  </a:cubicBezTo>
                  <a:cubicBezTo>
                    <a:pt x="134" y="497"/>
                    <a:pt x="142" y="514"/>
                    <a:pt x="142" y="528"/>
                  </a:cubicBezTo>
                  <a:cubicBezTo>
                    <a:pt x="114" y="522"/>
                    <a:pt x="114" y="522"/>
                    <a:pt x="114" y="522"/>
                  </a:cubicBezTo>
                  <a:cubicBezTo>
                    <a:pt x="117" y="494"/>
                    <a:pt x="111" y="469"/>
                    <a:pt x="111" y="442"/>
                  </a:cubicBezTo>
                  <a:cubicBezTo>
                    <a:pt x="110" y="411"/>
                    <a:pt x="123" y="381"/>
                    <a:pt x="123" y="351"/>
                  </a:cubicBezTo>
                  <a:cubicBezTo>
                    <a:pt x="123" y="305"/>
                    <a:pt x="109" y="262"/>
                    <a:pt x="105" y="218"/>
                  </a:cubicBezTo>
                  <a:cubicBezTo>
                    <a:pt x="100" y="180"/>
                    <a:pt x="119" y="152"/>
                    <a:pt x="106" y="126"/>
                  </a:cubicBezTo>
                  <a:cubicBezTo>
                    <a:pt x="90" y="92"/>
                    <a:pt x="39" y="56"/>
                    <a:pt x="0" y="55"/>
                  </a:cubicBezTo>
                  <a:cubicBezTo>
                    <a:pt x="4" y="54"/>
                    <a:pt x="6" y="52"/>
                    <a:pt x="6" y="49"/>
                  </a:cubicBezTo>
                  <a:close/>
                  <a:moveTo>
                    <a:pt x="56" y="201"/>
                  </a:moveTo>
                  <a:cubicBezTo>
                    <a:pt x="57" y="200"/>
                    <a:pt x="56" y="197"/>
                    <a:pt x="57" y="194"/>
                  </a:cubicBezTo>
                  <a:cubicBezTo>
                    <a:pt x="57" y="194"/>
                    <a:pt x="58" y="195"/>
                    <a:pt x="58" y="195"/>
                  </a:cubicBezTo>
                  <a:cubicBezTo>
                    <a:pt x="57" y="201"/>
                    <a:pt x="65" y="209"/>
                    <a:pt x="70" y="211"/>
                  </a:cubicBezTo>
                  <a:cubicBezTo>
                    <a:pt x="75" y="214"/>
                    <a:pt x="78" y="209"/>
                    <a:pt x="79" y="193"/>
                  </a:cubicBezTo>
                  <a:cubicBezTo>
                    <a:pt x="80" y="195"/>
                    <a:pt x="79" y="196"/>
                    <a:pt x="81" y="196"/>
                  </a:cubicBezTo>
                  <a:cubicBezTo>
                    <a:pt x="81" y="207"/>
                    <a:pt x="76" y="211"/>
                    <a:pt x="83" y="226"/>
                  </a:cubicBezTo>
                  <a:cubicBezTo>
                    <a:pt x="93" y="250"/>
                    <a:pt x="103" y="277"/>
                    <a:pt x="109" y="307"/>
                  </a:cubicBezTo>
                  <a:cubicBezTo>
                    <a:pt x="122" y="371"/>
                    <a:pt x="100" y="406"/>
                    <a:pt x="107" y="458"/>
                  </a:cubicBezTo>
                  <a:cubicBezTo>
                    <a:pt x="109" y="474"/>
                    <a:pt x="116" y="494"/>
                    <a:pt x="110" y="515"/>
                  </a:cubicBezTo>
                  <a:cubicBezTo>
                    <a:pt x="95" y="512"/>
                    <a:pt x="95" y="512"/>
                    <a:pt x="95" y="512"/>
                  </a:cubicBezTo>
                  <a:cubicBezTo>
                    <a:pt x="101" y="492"/>
                    <a:pt x="100" y="475"/>
                    <a:pt x="97" y="460"/>
                  </a:cubicBezTo>
                  <a:cubicBezTo>
                    <a:pt x="87" y="408"/>
                    <a:pt x="112" y="372"/>
                    <a:pt x="101" y="310"/>
                  </a:cubicBezTo>
                  <a:cubicBezTo>
                    <a:pt x="96" y="287"/>
                    <a:pt x="83" y="229"/>
                    <a:pt x="61" y="211"/>
                  </a:cubicBezTo>
                  <a:cubicBezTo>
                    <a:pt x="53" y="205"/>
                    <a:pt x="44" y="203"/>
                    <a:pt x="33" y="211"/>
                  </a:cubicBezTo>
                  <a:cubicBezTo>
                    <a:pt x="34" y="210"/>
                    <a:pt x="35" y="209"/>
                    <a:pt x="35" y="208"/>
                  </a:cubicBezTo>
                  <a:cubicBezTo>
                    <a:pt x="41" y="203"/>
                    <a:pt x="46" y="201"/>
                    <a:pt x="53" y="203"/>
                  </a:cubicBezTo>
                  <a:cubicBezTo>
                    <a:pt x="56" y="205"/>
                    <a:pt x="48" y="195"/>
                    <a:pt x="48" y="190"/>
                  </a:cubicBezTo>
                  <a:cubicBezTo>
                    <a:pt x="49" y="190"/>
                    <a:pt x="49" y="190"/>
                    <a:pt x="50" y="189"/>
                  </a:cubicBezTo>
                  <a:cubicBezTo>
                    <a:pt x="50" y="195"/>
                    <a:pt x="54" y="199"/>
                    <a:pt x="56" y="201"/>
                  </a:cubicBezTo>
                  <a:close/>
                  <a:moveTo>
                    <a:pt x="156" y="183"/>
                  </a:moveTo>
                  <a:cubicBezTo>
                    <a:pt x="159" y="180"/>
                    <a:pt x="159" y="171"/>
                    <a:pt x="159" y="166"/>
                  </a:cubicBezTo>
                  <a:cubicBezTo>
                    <a:pt x="159" y="166"/>
                    <a:pt x="160" y="169"/>
                    <a:pt x="162" y="169"/>
                  </a:cubicBezTo>
                  <a:cubicBezTo>
                    <a:pt x="160" y="176"/>
                    <a:pt x="160" y="186"/>
                    <a:pt x="156" y="189"/>
                  </a:cubicBezTo>
                  <a:cubicBezTo>
                    <a:pt x="156" y="200"/>
                    <a:pt x="154" y="208"/>
                    <a:pt x="159" y="225"/>
                  </a:cubicBezTo>
                  <a:cubicBezTo>
                    <a:pt x="159" y="227"/>
                    <a:pt x="159" y="227"/>
                    <a:pt x="159" y="227"/>
                  </a:cubicBezTo>
                  <a:cubicBezTo>
                    <a:pt x="163" y="242"/>
                    <a:pt x="176" y="194"/>
                    <a:pt x="176" y="188"/>
                  </a:cubicBezTo>
                  <a:cubicBezTo>
                    <a:pt x="177" y="189"/>
                    <a:pt x="176" y="189"/>
                    <a:pt x="178" y="189"/>
                  </a:cubicBezTo>
                  <a:cubicBezTo>
                    <a:pt x="178" y="194"/>
                    <a:pt x="172" y="211"/>
                    <a:pt x="179" y="208"/>
                  </a:cubicBezTo>
                  <a:cubicBezTo>
                    <a:pt x="182" y="207"/>
                    <a:pt x="185" y="205"/>
                    <a:pt x="189" y="202"/>
                  </a:cubicBezTo>
                  <a:cubicBezTo>
                    <a:pt x="190" y="204"/>
                    <a:pt x="191" y="206"/>
                    <a:pt x="192" y="207"/>
                  </a:cubicBezTo>
                  <a:cubicBezTo>
                    <a:pt x="186" y="207"/>
                    <a:pt x="178" y="210"/>
                    <a:pt x="176" y="217"/>
                  </a:cubicBezTo>
                  <a:cubicBezTo>
                    <a:pt x="177" y="219"/>
                    <a:pt x="164" y="244"/>
                    <a:pt x="163" y="250"/>
                  </a:cubicBezTo>
                  <a:cubicBezTo>
                    <a:pt x="161" y="274"/>
                    <a:pt x="160" y="297"/>
                    <a:pt x="164" y="321"/>
                  </a:cubicBezTo>
                  <a:cubicBezTo>
                    <a:pt x="169" y="361"/>
                    <a:pt x="171" y="399"/>
                    <a:pt x="162" y="438"/>
                  </a:cubicBezTo>
                  <a:cubicBezTo>
                    <a:pt x="152" y="480"/>
                    <a:pt x="153" y="508"/>
                    <a:pt x="160" y="523"/>
                  </a:cubicBezTo>
                  <a:cubicBezTo>
                    <a:pt x="142" y="516"/>
                    <a:pt x="142" y="516"/>
                    <a:pt x="142" y="516"/>
                  </a:cubicBezTo>
                  <a:cubicBezTo>
                    <a:pt x="139" y="466"/>
                    <a:pt x="148" y="454"/>
                    <a:pt x="152" y="435"/>
                  </a:cubicBezTo>
                  <a:cubicBezTo>
                    <a:pt x="153" y="430"/>
                    <a:pt x="159" y="393"/>
                    <a:pt x="159" y="374"/>
                  </a:cubicBezTo>
                  <a:cubicBezTo>
                    <a:pt x="158" y="357"/>
                    <a:pt x="157" y="339"/>
                    <a:pt x="155" y="324"/>
                  </a:cubicBezTo>
                  <a:cubicBezTo>
                    <a:pt x="152" y="302"/>
                    <a:pt x="152" y="283"/>
                    <a:pt x="155" y="255"/>
                  </a:cubicBezTo>
                  <a:cubicBezTo>
                    <a:pt x="157" y="240"/>
                    <a:pt x="150" y="210"/>
                    <a:pt x="138" y="198"/>
                  </a:cubicBezTo>
                  <a:cubicBezTo>
                    <a:pt x="139" y="198"/>
                    <a:pt x="140" y="197"/>
                    <a:pt x="139" y="195"/>
                  </a:cubicBezTo>
                  <a:cubicBezTo>
                    <a:pt x="143" y="199"/>
                    <a:pt x="150" y="211"/>
                    <a:pt x="150" y="207"/>
                  </a:cubicBezTo>
                  <a:cubicBezTo>
                    <a:pt x="150" y="197"/>
                    <a:pt x="153" y="187"/>
                    <a:pt x="150" y="178"/>
                  </a:cubicBezTo>
                  <a:cubicBezTo>
                    <a:pt x="151" y="178"/>
                    <a:pt x="152" y="177"/>
                    <a:pt x="151" y="175"/>
                  </a:cubicBezTo>
                  <a:cubicBezTo>
                    <a:pt x="152" y="176"/>
                    <a:pt x="154" y="186"/>
                    <a:pt x="156" y="1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2"/>
            <p:cNvSpPr>
              <a:spLocks noEditPoints="1"/>
            </p:cNvSpPr>
            <p:nvPr/>
          </p:nvSpPr>
          <p:spPr bwMode="auto">
            <a:xfrm>
              <a:off x="6048376" y="1679576"/>
              <a:ext cx="569913" cy="620713"/>
            </a:xfrm>
            <a:custGeom>
              <a:avLst/>
              <a:gdLst>
                <a:gd name="T0" fmla="*/ 26 w 151"/>
                <a:gd name="T1" fmla="*/ 24 h 165"/>
                <a:gd name="T2" fmla="*/ 56 w 151"/>
                <a:gd name="T3" fmla="*/ 103 h 165"/>
                <a:gd name="T4" fmla="*/ 0 w 151"/>
                <a:gd name="T5" fmla="*/ 35 h 165"/>
                <a:gd name="T6" fmla="*/ 94 w 151"/>
                <a:gd name="T7" fmla="*/ 47 h 165"/>
                <a:gd name="T8" fmla="*/ 88 w 151"/>
                <a:gd name="T9" fmla="*/ 87 h 165"/>
                <a:gd name="T10" fmla="*/ 78 w 151"/>
                <a:gd name="T11" fmla="*/ 126 h 165"/>
                <a:gd name="T12" fmla="*/ 66 w 151"/>
                <a:gd name="T13" fmla="*/ 133 h 165"/>
                <a:gd name="T14" fmla="*/ 72 w 151"/>
                <a:gd name="T15" fmla="*/ 114 h 165"/>
                <a:gd name="T16" fmla="*/ 86 w 151"/>
                <a:gd name="T17" fmla="*/ 10 h 165"/>
                <a:gd name="T18" fmla="*/ 112 w 151"/>
                <a:gd name="T19" fmla="*/ 21 h 165"/>
                <a:gd name="T20" fmla="*/ 72 w 151"/>
                <a:gd name="T21" fmla="*/ 140 h 165"/>
                <a:gd name="T22" fmla="*/ 94 w 151"/>
                <a:gd name="T23" fmla="*/ 88 h 165"/>
                <a:gd name="T24" fmla="*/ 125 w 151"/>
                <a:gd name="T25" fmla="*/ 33 h 165"/>
                <a:gd name="T26" fmla="*/ 113 w 151"/>
                <a:gd name="T27" fmla="*/ 39 h 165"/>
                <a:gd name="T28" fmla="*/ 96 w 151"/>
                <a:gd name="T29" fmla="*/ 93 h 165"/>
                <a:gd name="T30" fmla="*/ 70 w 151"/>
                <a:gd name="T31" fmla="*/ 146 h 165"/>
                <a:gd name="T32" fmla="*/ 70 w 151"/>
                <a:gd name="T33" fmla="*/ 143 h 165"/>
                <a:gd name="T34" fmla="*/ 129 w 151"/>
                <a:gd name="T35" fmla="*/ 66 h 165"/>
                <a:gd name="T36" fmla="*/ 71 w 151"/>
                <a:gd name="T37" fmla="*/ 152 h 165"/>
                <a:gd name="T38" fmla="*/ 70 w 151"/>
                <a:gd name="T39" fmla="*/ 147 h 165"/>
                <a:gd name="T40" fmla="*/ 102 w 151"/>
                <a:gd name="T41" fmla="*/ 76 h 165"/>
                <a:gd name="T42" fmla="*/ 138 w 151"/>
                <a:gd name="T43" fmla="*/ 96 h 165"/>
                <a:gd name="T44" fmla="*/ 142 w 151"/>
                <a:gd name="T45" fmla="*/ 84 h 165"/>
                <a:gd name="T46" fmla="*/ 86 w 151"/>
                <a:gd name="T47" fmla="*/ 162 h 165"/>
                <a:gd name="T48" fmla="*/ 138 w 151"/>
                <a:gd name="T49" fmla="*/ 96 h 165"/>
                <a:gd name="T50" fmla="*/ 110 w 151"/>
                <a:gd name="T51" fmla="*/ 137 h 165"/>
                <a:gd name="T52" fmla="*/ 72 w 151"/>
                <a:gd name="T53" fmla="*/ 162 h 165"/>
                <a:gd name="T54" fmla="*/ 73 w 151"/>
                <a:gd name="T55" fmla="*/ 153 h 165"/>
                <a:gd name="T56" fmla="*/ 136 w 151"/>
                <a:gd name="T57" fmla="*/ 91 h 165"/>
                <a:gd name="T58" fmla="*/ 60 w 151"/>
                <a:gd name="T59" fmla="*/ 30 h 165"/>
                <a:gd name="T60" fmla="*/ 66 w 151"/>
                <a:gd name="T61" fmla="*/ 62 h 165"/>
                <a:gd name="T62" fmla="*/ 69 w 151"/>
                <a:gd name="T63" fmla="*/ 96 h 165"/>
                <a:gd name="T64" fmla="*/ 58 w 151"/>
                <a:gd name="T65" fmla="*/ 107 h 165"/>
                <a:gd name="T66" fmla="*/ 37 w 151"/>
                <a:gd name="T67" fmla="*/ 12 h 165"/>
                <a:gd name="T68" fmla="*/ 63 w 151"/>
                <a:gd name="T69" fmla="*/ 120 h 165"/>
                <a:gd name="T70" fmla="*/ 64 w 151"/>
                <a:gd name="T71" fmla="*/ 41 h 165"/>
                <a:gd name="T72" fmla="*/ 82 w 151"/>
                <a:gd name="T73" fmla="*/ 7 h 165"/>
                <a:gd name="T74" fmla="*/ 75 w 151"/>
                <a:gd name="T75" fmla="*/ 73 h 165"/>
                <a:gd name="T76" fmla="*/ 63 w 151"/>
                <a:gd name="T77" fmla="*/ 12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65">
                  <a:moveTo>
                    <a:pt x="0" y="35"/>
                  </a:moveTo>
                  <a:cubicBezTo>
                    <a:pt x="9" y="15"/>
                    <a:pt x="39" y="11"/>
                    <a:pt x="26" y="24"/>
                  </a:cubicBezTo>
                  <a:cubicBezTo>
                    <a:pt x="15" y="36"/>
                    <a:pt x="49" y="75"/>
                    <a:pt x="52" y="84"/>
                  </a:cubicBezTo>
                  <a:cubicBezTo>
                    <a:pt x="56" y="93"/>
                    <a:pt x="56" y="97"/>
                    <a:pt x="56" y="103"/>
                  </a:cubicBezTo>
                  <a:cubicBezTo>
                    <a:pt x="55" y="106"/>
                    <a:pt x="49" y="82"/>
                    <a:pt x="30" y="62"/>
                  </a:cubicBezTo>
                  <a:cubicBezTo>
                    <a:pt x="21" y="52"/>
                    <a:pt x="12" y="41"/>
                    <a:pt x="0" y="35"/>
                  </a:cubicBezTo>
                  <a:close/>
                  <a:moveTo>
                    <a:pt x="112" y="21"/>
                  </a:moveTo>
                  <a:cubicBezTo>
                    <a:pt x="103" y="27"/>
                    <a:pt x="97" y="37"/>
                    <a:pt x="94" y="47"/>
                  </a:cubicBezTo>
                  <a:cubicBezTo>
                    <a:pt x="93" y="51"/>
                    <a:pt x="91" y="56"/>
                    <a:pt x="91" y="60"/>
                  </a:cubicBezTo>
                  <a:cubicBezTo>
                    <a:pt x="90" y="69"/>
                    <a:pt x="89" y="78"/>
                    <a:pt x="88" y="87"/>
                  </a:cubicBezTo>
                  <a:cubicBezTo>
                    <a:pt x="88" y="95"/>
                    <a:pt x="87" y="105"/>
                    <a:pt x="84" y="113"/>
                  </a:cubicBezTo>
                  <a:cubicBezTo>
                    <a:pt x="82" y="117"/>
                    <a:pt x="80" y="123"/>
                    <a:pt x="78" y="126"/>
                  </a:cubicBezTo>
                  <a:cubicBezTo>
                    <a:pt x="75" y="132"/>
                    <a:pt x="72" y="136"/>
                    <a:pt x="69" y="139"/>
                  </a:cubicBezTo>
                  <a:cubicBezTo>
                    <a:pt x="68" y="140"/>
                    <a:pt x="67" y="137"/>
                    <a:pt x="66" y="133"/>
                  </a:cubicBezTo>
                  <a:cubicBezTo>
                    <a:pt x="65" y="131"/>
                    <a:pt x="64" y="128"/>
                    <a:pt x="65" y="126"/>
                  </a:cubicBezTo>
                  <a:cubicBezTo>
                    <a:pt x="68" y="123"/>
                    <a:pt x="70" y="118"/>
                    <a:pt x="72" y="114"/>
                  </a:cubicBezTo>
                  <a:cubicBezTo>
                    <a:pt x="78" y="97"/>
                    <a:pt x="77" y="75"/>
                    <a:pt x="76" y="57"/>
                  </a:cubicBezTo>
                  <a:cubicBezTo>
                    <a:pt x="74" y="40"/>
                    <a:pt x="74" y="24"/>
                    <a:pt x="86" y="10"/>
                  </a:cubicBezTo>
                  <a:cubicBezTo>
                    <a:pt x="89" y="6"/>
                    <a:pt x="91" y="6"/>
                    <a:pt x="95" y="8"/>
                  </a:cubicBezTo>
                  <a:cubicBezTo>
                    <a:pt x="98" y="9"/>
                    <a:pt x="113" y="17"/>
                    <a:pt x="112" y="21"/>
                  </a:cubicBezTo>
                  <a:close/>
                  <a:moveTo>
                    <a:pt x="70" y="143"/>
                  </a:moveTo>
                  <a:cubicBezTo>
                    <a:pt x="71" y="142"/>
                    <a:pt x="72" y="141"/>
                    <a:pt x="72" y="140"/>
                  </a:cubicBezTo>
                  <a:cubicBezTo>
                    <a:pt x="81" y="131"/>
                    <a:pt x="85" y="123"/>
                    <a:pt x="88" y="114"/>
                  </a:cubicBezTo>
                  <a:cubicBezTo>
                    <a:pt x="91" y="106"/>
                    <a:pt x="93" y="97"/>
                    <a:pt x="94" y="88"/>
                  </a:cubicBezTo>
                  <a:cubicBezTo>
                    <a:pt x="95" y="80"/>
                    <a:pt x="95" y="71"/>
                    <a:pt x="97" y="63"/>
                  </a:cubicBezTo>
                  <a:cubicBezTo>
                    <a:pt x="98" y="53"/>
                    <a:pt x="113" y="20"/>
                    <a:pt x="125" y="33"/>
                  </a:cubicBezTo>
                  <a:cubicBezTo>
                    <a:pt x="126" y="33"/>
                    <a:pt x="126" y="34"/>
                    <a:pt x="125" y="34"/>
                  </a:cubicBezTo>
                  <a:cubicBezTo>
                    <a:pt x="123" y="33"/>
                    <a:pt x="115" y="37"/>
                    <a:pt x="113" y="39"/>
                  </a:cubicBezTo>
                  <a:cubicBezTo>
                    <a:pt x="106" y="46"/>
                    <a:pt x="103" y="53"/>
                    <a:pt x="101" y="63"/>
                  </a:cubicBezTo>
                  <a:cubicBezTo>
                    <a:pt x="99" y="73"/>
                    <a:pt x="98" y="83"/>
                    <a:pt x="96" y="93"/>
                  </a:cubicBezTo>
                  <a:cubicBezTo>
                    <a:pt x="96" y="97"/>
                    <a:pt x="95" y="100"/>
                    <a:pt x="94" y="103"/>
                  </a:cubicBezTo>
                  <a:cubicBezTo>
                    <a:pt x="89" y="125"/>
                    <a:pt x="82" y="137"/>
                    <a:pt x="70" y="146"/>
                  </a:cubicBezTo>
                  <a:cubicBezTo>
                    <a:pt x="70" y="146"/>
                    <a:pt x="70" y="145"/>
                    <a:pt x="69" y="145"/>
                  </a:cubicBezTo>
                  <a:cubicBezTo>
                    <a:pt x="69" y="144"/>
                    <a:pt x="69" y="143"/>
                    <a:pt x="70" y="143"/>
                  </a:cubicBezTo>
                  <a:close/>
                  <a:moveTo>
                    <a:pt x="108" y="51"/>
                  </a:moveTo>
                  <a:cubicBezTo>
                    <a:pt x="125" y="13"/>
                    <a:pt x="151" y="72"/>
                    <a:pt x="129" y="66"/>
                  </a:cubicBezTo>
                  <a:cubicBezTo>
                    <a:pt x="114" y="62"/>
                    <a:pt x="106" y="98"/>
                    <a:pt x="103" y="109"/>
                  </a:cubicBezTo>
                  <a:cubicBezTo>
                    <a:pt x="93" y="134"/>
                    <a:pt x="79" y="148"/>
                    <a:pt x="71" y="152"/>
                  </a:cubicBezTo>
                  <a:cubicBezTo>
                    <a:pt x="71" y="152"/>
                    <a:pt x="70" y="149"/>
                    <a:pt x="70" y="148"/>
                  </a:cubicBezTo>
                  <a:cubicBezTo>
                    <a:pt x="70" y="148"/>
                    <a:pt x="70" y="147"/>
                    <a:pt x="70" y="147"/>
                  </a:cubicBezTo>
                  <a:cubicBezTo>
                    <a:pt x="72" y="146"/>
                    <a:pt x="74" y="145"/>
                    <a:pt x="75" y="144"/>
                  </a:cubicBezTo>
                  <a:cubicBezTo>
                    <a:pt x="88" y="132"/>
                    <a:pt x="99" y="111"/>
                    <a:pt x="102" y="76"/>
                  </a:cubicBezTo>
                  <a:cubicBezTo>
                    <a:pt x="103" y="66"/>
                    <a:pt x="107" y="54"/>
                    <a:pt x="108" y="51"/>
                  </a:cubicBezTo>
                  <a:close/>
                  <a:moveTo>
                    <a:pt x="138" y="96"/>
                  </a:moveTo>
                  <a:cubicBezTo>
                    <a:pt x="138" y="95"/>
                    <a:pt x="140" y="85"/>
                    <a:pt x="141" y="85"/>
                  </a:cubicBezTo>
                  <a:cubicBezTo>
                    <a:pt x="141" y="84"/>
                    <a:pt x="142" y="84"/>
                    <a:pt x="142" y="84"/>
                  </a:cubicBezTo>
                  <a:cubicBezTo>
                    <a:pt x="144" y="86"/>
                    <a:pt x="143" y="96"/>
                    <a:pt x="142" y="99"/>
                  </a:cubicBezTo>
                  <a:cubicBezTo>
                    <a:pt x="136" y="130"/>
                    <a:pt x="116" y="150"/>
                    <a:pt x="86" y="162"/>
                  </a:cubicBezTo>
                  <a:cubicBezTo>
                    <a:pt x="79" y="165"/>
                    <a:pt x="74" y="165"/>
                    <a:pt x="75" y="163"/>
                  </a:cubicBezTo>
                  <a:cubicBezTo>
                    <a:pt x="103" y="153"/>
                    <a:pt x="131" y="122"/>
                    <a:pt x="138" y="96"/>
                  </a:cubicBezTo>
                  <a:close/>
                  <a:moveTo>
                    <a:pt x="136" y="91"/>
                  </a:moveTo>
                  <a:cubicBezTo>
                    <a:pt x="131" y="107"/>
                    <a:pt x="122" y="125"/>
                    <a:pt x="110" y="137"/>
                  </a:cubicBezTo>
                  <a:cubicBezTo>
                    <a:pt x="103" y="144"/>
                    <a:pt x="95" y="151"/>
                    <a:pt x="86" y="156"/>
                  </a:cubicBezTo>
                  <a:cubicBezTo>
                    <a:pt x="83" y="158"/>
                    <a:pt x="79" y="160"/>
                    <a:pt x="72" y="162"/>
                  </a:cubicBezTo>
                  <a:cubicBezTo>
                    <a:pt x="71" y="162"/>
                    <a:pt x="71" y="160"/>
                    <a:pt x="71" y="158"/>
                  </a:cubicBezTo>
                  <a:cubicBezTo>
                    <a:pt x="71" y="155"/>
                    <a:pt x="71" y="155"/>
                    <a:pt x="73" y="153"/>
                  </a:cubicBezTo>
                  <a:cubicBezTo>
                    <a:pt x="77" y="148"/>
                    <a:pt x="99" y="143"/>
                    <a:pt x="115" y="82"/>
                  </a:cubicBezTo>
                  <a:cubicBezTo>
                    <a:pt x="121" y="60"/>
                    <a:pt x="144" y="65"/>
                    <a:pt x="136" y="91"/>
                  </a:cubicBezTo>
                  <a:close/>
                  <a:moveTo>
                    <a:pt x="68" y="5"/>
                  </a:moveTo>
                  <a:cubicBezTo>
                    <a:pt x="63" y="12"/>
                    <a:pt x="60" y="21"/>
                    <a:pt x="60" y="30"/>
                  </a:cubicBezTo>
                  <a:cubicBezTo>
                    <a:pt x="60" y="34"/>
                    <a:pt x="61" y="38"/>
                    <a:pt x="61" y="41"/>
                  </a:cubicBezTo>
                  <a:cubicBezTo>
                    <a:pt x="63" y="48"/>
                    <a:pt x="65" y="55"/>
                    <a:pt x="66" y="62"/>
                  </a:cubicBezTo>
                  <a:cubicBezTo>
                    <a:pt x="68" y="69"/>
                    <a:pt x="70" y="77"/>
                    <a:pt x="70" y="84"/>
                  </a:cubicBezTo>
                  <a:cubicBezTo>
                    <a:pt x="70" y="88"/>
                    <a:pt x="70" y="93"/>
                    <a:pt x="69" y="96"/>
                  </a:cubicBezTo>
                  <a:cubicBezTo>
                    <a:pt x="68" y="105"/>
                    <a:pt x="66" y="110"/>
                    <a:pt x="63" y="118"/>
                  </a:cubicBezTo>
                  <a:cubicBezTo>
                    <a:pt x="61" y="114"/>
                    <a:pt x="60" y="110"/>
                    <a:pt x="58" y="107"/>
                  </a:cubicBezTo>
                  <a:cubicBezTo>
                    <a:pt x="61" y="86"/>
                    <a:pt x="46" y="67"/>
                    <a:pt x="37" y="46"/>
                  </a:cubicBezTo>
                  <a:cubicBezTo>
                    <a:pt x="32" y="34"/>
                    <a:pt x="27" y="26"/>
                    <a:pt x="37" y="12"/>
                  </a:cubicBezTo>
                  <a:cubicBezTo>
                    <a:pt x="42" y="3"/>
                    <a:pt x="66" y="0"/>
                    <a:pt x="68" y="5"/>
                  </a:cubicBezTo>
                  <a:close/>
                  <a:moveTo>
                    <a:pt x="63" y="120"/>
                  </a:moveTo>
                  <a:cubicBezTo>
                    <a:pt x="66" y="116"/>
                    <a:pt x="68" y="111"/>
                    <a:pt x="69" y="109"/>
                  </a:cubicBezTo>
                  <a:cubicBezTo>
                    <a:pt x="78" y="84"/>
                    <a:pt x="68" y="65"/>
                    <a:pt x="64" y="41"/>
                  </a:cubicBezTo>
                  <a:cubicBezTo>
                    <a:pt x="60" y="24"/>
                    <a:pt x="66" y="0"/>
                    <a:pt x="81" y="5"/>
                  </a:cubicBezTo>
                  <a:cubicBezTo>
                    <a:pt x="83" y="6"/>
                    <a:pt x="83" y="7"/>
                    <a:pt x="82" y="7"/>
                  </a:cubicBezTo>
                  <a:cubicBezTo>
                    <a:pt x="68" y="18"/>
                    <a:pt x="72" y="56"/>
                    <a:pt x="74" y="65"/>
                  </a:cubicBezTo>
                  <a:cubicBezTo>
                    <a:pt x="74" y="68"/>
                    <a:pt x="74" y="70"/>
                    <a:pt x="75" y="73"/>
                  </a:cubicBezTo>
                  <a:cubicBezTo>
                    <a:pt x="77" y="96"/>
                    <a:pt x="74" y="107"/>
                    <a:pt x="64" y="122"/>
                  </a:cubicBezTo>
                  <a:cubicBezTo>
                    <a:pt x="64" y="121"/>
                    <a:pt x="64" y="120"/>
                    <a:pt x="63" y="120"/>
                  </a:cubicBezTo>
                  <a:close/>
                </a:path>
              </a:pathLst>
            </a:custGeom>
            <a:solidFill>
              <a:srgbClr val="7CAC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4" name="文本框 223"/>
          <p:cNvSpPr txBox="1"/>
          <p:nvPr/>
        </p:nvSpPr>
        <p:spPr>
          <a:xfrm>
            <a:off x="6514529" y="3575150"/>
            <a:ext cx="970300" cy="300175"/>
          </a:xfrm>
          <a:prstGeom prst="rect">
            <a:avLst/>
          </a:prstGeom>
        </p:spPr>
        <p:txBody>
          <a:bodyPr wrap="square" lIns="68589" tIns="34295" rIns="68589" bIns="34295">
            <a:spAutoFit/>
          </a:bodyPr>
          <a:lstStyle>
            <a:defPPr>
              <a:defRPr lang="zh-CN"/>
            </a:defPPr>
            <a:lvl1pPr>
              <a:defRPr sz="2400">
                <a:solidFill>
                  <a:schemeClr val="bg2">
                    <a:lumMod val="25000"/>
                    <a:alpha val="85000"/>
                  </a:schemeClr>
                </a:solidFill>
                <a:latin typeface="+mn-ea"/>
              </a:defRPr>
            </a:lvl1pPr>
          </a:lstStyle>
          <a:p>
            <a:r>
              <a:rPr lang="zh-CN" altLang="en-US" sz="1500" b="1" dirty="0">
                <a:solidFill>
                  <a:schemeClr val="tx1">
                    <a:lumMod val="75000"/>
                    <a:lumOff val="25000"/>
                  </a:schemeClr>
                </a:solidFill>
                <a:latin typeface="微软雅黑" pitchFamily="34" charset="-122"/>
                <a:ea typeface="微软雅黑" pitchFamily="34" charset="-122"/>
                <a:cs typeface="Verdana" panose="020B0604030504040204" pitchFamily="34" charset="0"/>
              </a:rPr>
              <a:t>添加标题</a:t>
            </a:r>
          </a:p>
        </p:txBody>
      </p:sp>
      <p:sp>
        <p:nvSpPr>
          <p:cNvPr id="225" name="矩形 224"/>
          <p:cNvSpPr/>
          <p:nvPr/>
        </p:nvSpPr>
        <p:spPr>
          <a:xfrm>
            <a:off x="6006178" y="3965971"/>
            <a:ext cx="1987003" cy="678657"/>
          </a:xfrm>
          <a:prstGeom prst="rect">
            <a:avLst/>
          </a:prstGeom>
          <a:noFill/>
        </p:spPr>
        <p:txBody>
          <a:bodyPr wrap="square" lIns="68589" tIns="34295" rIns="68589" bIns="34295" rtlCol="0">
            <a:spAutoFit/>
          </a:bodyPr>
          <a:lstStyle/>
          <a:p>
            <a:pPr algn="ctr">
              <a:lnSpc>
                <a:spcPct val="120000"/>
              </a:lnSpc>
            </a:pPr>
            <a:r>
              <a:rPr lang="zh-CN" altLang="en-US" sz="1100" dirty="0">
                <a:solidFill>
                  <a:schemeClr val="tx1">
                    <a:lumMod val="50000"/>
                    <a:lumOff val="50000"/>
                  </a:schemeClr>
                </a:solidFill>
                <a:latin typeface="微软雅黑" pitchFamily="34" charset="-122"/>
                <a:ea typeface="微软雅黑" pitchFamily="34" charset="-122"/>
              </a:rPr>
              <a:t>点击此处添加文本点击此处添加文本点击此处添加文本点击此处添加文本点击</a:t>
            </a:r>
          </a:p>
        </p:txBody>
      </p:sp>
      <p:sp>
        <p:nvSpPr>
          <p:cNvPr id="45"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4857920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fade">
                                      <p:cBhvr>
                                        <p:cTn id="7" dur="750"/>
                                        <p:tgtEl>
                                          <p:spTgt spid="182"/>
                                        </p:tgtEl>
                                      </p:cBhvr>
                                    </p:animEffect>
                                    <p:anim calcmode="lin" valueType="num">
                                      <p:cBhvr>
                                        <p:cTn id="8" dur="750" fill="hold"/>
                                        <p:tgtEl>
                                          <p:spTgt spid="182"/>
                                        </p:tgtEl>
                                        <p:attrNameLst>
                                          <p:attrName>ppt_x</p:attrName>
                                        </p:attrNameLst>
                                      </p:cBhvr>
                                      <p:tavLst>
                                        <p:tav tm="0">
                                          <p:val>
                                            <p:strVal val="#ppt_x"/>
                                          </p:val>
                                        </p:tav>
                                        <p:tav tm="100000">
                                          <p:val>
                                            <p:strVal val="#ppt_x"/>
                                          </p:val>
                                        </p:tav>
                                      </p:tavLst>
                                    </p:anim>
                                    <p:anim calcmode="lin" valueType="num">
                                      <p:cBhvr>
                                        <p:cTn id="9" dur="750" fill="hold"/>
                                        <p:tgtEl>
                                          <p:spTgt spid="18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191"/>
                                        </p:tgtEl>
                                        <p:attrNameLst>
                                          <p:attrName>style.visibility</p:attrName>
                                        </p:attrNameLst>
                                      </p:cBhvr>
                                      <p:to>
                                        <p:strVal val="visible"/>
                                      </p:to>
                                    </p:set>
                                    <p:anim calcmode="lin" valueType="num">
                                      <p:cBhvr>
                                        <p:cTn id="13" dur="500" fill="hold"/>
                                        <p:tgtEl>
                                          <p:spTgt spid="191"/>
                                        </p:tgtEl>
                                        <p:attrNameLst>
                                          <p:attrName>ppt_w</p:attrName>
                                        </p:attrNameLst>
                                      </p:cBhvr>
                                      <p:tavLst>
                                        <p:tav tm="0">
                                          <p:val>
                                            <p:fltVal val="0"/>
                                          </p:val>
                                        </p:tav>
                                        <p:tav tm="100000">
                                          <p:val>
                                            <p:strVal val="#ppt_w"/>
                                          </p:val>
                                        </p:tav>
                                      </p:tavLst>
                                    </p:anim>
                                    <p:anim calcmode="lin" valueType="num">
                                      <p:cBhvr>
                                        <p:cTn id="14" dur="500" fill="hold"/>
                                        <p:tgtEl>
                                          <p:spTgt spid="191"/>
                                        </p:tgtEl>
                                        <p:attrNameLst>
                                          <p:attrName>ppt_h</p:attrName>
                                        </p:attrNameLst>
                                      </p:cBhvr>
                                      <p:tavLst>
                                        <p:tav tm="0">
                                          <p:val>
                                            <p:strVal val="#ppt_h"/>
                                          </p:val>
                                        </p:tav>
                                        <p:tav tm="100000">
                                          <p:val>
                                            <p:strVal val="#ppt_h"/>
                                          </p:val>
                                        </p:tav>
                                      </p:tavLst>
                                    </p:anim>
                                  </p:childTnLst>
                                </p:cTn>
                              </p:par>
                            </p:childTnLst>
                          </p:cTn>
                        </p:par>
                        <p:par>
                          <p:cTn id="15" fill="hold">
                            <p:stCondLst>
                              <p:cond delay="1400"/>
                            </p:stCondLst>
                            <p:childTnLst>
                              <p:par>
                                <p:cTn id="16" presetID="22" presetClass="entr" presetSubtype="1" fill="hold" grpId="0" nodeType="afterEffect">
                                  <p:stCondLst>
                                    <p:cond delay="0"/>
                                  </p:stCondLst>
                                  <p:childTnLst>
                                    <p:set>
                                      <p:cBhvr>
                                        <p:cTn id="17" dur="1" fill="hold">
                                          <p:stCondLst>
                                            <p:cond delay="0"/>
                                          </p:stCondLst>
                                        </p:cTn>
                                        <p:tgtEl>
                                          <p:spTgt spid="192"/>
                                        </p:tgtEl>
                                        <p:attrNameLst>
                                          <p:attrName>style.visibility</p:attrName>
                                        </p:attrNameLst>
                                      </p:cBhvr>
                                      <p:to>
                                        <p:strVal val="visible"/>
                                      </p:to>
                                    </p:set>
                                    <p:animEffect transition="in" filter="wipe(up)">
                                      <p:cBhvr>
                                        <p:cTn id="18" dur="500"/>
                                        <p:tgtEl>
                                          <p:spTgt spid="192"/>
                                        </p:tgtEl>
                                      </p:cBhvr>
                                    </p:animEffect>
                                  </p:childTnLst>
                                </p:cTn>
                              </p:par>
                            </p:childTnLst>
                          </p:cTn>
                        </p:par>
                        <p:par>
                          <p:cTn id="19" fill="hold">
                            <p:stCondLst>
                              <p:cond delay="1900"/>
                            </p:stCondLst>
                            <p:childTnLst>
                              <p:par>
                                <p:cTn id="20" presetID="42" presetClass="entr" presetSubtype="0" fill="hold" nodeType="afterEffect">
                                  <p:stCondLst>
                                    <p:cond delay="0"/>
                                  </p:stCondLst>
                                  <p:childTnLst>
                                    <p:set>
                                      <p:cBhvr>
                                        <p:cTn id="21" dur="1" fill="hold">
                                          <p:stCondLst>
                                            <p:cond delay="0"/>
                                          </p:stCondLst>
                                        </p:cTn>
                                        <p:tgtEl>
                                          <p:spTgt spid="193"/>
                                        </p:tgtEl>
                                        <p:attrNameLst>
                                          <p:attrName>style.visibility</p:attrName>
                                        </p:attrNameLst>
                                      </p:cBhvr>
                                      <p:to>
                                        <p:strVal val="visible"/>
                                      </p:to>
                                    </p:set>
                                    <p:animEffect transition="in" filter="fade">
                                      <p:cBhvr>
                                        <p:cTn id="22" dur="750"/>
                                        <p:tgtEl>
                                          <p:spTgt spid="193"/>
                                        </p:tgtEl>
                                      </p:cBhvr>
                                    </p:animEffect>
                                    <p:anim calcmode="lin" valueType="num">
                                      <p:cBhvr>
                                        <p:cTn id="23" dur="750" fill="hold"/>
                                        <p:tgtEl>
                                          <p:spTgt spid="193"/>
                                        </p:tgtEl>
                                        <p:attrNameLst>
                                          <p:attrName>ppt_x</p:attrName>
                                        </p:attrNameLst>
                                      </p:cBhvr>
                                      <p:tavLst>
                                        <p:tav tm="0">
                                          <p:val>
                                            <p:strVal val="#ppt_x"/>
                                          </p:val>
                                        </p:tav>
                                        <p:tav tm="100000">
                                          <p:val>
                                            <p:strVal val="#ppt_x"/>
                                          </p:val>
                                        </p:tav>
                                      </p:tavLst>
                                    </p:anim>
                                    <p:anim calcmode="lin" valueType="num">
                                      <p:cBhvr>
                                        <p:cTn id="24" dur="750" fill="hold"/>
                                        <p:tgtEl>
                                          <p:spTgt spid="193"/>
                                        </p:tgtEl>
                                        <p:attrNameLst>
                                          <p:attrName>ppt_y</p:attrName>
                                        </p:attrNameLst>
                                      </p:cBhvr>
                                      <p:tavLst>
                                        <p:tav tm="0">
                                          <p:val>
                                            <p:strVal val="#ppt_y+.1"/>
                                          </p:val>
                                        </p:tav>
                                        <p:tav tm="100000">
                                          <p:val>
                                            <p:strVal val="#ppt_y"/>
                                          </p:val>
                                        </p:tav>
                                      </p:tavLst>
                                    </p:anim>
                                  </p:childTnLst>
                                </p:cTn>
                              </p:par>
                            </p:childTnLst>
                          </p:cTn>
                        </p:par>
                        <p:par>
                          <p:cTn id="25" fill="hold">
                            <p:stCondLst>
                              <p:cond delay="2650"/>
                            </p:stCondLst>
                            <p:childTnLst>
                              <p:par>
                                <p:cTn id="26" presetID="17" presetClass="entr" presetSubtype="10" fill="hold" grpId="0" nodeType="afterEffect">
                                  <p:stCondLst>
                                    <p:cond delay="0"/>
                                  </p:stCondLst>
                                  <p:iterate type="lt">
                                    <p:tmPct val="10000"/>
                                  </p:iterate>
                                  <p:childTnLst>
                                    <p:set>
                                      <p:cBhvr>
                                        <p:cTn id="27" dur="1" fill="hold">
                                          <p:stCondLst>
                                            <p:cond delay="0"/>
                                          </p:stCondLst>
                                        </p:cTn>
                                        <p:tgtEl>
                                          <p:spTgt spid="202"/>
                                        </p:tgtEl>
                                        <p:attrNameLst>
                                          <p:attrName>style.visibility</p:attrName>
                                        </p:attrNameLst>
                                      </p:cBhvr>
                                      <p:to>
                                        <p:strVal val="visible"/>
                                      </p:to>
                                    </p:set>
                                    <p:anim calcmode="lin" valueType="num">
                                      <p:cBhvr>
                                        <p:cTn id="28" dur="500" fill="hold"/>
                                        <p:tgtEl>
                                          <p:spTgt spid="202"/>
                                        </p:tgtEl>
                                        <p:attrNameLst>
                                          <p:attrName>ppt_w</p:attrName>
                                        </p:attrNameLst>
                                      </p:cBhvr>
                                      <p:tavLst>
                                        <p:tav tm="0">
                                          <p:val>
                                            <p:fltVal val="0"/>
                                          </p:val>
                                        </p:tav>
                                        <p:tav tm="100000">
                                          <p:val>
                                            <p:strVal val="#ppt_w"/>
                                          </p:val>
                                        </p:tav>
                                      </p:tavLst>
                                    </p:anim>
                                    <p:anim calcmode="lin" valueType="num">
                                      <p:cBhvr>
                                        <p:cTn id="29" dur="500" fill="hold"/>
                                        <p:tgtEl>
                                          <p:spTgt spid="202"/>
                                        </p:tgtEl>
                                        <p:attrNameLst>
                                          <p:attrName>ppt_h</p:attrName>
                                        </p:attrNameLst>
                                      </p:cBhvr>
                                      <p:tavLst>
                                        <p:tav tm="0">
                                          <p:val>
                                            <p:strVal val="#ppt_h"/>
                                          </p:val>
                                        </p:tav>
                                        <p:tav tm="100000">
                                          <p:val>
                                            <p:strVal val="#ppt_h"/>
                                          </p:val>
                                        </p:tav>
                                      </p:tavLst>
                                    </p:anim>
                                  </p:childTnLst>
                                </p:cTn>
                              </p:par>
                            </p:childTnLst>
                          </p:cTn>
                        </p:par>
                        <p:par>
                          <p:cTn id="30" fill="hold">
                            <p:stCondLst>
                              <p:cond delay="3300"/>
                            </p:stCondLst>
                            <p:childTnLst>
                              <p:par>
                                <p:cTn id="31" presetID="22" presetClass="entr" presetSubtype="1" fill="hold" grpId="0" nodeType="afterEffect">
                                  <p:stCondLst>
                                    <p:cond delay="0"/>
                                  </p:stCondLst>
                                  <p:childTnLst>
                                    <p:set>
                                      <p:cBhvr>
                                        <p:cTn id="32" dur="1" fill="hold">
                                          <p:stCondLst>
                                            <p:cond delay="0"/>
                                          </p:stCondLst>
                                        </p:cTn>
                                        <p:tgtEl>
                                          <p:spTgt spid="203"/>
                                        </p:tgtEl>
                                        <p:attrNameLst>
                                          <p:attrName>style.visibility</p:attrName>
                                        </p:attrNameLst>
                                      </p:cBhvr>
                                      <p:to>
                                        <p:strVal val="visible"/>
                                      </p:to>
                                    </p:set>
                                    <p:animEffect transition="in" filter="wipe(up)">
                                      <p:cBhvr>
                                        <p:cTn id="33" dur="500"/>
                                        <p:tgtEl>
                                          <p:spTgt spid="203"/>
                                        </p:tgtEl>
                                      </p:cBhvr>
                                    </p:animEffect>
                                  </p:childTnLst>
                                </p:cTn>
                              </p:par>
                            </p:childTnLst>
                          </p:cTn>
                        </p:par>
                        <p:par>
                          <p:cTn id="34" fill="hold">
                            <p:stCondLst>
                              <p:cond delay="3800"/>
                            </p:stCondLst>
                            <p:childTnLst>
                              <p:par>
                                <p:cTn id="35" presetID="42" presetClass="entr" presetSubtype="0" fill="hold" nodeType="afterEffect">
                                  <p:stCondLst>
                                    <p:cond delay="0"/>
                                  </p:stCondLst>
                                  <p:childTnLst>
                                    <p:set>
                                      <p:cBhvr>
                                        <p:cTn id="36" dur="1" fill="hold">
                                          <p:stCondLst>
                                            <p:cond delay="0"/>
                                          </p:stCondLst>
                                        </p:cTn>
                                        <p:tgtEl>
                                          <p:spTgt spid="215"/>
                                        </p:tgtEl>
                                        <p:attrNameLst>
                                          <p:attrName>style.visibility</p:attrName>
                                        </p:attrNameLst>
                                      </p:cBhvr>
                                      <p:to>
                                        <p:strVal val="visible"/>
                                      </p:to>
                                    </p:set>
                                    <p:animEffect transition="in" filter="fade">
                                      <p:cBhvr>
                                        <p:cTn id="37" dur="750"/>
                                        <p:tgtEl>
                                          <p:spTgt spid="215"/>
                                        </p:tgtEl>
                                      </p:cBhvr>
                                    </p:animEffect>
                                    <p:anim calcmode="lin" valueType="num">
                                      <p:cBhvr>
                                        <p:cTn id="38" dur="750" fill="hold"/>
                                        <p:tgtEl>
                                          <p:spTgt spid="215"/>
                                        </p:tgtEl>
                                        <p:attrNameLst>
                                          <p:attrName>ppt_x</p:attrName>
                                        </p:attrNameLst>
                                      </p:cBhvr>
                                      <p:tavLst>
                                        <p:tav tm="0">
                                          <p:val>
                                            <p:strVal val="#ppt_x"/>
                                          </p:val>
                                        </p:tav>
                                        <p:tav tm="100000">
                                          <p:val>
                                            <p:strVal val="#ppt_x"/>
                                          </p:val>
                                        </p:tav>
                                      </p:tavLst>
                                    </p:anim>
                                    <p:anim calcmode="lin" valueType="num">
                                      <p:cBhvr>
                                        <p:cTn id="39" dur="750" fill="hold"/>
                                        <p:tgtEl>
                                          <p:spTgt spid="215"/>
                                        </p:tgtEl>
                                        <p:attrNameLst>
                                          <p:attrName>ppt_y</p:attrName>
                                        </p:attrNameLst>
                                      </p:cBhvr>
                                      <p:tavLst>
                                        <p:tav tm="0">
                                          <p:val>
                                            <p:strVal val="#ppt_y+.1"/>
                                          </p:val>
                                        </p:tav>
                                        <p:tav tm="100000">
                                          <p:val>
                                            <p:strVal val="#ppt_y"/>
                                          </p:val>
                                        </p:tav>
                                      </p:tavLst>
                                    </p:anim>
                                  </p:childTnLst>
                                </p:cTn>
                              </p:par>
                            </p:childTnLst>
                          </p:cTn>
                        </p:par>
                        <p:par>
                          <p:cTn id="40" fill="hold">
                            <p:stCondLst>
                              <p:cond delay="4550"/>
                            </p:stCondLst>
                            <p:childTnLst>
                              <p:par>
                                <p:cTn id="41" presetID="17" presetClass="entr" presetSubtype="10" fill="hold" grpId="0" nodeType="afterEffect">
                                  <p:stCondLst>
                                    <p:cond delay="0"/>
                                  </p:stCondLst>
                                  <p:iterate type="lt">
                                    <p:tmPct val="10000"/>
                                  </p:iterate>
                                  <p:childTnLst>
                                    <p:set>
                                      <p:cBhvr>
                                        <p:cTn id="42" dur="1" fill="hold">
                                          <p:stCondLst>
                                            <p:cond delay="0"/>
                                          </p:stCondLst>
                                        </p:cTn>
                                        <p:tgtEl>
                                          <p:spTgt spid="224"/>
                                        </p:tgtEl>
                                        <p:attrNameLst>
                                          <p:attrName>style.visibility</p:attrName>
                                        </p:attrNameLst>
                                      </p:cBhvr>
                                      <p:to>
                                        <p:strVal val="visible"/>
                                      </p:to>
                                    </p:set>
                                    <p:anim calcmode="lin" valueType="num">
                                      <p:cBhvr>
                                        <p:cTn id="43" dur="500" fill="hold"/>
                                        <p:tgtEl>
                                          <p:spTgt spid="224"/>
                                        </p:tgtEl>
                                        <p:attrNameLst>
                                          <p:attrName>ppt_w</p:attrName>
                                        </p:attrNameLst>
                                      </p:cBhvr>
                                      <p:tavLst>
                                        <p:tav tm="0">
                                          <p:val>
                                            <p:fltVal val="0"/>
                                          </p:val>
                                        </p:tav>
                                        <p:tav tm="100000">
                                          <p:val>
                                            <p:strVal val="#ppt_w"/>
                                          </p:val>
                                        </p:tav>
                                      </p:tavLst>
                                    </p:anim>
                                    <p:anim calcmode="lin" valueType="num">
                                      <p:cBhvr>
                                        <p:cTn id="44" dur="500" fill="hold"/>
                                        <p:tgtEl>
                                          <p:spTgt spid="224"/>
                                        </p:tgtEl>
                                        <p:attrNameLst>
                                          <p:attrName>ppt_h</p:attrName>
                                        </p:attrNameLst>
                                      </p:cBhvr>
                                      <p:tavLst>
                                        <p:tav tm="0">
                                          <p:val>
                                            <p:strVal val="#ppt_h"/>
                                          </p:val>
                                        </p:tav>
                                        <p:tav tm="100000">
                                          <p:val>
                                            <p:strVal val="#ppt_h"/>
                                          </p:val>
                                        </p:tav>
                                      </p:tavLst>
                                    </p:anim>
                                  </p:childTnLst>
                                </p:cTn>
                              </p:par>
                            </p:childTnLst>
                          </p:cTn>
                        </p:par>
                        <p:par>
                          <p:cTn id="45" fill="hold">
                            <p:stCondLst>
                              <p:cond delay="5200"/>
                            </p:stCondLst>
                            <p:childTnLst>
                              <p:par>
                                <p:cTn id="46" presetID="22" presetClass="entr" presetSubtype="1" fill="hold" grpId="0" nodeType="afterEffect">
                                  <p:stCondLst>
                                    <p:cond delay="0"/>
                                  </p:stCondLst>
                                  <p:childTnLst>
                                    <p:set>
                                      <p:cBhvr>
                                        <p:cTn id="47" dur="1" fill="hold">
                                          <p:stCondLst>
                                            <p:cond delay="0"/>
                                          </p:stCondLst>
                                        </p:cTn>
                                        <p:tgtEl>
                                          <p:spTgt spid="225"/>
                                        </p:tgtEl>
                                        <p:attrNameLst>
                                          <p:attrName>style.visibility</p:attrName>
                                        </p:attrNameLst>
                                      </p:cBhvr>
                                      <p:to>
                                        <p:strVal val="visible"/>
                                      </p:to>
                                    </p:set>
                                    <p:animEffect transition="in" filter="wipe(up)">
                                      <p:cBhvr>
                                        <p:cTn id="48" dur="500"/>
                                        <p:tgtEl>
                                          <p:spTgt spid="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 grpId="0"/>
      <p:bldP spid="192" grpId="0"/>
      <p:bldP spid="202" grpId="0"/>
      <p:bldP spid="203" grpId="0"/>
      <p:bldP spid="224" grpId="0"/>
      <p:bldP spid="2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285252" y="1021771"/>
            <a:ext cx="1248082" cy="1799107"/>
            <a:chOff x="1132852" y="1215112"/>
            <a:chExt cx="1248082" cy="1799107"/>
          </a:xfrm>
        </p:grpSpPr>
        <p:sp>
          <p:nvSpPr>
            <p:cNvPr id="27" name="Oval 24"/>
            <p:cNvSpPr>
              <a:spLocks noChangeArrowheads="1"/>
            </p:cNvSpPr>
            <p:nvPr/>
          </p:nvSpPr>
          <p:spPr bwMode="auto">
            <a:xfrm>
              <a:off x="1132852" y="1215112"/>
              <a:ext cx="1248082" cy="1248251"/>
            </a:xfrm>
            <a:prstGeom prst="ellipse">
              <a:avLst/>
            </a:prstGeom>
            <a:solidFill>
              <a:srgbClr val="53A68F"/>
            </a:solidFill>
            <a:ln w="14288" cap="flat">
              <a:noFill/>
              <a:prstDash val="solid"/>
              <a:miter lim="800000"/>
              <a:headEnd/>
              <a:tailEnd/>
            </a:ln>
            <a:effectLst/>
            <a:extLst/>
          </p:spPr>
          <p:txBody>
            <a:bodyPr vert="horz" wrap="square" lIns="68589" tIns="34295" rIns="68589" bIns="3429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任意多边形 27"/>
            <p:cNvSpPr>
              <a:spLocks/>
            </p:cNvSpPr>
            <p:nvPr/>
          </p:nvSpPr>
          <p:spPr bwMode="auto">
            <a:xfrm>
              <a:off x="1265187" y="1356556"/>
              <a:ext cx="991889" cy="1657663"/>
            </a:xfrm>
            <a:custGeom>
              <a:avLst/>
              <a:gdLst>
                <a:gd name="connsiteX0" fmla="*/ 643732 w 1287464"/>
                <a:gd name="connsiteY0" fmla="*/ 0 h 2151341"/>
                <a:gd name="connsiteX1" fmla="*/ 1287464 w 1287464"/>
                <a:gd name="connsiteY1" fmla="*/ 646113 h 2151341"/>
                <a:gd name="connsiteX2" fmla="*/ 1003649 w 1287464"/>
                <a:gd name="connsiteY2" fmla="*/ 1181880 h 2151341"/>
                <a:gd name="connsiteX3" fmla="*/ 982663 w 1287464"/>
                <a:gd name="connsiteY3" fmla="*/ 1193313 h 2151341"/>
                <a:gd name="connsiteX4" fmla="*/ 982663 w 1287464"/>
                <a:gd name="connsiteY4" fmla="*/ 1459191 h 2151341"/>
                <a:gd name="connsiteX5" fmla="*/ 1204913 w 1287464"/>
                <a:gd name="connsiteY5" fmla="*/ 1459191 h 2151341"/>
                <a:gd name="connsiteX6" fmla="*/ 646113 w 1287464"/>
                <a:gd name="connsiteY6" fmla="*/ 2151341 h 2151341"/>
                <a:gd name="connsiteX7" fmla="*/ 85725 w 1287464"/>
                <a:gd name="connsiteY7" fmla="*/ 1459191 h 2151341"/>
                <a:gd name="connsiteX8" fmla="*/ 303213 w 1287464"/>
                <a:gd name="connsiteY8" fmla="*/ 1459191 h 2151341"/>
                <a:gd name="connsiteX9" fmla="*/ 303213 w 1287464"/>
                <a:gd name="connsiteY9" fmla="*/ 1192447 h 2151341"/>
                <a:gd name="connsiteX10" fmla="*/ 283816 w 1287464"/>
                <a:gd name="connsiteY10" fmla="*/ 1181880 h 2151341"/>
                <a:gd name="connsiteX11" fmla="*/ 0 w 1287464"/>
                <a:gd name="connsiteY11" fmla="*/ 646113 h 2151341"/>
                <a:gd name="connsiteX12" fmla="*/ 643732 w 1287464"/>
                <a:gd name="connsiteY12" fmla="*/ 0 h 215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7464" h="2151341">
                  <a:moveTo>
                    <a:pt x="643732" y="0"/>
                  </a:moveTo>
                  <a:cubicBezTo>
                    <a:pt x="999255" y="0"/>
                    <a:pt x="1287464" y="289275"/>
                    <a:pt x="1287464" y="646113"/>
                  </a:cubicBezTo>
                  <a:cubicBezTo>
                    <a:pt x="1287464" y="869137"/>
                    <a:pt x="1174882" y="1065769"/>
                    <a:pt x="1003649" y="1181880"/>
                  </a:cubicBezTo>
                  <a:lnTo>
                    <a:pt x="982663" y="1193313"/>
                  </a:lnTo>
                  <a:lnTo>
                    <a:pt x="982663" y="1459191"/>
                  </a:lnTo>
                  <a:lnTo>
                    <a:pt x="1204913" y="1459191"/>
                  </a:lnTo>
                  <a:lnTo>
                    <a:pt x="646113" y="2151341"/>
                  </a:lnTo>
                  <a:lnTo>
                    <a:pt x="85725" y="1459191"/>
                  </a:lnTo>
                  <a:lnTo>
                    <a:pt x="303213" y="1459191"/>
                  </a:lnTo>
                  <a:lnTo>
                    <a:pt x="303213" y="1192447"/>
                  </a:lnTo>
                  <a:lnTo>
                    <a:pt x="283816" y="1181880"/>
                  </a:lnTo>
                  <a:cubicBezTo>
                    <a:pt x="112582" y="1065769"/>
                    <a:pt x="0" y="869137"/>
                    <a:pt x="0" y="646113"/>
                  </a:cubicBezTo>
                  <a:cubicBezTo>
                    <a:pt x="0" y="289275"/>
                    <a:pt x="288209" y="0"/>
                    <a:pt x="643732" y="0"/>
                  </a:cubicBezTo>
                  <a:close/>
                </a:path>
              </a:pathLst>
            </a:custGeom>
            <a:solidFill>
              <a:srgbClr val="F0F0F0"/>
            </a:solidFill>
            <a:ln w="28575" cap="flat" cmpd="sng" algn="ctr">
              <a:gradFill flip="none" rotWithShape="1">
                <a:gsLst>
                  <a:gs pos="100000">
                    <a:srgbClr val="FFFFFF"/>
                  </a:gs>
                  <a:gs pos="0">
                    <a:srgbClr val="D9D9DA"/>
                  </a:gs>
                </a:gsLst>
                <a:lin ang="18900000" scaled="0"/>
                <a:tileRect/>
              </a:gradFill>
              <a:prstDash val="solid"/>
              <a:miter lim="800000"/>
            </a:ln>
            <a:effectLst>
              <a:outerShdw blurRad="228600" dist="63500" dir="8100000" algn="tr" rotWithShape="0">
                <a:prstClr val="black">
                  <a:alpha val="40000"/>
                </a:prstClr>
              </a:outerShdw>
            </a:effectLst>
            <a:ex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9" name="文本框 22"/>
            <p:cNvSpPr txBox="1"/>
            <p:nvPr/>
          </p:nvSpPr>
          <p:spPr>
            <a:xfrm>
              <a:off x="1401828" y="1387803"/>
              <a:ext cx="759279" cy="931034"/>
            </a:xfrm>
            <a:prstGeom prst="rect">
              <a:avLst/>
            </a:prstGeom>
            <a:noFill/>
          </p:spPr>
          <p:txBody>
            <a:bodyPr wrap="square" lIns="68589" tIns="34295" rIns="68589" bIns="34295"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100" b="0" i="0" u="none" strike="noStrike" kern="0" cap="none" spc="0" normalizeH="0" baseline="0" noProof="0" dirty="0">
                  <a:ln>
                    <a:noFill/>
                  </a:ln>
                  <a:solidFill>
                    <a:sysClr val="windowText" lastClr="000000">
                      <a:lumMod val="65000"/>
                      <a:lumOff val="35000"/>
                    </a:sysClr>
                  </a:solidFill>
                  <a:effectLst/>
                  <a:uLnTx/>
                  <a:uFillTx/>
                  <a:latin typeface="Impact" panose="020B0806030902050204" pitchFamily="34" charset="0"/>
                </a:rPr>
                <a:t>01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dirty="0">
                  <a:ln>
                    <a:noFill/>
                  </a:ln>
                  <a:solidFill>
                    <a:sysClr val="windowText" lastClr="000000">
                      <a:lumMod val="65000"/>
                      <a:lumOff val="35000"/>
                    </a:sysClr>
                  </a:solidFill>
                  <a:effectLst/>
                  <a:uLnTx/>
                  <a:uFillTx/>
                </a:rPr>
                <a:t>OPTION</a:t>
              </a:r>
            </a:p>
          </p:txBody>
        </p:sp>
      </p:grpSp>
      <p:grpSp>
        <p:nvGrpSpPr>
          <p:cNvPr id="30" name="组合 29"/>
          <p:cNvGrpSpPr/>
          <p:nvPr/>
        </p:nvGrpSpPr>
        <p:grpSpPr>
          <a:xfrm>
            <a:off x="3047890" y="1021771"/>
            <a:ext cx="1248082" cy="1799107"/>
            <a:chOff x="2962165" y="1215112"/>
            <a:chExt cx="1248082" cy="1799107"/>
          </a:xfrm>
        </p:grpSpPr>
        <p:sp>
          <p:nvSpPr>
            <p:cNvPr id="31" name="Oval 24"/>
            <p:cNvSpPr>
              <a:spLocks noChangeArrowheads="1"/>
            </p:cNvSpPr>
            <p:nvPr/>
          </p:nvSpPr>
          <p:spPr bwMode="auto">
            <a:xfrm>
              <a:off x="2962165" y="1215112"/>
              <a:ext cx="1248082" cy="1248251"/>
            </a:xfrm>
            <a:prstGeom prst="ellipse">
              <a:avLst/>
            </a:prstGeom>
            <a:solidFill>
              <a:srgbClr val="E46C0A"/>
            </a:solidFill>
            <a:ln w="14288" cap="flat">
              <a:noFill/>
              <a:prstDash val="solid"/>
              <a:miter lim="800000"/>
              <a:headEnd/>
              <a:tailEnd/>
            </a:ln>
            <a:effectLst/>
            <a:extLst/>
          </p:spPr>
          <p:txBody>
            <a:bodyPr vert="horz" wrap="square" lIns="68589" tIns="34295" rIns="68589" bIns="3429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任意多边形 31"/>
            <p:cNvSpPr>
              <a:spLocks/>
            </p:cNvSpPr>
            <p:nvPr/>
          </p:nvSpPr>
          <p:spPr bwMode="auto">
            <a:xfrm>
              <a:off x="3094500" y="1356556"/>
              <a:ext cx="991889" cy="1657663"/>
            </a:xfrm>
            <a:custGeom>
              <a:avLst/>
              <a:gdLst>
                <a:gd name="connsiteX0" fmla="*/ 643732 w 1287464"/>
                <a:gd name="connsiteY0" fmla="*/ 0 h 2151341"/>
                <a:gd name="connsiteX1" fmla="*/ 1287464 w 1287464"/>
                <a:gd name="connsiteY1" fmla="*/ 646113 h 2151341"/>
                <a:gd name="connsiteX2" fmla="*/ 1003649 w 1287464"/>
                <a:gd name="connsiteY2" fmla="*/ 1181880 h 2151341"/>
                <a:gd name="connsiteX3" fmla="*/ 982663 w 1287464"/>
                <a:gd name="connsiteY3" fmla="*/ 1193313 h 2151341"/>
                <a:gd name="connsiteX4" fmla="*/ 982663 w 1287464"/>
                <a:gd name="connsiteY4" fmla="*/ 1459191 h 2151341"/>
                <a:gd name="connsiteX5" fmla="*/ 1204913 w 1287464"/>
                <a:gd name="connsiteY5" fmla="*/ 1459191 h 2151341"/>
                <a:gd name="connsiteX6" fmla="*/ 646113 w 1287464"/>
                <a:gd name="connsiteY6" fmla="*/ 2151341 h 2151341"/>
                <a:gd name="connsiteX7" fmla="*/ 85725 w 1287464"/>
                <a:gd name="connsiteY7" fmla="*/ 1459191 h 2151341"/>
                <a:gd name="connsiteX8" fmla="*/ 303213 w 1287464"/>
                <a:gd name="connsiteY8" fmla="*/ 1459191 h 2151341"/>
                <a:gd name="connsiteX9" fmla="*/ 303213 w 1287464"/>
                <a:gd name="connsiteY9" fmla="*/ 1192447 h 2151341"/>
                <a:gd name="connsiteX10" fmla="*/ 283816 w 1287464"/>
                <a:gd name="connsiteY10" fmla="*/ 1181880 h 2151341"/>
                <a:gd name="connsiteX11" fmla="*/ 0 w 1287464"/>
                <a:gd name="connsiteY11" fmla="*/ 646113 h 2151341"/>
                <a:gd name="connsiteX12" fmla="*/ 643732 w 1287464"/>
                <a:gd name="connsiteY12" fmla="*/ 0 h 215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7464" h="2151341">
                  <a:moveTo>
                    <a:pt x="643732" y="0"/>
                  </a:moveTo>
                  <a:cubicBezTo>
                    <a:pt x="999255" y="0"/>
                    <a:pt x="1287464" y="289275"/>
                    <a:pt x="1287464" y="646113"/>
                  </a:cubicBezTo>
                  <a:cubicBezTo>
                    <a:pt x="1287464" y="869137"/>
                    <a:pt x="1174882" y="1065769"/>
                    <a:pt x="1003649" y="1181880"/>
                  </a:cubicBezTo>
                  <a:lnTo>
                    <a:pt x="982663" y="1193313"/>
                  </a:lnTo>
                  <a:lnTo>
                    <a:pt x="982663" y="1459191"/>
                  </a:lnTo>
                  <a:lnTo>
                    <a:pt x="1204913" y="1459191"/>
                  </a:lnTo>
                  <a:lnTo>
                    <a:pt x="646113" y="2151341"/>
                  </a:lnTo>
                  <a:lnTo>
                    <a:pt x="85725" y="1459191"/>
                  </a:lnTo>
                  <a:lnTo>
                    <a:pt x="303213" y="1459191"/>
                  </a:lnTo>
                  <a:lnTo>
                    <a:pt x="303213" y="1192447"/>
                  </a:lnTo>
                  <a:lnTo>
                    <a:pt x="283816" y="1181880"/>
                  </a:lnTo>
                  <a:cubicBezTo>
                    <a:pt x="112582" y="1065769"/>
                    <a:pt x="0" y="869137"/>
                    <a:pt x="0" y="646113"/>
                  </a:cubicBezTo>
                  <a:cubicBezTo>
                    <a:pt x="0" y="289275"/>
                    <a:pt x="288209" y="0"/>
                    <a:pt x="643732" y="0"/>
                  </a:cubicBezTo>
                  <a:close/>
                </a:path>
              </a:pathLst>
            </a:custGeom>
            <a:solidFill>
              <a:srgbClr val="F0F0F0"/>
            </a:solidFill>
            <a:ln w="28575" cap="flat" cmpd="sng" algn="ctr">
              <a:gradFill flip="none" rotWithShape="1">
                <a:gsLst>
                  <a:gs pos="100000">
                    <a:srgbClr val="FFFFFF"/>
                  </a:gs>
                  <a:gs pos="0">
                    <a:srgbClr val="D9D9DA"/>
                  </a:gs>
                </a:gsLst>
                <a:lin ang="18900000" scaled="0"/>
                <a:tileRect/>
              </a:gradFill>
              <a:prstDash val="solid"/>
              <a:miter lim="800000"/>
            </a:ln>
            <a:effectLst>
              <a:outerShdw blurRad="228600" dist="63500" dir="8100000" algn="tr" rotWithShape="0">
                <a:prstClr val="black">
                  <a:alpha val="40000"/>
                </a:prstClr>
              </a:outerShdw>
            </a:effectLst>
            <a:ex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3" name="文本框 23"/>
            <p:cNvSpPr txBox="1"/>
            <p:nvPr/>
          </p:nvSpPr>
          <p:spPr>
            <a:xfrm>
              <a:off x="3225030" y="1387803"/>
              <a:ext cx="759279" cy="931034"/>
            </a:xfrm>
            <a:prstGeom prst="rect">
              <a:avLst/>
            </a:prstGeom>
            <a:noFill/>
          </p:spPr>
          <p:txBody>
            <a:bodyPr wrap="square" lIns="68589" tIns="34295" rIns="68589" bIns="34295"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100" b="0" i="0" u="none" strike="noStrike" kern="0" cap="none" spc="0" normalizeH="0" baseline="0" noProof="0" dirty="0">
                  <a:ln>
                    <a:noFill/>
                  </a:ln>
                  <a:solidFill>
                    <a:sysClr val="windowText" lastClr="000000">
                      <a:lumMod val="65000"/>
                      <a:lumOff val="35000"/>
                    </a:sysClr>
                  </a:solidFill>
                  <a:effectLst/>
                  <a:uLnTx/>
                  <a:uFillTx/>
                  <a:latin typeface="Impact" panose="020B0806030902050204" pitchFamily="34" charset="0"/>
                </a:rPr>
                <a:t>02</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dirty="0">
                  <a:ln>
                    <a:noFill/>
                  </a:ln>
                  <a:solidFill>
                    <a:sysClr val="windowText" lastClr="000000">
                      <a:lumMod val="65000"/>
                      <a:lumOff val="35000"/>
                    </a:sysClr>
                  </a:solidFill>
                  <a:effectLst/>
                  <a:uLnTx/>
                  <a:uFillTx/>
                </a:rPr>
                <a:t>OPTION</a:t>
              </a:r>
            </a:p>
          </p:txBody>
        </p:sp>
      </p:grpSp>
      <p:grpSp>
        <p:nvGrpSpPr>
          <p:cNvPr id="34" name="组合 33"/>
          <p:cNvGrpSpPr/>
          <p:nvPr/>
        </p:nvGrpSpPr>
        <p:grpSpPr>
          <a:xfrm>
            <a:off x="4810528" y="1021771"/>
            <a:ext cx="1248082" cy="1799107"/>
            <a:chOff x="4791477" y="1215112"/>
            <a:chExt cx="1248082" cy="1799107"/>
          </a:xfrm>
        </p:grpSpPr>
        <p:sp>
          <p:nvSpPr>
            <p:cNvPr id="35" name="Oval 24"/>
            <p:cNvSpPr>
              <a:spLocks noChangeArrowheads="1"/>
            </p:cNvSpPr>
            <p:nvPr/>
          </p:nvSpPr>
          <p:spPr bwMode="auto">
            <a:xfrm>
              <a:off x="4791477" y="1215112"/>
              <a:ext cx="1248082" cy="1248251"/>
            </a:xfrm>
            <a:prstGeom prst="ellipse">
              <a:avLst/>
            </a:prstGeom>
            <a:solidFill>
              <a:srgbClr val="FFC000"/>
            </a:solidFill>
            <a:ln w="14288" cap="flat">
              <a:noFill/>
              <a:prstDash val="solid"/>
              <a:miter lim="800000"/>
              <a:headEnd/>
              <a:tailEnd/>
            </a:ln>
            <a:effectLst/>
            <a:extLst/>
          </p:spPr>
          <p:txBody>
            <a:bodyPr vert="horz" wrap="square" lIns="68589" tIns="34295" rIns="68589" bIns="3429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任意多边形 35"/>
            <p:cNvSpPr>
              <a:spLocks/>
            </p:cNvSpPr>
            <p:nvPr/>
          </p:nvSpPr>
          <p:spPr bwMode="auto">
            <a:xfrm>
              <a:off x="4923812" y="1356556"/>
              <a:ext cx="991889" cy="1657663"/>
            </a:xfrm>
            <a:custGeom>
              <a:avLst/>
              <a:gdLst>
                <a:gd name="connsiteX0" fmla="*/ 643732 w 1287464"/>
                <a:gd name="connsiteY0" fmla="*/ 0 h 2151341"/>
                <a:gd name="connsiteX1" fmla="*/ 1287464 w 1287464"/>
                <a:gd name="connsiteY1" fmla="*/ 646113 h 2151341"/>
                <a:gd name="connsiteX2" fmla="*/ 1003649 w 1287464"/>
                <a:gd name="connsiteY2" fmla="*/ 1181880 h 2151341"/>
                <a:gd name="connsiteX3" fmla="*/ 982663 w 1287464"/>
                <a:gd name="connsiteY3" fmla="*/ 1193313 h 2151341"/>
                <a:gd name="connsiteX4" fmla="*/ 982663 w 1287464"/>
                <a:gd name="connsiteY4" fmla="*/ 1459191 h 2151341"/>
                <a:gd name="connsiteX5" fmla="*/ 1204913 w 1287464"/>
                <a:gd name="connsiteY5" fmla="*/ 1459191 h 2151341"/>
                <a:gd name="connsiteX6" fmla="*/ 646113 w 1287464"/>
                <a:gd name="connsiteY6" fmla="*/ 2151341 h 2151341"/>
                <a:gd name="connsiteX7" fmla="*/ 85725 w 1287464"/>
                <a:gd name="connsiteY7" fmla="*/ 1459191 h 2151341"/>
                <a:gd name="connsiteX8" fmla="*/ 303213 w 1287464"/>
                <a:gd name="connsiteY8" fmla="*/ 1459191 h 2151341"/>
                <a:gd name="connsiteX9" fmla="*/ 303213 w 1287464"/>
                <a:gd name="connsiteY9" fmla="*/ 1192447 h 2151341"/>
                <a:gd name="connsiteX10" fmla="*/ 283816 w 1287464"/>
                <a:gd name="connsiteY10" fmla="*/ 1181880 h 2151341"/>
                <a:gd name="connsiteX11" fmla="*/ 0 w 1287464"/>
                <a:gd name="connsiteY11" fmla="*/ 646113 h 2151341"/>
                <a:gd name="connsiteX12" fmla="*/ 643732 w 1287464"/>
                <a:gd name="connsiteY12" fmla="*/ 0 h 215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7464" h="2151341">
                  <a:moveTo>
                    <a:pt x="643732" y="0"/>
                  </a:moveTo>
                  <a:cubicBezTo>
                    <a:pt x="999255" y="0"/>
                    <a:pt x="1287464" y="289275"/>
                    <a:pt x="1287464" y="646113"/>
                  </a:cubicBezTo>
                  <a:cubicBezTo>
                    <a:pt x="1287464" y="869137"/>
                    <a:pt x="1174882" y="1065769"/>
                    <a:pt x="1003649" y="1181880"/>
                  </a:cubicBezTo>
                  <a:lnTo>
                    <a:pt x="982663" y="1193313"/>
                  </a:lnTo>
                  <a:lnTo>
                    <a:pt x="982663" y="1459191"/>
                  </a:lnTo>
                  <a:lnTo>
                    <a:pt x="1204913" y="1459191"/>
                  </a:lnTo>
                  <a:lnTo>
                    <a:pt x="646113" y="2151341"/>
                  </a:lnTo>
                  <a:lnTo>
                    <a:pt x="85725" y="1459191"/>
                  </a:lnTo>
                  <a:lnTo>
                    <a:pt x="303213" y="1459191"/>
                  </a:lnTo>
                  <a:lnTo>
                    <a:pt x="303213" y="1192447"/>
                  </a:lnTo>
                  <a:lnTo>
                    <a:pt x="283816" y="1181880"/>
                  </a:lnTo>
                  <a:cubicBezTo>
                    <a:pt x="112582" y="1065769"/>
                    <a:pt x="0" y="869137"/>
                    <a:pt x="0" y="646113"/>
                  </a:cubicBezTo>
                  <a:cubicBezTo>
                    <a:pt x="0" y="289275"/>
                    <a:pt x="288209" y="0"/>
                    <a:pt x="643732" y="0"/>
                  </a:cubicBezTo>
                  <a:close/>
                </a:path>
              </a:pathLst>
            </a:custGeom>
            <a:solidFill>
              <a:srgbClr val="F0F0F0"/>
            </a:solidFill>
            <a:ln w="28575" cap="flat" cmpd="sng" algn="ctr">
              <a:gradFill flip="none" rotWithShape="1">
                <a:gsLst>
                  <a:gs pos="100000">
                    <a:srgbClr val="FFFFFF"/>
                  </a:gs>
                  <a:gs pos="0">
                    <a:srgbClr val="D9D9DA"/>
                  </a:gs>
                </a:gsLst>
                <a:lin ang="18900000" scaled="0"/>
                <a:tileRect/>
              </a:gradFill>
              <a:prstDash val="solid"/>
              <a:miter lim="800000"/>
            </a:ln>
            <a:effectLst>
              <a:outerShdw blurRad="228600" dist="63500" dir="8100000" algn="tr" rotWithShape="0">
                <a:prstClr val="black">
                  <a:alpha val="40000"/>
                </a:prstClr>
              </a:outerShdw>
            </a:effectLst>
            <a:ex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7" name="文本框 24"/>
            <p:cNvSpPr txBox="1"/>
            <p:nvPr/>
          </p:nvSpPr>
          <p:spPr>
            <a:xfrm>
              <a:off x="5057757" y="1387803"/>
              <a:ext cx="759279" cy="931034"/>
            </a:xfrm>
            <a:prstGeom prst="rect">
              <a:avLst/>
            </a:prstGeom>
            <a:noFill/>
          </p:spPr>
          <p:txBody>
            <a:bodyPr wrap="square" lIns="68589" tIns="34295" rIns="68589" bIns="34295"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100" b="0" i="0" u="none" strike="noStrike" kern="0" cap="none" spc="0" normalizeH="0" baseline="0" noProof="0" dirty="0">
                  <a:ln>
                    <a:noFill/>
                  </a:ln>
                  <a:solidFill>
                    <a:sysClr val="windowText" lastClr="000000">
                      <a:lumMod val="65000"/>
                      <a:lumOff val="35000"/>
                    </a:sysClr>
                  </a:solidFill>
                  <a:effectLst/>
                  <a:uLnTx/>
                  <a:uFillTx/>
                  <a:latin typeface="Impact" panose="020B0806030902050204" pitchFamily="34" charset="0"/>
                </a:rPr>
                <a:t>03</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dirty="0">
                  <a:ln>
                    <a:noFill/>
                  </a:ln>
                  <a:solidFill>
                    <a:sysClr val="windowText" lastClr="000000">
                      <a:lumMod val="65000"/>
                      <a:lumOff val="35000"/>
                    </a:sysClr>
                  </a:solidFill>
                  <a:effectLst/>
                  <a:uLnTx/>
                  <a:uFillTx/>
                </a:rPr>
                <a:t>OPTION</a:t>
              </a:r>
            </a:p>
          </p:txBody>
        </p:sp>
      </p:grpSp>
      <p:grpSp>
        <p:nvGrpSpPr>
          <p:cNvPr id="38" name="组合 37"/>
          <p:cNvGrpSpPr/>
          <p:nvPr/>
        </p:nvGrpSpPr>
        <p:grpSpPr>
          <a:xfrm>
            <a:off x="6573166" y="1021771"/>
            <a:ext cx="1248082" cy="1799107"/>
            <a:chOff x="6620791" y="1215112"/>
            <a:chExt cx="1248082" cy="1799107"/>
          </a:xfrm>
        </p:grpSpPr>
        <p:sp>
          <p:nvSpPr>
            <p:cNvPr id="39" name="Oval 24"/>
            <p:cNvSpPr>
              <a:spLocks noChangeArrowheads="1"/>
            </p:cNvSpPr>
            <p:nvPr/>
          </p:nvSpPr>
          <p:spPr bwMode="auto">
            <a:xfrm>
              <a:off x="6620791" y="1215112"/>
              <a:ext cx="1248082" cy="1248251"/>
            </a:xfrm>
            <a:prstGeom prst="ellipse">
              <a:avLst/>
            </a:prstGeom>
            <a:solidFill>
              <a:srgbClr val="E8A87E"/>
            </a:solidFill>
            <a:ln w="14288" cap="flat">
              <a:noFill/>
              <a:prstDash val="solid"/>
              <a:miter lim="800000"/>
              <a:headEnd/>
              <a:tailEnd/>
            </a:ln>
            <a:effectLst/>
            <a:extLst/>
          </p:spPr>
          <p:txBody>
            <a:bodyPr vert="horz" wrap="square" lIns="68589" tIns="34295" rIns="68589" bIns="3429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任意多边形 39"/>
            <p:cNvSpPr>
              <a:spLocks/>
            </p:cNvSpPr>
            <p:nvPr/>
          </p:nvSpPr>
          <p:spPr bwMode="auto">
            <a:xfrm>
              <a:off x="6753126" y="1356556"/>
              <a:ext cx="991889" cy="1657663"/>
            </a:xfrm>
            <a:custGeom>
              <a:avLst/>
              <a:gdLst>
                <a:gd name="connsiteX0" fmla="*/ 643732 w 1287464"/>
                <a:gd name="connsiteY0" fmla="*/ 0 h 2151341"/>
                <a:gd name="connsiteX1" fmla="*/ 1287464 w 1287464"/>
                <a:gd name="connsiteY1" fmla="*/ 646113 h 2151341"/>
                <a:gd name="connsiteX2" fmla="*/ 1003649 w 1287464"/>
                <a:gd name="connsiteY2" fmla="*/ 1181880 h 2151341"/>
                <a:gd name="connsiteX3" fmla="*/ 982663 w 1287464"/>
                <a:gd name="connsiteY3" fmla="*/ 1193313 h 2151341"/>
                <a:gd name="connsiteX4" fmla="*/ 982663 w 1287464"/>
                <a:gd name="connsiteY4" fmla="*/ 1459191 h 2151341"/>
                <a:gd name="connsiteX5" fmla="*/ 1204913 w 1287464"/>
                <a:gd name="connsiteY5" fmla="*/ 1459191 h 2151341"/>
                <a:gd name="connsiteX6" fmla="*/ 646113 w 1287464"/>
                <a:gd name="connsiteY6" fmla="*/ 2151341 h 2151341"/>
                <a:gd name="connsiteX7" fmla="*/ 85725 w 1287464"/>
                <a:gd name="connsiteY7" fmla="*/ 1459191 h 2151341"/>
                <a:gd name="connsiteX8" fmla="*/ 303213 w 1287464"/>
                <a:gd name="connsiteY8" fmla="*/ 1459191 h 2151341"/>
                <a:gd name="connsiteX9" fmla="*/ 303213 w 1287464"/>
                <a:gd name="connsiteY9" fmla="*/ 1192447 h 2151341"/>
                <a:gd name="connsiteX10" fmla="*/ 283816 w 1287464"/>
                <a:gd name="connsiteY10" fmla="*/ 1181880 h 2151341"/>
                <a:gd name="connsiteX11" fmla="*/ 0 w 1287464"/>
                <a:gd name="connsiteY11" fmla="*/ 646113 h 2151341"/>
                <a:gd name="connsiteX12" fmla="*/ 643732 w 1287464"/>
                <a:gd name="connsiteY12" fmla="*/ 0 h 215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7464" h="2151341">
                  <a:moveTo>
                    <a:pt x="643732" y="0"/>
                  </a:moveTo>
                  <a:cubicBezTo>
                    <a:pt x="999255" y="0"/>
                    <a:pt x="1287464" y="289275"/>
                    <a:pt x="1287464" y="646113"/>
                  </a:cubicBezTo>
                  <a:cubicBezTo>
                    <a:pt x="1287464" y="869137"/>
                    <a:pt x="1174882" y="1065769"/>
                    <a:pt x="1003649" y="1181880"/>
                  </a:cubicBezTo>
                  <a:lnTo>
                    <a:pt x="982663" y="1193313"/>
                  </a:lnTo>
                  <a:lnTo>
                    <a:pt x="982663" y="1459191"/>
                  </a:lnTo>
                  <a:lnTo>
                    <a:pt x="1204913" y="1459191"/>
                  </a:lnTo>
                  <a:lnTo>
                    <a:pt x="646113" y="2151341"/>
                  </a:lnTo>
                  <a:lnTo>
                    <a:pt x="85725" y="1459191"/>
                  </a:lnTo>
                  <a:lnTo>
                    <a:pt x="303213" y="1459191"/>
                  </a:lnTo>
                  <a:lnTo>
                    <a:pt x="303213" y="1192447"/>
                  </a:lnTo>
                  <a:lnTo>
                    <a:pt x="283816" y="1181880"/>
                  </a:lnTo>
                  <a:cubicBezTo>
                    <a:pt x="112582" y="1065769"/>
                    <a:pt x="0" y="869137"/>
                    <a:pt x="0" y="646113"/>
                  </a:cubicBezTo>
                  <a:cubicBezTo>
                    <a:pt x="0" y="289275"/>
                    <a:pt x="288209" y="0"/>
                    <a:pt x="643732" y="0"/>
                  </a:cubicBezTo>
                  <a:close/>
                </a:path>
              </a:pathLst>
            </a:custGeom>
            <a:solidFill>
              <a:srgbClr val="F0F0F0"/>
            </a:solidFill>
            <a:ln w="28575" cap="flat" cmpd="sng" algn="ctr">
              <a:gradFill flip="none" rotWithShape="1">
                <a:gsLst>
                  <a:gs pos="100000">
                    <a:srgbClr val="FFFFFF"/>
                  </a:gs>
                  <a:gs pos="0">
                    <a:srgbClr val="D9D9DA"/>
                  </a:gs>
                </a:gsLst>
                <a:lin ang="18900000" scaled="0"/>
                <a:tileRect/>
              </a:gradFill>
              <a:prstDash val="solid"/>
              <a:miter lim="800000"/>
            </a:ln>
            <a:effectLst>
              <a:outerShdw blurRad="228600" dist="63500" dir="8100000" algn="tr" rotWithShape="0">
                <a:prstClr val="black">
                  <a:alpha val="40000"/>
                </a:prstClr>
              </a:outerShdw>
            </a:effectLst>
            <a:ex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1" name="文本框 25"/>
            <p:cNvSpPr txBox="1"/>
            <p:nvPr/>
          </p:nvSpPr>
          <p:spPr>
            <a:xfrm>
              <a:off x="6880960" y="1387803"/>
              <a:ext cx="759279" cy="931034"/>
            </a:xfrm>
            <a:prstGeom prst="rect">
              <a:avLst/>
            </a:prstGeom>
            <a:noFill/>
          </p:spPr>
          <p:txBody>
            <a:bodyPr wrap="square" lIns="68589" tIns="34295" rIns="68589" bIns="34295"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100" b="0" i="0" u="none" strike="noStrike" kern="0" cap="none" spc="0" normalizeH="0" baseline="0" noProof="0" dirty="0">
                  <a:ln>
                    <a:noFill/>
                  </a:ln>
                  <a:solidFill>
                    <a:sysClr val="windowText" lastClr="000000">
                      <a:lumMod val="65000"/>
                      <a:lumOff val="35000"/>
                    </a:sysClr>
                  </a:solidFill>
                  <a:effectLst/>
                  <a:uLnTx/>
                  <a:uFillTx/>
                  <a:latin typeface="Impact" panose="020B0806030902050204" pitchFamily="34" charset="0"/>
                </a:rPr>
                <a:t>04</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dirty="0">
                  <a:ln>
                    <a:noFill/>
                  </a:ln>
                  <a:solidFill>
                    <a:sysClr val="windowText" lastClr="000000">
                      <a:lumMod val="65000"/>
                      <a:lumOff val="35000"/>
                    </a:sysClr>
                  </a:solidFill>
                  <a:effectLst/>
                  <a:uLnTx/>
                  <a:uFillTx/>
                </a:rPr>
                <a:t>OPTION</a:t>
              </a:r>
            </a:p>
          </p:txBody>
        </p:sp>
      </p:grpSp>
      <p:sp>
        <p:nvSpPr>
          <p:cNvPr id="42" name="MH_Text_1"/>
          <p:cNvSpPr/>
          <p:nvPr>
            <p:custDataLst>
              <p:tags r:id="rId1"/>
            </p:custDataLst>
          </p:nvPr>
        </p:nvSpPr>
        <p:spPr>
          <a:xfrm>
            <a:off x="1045224" y="2882465"/>
            <a:ext cx="1702075" cy="290534"/>
          </a:xfrm>
          <a:prstGeom prst="rect">
            <a:avLst/>
          </a:prstGeom>
          <a:noFill/>
          <a:ln w="25400" cap="flat" cmpd="sng" algn="ctr">
            <a:noFill/>
            <a:prstDash val="solid"/>
          </a:ln>
          <a:effectLst/>
        </p:spPr>
        <p:txBody>
          <a:bodyPr wrap="square" lIns="119989" tIns="0" rIns="119989" bIns="0" rtlCol="0" anchor="t">
            <a:noAutofit/>
          </a:bodyPr>
          <a:lstStyle/>
          <a:p>
            <a:pPr algn="ctr">
              <a:lnSpc>
                <a:spcPct val="120000"/>
              </a:lnSpc>
            </a:pPr>
            <a:r>
              <a:rPr lang="zh-CN" altLang="en-US" dirty="0">
                <a:solidFill>
                  <a:srgbClr val="607616"/>
                </a:solidFill>
                <a:latin typeface="微软雅黑" pitchFamily="34" charset="-122"/>
                <a:ea typeface="微软雅黑" pitchFamily="34" charset="-122"/>
              </a:rPr>
              <a:t>从实际出发</a:t>
            </a:r>
          </a:p>
        </p:txBody>
      </p:sp>
      <p:sp>
        <p:nvSpPr>
          <p:cNvPr id="43" name="MH_Text_1"/>
          <p:cNvSpPr/>
          <p:nvPr>
            <p:custDataLst>
              <p:tags r:id="rId2"/>
            </p:custDataLst>
          </p:nvPr>
        </p:nvSpPr>
        <p:spPr>
          <a:xfrm>
            <a:off x="1113538" y="3198547"/>
            <a:ext cx="1565446" cy="117340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8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cs typeface="+mn-ea"/>
                <a:sym typeface="+mn-lt"/>
              </a:rPr>
              <a:t>您的内容打在这里，或者通过复制您的文本后，在此框中选择粘贴，并选择只保留文字。</a:t>
            </a:r>
            <a:r>
              <a:rPr lang="zh-CN" altLang="en-US" sz="800" kern="0" dirty="0" smtClean="0">
                <a:solidFill>
                  <a:sysClr val="windowText" lastClr="000000">
                    <a:lumMod val="50000"/>
                    <a:lumOff val="50000"/>
                  </a:sysClr>
                </a:solidFill>
                <a:latin typeface="微软雅黑" pitchFamily="34" charset="-122"/>
                <a:ea typeface="微软雅黑" pitchFamily="34" charset="-122"/>
                <a:cs typeface="+mn-ea"/>
                <a:sym typeface="+mn-lt"/>
              </a:rPr>
              <a:t>您</a:t>
            </a:r>
            <a:r>
              <a:rPr lang="zh-CN" altLang="en-US" sz="800" kern="0" dirty="0">
                <a:solidFill>
                  <a:sysClr val="windowText" lastClr="000000">
                    <a:lumMod val="50000"/>
                    <a:lumOff val="50000"/>
                  </a:sysClr>
                </a:solidFill>
                <a:latin typeface="微软雅黑" pitchFamily="34" charset="-122"/>
                <a:ea typeface="微软雅黑" pitchFamily="34" charset="-122"/>
                <a:cs typeface="+mn-ea"/>
                <a:sym typeface="+mn-lt"/>
              </a:rPr>
              <a:t>的内容打在这里，或者通过复制您的文本后，在此框中选择粘贴，并选择只保留文字</a:t>
            </a:r>
            <a:r>
              <a:rPr lang="zh-CN" altLang="en-US" sz="800" kern="0" dirty="0" smtClean="0">
                <a:solidFill>
                  <a:sysClr val="windowText" lastClr="000000">
                    <a:lumMod val="50000"/>
                    <a:lumOff val="50000"/>
                  </a:sysClr>
                </a:solidFill>
                <a:latin typeface="微软雅黑" pitchFamily="34" charset="-122"/>
                <a:ea typeface="微软雅黑" pitchFamily="34" charset="-122"/>
                <a:cs typeface="+mn-ea"/>
                <a:sym typeface="+mn-lt"/>
              </a:rPr>
              <a:t>。</a:t>
            </a:r>
            <a:endParaRPr lang="en-US" altLang="zh-CN" sz="800" kern="0" dirty="0">
              <a:solidFill>
                <a:sysClr val="windowText" lastClr="000000">
                  <a:lumMod val="50000"/>
                  <a:lumOff val="50000"/>
                </a:sysClr>
              </a:solidFill>
              <a:latin typeface="微软雅黑" pitchFamily="34" charset="-122"/>
              <a:ea typeface="微软雅黑" pitchFamily="34" charset="-122"/>
              <a:cs typeface="+mn-ea"/>
              <a:sym typeface="+mn-lt"/>
            </a:endParaRPr>
          </a:p>
        </p:txBody>
      </p:sp>
      <p:sp>
        <p:nvSpPr>
          <p:cNvPr id="44" name="MH_Text_1"/>
          <p:cNvSpPr/>
          <p:nvPr>
            <p:custDataLst>
              <p:tags r:id="rId3"/>
            </p:custDataLst>
          </p:nvPr>
        </p:nvSpPr>
        <p:spPr>
          <a:xfrm>
            <a:off x="2816027" y="2882465"/>
            <a:ext cx="1702075" cy="290534"/>
          </a:xfrm>
          <a:prstGeom prst="rect">
            <a:avLst/>
          </a:prstGeom>
          <a:noFill/>
          <a:ln w="25400" cap="flat" cmpd="sng" algn="ctr">
            <a:noFill/>
            <a:prstDash val="solid"/>
          </a:ln>
          <a:effectLst/>
        </p:spPr>
        <p:txBody>
          <a:bodyPr wrap="square" lIns="119989" tIns="0" rIns="119989" bIns="0" rtlCol="0" anchor="t">
            <a:noAutofit/>
          </a:bodyPr>
          <a:lstStyle/>
          <a:p>
            <a:pPr algn="ctr">
              <a:lnSpc>
                <a:spcPct val="120000"/>
              </a:lnSpc>
            </a:pPr>
            <a:r>
              <a:rPr lang="zh-CN" altLang="en-US" dirty="0">
                <a:solidFill>
                  <a:srgbClr val="607616"/>
                </a:solidFill>
                <a:latin typeface="微软雅黑" pitchFamily="34" charset="-122"/>
                <a:ea typeface="微软雅黑" pitchFamily="34" charset="-122"/>
              </a:rPr>
              <a:t>以人为本</a:t>
            </a:r>
          </a:p>
        </p:txBody>
      </p:sp>
      <p:sp>
        <p:nvSpPr>
          <p:cNvPr id="45" name="MH_Text_1"/>
          <p:cNvSpPr/>
          <p:nvPr>
            <p:custDataLst>
              <p:tags r:id="rId4"/>
            </p:custDataLst>
          </p:nvPr>
        </p:nvSpPr>
        <p:spPr>
          <a:xfrm>
            <a:off x="2884341" y="3198547"/>
            <a:ext cx="1565446" cy="117340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8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cs typeface="+mn-ea"/>
                <a:sym typeface="+mn-lt"/>
              </a:rPr>
              <a:t>您的内容打在这里，或者通过复制您的文本后，在此框中选择粘贴，并选择只保留文字。</a:t>
            </a:r>
            <a:r>
              <a:rPr lang="zh-CN" altLang="en-US" sz="800" kern="0" dirty="0" smtClean="0">
                <a:solidFill>
                  <a:sysClr val="windowText" lastClr="000000">
                    <a:lumMod val="50000"/>
                    <a:lumOff val="50000"/>
                  </a:sysClr>
                </a:solidFill>
                <a:latin typeface="微软雅黑" pitchFamily="34" charset="-122"/>
                <a:ea typeface="微软雅黑" pitchFamily="34" charset="-122"/>
                <a:cs typeface="+mn-ea"/>
                <a:sym typeface="+mn-lt"/>
              </a:rPr>
              <a:t>您</a:t>
            </a:r>
            <a:r>
              <a:rPr lang="zh-CN" altLang="en-US" sz="800" kern="0" dirty="0">
                <a:solidFill>
                  <a:sysClr val="windowText" lastClr="000000">
                    <a:lumMod val="50000"/>
                    <a:lumOff val="50000"/>
                  </a:sysClr>
                </a:solidFill>
                <a:latin typeface="微软雅黑" pitchFamily="34" charset="-122"/>
                <a:ea typeface="微软雅黑" pitchFamily="34" charset="-122"/>
                <a:cs typeface="+mn-ea"/>
                <a:sym typeface="+mn-lt"/>
              </a:rPr>
              <a:t>的内容打在这里，或者通过复制您的文本后，在此框中选择粘贴，并选择只保留文字</a:t>
            </a:r>
            <a:r>
              <a:rPr lang="zh-CN" altLang="en-US" sz="800" kern="0" dirty="0" smtClean="0">
                <a:solidFill>
                  <a:sysClr val="windowText" lastClr="000000">
                    <a:lumMod val="50000"/>
                    <a:lumOff val="50000"/>
                  </a:sysClr>
                </a:solidFill>
                <a:latin typeface="微软雅黑" pitchFamily="34" charset="-122"/>
                <a:ea typeface="微软雅黑" pitchFamily="34" charset="-122"/>
                <a:cs typeface="+mn-ea"/>
                <a:sym typeface="+mn-lt"/>
              </a:rPr>
              <a:t>。</a:t>
            </a:r>
            <a:endParaRPr lang="en-US" altLang="zh-CN" sz="800" kern="0" dirty="0">
              <a:solidFill>
                <a:sysClr val="windowText" lastClr="000000">
                  <a:lumMod val="50000"/>
                  <a:lumOff val="50000"/>
                </a:sysClr>
              </a:solidFill>
              <a:latin typeface="微软雅黑" pitchFamily="34" charset="-122"/>
              <a:ea typeface="微软雅黑" pitchFamily="34" charset="-122"/>
              <a:cs typeface="+mn-ea"/>
              <a:sym typeface="+mn-lt"/>
            </a:endParaRPr>
          </a:p>
        </p:txBody>
      </p:sp>
      <p:sp>
        <p:nvSpPr>
          <p:cNvPr id="46" name="MH_Text_1"/>
          <p:cNvSpPr/>
          <p:nvPr>
            <p:custDataLst>
              <p:tags r:id="rId5"/>
            </p:custDataLst>
          </p:nvPr>
        </p:nvSpPr>
        <p:spPr>
          <a:xfrm>
            <a:off x="4597177" y="2882465"/>
            <a:ext cx="1702075" cy="290534"/>
          </a:xfrm>
          <a:prstGeom prst="rect">
            <a:avLst/>
          </a:prstGeom>
          <a:noFill/>
          <a:ln w="25400" cap="flat" cmpd="sng" algn="ctr">
            <a:noFill/>
            <a:prstDash val="solid"/>
          </a:ln>
          <a:effectLst/>
        </p:spPr>
        <p:txBody>
          <a:bodyPr wrap="square" lIns="119989" tIns="0" rIns="119989" bIns="0" rtlCol="0" anchor="t">
            <a:noAutofit/>
          </a:bodyPr>
          <a:lstStyle/>
          <a:p>
            <a:pPr algn="ctr">
              <a:lnSpc>
                <a:spcPct val="120000"/>
              </a:lnSpc>
            </a:pPr>
            <a:r>
              <a:rPr lang="zh-CN" altLang="en-US" dirty="0">
                <a:solidFill>
                  <a:srgbClr val="607616"/>
                </a:solidFill>
                <a:latin typeface="微软雅黑" pitchFamily="34" charset="-122"/>
                <a:ea typeface="微软雅黑" pitchFamily="34" charset="-122"/>
              </a:rPr>
              <a:t>勤奋务实</a:t>
            </a:r>
          </a:p>
        </p:txBody>
      </p:sp>
      <p:sp>
        <p:nvSpPr>
          <p:cNvPr id="47" name="MH_Text_1"/>
          <p:cNvSpPr/>
          <p:nvPr>
            <p:custDataLst>
              <p:tags r:id="rId6"/>
            </p:custDataLst>
          </p:nvPr>
        </p:nvSpPr>
        <p:spPr>
          <a:xfrm>
            <a:off x="4665491" y="3198547"/>
            <a:ext cx="1565446" cy="117340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8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cs typeface="+mn-ea"/>
                <a:sym typeface="+mn-lt"/>
              </a:rPr>
              <a:t>您的内容打在这里，或者通过复制您的文本后，在此框中选择粘贴，并选择只保留文字。</a:t>
            </a:r>
            <a:r>
              <a:rPr lang="zh-CN" altLang="en-US" sz="800" kern="0" dirty="0" smtClean="0">
                <a:solidFill>
                  <a:sysClr val="windowText" lastClr="000000">
                    <a:lumMod val="50000"/>
                    <a:lumOff val="50000"/>
                  </a:sysClr>
                </a:solidFill>
                <a:latin typeface="微软雅黑" pitchFamily="34" charset="-122"/>
                <a:ea typeface="微软雅黑" pitchFamily="34" charset="-122"/>
                <a:cs typeface="+mn-ea"/>
                <a:sym typeface="+mn-lt"/>
              </a:rPr>
              <a:t>您</a:t>
            </a:r>
            <a:r>
              <a:rPr lang="zh-CN" altLang="en-US" sz="800" kern="0" dirty="0">
                <a:solidFill>
                  <a:sysClr val="windowText" lastClr="000000">
                    <a:lumMod val="50000"/>
                    <a:lumOff val="50000"/>
                  </a:sysClr>
                </a:solidFill>
                <a:latin typeface="微软雅黑" pitchFamily="34" charset="-122"/>
                <a:ea typeface="微软雅黑" pitchFamily="34" charset="-122"/>
                <a:cs typeface="+mn-ea"/>
                <a:sym typeface="+mn-lt"/>
              </a:rPr>
              <a:t>的内容打在这里，或者通过复制您的文本后，在此框中选择粘贴，并选择只保留文字</a:t>
            </a:r>
            <a:r>
              <a:rPr lang="zh-CN" altLang="en-US" sz="800" kern="0" dirty="0" smtClean="0">
                <a:solidFill>
                  <a:sysClr val="windowText" lastClr="000000">
                    <a:lumMod val="50000"/>
                    <a:lumOff val="50000"/>
                  </a:sysClr>
                </a:solidFill>
                <a:latin typeface="微软雅黑" pitchFamily="34" charset="-122"/>
                <a:ea typeface="微软雅黑" pitchFamily="34" charset="-122"/>
                <a:cs typeface="+mn-ea"/>
                <a:sym typeface="+mn-lt"/>
              </a:rPr>
              <a:t>。</a:t>
            </a:r>
            <a:endParaRPr lang="en-US" altLang="zh-CN" sz="800" kern="0" dirty="0">
              <a:solidFill>
                <a:sysClr val="windowText" lastClr="000000">
                  <a:lumMod val="50000"/>
                  <a:lumOff val="50000"/>
                </a:sysClr>
              </a:solidFill>
              <a:latin typeface="微软雅黑" pitchFamily="34" charset="-122"/>
              <a:ea typeface="微软雅黑" pitchFamily="34" charset="-122"/>
              <a:cs typeface="+mn-ea"/>
              <a:sym typeface="+mn-lt"/>
            </a:endParaRPr>
          </a:p>
        </p:txBody>
      </p:sp>
      <p:sp>
        <p:nvSpPr>
          <p:cNvPr id="48" name="MH_Text_1"/>
          <p:cNvSpPr/>
          <p:nvPr>
            <p:custDataLst>
              <p:tags r:id="rId7"/>
            </p:custDataLst>
          </p:nvPr>
        </p:nvSpPr>
        <p:spPr>
          <a:xfrm>
            <a:off x="6372994" y="2882465"/>
            <a:ext cx="1702075" cy="290534"/>
          </a:xfrm>
          <a:prstGeom prst="rect">
            <a:avLst/>
          </a:prstGeom>
          <a:noFill/>
          <a:ln w="25400" cap="flat" cmpd="sng" algn="ctr">
            <a:noFill/>
            <a:prstDash val="solid"/>
          </a:ln>
          <a:effectLst/>
        </p:spPr>
        <p:txBody>
          <a:bodyPr wrap="square" lIns="119989" tIns="0" rIns="119989" bIns="0" rtlCol="0" anchor="t">
            <a:noAutofit/>
          </a:bodyPr>
          <a:lstStyle/>
          <a:p>
            <a:pPr algn="ctr">
              <a:lnSpc>
                <a:spcPct val="120000"/>
              </a:lnSpc>
            </a:pPr>
            <a:r>
              <a:rPr lang="zh-CN" altLang="en-US" dirty="0">
                <a:solidFill>
                  <a:srgbClr val="607616"/>
                </a:solidFill>
                <a:latin typeface="微软雅黑" pitchFamily="34" charset="-122"/>
                <a:ea typeface="微软雅黑" pitchFamily="34" charset="-122"/>
              </a:rPr>
              <a:t>团队合作</a:t>
            </a:r>
          </a:p>
        </p:txBody>
      </p:sp>
      <p:sp>
        <p:nvSpPr>
          <p:cNvPr id="49" name="MH_Text_1"/>
          <p:cNvSpPr/>
          <p:nvPr>
            <p:custDataLst>
              <p:tags r:id="rId8"/>
            </p:custDataLst>
          </p:nvPr>
        </p:nvSpPr>
        <p:spPr>
          <a:xfrm>
            <a:off x="6441308" y="3198547"/>
            <a:ext cx="1565446" cy="117340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8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cs typeface="+mn-ea"/>
                <a:sym typeface="+mn-lt"/>
              </a:rPr>
              <a:t>您的内容打在这里，或者通过复制您的文本后，在此框中选择粘贴，并选择只保留文字。</a:t>
            </a:r>
            <a:r>
              <a:rPr lang="zh-CN" altLang="en-US" sz="800" kern="0" dirty="0" smtClean="0">
                <a:solidFill>
                  <a:sysClr val="windowText" lastClr="000000">
                    <a:lumMod val="50000"/>
                    <a:lumOff val="50000"/>
                  </a:sysClr>
                </a:solidFill>
                <a:latin typeface="微软雅黑" pitchFamily="34" charset="-122"/>
                <a:ea typeface="微软雅黑" pitchFamily="34" charset="-122"/>
                <a:cs typeface="+mn-ea"/>
                <a:sym typeface="+mn-lt"/>
              </a:rPr>
              <a:t>您</a:t>
            </a:r>
            <a:r>
              <a:rPr lang="zh-CN" altLang="en-US" sz="800" kern="0" dirty="0">
                <a:solidFill>
                  <a:sysClr val="windowText" lastClr="000000">
                    <a:lumMod val="50000"/>
                    <a:lumOff val="50000"/>
                  </a:sysClr>
                </a:solidFill>
                <a:latin typeface="微软雅黑" pitchFamily="34" charset="-122"/>
                <a:ea typeface="微软雅黑" pitchFamily="34" charset="-122"/>
                <a:cs typeface="+mn-ea"/>
                <a:sym typeface="+mn-lt"/>
              </a:rPr>
              <a:t>的内容打在这里，或者通过复制您的文本后，在此框中选择粘贴，并选择只保留文字</a:t>
            </a:r>
            <a:r>
              <a:rPr lang="zh-CN" altLang="en-US" sz="800" kern="0" dirty="0" smtClean="0">
                <a:solidFill>
                  <a:sysClr val="windowText" lastClr="000000">
                    <a:lumMod val="50000"/>
                    <a:lumOff val="50000"/>
                  </a:sysClr>
                </a:solidFill>
                <a:latin typeface="微软雅黑" pitchFamily="34" charset="-122"/>
                <a:ea typeface="微软雅黑" pitchFamily="34" charset="-122"/>
                <a:cs typeface="+mn-ea"/>
                <a:sym typeface="+mn-lt"/>
              </a:rPr>
              <a:t>。</a:t>
            </a:r>
            <a:endParaRPr lang="en-US" altLang="zh-CN" sz="800" kern="0" dirty="0">
              <a:solidFill>
                <a:sysClr val="windowText" lastClr="000000">
                  <a:lumMod val="50000"/>
                  <a:lumOff val="50000"/>
                </a:sysClr>
              </a:solidFill>
              <a:latin typeface="微软雅黑" pitchFamily="34" charset="-122"/>
              <a:ea typeface="微软雅黑" pitchFamily="34" charset="-122"/>
              <a:cs typeface="+mn-ea"/>
              <a:sym typeface="+mn-lt"/>
            </a:endParaRPr>
          </a:p>
        </p:txBody>
      </p:sp>
      <p:sp>
        <p:nvSpPr>
          <p:cNvPr id="50"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232621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0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0-#ppt_h/2"/>
                                          </p:val>
                                        </p:tav>
                                        <p:tav tm="100000">
                                          <p:val>
                                            <p:strVal val="#ppt_y"/>
                                          </p:val>
                                        </p:tav>
                                      </p:tavLst>
                                    </p:anim>
                                  </p:childTnLst>
                                </p:cTn>
                              </p:par>
                            </p:childTnLst>
                          </p:cTn>
                        </p:par>
                        <p:par>
                          <p:cTn id="21" fill="hold">
                            <p:stCondLst>
                              <p:cond delay="1200"/>
                            </p:stCondLst>
                            <p:childTnLst>
                              <p:par>
                                <p:cTn id="22" presetID="47" presetClass="entr" presetSubtype="0"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750"/>
                                        <p:tgtEl>
                                          <p:spTgt spid="42"/>
                                        </p:tgtEl>
                                      </p:cBhvr>
                                    </p:animEffect>
                                    <p:anim calcmode="lin" valueType="num">
                                      <p:cBhvr>
                                        <p:cTn id="25" dur="750" fill="hold"/>
                                        <p:tgtEl>
                                          <p:spTgt spid="42"/>
                                        </p:tgtEl>
                                        <p:attrNameLst>
                                          <p:attrName>ppt_x</p:attrName>
                                        </p:attrNameLst>
                                      </p:cBhvr>
                                      <p:tavLst>
                                        <p:tav tm="0">
                                          <p:val>
                                            <p:strVal val="#ppt_x"/>
                                          </p:val>
                                        </p:tav>
                                        <p:tav tm="100000">
                                          <p:val>
                                            <p:strVal val="#ppt_x"/>
                                          </p:val>
                                        </p:tav>
                                      </p:tavLst>
                                    </p:anim>
                                    <p:anim calcmode="lin" valueType="num">
                                      <p:cBhvr>
                                        <p:cTn id="26" dur="750" fill="hold"/>
                                        <p:tgtEl>
                                          <p:spTgt spid="4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750"/>
                                        <p:tgtEl>
                                          <p:spTgt spid="43"/>
                                        </p:tgtEl>
                                      </p:cBhvr>
                                    </p:animEffect>
                                    <p:anim calcmode="lin" valueType="num">
                                      <p:cBhvr>
                                        <p:cTn id="30" dur="750" fill="hold"/>
                                        <p:tgtEl>
                                          <p:spTgt spid="43"/>
                                        </p:tgtEl>
                                        <p:attrNameLst>
                                          <p:attrName>ppt_x</p:attrName>
                                        </p:attrNameLst>
                                      </p:cBhvr>
                                      <p:tavLst>
                                        <p:tav tm="0">
                                          <p:val>
                                            <p:strVal val="#ppt_x"/>
                                          </p:val>
                                        </p:tav>
                                        <p:tav tm="100000">
                                          <p:val>
                                            <p:strVal val="#ppt_x"/>
                                          </p:val>
                                        </p:tav>
                                      </p:tavLst>
                                    </p:anim>
                                    <p:anim calcmode="lin" valueType="num">
                                      <p:cBhvr>
                                        <p:cTn id="31" dur="750" fill="hold"/>
                                        <p:tgtEl>
                                          <p:spTgt spid="4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750"/>
                                        <p:tgtEl>
                                          <p:spTgt spid="44"/>
                                        </p:tgtEl>
                                      </p:cBhvr>
                                    </p:animEffect>
                                    <p:anim calcmode="lin" valueType="num">
                                      <p:cBhvr>
                                        <p:cTn id="35" dur="750" fill="hold"/>
                                        <p:tgtEl>
                                          <p:spTgt spid="44"/>
                                        </p:tgtEl>
                                        <p:attrNameLst>
                                          <p:attrName>ppt_x</p:attrName>
                                        </p:attrNameLst>
                                      </p:cBhvr>
                                      <p:tavLst>
                                        <p:tav tm="0">
                                          <p:val>
                                            <p:strVal val="#ppt_x"/>
                                          </p:val>
                                        </p:tav>
                                        <p:tav tm="100000">
                                          <p:val>
                                            <p:strVal val="#ppt_x"/>
                                          </p:val>
                                        </p:tav>
                                      </p:tavLst>
                                    </p:anim>
                                    <p:anim calcmode="lin" valueType="num">
                                      <p:cBhvr>
                                        <p:cTn id="36" dur="750" fill="hold"/>
                                        <p:tgtEl>
                                          <p:spTgt spid="4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750"/>
                                        <p:tgtEl>
                                          <p:spTgt spid="45"/>
                                        </p:tgtEl>
                                      </p:cBhvr>
                                    </p:animEffect>
                                    <p:anim calcmode="lin" valueType="num">
                                      <p:cBhvr>
                                        <p:cTn id="40" dur="750" fill="hold"/>
                                        <p:tgtEl>
                                          <p:spTgt spid="45"/>
                                        </p:tgtEl>
                                        <p:attrNameLst>
                                          <p:attrName>ppt_x</p:attrName>
                                        </p:attrNameLst>
                                      </p:cBhvr>
                                      <p:tavLst>
                                        <p:tav tm="0">
                                          <p:val>
                                            <p:strVal val="#ppt_x"/>
                                          </p:val>
                                        </p:tav>
                                        <p:tav tm="100000">
                                          <p:val>
                                            <p:strVal val="#ppt_x"/>
                                          </p:val>
                                        </p:tav>
                                      </p:tavLst>
                                    </p:anim>
                                    <p:anim calcmode="lin" valueType="num">
                                      <p:cBhvr>
                                        <p:cTn id="41" dur="750" fill="hold"/>
                                        <p:tgtEl>
                                          <p:spTgt spid="45"/>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fade">
                                      <p:cBhvr>
                                        <p:cTn id="44" dur="750"/>
                                        <p:tgtEl>
                                          <p:spTgt spid="46"/>
                                        </p:tgtEl>
                                      </p:cBhvr>
                                    </p:animEffect>
                                    <p:anim calcmode="lin" valueType="num">
                                      <p:cBhvr>
                                        <p:cTn id="45" dur="750" fill="hold"/>
                                        <p:tgtEl>
                                          <p:spTgt spid="46"/>
                                        </p:tgtEl>
                                        <p:attrNameLst>
                                          <p:attrName>ppt_x</p:attrName>
                                        </p:attrNameLst>
                                      </p:cBhvr>
                                      <p:tavLst>
                                        <p:tav tm="0">
                                          <p:val>
                                            <p:strVal val="#ppt_x"/>
                                          </p:val>
                                        </p:tav>
                                        <p:tav tm="100000">
                                          <p:val>
                                            <p:strVal val="#ppt_x"/>
                                          </p:val>
                                        </p:tav>
                                      </p:tavLst>
                                    </p:anim>
                                    <p:anim calcmode="lin" valueType="num">
                                      <p:cBhvr>
                                        <p:cTn id="46" dur="750" fill="hold"/>
                                        <p:tgtEl>
                                          <p:spTgt spid="4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750"/>
                                        <p:tgtEl>
                                          <p:spTgt spid="47"/>
                                        </p:tgtEl>
                                      </p:cBhvr>
                                    </p:animEffect>
                                    <p:anim calcmode="lin" valueType="num">
                                      <p:cBhvr>
                                        <p:cTn id="50" dur="750" fill="hold"/>
                                        <p:tgtEl>
                                          <p:spTgt spid="47"/>
                                        </p:tgtEl>
                                        <p:attrNameLst>
                                          <p:attrName>ppt_x</p:attrName>
                                        </p:attrNameLst>
                                      </p:cBhvr>
                                      <p:tavLst>
                                        <p:tav tm="0">
                                          <p:val>
                                            <p:strVal val="#ppt_x"/>
                                          </p:val>
                                        </p:tav>
                                        <p:tav tm="100000">
                                          <p:val>
                                            <p:strVal val="#ppt_x"/>
                                          </p:val>
                                        </p:tav>
                                      </p:tavLst>
                                    </p:anim>
                                    <p:anim calcmode="lin" valueType="num">
                                      <p:cBhvr>
                                        <p:cTn id="51" dur="750" fill="hold"/>
                                        <p:tgtEl>
                                          <p:spTgt spid="47"/>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750"/>
                                        <p:tgtEl>
                                          <p:spTgt spid="48"/>
                                        </p:tgtEl>
                                      </p:cBhvr>
                                    </p:animEffect>
                                    <p:anim calcmode="lin" valueType="num">
                                      <p:cBhvr>
                                        <p:cTn id="55" dur="750" fill="hold"/>
                                        <p:tgtEl>
                                          <p:spTgt spid="48"/>
                                        </p:tgtEl>
                                        <p:attrNameLst>
                                          <p:attrName>ppt_x</p:attrName>
                                        </p:attrNameLst>
                                      </p:cBhvr>
                                      <p:tavLst>
                                        <p:tav tm="0">
                                          <p:val>
                                            <p:strVal val="#ppt_x"/>
                                          </p:val>
                                        </p:tav>
                                        <p:tav tm="100000">
                                          <p:val>
                                            <p:strVal val="#ppt_x"/>
                                          </p:val>
                                        </p:tav>
                                      </p:tavLst>
                                    </p:anim>
                                    <p:anim calcmode="lin" valueType="num">
                                      <p:cBhvr>
                                        <p:cTn id="56" dur="750" fill="hold"/>
                                        <p:tgtEl>
                                          <p:spTgt spid="48"/>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750"/>
                                        <p:tgtEl>
                                          <p:spTgt spid="49"/>
                                        </p:tgtEl>
                                      </p:cBhvr>
                                    </p:animEffect>
                                    <p:anim calcmode="lin" valueType="num">
                                      <p:cBhvr>
                                        <p:cTn id="60" dur="750" fill="hold"/>
                                        <p:tgtEl>
                                          <p:spTgt spid="49"/>
                                        </p:tgtEl>
                                        <p:attrNameLst>
                                          <p:attrName>ppt_x</p:attrName>
                                        </p:attrNameLst>
                                      </p:cBhvr>
                                      <p:tavLst>
                                        <p:tav tm="0">
                                          <p:val>
                                            <p:strVal val="#ppt_x"/>
                                          </p:val>
                                        </p:tav>
                                        <p:tav tm="100000">
                                          <p:val>
                                            <p:strVal val="#ppt_x"/>
                                          </p:val>
                                        </p:tav>
                                      </p:tavLst>
                                    </p:anim>
                                    <p:anim calcmode="lin" valueType="num">
                                      <p:cBhvr>
                                        <p:cTn id="61" dur="75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1070011" y="2251615"/>
            <a:ext cx="1341040" cy="1341040"/>
            <a:chOff x="1239336" y="2285480"/>
            <a:chExt cx="1341040" cy="1341040"/>
          </a:xfrm>
        </p:grpSpPr>
        <p:pic>
          <p:nvPicPr>
            <p:cNvPr id="53" name="图片 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9856" y="2338401"/>
              <a:ext cx="1260000" cy="1260000"/>
            </a:xfrm>
            <a:custGeom>
              <a:avLst/>
              <a:gdLst>
                <a:gd name="connsiteX0" fmla="*/ 670520 w 1341040"/>
                <a:gd name="connsiteY0" fmla="*/ 0 h 1341040"/>
                <a:gd name="connsiteX1" fmla="*/ 1341040 w 1341040"/>
                <a:gd name="connsiteY1" fmla="*/ 670520 h 1341040"/>
                <a:gd name="connsiteX2" fmla="*/ 670520 w 1341040"/>
                <a:gd name="connsiteY2" fmla="*/ 1341040 h 1341040"/>
                <a:gd name="connsiteX3" fmla="*/ 0 w 1341040"/>
                <a:gd name="connsiteY3" fmla="*/ 670520 h 1341040"/>
                <a:gd name="connsiteX4" fmla="*/ 670520 w 1341040"/>
                <a:gd name="connsiteY4" fmla="*/ 0 h 1341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040" h="1341040">
                  <a:moveTo>
                    <a:pt x="670520" y="0"/>
                  </a:moveTo>
                  <a:cubicBezTo>
                    <a:pt x="1040838" y="0"/>
                    <a:pt x="1341040" y="300202"/>
                    <a:pt x="1341040" y="670520"/>
                  </a:cubicBezTo>
                  <a:cubicBezTo>
                    <a:pt x="1341040" y="1040838"/>
                    <a:pt x="1040838" y="1341040"/>
                    <a:pt x="670520" y="1341040"/>
                  </a:cubicBezTo>
                  <a:cubicBezTo>
                    <a:pt x="300202" y="1341040"/>
                    <a:pt x="0" y="1040838"/>
                    <a:pt x="0" y="670520"/>
                  </a:cubicBezTo>
                  <a:cubicBezTo>
                    <a:pt x="0" y="300202"/>
                    <a:pt x="300202" y="0"/>
                    <a:pt x="670520" y="0"/>
                  </a:cubicBezTo>
                  <a:close/>
                </a:path>
              </a:pathLst>
            </a:custGeom>
            <a:blipFill>
              <a:blip r:embed="rId4"/>
              <a:stretch>
                <a:fillRect/>
              </a:stretch>
            </a:blipFill>
          </p:spPr>
        </p:pic>
        <p:sp>
          <p:nvSpPr>
            <p:cNvPr id="54" name="椭圆 53"/>
            <p:cNvSpPr/>
            <p:nvPr/>
          </p:nvSpPr>
          <p:spPr>
            <a:xfrm>
              <a:off x="1239336" y="2285480"/>
              <a:ext cx="1341040" cy="1341040"/>
            </a:xfrm>
            <a:prstGeom prst="ellipse">
              <a:avLst/>
            </a:prstGeom>
            <a:no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grpSp>
      <p:grpSp>
        <p:nvGrpSpPr>
          <p:cNvPr id="55" name="组合 54"/>
          <p:cNvGrpSpPr/>
          <p:nvPr/>
        </p:nvGrpSpPr>
        <p:grpSpPr>
          <a:xfrm>
            <a:off x="2714172" y="1788414"/>
            <a:ext cx="1341040" cy="1341040"/>
            <a:chOff x="2883497" y="1822279"/>
            <a:chExt cx="1341040" cy="1341040"/>
          </a:xfrm>
        </p:grpSpPr>
        <p:pic>
          <p:nvPicPr>
            <p:cNvPr id="56" name="图片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42132" y="1870152"/>
              <a:ext cx="1260000" cy="1260000"/>
            </a:xfrm>
            <a:custGeom>
              <a:avLst/>
              <a:gdLst>
                <a:gd name="connsiteX0" fmla="*/ 670520 w 1341040"/>
                <a:gd name="connsiteY0" fmla="*/ 0 h 1341040"/>
                <a:gd name="connsiteX1" fmla="*/ 1341040 w 1341040"/>
                <a:gd name="connsiteY1" fmla="*/ 670520 h 1341040"/>
                <a:gd name="connsiteX2" fmla="*/ 670520 w 1341040"/>
                <a:gd name="connsiteY2" fmla="*/ 1341040 h 1341040"/>
                <a:gd name="connsiteX3" fmla="*/ 0 w 1341040"/>
                <a:gd name="connsiteY3" fmla="*/ 670520 h 1341040"/>
                <a:gd name="connsiteX4" fmla="*/ 670520 w 1341040"/>
                <a:gd name="connsiteY4" fmla="*/ 0 h 1341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040" h="1341040">
                  <a:moveTo>
                    <a:pt x="670520" y="0"/>
                  </a:moveTo>
                  <a:cubicBezTo>
                    <a:pt x="1040838" y="0"/>
                    <a:pt x="1341040" y="300202"/>
                    <a:pt x="1341040" y="670520"/>
                  </a:cubicBezTo>
                  <a:cubicBezTo>
                    <a:pt x="1341040" y="1040838"/>
                    <a:pt x="1040838" y="1341040"/>
                    <a:pt x="670520" y="1341040"/>
                  </a:cubicBezTo>
                  <a:cubicBezTo>
                    <a:pt x="300202" y="1341040"/>
                    <a:pt x="0" y="1040838"/>
                    <a:pt x="0" y="670520"/>
                  </a:cubicBezTo>
                  <a:cubicBezTo>
                    <a:pt x="0" y="300202"/>
                    <a:pt x="300202" y="0"/>
                    <a:pt x="670520" y="0"/>
                  </a:cubicBezTo>
                  <a:close/>
                </a:path>
              </a:pathLst>
            </a:custGeom>
          </p:spPr>
        </p:pic>
        <p:sp>
          <p:nvSpPr>
            <p:cNvPr id="57" name="椭圆 56"/>
            <p:cNvSpPr/>
            <p:nvPr/>
          </p:nvSpPr>
          <p:spPr>
            <a:xfrm>
              <a:off x="2883497" y="1822279"/>
              <a:ext cx="1341040" cy="1341040"/>
            </a:xfrm>
            <a:prstGeom prst="ellipse">
              <a:avLst/>
            </a:prstGeom>
            <a:no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grpSp>
      <p:grpSp>
        <p:nvGrpSpPr>
          <p:cNvPr id="58" name="组合 57"/>
          <p:cNvGrpSpPr/>
          <p:nvPr/>
        </p:nvGrpSpPr>
        <p:grpSpPr>
          <a:xfrm>
            <a:off x="4295858" y="2251615"/>
            <a:ext cx="1341040" cy="1341040"/>
            <a:chOff x="4465183" y="2285480"/>
            <a:chExt cx="1341040" cy="1341040"/>
          </a:xfrm>
        </p:grpSpPr>
        <p:pic>
          <p:nvPicPr>
            <p:cNvPr id="59" name="图片 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10765" y="2364390"/>
              <a:ext cx="1260000" cy="1209550"/>
            </a:xfrm>
            <a:custGeom>
              <a:avLst/>
              <a:gdLst>
                <a:gd name="connsiteX0" fmla="*/ 670520 w 1341040"/>
                <a:gd name="connsiteY0" fmla="*/ 0 h 1341040"/>
                <a:gd name="connsiteX1" fmla="*/ 1341040 w 1341040"/>
                <a:gd name="connsiteY1" fmla="*/ 670520 h 1341040"/>
                <a:gd name="connsiteX2" fmla="*/ 670520 w 1341040"/>
                <a:gd name="connsiteY2" fmla="*/ 1341040 h 1341040"/>
                <a:gd name="connsiteX3" fmla="*/ 0 w 1341040"/>
                <a:gd name="connsiteY3" fmla="*/ 670520 h 1341040"/>
                <a:gd name="connsiteX4" fmla="*/ 670520 w 1341040"/>
                <a:gd name="connsiteY4" fmla="*/ 0 h 1341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040" h="1341040">
                  <a:moveTo>
                    <a:pt x="670520" y="0"/>
                  </a:moveTo>
                  <a:cubicBezTo>
                    <a:pt x="1040838" y="0"/>
                    <a:pt x="1341040" y="300202"/>
                    <a:pt x="1341040" y="670520"/>
                  </a:cubicBezTo>
                  <a:cubicBezTo>
                    <a:pt x="1341040" y="1040838"/>
                    <a:pt x="1040838" y="1341040"/>
                    <a:pt x="670520" y="1341040"/>
                  </a:cubicBezTo>
                  <a:cubicBezTo>
                    <a:pt x="300202" y="1341040"/>
                    <a:pt x="0" y="1040838"/>
                    <a:pt x="0" y="670520"/>
                  </a:cubicBezTo>
                  <a:cubicBezTo>
                    <a:pt x="0" y="300202"/>
                    <a:pt x="300202" y="0"/>
                    <a:pt x="670520" y="0"/>
                  </a:cubicBezTo>
                  <a:close/>
                </a:path>
              </a:pathLst>
            </a:custGeom>
          </p:spPr>
        </p:pic>
        <p:sp>
          <p:nvSpPr>
            <p:cNvPr id="60" name="椭圆 59"/>
            <p:cNvSpPr/>
            <p:nvPr/>
          </p:nvSpPr>
          <p:spPr>
            <a:xfrm>
              <a:off x="4465183" y="2285480"/>
              <a:ext cx="1341040" cy="1341040"/>
            </a:xfrm>
            <a:prstGeom prst="ellipse">
              <a:avLst/>
            </a:prstGeom>
            <a:no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grpSp>
      <p:grpSp>
        <p:nvGrpSpPr>
          <p:cNvPr id="61" name="组合 60"/>
          <p:cNvGrpSpPr/>
          <p:nvPr/>
        </p:nvGrpSpPr>
        <p:grpSpPr>
          <a:xfrm>
            <a:off x="5915667" y="1898550"/>
            <a:ext cx="2110681" cy="2110681"/>
            <a:chOff x="6084992" y="1932415"/>
            <a:chExt cx="2110681" cy="2110681"/>
          </a:xfrm>
        </p:grpSpPr>
        <p:pic>
          <p:nvPicPr>
            <p:cNvPr id="62" name="图片 6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95165" y="1987910"/>
              <a:ext cx="1893149" cy="1999690"/>
            </a:xfrm>
            <a:custGeom>
              <a:avLst/>
              <a:gdLst>
                <a:gd name="connsiteX0" fmla="*/ 1055341 w 2110682"/>
                <a:gd name="connsiteY0" fmla="*/ 0 h 2110682"/>
                <a:gd name="connsiteX1" fmla="*/ 2110682 w 2110682"/>
                <a:gd name="connsiteY1" fmla="*/ 1055341 h 2110682"/>
                <a:gd name="connsiteX2" fmla="*/ 1055341 w 2110682"/>
                <a:gd name="connsiteY2" fmla="*/ 2110682 h 2110682"/>
                <a:gd name="connsiteX3" fmla="*/ 0 w 2110682"/>
                <a:gd name="connsiteY3" fmla="*/ 1055341 h 2110682"/>
                <a:gd name="connsiteX4" fmla="*/ 1055341 w 2110682"/>
                <a:gd name="connsiteY4" fmla="*/ 0 h 2110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0682" h="2110682">
                  <a:moveTo>
                    <a:pt x="1055341" y="0"/>
                  </a:moveTo>
                  <a:cubicBezTo>
                    <a:pt x="1638190" y="0"/>
                    <a:pt x="2110682" y="472492"/>
                    <a:pt x="2110682" y="1055341"/>
                  </a:cubicBezTo>
                  <a:cubicBezTo>
                    <a:pt x="2110682" y="1638190"/>
                    <a:pt x="1638190" y="2110682"/>
                    <a:pt x="1055341" y="2110682"/>
                  </a:cubicBezTo>
                  <a:cubicBezTo>
                    <a:pt x="472492" y="2110682"/>
                    <a:pt x="0" y="1638190"/>
                    <a:pt x="0" y="1055341"/>
                  </a:cubicBezTo>
                  <a:cubicBezTo>
                    <a:pt x="0" y="472492"/>
                    <a:pt x="472492" y="0"/>
                    <a:pt x="1055341" y="0"/>
                  </a:cubicBezTo>
                  <a:close/>
                </a:path>
              </a:pathLst>
            </a:custGeom>
          </p:spPr>
        </p:pic>
        <p:sp>
          <p:nvSpPr>
            <p:cNvPr id="63" name="椭圆 62"/>
            <p:cNvSpPr/>
            <p:nvPr/>
          </p:nvSpPr>
          <p:spPr>
            <a:xfrm>
              <a:off x="6084992" y="1932415"/>
              <a:ext cx="2110681" cy="2110681"/>
            </a:xfrm>
            <a:prstGeom prst="ellipse">
              <a:avLst/>
            </a:prstGeom>
            <a:no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grpSp>
      <p:sp>
        <p:nvSpPr>
          <p:cNvPr id="64" name="任意多边形 63"/>
          <p:cNvSpPr/>
          <p:nvPr/>
        </p:nvSpPr>
        <p:spPr>
          <a:xfrm rot="516002">
            <a:off x="2865714" y="1586874"/>
            <a:ext cx="487635" cy="317847"/>
          </a:xfrm>
          <a:custGeom>
            <a:avLst/>
            <a:gdLst>
              <a:gd name="connsiteX0" fmla="*/ 0 w 1733550"/>
              <a:gd name="connsiteY0" fmla="*/ 0 h 19050"/>
              <a:gd name="connsiteX1" fmla="*/ 876300 w 1733550"/>
              <a:gd name="connsiteY1" fmla="*/ 0 h 19050"/>
              <a:gd name="connsiteX2" fmla="*/ 1733550 w 1733550"/>
              <a:gd name="connsiteY2" fmla="*/ 19050 h 19050"/>
              <a:gd name="connsiteX0" fmla="*/ 0 w 1733550"/>
              <a:gd name="connsiteY0" fmla="*/ 263610 h 282660"/>
              <a:gd name="connsiteX1" fmla="*/ 826873 w 1733550"/>
              <a:gd name="connsiteY1" fmla="*/ 0 h 282660"/>
              <a:gd name="connsiteX2" fmla="*/ 1733550 w 1733550"/>
              <a:gd name="connsiteY2" fmla="*/ 282660 h 282660"/>
              <a:gd name="connsiteX0" fmla="*/ 0 w 1733550"/>
              <a:gd name="connsiteY0" fmla="*/ 273432 h 292482"/>
              <a:gd name="connsiteX1" fmla="*/ 826873 w 1733550"/>
              <a:gd name="connsiteY1" fmla="*/ 9822 h 292482"/>
              <a:gd name="connsiteX2" fmla="*/ 1733550 w 1733550"/>
              <a:gd name="connsiteY2" fmla="*/ 292482 h 292482"/>
              <a:gd name="connsiteX0" fmla="*/ 0 w 1733550"/>
              <a:gd name="connsiteY0" fmla="*/ 273432 h 292482"/>
              <a:gd name="connsiteX1" fmla="*/ 826873 w 1733550"/>
              <a:gd name="connsiteY1" fmla="*/ 9822 h 292482"/>
              <a:gd name="connsiteX2" fmla="*/ 1733550 w 1733550"/>
              <a:gd name="connsiteY2" fmla="*/ 292482 h 292482"/>
              <a:gd name="connsiteX0" fmla="*/ 0 w 1733550"/>
              <a:gd name="connsiteY0" fmla="*/ 267630 h 286680"/>
              <a:gd name="connsiteX1" fmla="*/ 826873 w 1733550"/>
              <a:gd name="connsiteY1" fmla="*/ 4020 h 286680"/>
              <a:gd name="connsiteX2" fmla="*/ 1733550 w 1733550"/>
              <a:gd name="connsiteY2" fmla="*/ 286680 h 286680"/>
              <a:gd name="connsiteX0" fmla="*/ 0 w 1733550"/>
              <a:gd name="connsiteY0" fmla="*/ 264075 h 283125"/>
              <a:gd name="connsiteX1" fmla="*/ 826873 w 1733550"/>
              <a:gd name="connsiteY1" fmla="*/ 465 h 283125"/>
              <a:gd name="connsiteX2" fmla="*/ 1733550 w 1733550"/>
              <a:gd name="connsiteY2" fmla="*/ 283125 h 283125"/>
              <a:gd name="connsiteX0" fmla="*/ 0 w 1733550"/>
              <a:gd name="connsiteY0" fmla="*/ 264075 h 283125"/>
              <a:gd name="connsiteX1" fmla="*/ 826873 w 1733550"/>
              <a:gd name="connsiteY1" fmla="*/ 465 h 283125"/>
              <a:gd name="connsiteX2" fmla="*/ 1733550 w 1733550"/>
              <a:gd name="connsiteY2" fmla="*/ 283125 h 283125"/>
              <a:gd name="connsiteX0" fmla="*/ 0 w 1733550"/>
              <a:gd name="connsiteY0" fmla="*/ 264801 h 283851"/>
              <a:gd name="connsiteX1" fmla="*/ 826873 w 1733550"/>
              <a:gd name="connsiteY1" fmla="*/ 1191 h 283851"/>
              <a:gd name="connsiteX2" fmla="*/ 1733550 w 1733550"/>
              <a:gd name="connsiteY2" fmla="*/ 283851 h 283851"/>
              <a:gd name="connsiteX0" fmla="*/ 0 w 1733550"/>
              <a:gd name="connsiteY0" fmla="*/ 264526 h 283576"/>
              <a:gd name="connsiteX1" fmla="*/ 826873 w 1733550"/>
              <a:gd name="connsiteY1" fmla="*/ 916 h 283576"/>
              <a:gd name="connsiteX2" fmla="*/ 1733550 w 1733550"/>
              <a:gd name="connsiteY2" fmla="*/ 283576 h 283576"/>
              <a:gd name="connsiteX0" fmla="*/ 0 w 1733550"/>
              <a:gd name="connsiteY0" fmla="*/ 264526 h 283576"/>
              <a:gd name="connsiteX1" fmla="*/ 826873 w 1733550"/>
              <a:gd name="connsiteY1" fmla="*/ 916 h 283576"/>
              <a:gd name="connsiteX2" fmla="*/ 1733550 w 1733550"/>
              <a:gd name="connsiteY2" fmla="*/ 283576 h 283576"/>
              <a:gd name="connsiteX0" fmla="*/ 0 w 1733550"/>
              <a:gd name="connsiteY0" fmla="*/ 308098 h 327148"/>
              <a:gd name="connsiteX1" fmla="*/ 860806 w 1733550"/>
              <a:gd name="connsiteY1" fmla="*/ 639 h 327148"/>
              <a:gd name="connsiteX2" fmla="*/ 1733550 w 1733550"/>
              <a:gd name="connsiteY2" fmla="*/ 327148 h 327148"/>
              <a:gd name="connsiteX0" fmla="*/ 0 w 1733550"/>
              <a:gd name="connsiteY0" fmla="*/ 308098 h 327148"/>
              <a:gd name="connsiteX1" fmla="*/ 860806 w 1733550"/>
              <a:gd name="connsiteY1" fmla="*/ 639 h 327148"/>
              <a:gd name="connsiteX2" fmla="*/ 1733550 w 1733550"/>
              <a:gd name="connsiteY2" fmla="*/ 327148 h 327148"/>
              <a:gd name="connsiteX0" fmla="*/ 0 w 1733550"/>
              <a:gd name="connsiteY0" fmla="*/ 308098 h 327148"/>
              <a:gd name="connsiteX1" fmla="*/ 860806 w 1733550"/>
              <a:gd name="connsiteY1" fmla="*/ 639 h 327148"/>
              <a:gd name="connsiteX2" fmla="*/ 1733550 w 1733550"/>
              <a:gd name="connsiteY2" fmla="*/ 327148 h 327148"/>
              <a:gd name="connsiteX0" fmla="*/ 0 w 1733550"/>
              <a:gd name="connsiteY0" fmla="*/ 308098 h 327148"/>
              <a:gd name="connsiteX1" fmla="*/ 860806 w 1733550"/>
              <a:gd name="connsiteY1" fmla="*/ 639 h 327148"/>
              <a:gd name="connsiteX2" fmla="*/ 1733550 w 1733550"/>
              <a:gd name="connsiteY2" fmla="*/ 327148 h 327148"/>
              <a:gd name="connsiteX0" fmla="*/ 0 w 1341175"/>
              <a:gd name="connsiteY0" fmla="*/ 913418 h 913418"/>
              <a:gd name="connsiteX1" fmla="*/ 468431 w 1341175"/>
              <a:gd name="connsiteY1" fmla="*/ 121 h 913418"/>
              <a:gd name="connsiteX2" fmla="*/ 1341175 w 1341175"/>
              <a:gd name="connsiteY2" fmla="*/ 326630 h 913418"/>
              <a:gd name="connsiteX0" fmla="*/ 0 w 1341175"/>
              <a:gd name="connsiteY0" fmla="*/ 638331 h 638331"/>
              <a:gd name="connsiteX1" fmla="*/ 651539 w 1341175"/>
              <a:gd name="connsiteY1" fmla="*/ 128925 h 638331"/>
              <a:gd name="connsiteX2" fmla="*/ 1341175 w 1341175"/>
              <a:gd name="connsiteY2" fmla="*/ 51543 h 638331"/>
              <a:gd name="connsiteX0" fmla="*/ 0 w 1131909"/>
              <a:gd name="connsiteY0" fmla="*/ 811428 h 811428"/>
              <a:gd name="connsiteX1" fmla="*/ 442273 w 1131909"/>
              <a:gd name="connsiteY1" fmla="*/ 128925 h 811428"/>
              <a:gd name="connsiteX2" fmla="*/ 1131909 w 1131909"/>
              <a:gd name="connsiteY2" fmla="*/ 51543 h 811428"/>
              <a:gd name="connsiteX0" fmla="*/ 0 w 1131909"/>
              <a:gd name="connsiteY0" fmla="*/ 797119 h 797119"/>
              <a:gd name="connsiteX1" fmla="*/ 506036 w 1131909"/>
              <a:gd name="connsiteY1" fmla="*/ 244439 h 797119"/>
              <a:gd name="connsiteX2" fmla="*/ 1131909 w 1131909"/>
              <a:gd name="connsiteY2" fmla="*/ 37234 h 797119"/>
              <a:gd name="connsiteX0" fmla="*/ 0 w 1131909"/>
              <a:gd name="connsiteY0" fmla="*/ 824446 h 824446"/>
              <a:gd name="connsiteX1" fmla="*/ 506036 w 1131909"/>
              <a:gd name="connsiteY1" fmla="*/ 271766 h 824446"/>
              <a:gd name="connsiteX2" fmla="*/ 1131909 w 1131909"/>
              <a:gd name="connsiteY2" fmla="*/ 64561 h 824446"/>
              <a:gd name="connsiteX0" fmla="*/ 0 w 1131909"/>
              <a:gd name="connsiteY0" fmla="*/ 824446 h 824446"/>
              <a:gd name="connsiteX1" fmla="*/ 506036 w 1131909"/>
              <a:gd name="connsiteY1" fmla="*/ 271766 h 824446"/>
              <a:gd name="connsiteX2" fmla="*/ 1131909 w 1131909"/>
              <a:gd name="connsiteY2" fmla="*/ 64561 h 824446"/>
              <a:gd name="connsiteX0" fmla="*/ 0 w 867055"/>
              <a:gd name="connsiteY0" fmla="*/ 851494 h 851494"/>
              <a:gd name="connsiteX1" fmla="*/ 241182 w 867055"/>
              <a:gd name="connsiteY1" fmla="*/ 271766 h 851494"/>
              <a:gd name="connsiteX2" fmla="*/ 867055 w 867055"/>
              <a:gd name="connsiteY2" fmla="*/ 64561 h 851494"/>
              <a:gd name="connsiteX0" fmla="*/ 0 w 867055"/>
              <a:gd name="connsiteY0" fmla="*/ 851494 h 851494"/>
              <a:gd name="connsiteX1" fmla="*/ 241182 w 867055"/>
              <a:gd name="connsiteY1" fmla="*/ 271766 h 851494"/>
              <a:gd name="connsiteX2" fmla="*/ 867055 w 867055"/>
              <a:gd name="connsiteY2" fmla="*/ 64561 h 851494"/>
              <a:gd name="connsiteX0" fmla="*/ 0 w 950434"/>
              <a:gd name="connsiteY0" fmla="*/ 791687 h 791687"/>
              <a:gd name="connsiteX1" fmla="*/ 241182 w 950434"/>
              <a:gd name="connsiteY1" fmla="*/ 211959 h 791687"/>
              <a:gd name="connsiteX2" fmla="*/ 950434 w 950434"/>
              <a:gd name="connsiteY2" fmla="*/ 85892 h 791687"/>
              <a:gd name="connsiteX0" fmla="*/ 0 w 950434"/>
              <a:gd name="connsiteY0" fmla="*/ 758787 h 758787"/>
              <a:gd name="connsiteX1" fmla="*/ 241182 w 950434"/>
              <a:gd name="connsiteY1" fmla="*/ 179059 h 758787"/>
              <a:gd name="connsiteX2" fmla="*/ 950434 w 950434"/>
              <a:gd name="connsiteY2" fmla="*/ 52992 h 758787"/>
              <a:gd name="connsiteX0" fmla="*/ 0 w 950434"/>
              <a:gd name="connsiteY0" fmla="*/ 771949 h 771949"/>
              <a:gd name="connsiteX1" fmla="*/ 314750 w 950434"/>
              <a:gd name="connsiteY1" fmla="*/ 159767 h 771949"/>
              <a:gd name="connsiteX2" fmla="*/ 950434 w 950434"/>
              <a:gd name="connsiteY2" fmla="*/ 66154 h 771949"/>
              <a:gd name="connsiteX0" fmla="*/ 0 w 950434"/>
              <a:gd name="connsiteY0" fmla="*/ 740042 h 740042"/>
              <a:gd name="connsiteX1" fmla="*/ 314750 w 950434"/>
              <a:gd name="connsiteY1" fmla="*/ 127860 h 740042"/>
              <a:gd name="connsiteX2" fmla="*/ 950434 w 950434"/>
              <a:gd name="connsiteY2" fmla="*/ 34247 h 740042"/>
              <a:gd name="connsiteX0" fmla="*/ 0 w 950434"/>
              <a:gd name="connsiteY0" fmla="*/ 716183 h 716183"/>
              <a:gd name="connsiteX1" fmla="*/ 314750 w 950434"/>
              <a:gd name="connsiteY1" fmla="*/ 104001 h 716183"/>
              <a:gd name="connsiteX2" fmla="*/ 950434 w 950434"/>
              <a:gd name="connsiteY2" fmla="*/ 10388 h 716183"/>
              <a:gd name="connsiteX0" fmla="*/ 0 w 950434"/>
              <a:gd name="connsiteY0" fmla="*/ 711017 h 711017"/>
              <a:gd name="connsiteX1" fmla="*/ 353988 w 950434"/>
              <a:gd name="connsiteY1" fmla="*/ 142109 h 711017"/>
              <a:gd name="connsiteX2" fmla="*/ 950434 w 950434"/>
              <a:gd name="connsiteY2" fmla="*/ 5222 h 711017"/>
              <a:gd name="connsiteX0" fmla="*/ 0 w 950434"/>
              <a:gd name="connsiteY0" fmla="*/ 710379 h 710379"/>
              <a:gd name="connsiteX1" fmla="*/ 373606 w 950434"/>
              <a:gd name="connsiteY1" fmla="*/ 152291 h 710379"/>
              <a:gd name="connsiteX2" fmla="*/ 950434 w 950434"/>
              <a:gd name="connsiteY2" fmla="*/ 4584 h 710379"/>
              <a:gd name="connsiteX0" fmla="*/ 0 w 950434"/>
              <a:gd name="connsiteY0" fmla="*/ 710379 h 710379"/>
              <a:gd name="connsiteX1" fmla="*/ 373606 w 950434"/>
              <a:gd name="connsiteY1" fmla="*/ 152291 h 710379"/>
              <a:gd name="connsiteX2" fmla="*/ 950434 w 950434"/>
              <a:gd name="connsiteY2" fmla="*/ 4584 h 710379"/>
              <a:gd name="connsiteX0" fmla="*/ 0 w 950434"/>
              <a:gd name="connsiteY0" fmla="*/ 709277 h 709277"/>
              <a:gd name="connsiteX1" fmla="*/ 353988 w 950434"/>
              <a:gd name="connsiteY1" fmla="*/ 178235 h 709277"/>
              <a:gd name="connsiteX2" fmla="*/ 950434 w 950434"/>
              <a:gd name="connsiteY2" fmla="*/ 3482 h 709277"/>
              <a:gd name="connsiteX0" fmla="*/ 0 w 955338"/>
              <a:gd name="connsiteY0" fmla="*/ 746245 h 746245"/>
              <a:gd name="connsiteX1" fmla="*/ 353988 w 955338"/>
              <a:gd name="connsiteY1" fmla="*/ 215203 h 746245"/>
              <a:gd name="connsiteX2" fmla="*/ 955338 w 955338"/>
              <a:gd name="connsiteY2" fmla="*/ 2587 h 746245"/>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65295 h 765295"/>
              <a:gd name="connsiteX1" fmla="*/ 353988 w 955338"/>
              <a:gd name="connsiteY1" fmla="*/ 234253 h 765295"/>
              <a:gd name="connsiteX2" fmla="*/ 955338 w 955338"/>
              <a:gd name="connsiteY2" fmla="*/ 0 h 765295"/>
              <a:gd name="connsiteX0" fmla="*/ 0 w 955338"/>
              <a:gd name="connsiteY0" fmla="*/ 765295 h 765295"/>
              <a:gd name="connsiteX1" fmla="*/ 353988 w 955338"/>
              <a:gd name="connsiteY1" fmla="*/ 234253 h 765295"/>
              <a:gd name="connsiteX2" fmla="*/ 955338 w 955338"/>
              <a:gd name="connsiteY2" fmla="*/ 0 h 765295"/>
              <a:gd name="connsiteX0" fmla="*/ 0 w 955338"/>
              <a:gd name="connsiteY0" fmla="*/ 765295 h 765295"/>
              <a:gd name="connsiteX1" fmla="*/ 353988 w 955338"/>
              <a:gd name="connsiteY1" fmla="*/ 234253 h 765295"/>
              <a:gd name="connsiteX2" fmla="*/ 955338 w 955338"/>
              <a:gd name="connsiteY2" fmla="*/ 0 h 765295"/>
              <a:gd name="connsiteX0" fmla="*/ 0 w 955338"/>
              <a:gd name="connsiteY0" fmla="*/ 769436 h 769436"/>
              <a:gd name="connsiteX1" fmla="*/ 353988 w 955338"/>
              <a:gd name="connsiteY1" fmla="*/ 238394 h 769436"/>
              <a:gd name="connsiteX2" fmla="*/ 955338 w 955338"/>
              <a:gd name="connsiteY2" fmla="*/ 4141 h 769436"/>
              <a:gd name="connsiteX0" fmla="*/ 0 w 955338"/>
              <a:gd name="connsiteY0" fmla="*/ 765295 h 765295"/>
              <a:gd name="connsiteX1" fmla="*/ 353988 w 955338"/>
              <a:gd name="connsiteY1" fmla="*/ 234253 h 765295"/>
              <a:gd name="connsiteX2" fmla="*/ 955338 w 955338"/>
              <a:gd name="connsiteY2" fmla="*/ 0 h 765295"/>
              <a:gd name="connsiteX0" fmla="*/ 0 w 955338"/>
              <a:gd name="connsiteY0" fmla="*/ 765295 h 765295"/>
              <a:gd name="connsiteX1" fmla="*/ 353988 w 955338"/>
              <a:gd name="connsiteY1" fmla="*/ 234253 h 765295"/>
              <a:gd name="connsiteX2" fmla="*/ 955338 w 955338"/>
              <a:gd name="connsiteY2" fmla="*/ 0 h 765295"/>
              <a:gd name="connsiteX0" fmla="*/ 0 w 974957"/>
              <a:gd name="connsiteY0" fmla="*/ 749069 h 749069"/>
              <a:gd name="connsiteX1" fmla="*/ 353988 w 974957"/>
              <a:gd name="connsiteY1" fmla="*/ 218027 h 749069"/>
              <a:gd name="connsiteX2" fmla="*/ 974957 w 974957"/>
              <a:gd name="connsiteY2" fmla="*/ 0 h 749069"/>
              <a:gd name="connsiteX0" fmla="*/ 0 w 984767"/>
              <a:gd name="connsiteY0" fmla="*/ 722023 h 722023"/>
              <a:gd name="connsiteX1" fmla="*/ 363798 w 984767"/>
              <a:gd name="connsiteY1" fmla="*/ 218027 h 722023"/>
              <a:gd name="connsiteX2" fmla="*/ 984767 w 984767"/>
              <a:gd name="connsiteY2" fmla="*/ 0 h 722023"/>
              <a:gd name="connsiteX0" fmla="*/ 0 w 984767"/>
              <a:gd name="connsiteY0" fmla="*/ 722023 h 722023"/>
              <a:gd name="connsiteX1" fmla="*/ 363798 w 984767"/>
              <a:gd name="connsiteY1" fmla="*/ 218027 h 722023"/>
              <a:gd name="connsiteX2" fmla="*/ 984767 w 984767"/>
              <a:gd name="connsiteY2" fmla="*/ 0 h 722023"/>
              <a:gd name="connsiteX0" fmla="*/ 0 w 1004386"/>
              <a:gd name="connsiteY0" fmla="*/ 722023 h 722023"/>
              <a:gd name="connsiteX1" fmla="*/ 383417 w 1004386"/>
              <a:gd name="connsiteY1" fmla="*/ 218027 h 722023"/>
              <a:gd name="connsiteX2" fmla="*/ 1004386 w 1004386"/>
              <a:gd name="connsiteY2" fmla="*/ 0 h 722023"/>
              <a:gd name="connsiteX0" fmla="*/ 0 w 1004386"/>
              <a:gd name="connsiteY0" fmla="*/ 722023 h 722023"/>
              <a:gd name="connsiteX1" fmla="*/ 383417 w 1004386"/>
              <a:gd name="connsiteY1" fmla="*/ 218027 h 722023"/>
              <a:gd name="connsiteX2" fmla="*/ 1004386 w 1004386"/>
              <a:gd name="connsiteY2" fmla="*/ 0 h 722023"/>
            </a:gdLst>
            <a:ahLst/>
            <a:cxnLst>
              <a:cxn ang="0">
                <a:pos x="connsiteX0" y="connsiteY0"/>
              </a:cxn>
              <a:cxn ang="0">
                <a:pos x="connsiteX1" y="connsiteY1"/>
              </a:cxn>
              <a:cxn ang="0">
                <a:pos x="connsiteX2" y="connsiteY2"/>
              </a:cxn>
            </a:cxnLst>
            <a:rect l="l" t="t" r="r" b="b"/>
            <a:pathLst>
              <a:path w="1004386" h="722023">
                <a:moveTo>
                  <a:pt x="0" y="722023"/>
                </a:moveTo>
                <a:cubicBezTo>
                  <a:pt x="83962" y="513662"/>
                  <a:pt x="221793" y="342274"/>
                  <a:pt x="383417" y="218027"/>
                </a:cubicBezTo>
                <a:cubicBezTo>
                  <a:pt x="570245" y="70172"/>
                  <a:pt x="779441" y="21076"/>
                  <a:pt x="1004386" y="0"/>
                </a:cubicBezTo>
              </a:path>
            </a:pathLst>
          </a:custGeom>
          <a:noFill/>
          <a:ln w="19050" cap="flat" cmpd="sng" algn="ctr">
            <a:solidFill>
              <a:sysClr val="windowText" lastClr="000000">
                <a:lumMod val="50000"/>
                <a:lumOff val="50000"/>
              </a:sysClr>
            </a:solidFill>
            <a:prstDash val="sysDot"/>
            <a:headEnd type="none"/>
            <a:tailEnd type="arrow"/>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65" name="任意多边形 64"/>
          <p:cNvSpPr/>
          <p:nvPr/>
        </p:nvSpPr>
        <p:spPr>
          <a:xfrm rot="14156299">
            <a:off x="1207132" y="3503813"/>
            <a:ext cx="487635" cy="317847"/>
          </a:xfrm>
          <a:custGeom>
            <a:avLst/>
            <a:gdLst>
              <a:gd name="connsiteX0" fmla="*/ 0 w 1733550"/>
              <a:gd name="connsiteY0" fmla="*/ 0 h 19050"/>
              <a:gd name="connsiteX1" fmla="*/ 876300 w 1733550"/>
              <a:gd name="connsiteY1" fmla="*/ 0 h 19050"/>
              <a:gd name="connsiteX2" fmla="*/ 1733550 w 1733550"/>
              <a:gd name="connsiteY2" fmla="*/ 19050 h 19050"/>
              <a:gd name="connsiteX0" fmla="*/ 0 w 1733550"/>
              <a:gd name="connsiteY0" fmla="*/ 263610 h 282660"/>
              <a:gd name="connsiteX1" fmla="*/ 826873 w 1733550"/>
              <a:gd name="connsiteY1" fmla="*/ 0 h 282660"/>
              <a:gd name="connsiteX2" fmla="*/ 1733550 w 1733550"/>
              <a:gd name="connsiteY2" fmla="*/ 282660 h 282660"/>
              <a:gd name="connsiteX0" fmla="*/ 0 w 1733550"/>
              <a:gd name="connsiteY0" fmla="*/ 273432 h 292482"/>
              <a:gd name="connsiteX1" fmla="*/ 826873 w 1733550"/>
              <a:gd name="connsiteY1" fmla="*/ 9822 h 292482"/>
              <a:gd name="connsiteX2" fmla="*/ 1733550 w 1733550"/>
              <a:gd name="connsiteY2" fmla="*/ 292482 h 292482"/>
              <a:gd name="connsiteX0" fmla="*/ 0 w 1733550"/>
              <a:gd name="connsiteY0" fmla="*/ 273432 h 292482"/>
              <a:gd name="connsiteX1" fmla="*/ 826873 w 1733550"/>
              <a:gd name="connsiteY1" fmla="*/ 9822 h 292482"/>
              <a:gd name="connsiteX2" fmla="*/ 1733550 w 1733550"/>
              <a:gd name="connsiteY2" fmla="*/ 292482 h 292482"/>
              <a:gd name="connsiteX0" fmla="*/ 0 w 1733550"/>
              <a:gd name="connsiteY0" fmla="*/ 267630 h 286680"/>
              <a:gd name="connsiteX1" fmla="*/ 826873 w 1733550"/>
              <a:gd name="connsiteY1" fmla="*/ 4020 h 286680"/>
              <a:gd name="connsiteX2" fmla="*/ 1733550 w 1733550"/>
              <a:gd name="connsiteY2" fmla="*/ 286680 h 286680"/>
              <a:gd name="connsiteX0" fmla="*/ 0 w 1733550"/>
              <a:gd name="connsiteY0" fmla="*/ 264075 h 283125"/>
              <a:gd name="connsiteX1" fmla="*/ 826873 w 1733550"/>
              <a:gd name="connsiteY1" fmla="*/ 465 h 283125"/>
              <a:gd name="connsiteX2" fmla="*/ 1733550 w 1733550"/>
              <a:gd name="connsiteY2" fmla="*/ 283125 h 283125"/>
              <a:gd name="connsiteX0" fmla="*/ 0 w 1733550"/>
              <a:gd name="connsiteY0" fmla="*/ 264075 h 283125"/>
              <a:gd name="connsiteX1" fmla="*/ 826873 w 1733550"/>
              <a:gd name="connsiteY1" fmla="*/ 465 h 283125"/>
              <a:gd name="connsiteX2" fmla="*/ 1733550 w 1733550"/>
              <a:gd name="connsiteY2" fmla="*/ 283125 h 283125"/>
              <a:gd name="connsiteX0" fmla="*/ 0 w 1733550"/>
              <a:gd name="connsiteY0" fmla="*/ 264801 h 283851"/>
              <a:gd name="connsiteX1" fmla="*/ 826873 w 1733550"/>
              <a:gd name="connsiteY1" fmla="*/ 1191 h 283851"/>
              <a:gd name="connsiteX2" fmla="*/ 1733550 w 1733550"/>
              <a:gd name="connsiteY2" fmla="*/ 283851 h 283851"/>
              <a:gd name="connsiteX0" fmla="*/ 0 w 1733550"/>
              <a:gd name="connsiteY0" fmla="*/ 264526 h 283576"/>
              <a:gd name="connsiteX1" fmla="*/ 826873 w 1733550"/>
              <a:gd name="connsiteY1" fmla="*/ 916 h 283576"/>
              <a:gd name="connsiteX2" fmla="*/ 1733550 w 1733550"/>
              <a:gd name="connsiteY2" fmla="*/ 283576 h 283576"/>
              <a:gd name="connsiteX0" fmla="*/ 0 w 1733550"/>
              <a:gd name="connsiteY0" fmla="*/ 264526 h 283576"/>
              <a:gd name="connsiteX1" fmla="*/ 826873 w 1733550"/>
              <a:gd name="connsiteY1" fmla="*/ 916 h 283576"/>
              <a:gd name="connsiteX2" fmla="*/ 1733550 w 1733550"/>
              <a:gd name="connsiteY2" fmla="*/ 283576 h 283576"/>
              <a:gd name="connsiteX0" fmla="*/ 0 w 1733550"/>
              <a:gd name="connsiteY0" fmla="*/ 308098 h 327148"/>
              <a:gd name="connsiteX1" fmla="*/ 860806 w 1733550"/>
              <a:gd name="connsiteY1" fmla="*/ 639 h 327148"/>
              <a:gd name="connsiteX2" fmla="*/ 1733550 w 1733550"/>
              <a:gd name="connsiteY2" fmla="*/ 327148 h 327148"/>
              <a:gd name="connsiteX0" fmla="*/ 0 w 1733550"/>
              <a:gd name="connsiteY0" fmla="*/ 308098 h 327148"/>
              <a:gd name="connsiteX1" fmla="*/ 860806 w 1733550"/>
              <a:gd name="connsiteY1" fmla="*/ 639 h 327148"/>
              <a:gd name="connsiteX2" fmla="*/ 1733550 w 1733550"/>
              <a:gd name="connsiteY2" fmla="*/ 327148 h 327148"/>
              <a:gd name="connsiteX0" fmla="*/ 0 w 1733550"/>
              <a:gd name="connsiteY0" fmla="*/ 308098 h 327148"/>
              <a:gd name="connsiteX1" fmla="*/ 860806 w 1733550"/>
              <a:gd name="connsiteY1" fmla="*/ 639 h 327148"/>
              <a:gd name="connsiteX2" fmla="*/ 1733550 w 1733550"/>
              <a:gd name="connsiteY2" fmla="*/ 327148 h 327148"/>
              <a:gd name="connsiteX0" fmla="*/ 0 w 1733550"/>
              <a:gd name="connsiteY0" fmla="*/ 308098 h 327148"/>
              <a:gd name="connsiteX1" fmla="*/ 860806 w 1733550"/>
              <a:gd name="connsiteY1" fmla="*/ 639 h 327148"/>
              <a:gd name="connsiteX2" fmla="*/ 1733550 w 1733550"/>
              <a:gd name="connsiteY2" fmla="*/ 327148 h 327148"/>
              <a:gd name="connsiteX0" fmla="*/ 0 w 1341175"/>
              <a:gd name="connsiteY0" fmla="*/ 913418 h 913418"/>
              <a:gd name="connsiteX1" fmla="*/ 468431 w 1341175"/>
              <a:gd name="connsiteY1" fmla="*/ 121 h 913418"/>
              <a:gd name="connsiteX2" fmla="*/ 1341175 w 1341175"/>
              <a:gd name="connsiteY2" fmla="*/ 326630 h 913418"/>
              <a:gd name="connsiteX0" fmla="*/ 0 w 1341175"/>
              <a:gd name="connsiteY0" fmla="*/ 638331 h 638331"/>
              <a:gd name="connsiteX1" fmla="*/ 651539 w 1341175"/>
              <a:gd name="connsiteY1" fmla="*/ 128925 h 638331"/>
              <a:gd name="connsiteX2" fmla="*/ 1341175 w 1341175"/>
              <a:gd name="connsiteY2" fmla="*/ 51543 h 638331"/>
              <a:gd name="connsiteX0" fmla="*/ 0 w 1131909"/>
              <a:gd name="connsiteY0" fmla="*/ 811428 h 811428"/>
              <a:gd name="connsiteX1" fmla="*/ 442273 w 1131909"/>
              <a:gd name="connsiteY1" fmla="*/ 128925 h 811428"/>
              <a:gd name="connsiteX2" fmla="*/ 1131909 w 1131909"/>
              <a:gd name="connsiteY2" fmla="*/ 51543 h 811428"/>
              <a:gd name="connsiteX0" fmla="*/ 0 w 1131909"/>
              <a:gd name="connsiteY0" fmla="*/ 797119 h 797119"/>
              <a:gd name="connsiteX1" fmla="*/ 506036 w 1131909"/>
              <a:gd name="connsiteY1" fmla="*/ 244439 h 797119"/>
              <a:gd name="connsiteX2" fmla="*/ 1131909 w 1131909"/>
              <a:gd name="connsiteY2" fmla="*/ 37234 h 797119"/>
              <a:gd name="connsiteX0" fmla="*/ 0 w 1131909"/>
              <a:gd name="connsiteY0" fmla="*/ 824446 h 824446"/>
              <a:gd name="connsiteX1" fmla="*/ 506036 w 1131909"/>
              <a:gd name="connsiteY1" fmla="*/ 271766 h 824446"/>
              <a:gd name="connsiteX2" fmla="*/ 1131909 w 1131909"/>
              <a:gd name="connsiteY2" fmla="*/ 64561 h 824446"/>
              <a:gd name="connsiteX0" fmla="*/ 0 w 1131909"/>
              <a:gd name="connsiteY0" fmla="*/ 824446 h 824446"/>
              <a:gd name="connsiteX1" fmla="*/ 506036 w 1131909"/>
              <a:gd name="connsiteY1" fmla="*/ 271766 h 824446"/>
              <a:gd name="connsiteX2" fmla="*/ 1131909 w 1131909"/>
              <a:gd name="connsiteY2" fmla="*/ 64561 h 824446"/>
              <a:gd name="connsiteX0" fmla="*/ 0 w 867055"/>
              <a:gd name="connsiteY0" fmla="*/ 851494 h 851494"/>
              <a:gd name="connsiteX1" fmla="*/ 241182 w 867055"/>
              <a:gd name="connsiteY1" fmla="*/ 271766 h 851494"/>
              <a:gd name="connsiteX2" fmla="*/ 867055 w 867055"/>
              <a:gd name="connsiteY2" fmla="*/ 64561 h 851494"/>
              <a:gd name="connsiteX0" fmla="*/ 0 w 867055"/>
              <a:gd name="connsiteY0" fmla="*/ 851494 h 851494"/>
              <a:gd name="connsiteX1" fmla="*/ 241182 w 867055"/>
              <a:gd name="connsiteY1" fmla="*/ 271766 h 851494"/>
              <a:gd name="connsiteX2" fmla="*/ 867055 w 867055"/>
              <a:gd name="connsiteY2" fmla="*/ 64561 h 851494"/>
              <a:gd name="connsiteX0" fmla="*/ 0 w 950434"/>
              <a:gd name="connsiteY0" fmla="*/ 791687 h 791687"/>
              <a:gd name="connsiteX1" fmla="*/ 241182 w 950434"/>
              <a:gd name="connsiteY1" fmla="*/ 211959 h 791687"/>
              <a:gd name="connsiteX2" fmla="*/ 950434 w 950434"/>
              <a:gd name="connsiteY2" fmla="*/ 85892 h 791687"/>
              <a:gd name="connsiteX0" fmla="*/ 0 w 950434"/>
              <a:gd name="connsiteY0" fmla="*/ 758787 h 758787"/>
              <a:gd name="connsiteX1" fmla="*/ 241182 w 950434"/>
              <a:gd name="connsiteY1" fmla="*/ 179059 h 758787"/>
              <a:gd name="connsiteX2" fmla="*/ 950434 w 950434"/>
              <a:gd name="connsiteY2" fmla="*/ 52992 h 758787"/>
              <a:gd name="connsiteX0" fmla="*/ 0 w 950434"/>
              <a:gd name="connsiteY0" fmla="*/ 771949 h 771949"/>
              <a:gd name="connsiteX1" fmla="*/ 314750 w 950434"/>
              <a:gd name="connsiteY1" fmla="*/ 159767 h 771949"/>
              <a:gd name="connsiteX2" fmla="*/ 950434 w 950434"/>
              <a:gd name="connsiteY2" fmla="*/ 66154 h 771949"/>
              <a:gd name="connsiteX0" fmla="*/ 0 w 950434"/>
              <a:gd name="connsiteY0" fmla="*/ 740042 h 740042"/>
              <a:gd name="connsiteX1" fmla="*/ 314750 w 950434"/>
              <a:gd name="connsiteY1" fmla="*/ 127860 h 740042"/>
              <a:gd name="connsiteX2" fmla="*/ 950434 w 950434"/>
              <a:gd name="connsiteY2" fmla="*/ 34247 h 740042"/>
              <a:gd name="connsiteX0" fmla="*/ 0 w 950434"/>
              <a:gd name="connsiteY0" fmla="*/ 716183 h 716183"/>
              <a:gd name="connsiteX1" fmla="*/ 314750 w 950434"/>
              <a:gd name="connsiteY1" fmla="*/ 104001 h 716183"/>
              <a:gd name="connsiteX2" fmla="*/ 950434 w 950434"/>
              <a:gd name="connsiteY2" fmla="*/ 10388 h 716183"/>
              <a:gd name="connsiteX0" fmla="*/ 0 w 950434"/>
              <a:gd name="connsiteY0" fmla="*/ 711017 h 711017"/>
              <a:gd name="connsiteX1" fmla="*/ 353988 w 950434"/>
              <a:gd name="connsiteY1" fmla="*/ 142109 h 711017"/>
              <a:gd name="connsiteX2" fmla="*/ 950434 w 950434"/>
              <a:gd name="connsiteY2" fmla="*/ 5222 h 711017"/>
              <a:gd name="connsiteX0" fmla="*/ 0 w 950434"/>
              <a:gd name="connsiteY0" fmla="*/ 710379 h 710379"/>
              <a:gd name="connsiteX1" fmla="*/ 373606 w 950434"/>
              <a:gd name="connsiteY1" fmla="*/ 152291 h 710379"/>
              <a:gd name="connsiteX2" fmla="*/ 950434 w 950434"/>
              <a:gd name="connsiteY2" fmla="*/ 4584 h 710379"/>
              <a:gd name="connsiteX0" fmla="*/ 0 w 950434"/>
              <a:gd name="connsiteY0" fmla="*/ 710379 h 710379"/>
              <a:gd name="connsiteX1" fmla="*/ 373606 w 950434"/>
              <a:gd name="connsiteY1" fmla="*/ 152291 h 710379"/>
              <a:gd name="connsiteX2" fmla="*/ 950434 w 950434"/>
              <a:gd name="connsiteY2" fmla="*/ 4584 h 710379"/>
              <a:gd name="connsiteX0" fmla="*/ 0 w 950434"/>
              <a:gd name="connsiteY0" fmla="*/ 709277 h 709277"/>
              <a:gd name="connsiteX1" fmla="*/ 353988 w 950434"/>
              <a:gd name="connsiteY1" fmla="*/ 178235 h 709277"/>
              <a:gd name="connsiteX2" fmla="*/ 950434 w 950434"/>
              <a:gd name="connsiteY2" fmla="*/ 3482 h 709277"/>
              <a:gd name="connsiteX0" fmla="*/ 0 w 955338"/>
              <a:gd name="connsiteY0" fmla="*/ 746245 h 746245"/>
              <a:gd name="connsiteX1" fmla="*/ 353988 w 955338"/>
              <a:gd name="connsiteY1" fmla="*/ 215203 h 746245"/>
              <a:gd name="connsiteX2" fmla="*/ 955338 w 955338"/>
              <a:gd name="connsiteY2" fmla="*/ 2587 h 746245"/>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65295 h 765295"/>
              <a:gd name="connsiteX1" fmla="*/ 353988 w 955338"/>
              <a:gd name="connsiteY1" fmla="*/ 234253 h 765295"/>
              <a:gd name="connsiteX2" fmla="*/ 955338 w 955338"/>
              <a:gd name="connsiteY2" fmla="*/ 0 h 765295"/>
              <a:gd name="connsiteX0" fmla="*/ 0 w 955338"/>
              <a:gd name="connsiteY0" fmla="*/ 765295 h 765295"/>
              <a:gd name="connsiteX1" fmla="*/ 353988 w 955338"/>
              <a:gd name="connsiteY1" fmla="*/ 234253 h 765295"/>
              <a:gd name="connsiteX2" fmla="*/ 955338 w 955338"/>
              <a:gd name="connsiteY2" fmla="*/ 0 h 765295"/>
              <a:gd name="connsiteX0" fmla="*/ 0 w 955338"/>
              <a:gd name="connsiteY0" fmla="*/ 765295 h 765295"/>
              <a:gd name="connsiteX1" fmla="*/ 353988 w 955338"/>
              <a:gd name="connsiteY1" fmla="*/ 234253 h 765295"/>
              <a:gd name="connsiteX2" fmla="*/ 955338 w 955338"/>
              <a:gd name="connsiteY2" fmla="*/ 0 h 765295"/>
              <a:gd name="connsiteX0" fmla="*/ 0 w 955338"/>
              <a:gd name="connsiteY0" fmla="*/ 769436 h 769436"/>
              <a:gd name="connsiteX1" fmla="*/ 353988 w 955338"/>
              <a:gd name="connsiteY1" fmla="*/ 238394 h 769436"/>
              <a:gd name="connsiteX2" fmla="*/ 955338 w 955338"/>
              <a:gd name="connsiteY2" fmla="*/ 4141 h 769436"/>
              <a:gd name="connsiteX0" fmla="*/ 0 w 955338"/>
              <a:gd name="connsiteY0" fmla="*/ 765295 h 765295"/>
              <a:gd name="connsiteX1" fmla="*/ 353988 w 955338"/>
              <a:gd name="connsiteY1" fmla="*/ 234253 h 765295"/>
              <a:gd name="connsiteX2" fmla="*/ 955338 w 955338"/>
              <a:gd name="connsiteY2" fmla="*/ 0 h 765295"/>
              <a:gd name="connsiteX0" fmla="*/ 0 w 955338"/>
              <a:gd name="connsiteY0" fmla="*/ 765295 h 765295"/>
              <a:gd name="connsiteX1" fmla="*/ 353988 w 955338"/>
              <a:gd name="connsiteY1" fmla="*/ 234253 h 765295"/>
              <a:gd name="connsiteX2" fmla="*/ 955338 w 955338"/>
              <a:gd name="connsiteY2" fmla="*/ 0 h 765295"/>
              <a:gd name="connsiteX0" fmla="*/ 0 w 974957"/>
              <a:gd name="connsiteY0" fmla="*/ 749069 h 749069"/>
              <a:gd name="connsiteX1" fmla="*/ 353988 w 974957"/>
              <a:gd name="connsiteY1" fmla="*/ 218027 h 749069"/>
              <a:gd name="connsiteX2" fmla="*/ 974957 w 974957"/>
              <a:gd name="connsiteY2" fmla="*/ 0 h 749069"/>
              <a:gd name="connsiteX0" fmla="*/ 0 w 984767"/>
              <a:gd name="connsiteY0" fmla="*/ 722023 h 722023"/>
              <a:gd name="connsiteX1" fmla="*/ 363798 w 984767"/>
              <a:gd name="connsiteY1" fmla="*/ 218027 h 722023"/>
              <a:gd name="connsiteX2" fmla="*/ 984767 w 984767"/>
              <a:gd name="connsiteY2" fmla="*/ 0 h 722023"/>
              <a:gd name="connsiteX0" fmla="*/ 0 w 984767"/>
              <a:gd name="connsiteY0" fmla="*/ 722023 h 722023"/>
              <a:gd name="connsiteX1" fmla="*/ 363798 w 984767"/>
              <a:gd name="connsiteY1" fmla="*/ 218027 h 722023"/>
              <a:gd name="connsiteX2" fmla="*/ 984767 w 984767"/>
              <a:gd name="connsiteY2" fmla="*/ 0 h 722023"/>
              <a:gd name="connsiteX0" fmla="*/ 0 w 1004386"/>
              <a:gd name="connsiteY0" fmla="*/ 722023 h 722023"/>
              <a:gd name="connsiteX1" fmla="*/ 383417 w 1004386"/>
              <a:gd name="connsiteY1" fmla="*/ 218027 h 722023"/>
              <a:gd name="connsiteX2" fmla="*/ 1004386 w 1004386"/>
              <a:gd name="connsiteY2" fmla="*/ 0 h 722023"/>
              <a:gd name="connsiteX0" fmla="*/ 0 w 1004386"/>
              <a:gd name="connsiteY0" fmla="*/ 722023 h 722023"/>
              <a:gd name="connsiteX1" fmla="*/ 383417 w 1004386"/>
              <a:gd name="connsiteY1" fmla="*/ 218027 h 722023"/>
              <a:gd name="connsiteX2" fmla="*/ 1004386 w 1004386"/>
              <a:gd name="connsiteY2" fmla="*/ 0 h 722023"/>
            </a:gdLst>
            <a:ahLst/>
            <a:cxnLst>
              <a:cxn ang="0">
                <a:pos x="connsiteX0" y="connsiteY0"/>
              </a:cxn>
              <a:cxn ang="0">
                <a:pos x="connsiteX1" y="connsiteY1"/>
              </a:cxn>
              <a:cxn ang="0">
                <a:pos x="connsiteX2" y="connsiteY2"/>
              </a:cxn>
            </a:cxnLst>
            <a:rect l="l" t="t" r="r" b="b"/>
            <a:pathLst>
              <a:path w="1004386" h="722023">
                <a:moveTo>
                  <a:pt x="0" y="722023"/>
                </a:moveTo>
                <a:cubicBezTo>
                  <a:pt x="83962" y="513662"/>
                  <a:pt x="221793" y="342274"/>
                  <a:pt x="383417" y="218027"/>
                </a:cubicBezTo>
                <a:cubicBezTo>
                  <a:pt x="570245" y="70172"/>
                  <a:pt x="779441" y="21076"/>
                  <a:pt x="1004386" y="0"/>
                </a:cubicBezTo>
              </a:path>
            </a:pathLst>
          </a:custGeom>
          <a:noFill/>
          <a:ln w="19050" cap="flat" cmpd="sng" algn="ctr">
            <a:solidFill>
              <a:sysClr val="windowText" lastClr="000000">
                <a:lumMod val="50000"/>
                <a:lumOff val="50000"/>
              </a:sysClr>
            </a:solidFill>
            <a:prstDash val="sysDot"/>
            <a:headEnd type="none"/>
            <a:tailEnd type="arrow"/>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66" name="任意多边形 65"/>
          <p:cNvSpPr/>
          <p:nvPr/>
        </p:nvSpPr>
        <p:spPr>
          <a:xfrm rot="21284999" flipV="1">
            <a:off x="4392392" y="3461004"/>
            <a:ext cx="487635" cy="300895"/>
          </a:xfrm>
          <a:custGeom>
            <a:avLst/>
            <a:gdLst>
              <a:gd name="connsiteX0" fmla="*/ 0 w 1733550"/>
              <a:gd name="connsiteY0" fmla="*/ 0 h 19050"/>
              <a:gd name="connsiteX1" fmla="*/ 876300 w 1733550"/>
              <a:gd name="connsiteY1" fmla="*/ 0 h 19050"/>
              <a:gd name="connsiteX2" fmla="*/ 1733550 w 1733550"/>
              <a:gd name="connsiteY2" fmla="*/ 19050 h 19050"/>
              <a:gd name="connsiteX0" fmla="*/ 0 w 1733550"/>
              <a:gd name="connsiteY0" fmla="*/ 263610 h 282660"/>
              <a:gd name="connsiteX1" fmla="*/ 826873 w 1733550"/>
              <a:gd name="connsiteY1" fmla="*/ 0 h 282660"/>
              <a:gd name="connsiteX2" fmla="*/ 1733550 w 1733550"/>
              <a:gd name="connsiteY2" fmla="*/ 282660 h 282660"/>
              <a:gd name="connsiteX0" fmla="*/ 0 w 1733550"/>
              <a:gd name="connsiteY0" fmla="*/ 273432 h 292482"/>
              <a:gd name="connsiteX1" fmla="*/ 826873 w 1733550"/>
              <a:gd name="connsiteY1" fmla="*/ 9822 h 292482"/>
              <a:gd name="connsiteX2" fmla="*/ 1733550 w 1733550"/>
              <a:gd name="connsiteY2" fmla="*/ 292482 h 292482"/>
              <a:gd name="connsiteX0" fmla="*/ 0 w 1733550"/>
              <a:gd name="connsiteY0" fmla="*/ 273432 h 292482"/>
              <a:gd name="connsiteX1" fmla="*/ 826873 w 1733550"/>
              <a:gd name="connsiteY1" fmla="*/ 9822 h 292482"/>
              <a:gd name="connsiteX2" fmla="*/ 1733550 w 1733550"/>
              <a:gd name="connsiteY2" fmla="*/ 292482 h 292482"/>
              <a:gd name="connsiteX0" fmla="*/ 0 w 1733550"/>
              <a:gd name="connsiteY0" fmla="*/ 267630 h 286680"/>
              <a:gd name="connsiteX1" fmla="*/ 826873 w 1733550"/>
              <a:gd name="connsiteY1" fmla="*/ 4020 h 286680"/>
              <a:gd name="connsiteX2" fmla="*/ 1733550 w 1733550"/>
              <a:gd name="connsiteY2" fmla="*/ 286680 h 286680"/>
              <a:gd name="connsiteX0" fmla="*/ 0 w 1733550"/>
              <a:gd name="connsiteY0" fmla="*/ 264075 h 283125"/>
              <a:gd name="connsiteX1" fmla="*/ 826873 w 1733550"/>
              <a:gd name="connsiteY1" fmla="*/ 465 h 283125"/>
              <a:gd name="connsiteX2" fmla="*/ 1733550 w 1733550"/>
              <a:gd name="connsiteY2" fmla="*/ 283125 h 283125"/>
              <a:gd name="connsiteX0" fmla="*/ 0 w 1733550"/>
              <a:gd name="connsiteY0" fmla="*/ 264075 h 283125"/>
              <a:gd name="connsiteX1" fmla="*/ 826873 w 1733550"/>
              <a:gd name="connsiteY1" fmla="*/ 465 h 283125"/>
              <a:gd name="connsiteX2" fmla="*/ 1733550 w 1733550"/>
              <a:gd name="connsiteY2" fmla="*/ 283125 h 283125"/>
              <a:gd name="connsiteX0" fmla="*/ 0 w 1733550"/>
              <a:gd name="connsiteY0" fmla="*/ 264801 h 283851"/>
              <a:gd name="connsiteX1" fmla="*/ 826873 w 1733550"/>
              <a:gd name="connsiteY1" fmla="*/ 1191 h 283851"/>
              <a:gd name="connsiteX2" fmla="*/ 1733550 w 1733550"/>
              <a:gd name="connsiteY2" fmla="*/ 283851 h 283851"/>
              <a:gd name="connsiteX0" fmla="*/ 0 w 1733550"/>
              <a:gd name="connsiteY0" fmla="*/ 264526 h 283576"/>
              <a:gd name="connsiteX1" fmla="*/ 826873 w 1733550"/>
              <a:gd name="connsiteY1" fmla="*/ 916 h 283576"/>
              <a:gd name="connsiteX2" fmla="*/ 1733550 w 1733550"/>
              <a:gd name="connsiteY2" fmla="*/ 283576 h 283576"/>
              <a:gd name="connsiteX0" fmla="*/ 0 w 1733550"/>
              <a:gd name="connsiteY0" fmla="*/ 264526 h 283576"/>
              <a:gd name="connsiteX1" fmla="*/ 826873 w 1733550"/>
              <a:gd name="connsiteY1" fmla="*/ 916 h 283576"/>
              <a:gd name="connsiteX2" fmla="*/ 1733550 w 1733550"/>
              <a:gd name="connsiteY2" fmla="*/ 283576 h 283576"/>
              <a:gd name="connsiteX0" fmla="*/ 0 w 1733550"/>
              <a:gd name="connsiteY0" fmla="*/ 308098 h 327148"/>
              <a:gd name="connsiteX1" fmla="*/ 860806 w 1733550"/>
              <a:gd name="connsiteY1" fmla="*/ 639 h 327148"/>
              <a:gd name="connsiteX2" fmla="*/ 1733550 w 1733550"/>
              <a:gd name="connsiteY2" fmla="*/ 327148 h 327148"/>
              <a:gd name="connsiteX0" fmla="*/ 0 w 1733550"/>
              <a:gd name="connsiteY0" fmla="*/ 308098 h 327148"/>
              <a:gd name="connsiteX1" fmla="*/ 860806 w 1733550"/>
              <a:gd name="connsiteY1" fmla="*/ 639 h 327148"/>
              <a:gd name="connsiteX2" fmla="*/ 1733550 w 1733550"/>
              <a:gd name="connsiteY2" fmla="*/ 327148 h 327148"/>
              <a:gd name="connsiteX0" fmla="*/ 0 w 1733550"/>
              <a:gd name="connsiteY0" fmla="*/ 308098 h 327148"/>
              <a:gd name="connsiteX1" fmla="*/ 860806 w 1733550"/>
              <a:gd name="connsiteY1" fmla="*/ 639 h 327148"/>
              <a:gd name="connsiteX2" fmla="*/ 1733550 w 1733550"/>
              <a:gd name="connsiteY2" fmla="*/ 327148 h 327148"/>
              <a:gd name="connsiteX0" fmla="*/ 0 w 1733550"/>
              <a:gd name="connsiteY0" fmla="*/ 308098 h 327148"/>
              <a:gd name="connsiteX1" fmla="*/ 860806 w 1733550"/>
              <a:gd name="connsiteY1" fmla="*/ 639 h 327148"/>
              <a:gd name="connsiteX2" fmla="*/ 1733550 w 1733550"/>
              <a:gd name="connsiteY2" fmla="*/ 327148 h 327148"/>
              <a:gd name="connsiteX0" fmla="*/ 0 w 1341175"/>
              <a:gd name="connsiteY0" fmla="*/ 913418 h 913418"/>
              <a:gd name="connsiteX1" fmla="*/ 468431 w 1341175"/>
              <a:gd name="connsiteY1" fmla="*/ 121 h 913418"/>
              <a:gd name="connsiteX2" fmla="*/ 1341175 w 1341175"/>
              <a:gd name="connsiteY2" fmla="*/ 326630 h 913418"/>
              <a:gd name="connsiteX0" fmla="*/ 0 w 1341175"/>
              <a:gd name="connsiteY0" fmla="*/ 638331 h 638331"/>
              <a:gd name="connsiteX1" fmla="*/ 651539 w 1341175"/>
              <a:gd name="connsiteY1" fmla="*/ 128925 h 638331"/>
              <a:gd name="connsiteX2" fmla="*/ 1341175 w 1341175"/>
              <a:gd name="connsiteY2" fmla="*/ 51543 h 638331"/>
              <a:gd name="connsiteX0" fmla="*/ 0 w 1131909"/>
              <a:gd name="connsiteY0" fmla="*/ 811428 h 811428"/>
              <a:gd name="connsiteX1" fmla="*/ 442273 w 1131909"/>
              <a:gd name="connsiteY1" fmla="*/ 128925 h 811428"/>
              <a:gd name="connsiteX2" fmla="*/ 1131909 w 1131909"/>
              <a:gd name="connsiteY2" fmla="*/ 51543 h 811428"/>
              <a:gd name="connsiteX0" fmla="*/ 0 w 1131909"/>
              <a:gd name="connsiteY0" fmla="*/ 797119 h 797119"/>
              <a:gd name="connsiteX1" fmla="*/ 506036 w 1131909"/>
              <a:gd name="connsiteY1" fmla="*/ 244439 h 797119"/>
              <a:gd name="connsiteX2" fmla="*/ 1131909 w 1131909"/>
              <a:gd name="connsiteY2" fmla="*/ 37234 h 797119"/>
              <a:gd name="connsiteX0" fmla="*/ 0 w 1131909"/>
              <a:gd name="connsiteY0" fmla="*/ 824446 h 824446"/>
              <a:gd name="connsiteX1" fmla="*/ 506036 w 1131909"/>
              <a:gd name="connsiteY1" fmla="*/ 271766 h 824446"/>
              <a:gd name="connsiteX2" fmla="*/ 1131909 w 1131909"/>
              <a:gd name="connsiteY2" fmla="*/ 64561 h 824446"/>
              <a:gd name="connsiteX0" fmla="*/ 0 w 1131909"/>
              <a:gd name="connsiteY0" fmla="*/ 824446 h 824446"/>
              <a:gd name="connsiteX1" fmla="*/ 506036 w 1131909"/>
              <a:gd name="connsiteY1" fmla="*/ 271766 h 824446"/>
              <a:gd name="connsiteX2" fmla="*/ 1131909 w 1131909"/>
              <a:gd name="connsiteY2" fmla="*/ 64561 h 824446"/>
              <a:gd name="connsiteX0" fmla="*/ 0 w 867055"/>
              <a:gd name="connsiteY0" fmla="*/ 851494 h 851494"/>
              <a:gd name="connsiteX1" fmla="*/ 241182 w 867055"/>
              <a:gd name="connsiteY1" fmla="*/ 271766 h 851494"/>
              <a:gd name="connsiteX2" fmla="*/ 867055 w 867055"/>
              <a:gd name="connsiteY2" fmla="*/ 64561 h 851494"/>
              <a:gd name="connsiteX0" fmla="*/ 0 w 867055"/>
              <a:gd name="connsiteY0" fmla="*/ 851494 h 851494"/>
              <a:gd name="connsiteX1" fmla="*/ 241182 w 867055"/>
              <a:gd name="connsiteY1" fmla="*/ 271766 h 851494"/>
              <a:gd name="connsiteX2" fmla="*/ 867055 w 867055"/>
              <a:gd name="connsiteY2" fmla="*/ 64561 h 851494"/>
              <a:gd name="connsiteX0" fmla="*/ 0 w 950434"/>
              <a:gd name="connsiteY0" fmla="*/ 791687 h 791687"/>
              <a:gd name="connsiteX1" fmla="*/ 241182 w 950434"/>
              <a:gd name="connsiteY1" fmla="*/ 211959 h 791687"/>
              <a:gd name="connsiteX2" fmla="*/ 950434 w 950434"/>
              <a:gd name="connsiteY2" fmla="*/ 85892 h 791687"/>
              <a:gd name="connsiteX0" fmla="*/ 0 w 950434"/>
              <a:gd name="connsiteY0" fmla="*/ 758787 h 758787"/>
              <a:gd name="connsiteX1" fmla="*/ 241182 w 950434"/>
              <a:gd name="connsiteY1" fmla="*/ 179059 h 758787"/>
              <a:gd name="connsiteX2" fmla="*/ 950434 w 950434"/>
              <a:gd name="connsiteY2" fmla="*/ 52992 h 758787"/>
              <a:gd name="connsiteX0" fmla="*/ 0 w 950434"/>
              <a:gd name="connsiteY0" fmla="*/ 771949 h 771949"/>
              <a:gd name="connsiteX1" fmla="*/ 314750 w 950434"/>
              <a:gd name="connsiteY1" fmla="*/ 159767 h 771949"/>
              <a:gd name="connsiteX2" fmla="*/ 950434 w 950434"/>
              <a:gd name="connsiteY2" fmla="*/ 66154 h 771949"/>
              <a:gd name="connsiteX0" fmla="*/ 0 w 950434"/>
              <a:gd name="connsiteY0" fmla="*/ 740042 h 740042"/>
              <a:gd name="connsiteX1" fmla="*/ 314750 w 950434"/>
              <a:gd name="connsiteY1" fmla="*/ 127860 h 740042"/>
              <a:gd name="connsiteX2" fmla="*/ 950434 w 950434"/>
              <a:gd name="connsiteY2" fmla="*/ 34247 h 740042"/>
              <a:gd name="connsiteX0" fmla="*/ 0 w 950434"/>
              <a:gd name="connsiteY0" fmla="*/ 716183 h 716183"/>
              <a:gd name="connsiteX1" fmla="*/ 314750 w 950434"/>
              <a:gd name="connsiteY1" fmla="*/ 104001 h 716183"/>
              <a:gd name="connsiteX2" fmla="*/ 950434 w 950434"/>
              <a:gd name="connsiteY2" fmla="*/ 10388 h 716183"/>
              <a:gd name="connsiteX0" fmla="*/ 0 w 950434"/>
              <a:gd name="connsiteY0" fmla="*/ 711017 h 711017"/>
              <a:gd name="connsiteX1" fmla="*/ 353988 w 950434"/>
              <a:gd name="connsiteY1" fmla="*/ 142109 h 711017"/>
              <a:gd name="connsiteX2" fmla="*/ 950434 w 950434"/>
              <a:gd name="connsiteY2" fmla="*/ 5222 h 711017"/>
              <a:gd name="connsiteX0" fmla="*/ 0 w 950434"/>
              <a:gd name="connsiteY0" fmla="*/ 710379 h 710379"/>
              <a:gd name="connsiteX1" fmla="*/ 373606 w 950434"/>
              <a:gd name="connsiteY1" fmla="*/ 152291 h 710379"/>
              <a:gd name="connsiteX2" fmla="*/ 950434 w 950434"/>
              <a:gd name="connsiteY2" fmla="*/ 4584 h 710379"/>
              <a:gd name="connsiteX0" fmla="*/ 0 w 950434"/>
              <a:gd name="connsiteY0" fmla="*/ 710379 h 710379"/>
              <a:gd name="connsiteX1" fmla="*/ 373606 w 950434"/>
              <a:gd name="connsiteY1" fmla="*/ 152291 h 710379"/>
              <a:gd name="connsiteX2" fmla="*/ 950434 w 950434"/>
              <a:gd name="connsiteY2" fmla="*/ 4584 h 710379"/>
              <a:gd name="connsiteX0" fmla="*/ 0 w 950434"/>
              <a:gd name="connsiteY0" fmla="*/ 709277 h 709277"/>
              <a:gd name="connsiteX1" fmla="*/ 353988 w 950434"/>
              <a:gd name="connsiteY1" fmla="*/ 178235 h 709277"/>
              <a:gd name="connsiteX2" fmla="*/ 950434 w 950434"/>
              <a:gd name="connsiteY2" fmla="*/ 3482 h 709277"/>
              <a:gd name="connsiteX0" fmla="*/ 0 w 955338"/>
              <a:gd name="connsiteY0" fmla="*/ 746245 h 746245"/>
              <a:gd name="connsiteX1" fmla="*/ 353988 w 955338"/>
              <a:gd name="connsiteY1" fmla="*/ 215203 h 746245"/>
              <a:gd name="connsiteX2" fmla="*/ 955338 w 955338"/>
              <a:gd name="connsiteY2" fmla="*/ 2587 h 746245"/>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65295 h 765295"/>
              <a:gd name="connsiteX1" fmla="*/ 353988 w 955338"/>
              <a:gd name="connsiteY1" fmla="*/ 234253 h 765295"/>
              <a:gd name="connsiteX2" fmla="*/ 955338 w 955338"/>
              <a:gd name="connsiteY2" fmla="*/ 0 h 765295"/>
              <a:gd name="connsiteX0" fmla="*/ 0 w 955338"/>
              <a:gd name="connsiteY0" fmla="*/ 765295 h 765295"/>
              <a:gd name="connsiteX1" fmla="*/ 353988 w 955338"/>
              <a:gd name="connsiteY1" fmla="*/ 234253 h 765295"/>
              <a:gd name="connsiteX2" fmla="*/ 955338 w 955338"/>
              <a:gd name="connsiteY2" fmla="*/ 0 h 765295"/>
              <a:gd name="connsiteX0" fmla="*/ 0 w 955338"/>
              <a:gd name="connsiteY0" fmla="*/ 765295 h 765295"/>
              <a:gd name="connsiteX1" fmla="*/ 353988 w 955338"/>
              <a:gd name="connsiteY1" fmla="*/ 234253 h 765295"/>
              <a:gd name="connsiteX2" fmla="*/ 955338 w 955338"/>
              <a:gd name="connsiteY2" fmla="*/ 0 h 765295"/>
              <a:gd name="connsiteX0" fmla="*/ 0 w 955338"/>
              <a:gd name="connsiteY0" fmla="*/ 769436 h 769436"/>
              <a:gd name="connsiteX1" fmla="*/ 353988 w 955338"/>
              <a:gd name="connsiteY1" fmla="*/ 238394 h 769436"/>
              <a:gd name="connsiteX2" fmla="*/ 955338 w 955338"/>
              <a:gd name="connsiteY2" fmla="*/ 4141 h 769436"/>
              <a:gd name="connsiteX0" fmla="*/ 0 w 955338"/>
              <a:gd name="connsiteY0" fmla="*/ 765295 h 765295"/>
              <a:gd name="connsiteX1" fmla="*/ 353988 w 955338"/>
              <a:gd name="connsiteY1" fmla="*/ 234253 h 765295"/>
              <a:gd name="connsiteX2" fmla="*/ 955338 w 955338"/>
              <a:gd name="connsiteY2" fmla="*/ 0 h 765295"/>
              <a:gd name="connsiteX0" fmla="*/ 0 w 955338"/>
              <a:gd name="connsiteY0" fmla="*/ 765295 h 765295"/>
              <a:gd name="connsiteX1" fmla="*/ 353988 w 955338"/>
              <a:gd name="connsiteY1" fmla="*/ 234253 h 765295"/>
              <a:gd name="connsiteX2" fmla="*/ 955338 w 955338"/>
              <a:gd name="connsiteY2" fmla="*/ 0 h 765295"/>
              <a:gd name="connsiteX0" fmla="*/ 0 w 974957"/>
              <a:gd name="connsiteY0" fmla="*/ 749069 h 749069"/>
              <a:gd name="connsiteX1" fmla="*/ 353988 w 974957"/>
              <a:gd name="connsiteY1" fmla="*/ 218027 h 749069"/>
              <a:gd name="connsiteX2" fmla="*/ 974957 w 974957"/>
              <a:gd name="connsiteY2" fmla="*/ 0 h 749069"/>
              <a:gd name="connsiteX0" fmla="*/ 0 w 984767"/>
              <a:gd name="connsiteY0" fmla="*/ 722023 h 722023"/>
              <a:gd name="connsiteX1" fmla="*/ 363798 w 984767"/>
              <a:gd name="connsiteY1" fmla="*/ 218027 h 722023"/>
              <a:gd name="connsiteX2" fmla="*/ 984767 w 984767"/>
              <a:gd name="connsiteY2" fmla="*/ 0 h 722023"/>
              <a:gd name="connsiteX0" fmla="*/ 0 w 984767"/>
              <a:gd name="connsiteY0" fmla="*/ 722023 h 722023"/>
              <a:gd name="connsiteX1" fmla="*/ 363798 w 984767"/>
              <a:gd name="connsiteY1" fmla="*/ 218027 h 722023"/>
              <a:gd name="connsiteX2" fmla="*/ 984767 w 984767"/>
              <a:gd name="connsiteY2" fmla="*/ 0 h 722023"/>
              <a:gd name="connsiteX0" fmla="*/ 0 w 1004386"/>
              <a:gd name="connsiteY0" fmla="*/ 722023 h 722023"/>
              <a:gd name="connsiteX1" fmla="*/ 383417 w 1004386"/>
              <a:gd name="connsiteY1" fmla="*/ 218027 h 722023"/>
              <a:gd name="connsiteX2" fmla="*/ 1004386 w 1004386"/>
              <a:gd name="connsiteY2" fmla="*/ 0 h 722023"/>
              <a:gd name="connsiteX0" fmla="*/ 0 w 1004386"/>
              <a:gd name="connsiteY0" fmla="*/ 722023 h 722023"/>
              <a:gd name="connsiteX1" fmla="*/ 383417 w 1004386"/>
              <a:gd name="connsiteY1" fmla="*/ 218027 h 722023"/>
              <a:gd name="connsiteX2" fmla="*/ 1004386 w 1004386"/>
              <a:gd name="connsiteY2" fmla="*/ 0 h 722023"/>
            </a:gdLst>
            <a:ahLst/>
            <a:cxnLst>
              <a:cxn ang="0">
                <a:pos x="connsiteX0" y="connsiteY0"/>
              </a:cxn>
              <a:cxn ang="0">
                <a:pos x="connsiteX1" y="connsiteY1"/>
              </a:cxn>
              <a:cxn ang="0">
                <a:pos x="connsiteX2" y="connsiteY2"/>
              </a:cxn>
            </a:cxnLst>
            <a:rect l="l" t="t" r="r" b="b"/>
            <a:pathLst>
              <a:path w="1004386" h="722023">
                <a:moveTo>
                  <a:pt x="0" y="722023"/>
                </a:moveTo>
                <a:cubicBezTo>
                  <a:pt x="83962" y="513662"/>
                  <a:pt x="221793" y="342274"/>
                  <a:pt x="383417" y="218027"/>
                </a:cubicBezTo>
                <a:cubicBezTo>
                  <a:pt x="570245" y="70172"/>
                  <a:pt x="779441" y="21076"/>
                  <a:pt x="1004386" y="0"/>
                </a:cubicBezTo>
              </a:path>
            </a:pathLst>
          </a:custGeom>
          <a:noFill/>
          <a:ln w="19050" cap="flat" cmpd="sng" algn="ctr">
            <a:solidFill>
              <a:sysClr val="windowText" lastClr="000000">
                <a:lumMod val="50000"/>
                <a:lumOff val="50000"/>
              </a:sysClr>
            </a:solidFill>
            <a:prstDash val="sysDot"/>
            <a:headEnd type="none"/>
            <a:tailEnd type="arrow"/>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67" name="任意多边形 66"/>
          <p:cNvSpPr/>
          <p:nvPr/>
        </p:nvSpPr>
        <p:spPr>
          <a:xfrm rot="1098647">
            <a:off x="6310914" y="1667772"/>
            <a:ext cx="708108" cy="461554"/>
          </a:xfrm>
          <a:custGeom>
            <a:avLst/>
            <a:gdLst>
              <a:gd name="connsiteX0" fmla="*/ 0 w 1733550"/>
              <a:gd name="connsiteY0" fmla="*/ 0 h 19050"/>
              <a:gd name="connsiteX1" fmla="*/ 876300 w 1733550"/>
              <a:gd name="connsiteY1" fmla="*/ 0 h 19050"/>
              <a:gd name="connsiteX2" fmla="*/ 1733550 w 1733550"/>
              <a:gd name="connsiteY2" fmla="*/ 19050 h 19050"/>
              <a:gd name="connsiteX0" fmla="*/ 0 w 1733550"/>
              <a:gd name="connsiteY0" fmla="*/ 263610 h 282660"/>
              <a:gd name="connsiteX1" fmla="*/ 826873 w 1733550"/>
              <a:gd name="connsiteY1" fmla="*/ 0 h 282660"/>
              <a:gd name="connsiteX2" fmla="*/ 1733550 w 1733550"/>
              <a:gd name="connsiteY2" fmla="*/ 282660 h 282660"/>
              <a:gd name="connsiteX0" fmla="*/ 0 w 1733550"/>
              <a:gd name="connsiteY0" fmla="*/ 273432 h 292482"/>
              <a:gd name="connsiteX1" fmla="*/ 826873 w 1733550"/>
              <a:gd name="connsiteY1" fmla="*/ 9822 h 292482"/>
              <a:gd name="connsiteX2" fmla="*/ 1733550 w 1733550"/>
              <a:gd name="connsiteY2" fmla="*/ 292482 h 292482"/>
              <a:gd name="connsiteX0" fmla="*/ 0 w 1733550"/>
              <a:gd name="connsiteY0" fmla="*/ 273432 h 292482"/>
              <a:gd name="connsiteX1" fmla="*/ 826873 w 1733550"/>
              <a:gd name="connsiteY1" fmla="*/ 9822 h 292482"/>
              <a:gd name="connsiteX2" fmla="*/ 1733550 w 1733550"/>
              <a:gd name="connsiteY2" fmla="*/ 292482 h 292482"/>
              <a:gd name="connsiteX0" fmla="*/ 0 w 1733550"/>
              <a:gd name="connsiteY0" fmla="*/ 267630 h 286680"/>
              <a:gd name="connsiteX1" fmla="*/ 826873 w 1733550"/>
              <a:gd name="connsiteY1" fmla="*/ 4020 h 286680"/>
              <a:gd name="connsiteX2" fmla="*/ 1733550 w 1733550"/>
              <a:gd name="connsiteY2" fmla="*/ 286680 h 286680"/>
              <a:gd name="connsiteX0" fmla="*/ 0 w 1733550"/>
              <a:gd name="connsiteY0" fmla="*/ 264075 h 283125"/>
              <a:gd name="connsiteX1" fmla="*/ 826873 w 1733550"/>
              <a:gd name="connsiteY1" fmla="*/ 465 h 283125"/>
              <a:gd name="connsiteX2" fmla="*/ 1733550 w 1733550"/>
              <a:gd name="connsiteY2" fmla="*/ 283125 h 283125"/>
              <a:gd name="connsiteX0" fmla="*/ 0 w 1733550"/>
              <a:gd name="connsiteY0" fmla="*/ 264075 h 283125"/>
              <a:gd name="connsiteX1" fmla="*/ 826873 w 1733550"/>
              <a:gd name="connsiteY1" fmla="*/ 465 h 283125"/>
              <a:gd name="connsiteX2" fmla="*/ 1733550 w 1733550"/>
              <a:gd name="connsiteY2" fmla="*/ 283125 h 283125"/>
              <a:gd name="connsiteX0" fmla="*/ 0 w 1733550"/>
              <a:gd name="connsiteY0" fmla="*/ 264801 h 283851"/>
              <a:gd name="connsiteX1" fmla="*/ 826873 w 1733550"/>
              <a:gd name="connsiteY1" fmla="*/ 1191 h 283851"/>
              <a:gd name="connsiteX2" fmla="*/ 1733550 w 1733550"/>
              <a:gd name="connsiteY2" fmla="*/ 283851 h 283851"/>
              <a:gd name="connsiteX0" fmla="*/ 0 w 1733550"/>
              <a:gd name="connsiteY0" fmla="*/ 264526 h 283576"/>
              <a:gd name="connsiteX1" fmla="*/ 826873 w 1733550"/>
              <a:gd name="connsiteY1" fmla="*/ 916 h 283576"/>
              <a:gd name="connsiteX2" fmla="*/ 1733550 w 1733550"/>
              <a:gd name="connsiteY2" fmla="*/ 283576 h 283576"/>
              <a:gd name="connsiteX0" fmla="*/ 0 w 1733550"/>
              <a:gd name="connsiteY0" fmla="*/ 264526 h 283576"/>
              <a:gd name="connsiteX1" fmla="*/ 826873 w 1733550"/>
              <a:gd name="connsiteY1" fmla="*/ 916 h 283576"/>
              <a:gd name="connsiteX2" fmla="*/ 1733550 w 1733550"/>
              <a:gd name="connsiteY2" fmla="*/ 283576 h 283576"/>
              <a:gd name="connsiteX0" fmla="*/ 0 w 1733550"/>
              <a:gd name="connsiteY0" fmla="*/ 308098 h 327148"/>
              <a:gd name="connsiteX1" fmla="*/ 860806 w 1733550"/>
              <a:gd name="connsiteY1" fmla="*/ 639 h 327148"/>
              <a:gd name="connsiteX2" fmla="*/ 1733550 w 1733550"/>
              <a:gd name="connsiteY2" fmla="*/ 327148 h 327148"/>
              <a:gd name="connsiteX0" fmla="*/ 0 w 1733550"/>
              <a:gd name="connsiteY0" fmla="*/ 308098 h 327148"/>
              <a:gd name="connsiteX1" fmla="*/ 860806 w 1733550"/>
              <a:gd name="connsiteY1" fmla="*/ 639 h 327148"/>
              <a:gd name="connsiteX2" fmla="*/ 1733550 w 1733550"/>
              <a:gd name="connsiteY2" fmla="*/ 327148 h 327148"/>
              <a:gd name="connsiteX0" fmla="*/ 0 w 1733550"/>
              <a:gd name="connsiteY0" fmla="*/ 308098 h 327148"/>
              <a:gd name="connsiteX1" fmla="*/ 860806 w 1733550"/>
              <a:gd name="connsiteY1" fmla="*/ 639 h 327148"/>
              <a:gd name="connsiteX2" fmla="*/ 1733550 w 1733550"/>
              <a:gd name="connsiteY2" fmla="*/ 327148 h 327148"/>
              <a:gd name="connsiteX0" fmla="*/ 0 w 1733550"/>
              <a:gd name="connsiteY0" fmla="*/ 308098 h 327148"/>
              <a:gd name="connsiteX1" fmla="*/ 860806 w 1733550"/>
              <a:gd name="connsiteY1" fmla="*/ 639 h 327148"/>
              <a:gd name="connsiteX2" fmla="*/ 1733550 w 1733550"/>
              <a:gd name="connsiteY2" fmla="*/ 327148 h 327148"/>
              <a:gd name="connsiteX0" fmla="*/ 0 w 1341175"/>
              <a:gd name="connsiteY0" fmla="*/ 913418 h 913418"/>
              <a:gd name="connsiteX1" fmla="*/ 468431 w 1341175"/>
              <a:gd name="connsiteY1" fmla="*/ 121 h 913418"/>
              <a:gd name="connsiteX2" fmla="*/ 1341175 w 1341175"/>
              <a:gd name="connsiteY2" fmla="*/ 326630 h 913418"/>
              <a:gd name="connsiteX0" fmla="*/ 0 w 1341175"/>
              <a:gd name="connsiteY0" fmla="*/ 638331 h 638331"/>
              <a:gd name="connsiteX1" fmla="*/ 651539 w 1341175"/>
              <a:gd name="connsiteY1" fmla="*/ 128925 h 638331"/>
              <a:gd name="connsiteX2" fmla="*/ 1341175 w 1341175"/>
              <a:gd name="connsiteY2" fmla="*/ 51543 h 638331"/>
              <a:gd name="connsiteX0" fmla="*/ 0 w 1131909"/>
              <a:gd name="connsiteY0" fmla="*/ 811428 h 811428"/>
              <a:gd name="connsiteX1" fmla="*/ 442273 w 1131909"/>
              <a:gd name="connsiteY1" fmla="*/ 128925 h 811428"/>
              <a:gd name="connsiteX2" fmla="*/ 1131909 w 1131909"/>
              <a:gd name="connsiteY2" fmla="*/ 51543 h 811428"/>
              <a:gd name="connsiteX0" fmla="*/ 0 w 1131909"/>
              <a:gd name="connsiteY0" fmla="*/ 797119 h 797119"/>
              <a:gd name="connsiteX1" fmla="*/ 506036 w 1131909"/>
              <a:gd name="connsiteY1" fmla="*/ 244439 h 797119"/>
              <a:gd name="connsiteX2" fmla="*/ 1131909 w 1131909"/>
              <a:gd name="connsiteY2" fmla="*/ 37234 h 797119"/>
              <a:gd name="connsiteX0" fmla="*/ 0 w 1131909"/>
              <a:gd name="connsiteY0" fmla="*/ 824446 h 824446"/>
              <a:gd name="connsiteX1" fmla="*/ 506036 w 1131909"/>
              <a:gd name="connsiteY1" fmla="*/ 271766 h 824446"/>
              <a:gd name="connsiteX2" fmla="*/ 1131909 w 1131909"/>
              <a:gd name="connsiteY2" fmla="*/ 64561 h 824446"/>
              <a:gd name="connsiteX0" fmla="*/ 0 w 1131909"/>
              <a:gd name="connsiteY0" fmla="*/ 824446 h 824446"/>
              <a:gd name="connsiteX1" fmla="*/ 506036 w 1131909"/>
              <a:gd name="connsiteY1" fmla="*/ 271766 h 824446"/>
              <a:gd name="connsiteX2" fmla="*/ 1131909 w 1131909"/>
              <a:gd name="connsiteY2" fmla="*/ 64561 h 824446"/>
              <a:gd name="connsiteX0" fmla="*/ 0 w 867055"/>
              <a:gd name="connsiteY0" fmla="*/ 851494 h 851494"/>
              <a:gd name="connsiteX1" fmla="*/ 241182 w 867055"/>
              <a:gd name="connsiteY1" fmla="*/ 271766 h 851494"/>
              <a:gd name="connsiteX2" fmla="*/ 867055 w 867055"/>
              <a:gd name="connsiteY2" fmla="*/ 64561 h 851494"/>
              <a:gd name="connsiteX0" fmla="*/ 0 w 867055"/>
              <a:gd name="connsiteY0" fmla="*/ 851494 h 851494"/>
              <a:gd name="connsiteX1" fmla="*/ 241182 w 867055"/>
              <a:gd name="connsiteY1" fmla="*/ 271766 h 851494"/>
              <a:gd name="connsiteX2" fmla="*/ 867055 w 867055"/>
              <a:gd name="connsiteY2" fmla="*/ 64561 h 851494"/>
              <a:gd name="connsiteX0" fmla="*/ 0 w 950434"/>
              <a:gd name="connsiteY0" fmla="*/ 791687 h 791687"/>
              <a:gd name="connsiteX1" fmla="*/ 241182 w 950434"/>
              <a:gd name="connsiteY1" fmla="*/ 211959 h 791687"/>
              <a:gd name="connsiteX2" fmla="*/ 950434 w 950434"/>
              <a:gd name="connsiteY2" fmla="*/ 85892 h 791687"/>
              <a:gd name="connsiteX0" fmla="*/ 0 w 950434"/>
              <a:gd name="connsiteY0" fmla="*/ 758787 h 758787"/>
              <a:gd name="connsiteX1" fmla="*/ 241182 w 950434"/>
              <a:gd name="connsiteY1" fmla="*/ 179059 h 758787"/>
              <a:gd name="connsiteX2" fmla="*/ 950434 w 950434"/>
              <a:gd name="connsiteY2" fmla="*/ 52992 h 758787"/>
              <a:gd name="connsiteX0" fmla="*/ 0 w 950434"/>
              <a:gd name="connsiteY0" fmla="*/ 771949 h 771949"/>
              <a:gd name="connsiteX1" fmla="*/ 314750 w 950434"/>
              <a:gd name="connsiteY1" fmla="*/ 159767 h 771949"/>
              <a:gd name="connsiteX2" fmla="*/ 950434 w 950434"/>
              <a:gd name="connsiteY2" fmla="*/ 66154 h 771949"/>
              <a:gd name="connsiteX0" fmla="*/ 0 w 950434"/>
              <a:gd name="connsiteY0" fmla="*/ 740042 h 740042"/>
              <a:gd name="connsiteX1" fmla="*/ 314750 w 950434"/>
              <a:gd name="connsiteY1" fmla="*/ 127860 h 740042"/>
              <a:gd name="connsiteX2" fmla="*/ 950434 w 950434"/>
              <a:gd name="connsiteY2" fmla="*/ 34247 h 740042"/>
              <a:gd name="connsiteX0" fmla="*/ 0 w 950434"/>
              <a:gd name="connsiteY0" fmla="*/ 716183 h 716183"/>
              <a:gd name="connsiteX1" fmla="*/ 314750 w 950434"/>
              <a:gd name="connsiteY1" fmla="*/ 104001 h 716183"/>
              <a:gd name="connsiteX2" fmla="*/ 950434 w 950434"/>
              <a:gd name="connsiteY2" fmla="*/ 10388 h 716183"/>
              <a:gd name="connsiteX0" fmla="*/ 0 w 950434"/>
              <a:gd name="connsiteY0" fmla="*/ 711017 h 711017"/>
              <a:gd name="connsiteX1" fmla="*/ 353988 w 950434"/>
              <a:gd name="connsiteY1" fmla="*/ 142109 h 711017"/>
              <a:gd name="connsiteX2" fmla="*/ 950434 w 950434"/>
              <a:gd name="connsiteY2" fmla="*/ 5222 h 711017"/>
              <a:gd name="connsiteX0" fmla="*/ 0 w 950434"/>
              <a:gd name="connsiteY0" fmla="*/ 710379 h 710379"/>
              <a:gd name="connsiteX1" fmla="*/ 373606 w 950434"/>
              <a:gd name="connsiteY1" fmla="*/ 152291 h 710379"/>
              <a:gd name="connsiteX2" fmla="*/ 950434 w 950434"/>
              <a:gd name="connsiteY2" fmla="*/ 4584 h 710379"/>
              <a:gd name="connsiteX0" fmla="*/ 0 w 950434"/>
              <a:gd name="connsiteY0" fmla="*/ 710379 h 710379"/>
              <a:gd name="connsiteX1" fmla="*/ 373606 w 950434"/>
              <a:gd name="connsiteY1" fmla="*/ 152291 h 710379"/>
              <a:gd name="connsiteX2" fmla="*/ 950434 w 950434"/>
              <a:gd name="connsiteY2" fmla="*/ 4584 h 710379"/>
              <a:gd name="connsiteX0" fmla="*/ 0 w 950434"/>
              <a:gd name="connsiteY0" fmla="*/ 709277 h 709277"/>
              <a:gd name="connsiteX1" fmla="*/ 353988 w 950434"/>
              <a:gd name="connsiteY1" fmla="*/ 178235 h 709277"/>
              <a:gd name="connsiteX2" fmla="*/ 950434 w 950434"/>
              <a:gd name="connsiteY2" fmla="*/ 3482 h 709277"/>
              <a:gd name="connsiteX0" fmla="*/ 0 w 955338"/>
              <a:gd name="connsiteY0" fmla="*/ 746245 h 746245"/>
              <a:gd name="connsiteX1" fmla="*/ 353988 w 955338"/>
              <a:gd name="connsiteY1" fmla="*/ 215203 h 746245"/>
              <a:gd name="connsiteX2" fmla="*/ 955338 w 955338"/>
              <a:gd name="connsiteY2" fmla="*/ 2587 h 746245"/>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43658 h 743658"/>
              <a:gd name="connsiteX1" fmla="*/ 353988 w 955338"/>
              <a:gd name="connsiteY1" fmla="*/ 212616 h 743658"/>
              <a:gd name="connsiteX2" fmla="*/ 955338 w 955338"/>
              <a:gd name="connsiteY2" fmla="*/ 0 h 743658"/>
              <a:gd name="connsiteX0" fmla="*/ 0 w 955338"/>
              <a:gd name="connsiteY0" fmla="*/ 765295 h 765295"/>
              <a:gd name="connsiteX1" fmla="*/ 353988 w 955338"/>
              <a:gd name="connsiteY1" fmla="*/ 234253 h 765295"/>
              <a:gd name="connsiteX2" fmla="*/ 955338 w 955338"/>
              <a:gd name="connsiteY2" fmla="*/ 0 h 765295"/>
              <a:gd name="connsiteX0" fmla="*/ 0 w 955338"/>
              <a:gd name="connsiteY0" fmla="*/ 765295 h 765295"/>
              <a:gd name="connsiteX1" fmla="*/ 353988 w 955338"/>
              <a:gd name="connsiteY1" fmla="*/ 234253 h 765295"/>
              <a:gd name="connsiteX2" fmla="*/ 955338 w 955338"/>
              <a:gd name="connsiteY2" fmla="*/ 0 h 765295"/>
              <a:gd name="connsiteX0" fmla="*/ 0 w 955338"/>
              <a:gd name="connsiteY0" fmla="*/ 765295 h 765295"/>
              <a:gd name="connsiteX1" fmla="*/ 353988 w 955338"/>
              <a:gd name="connsiteY1" fmla="*/ 234253 h 765295"/>
              <a:gd name="connsiteX2" fmla="*/ 955338 w 955338"/>
              <a:gd name="connsiteY2" fmla="*/ 0 h 765295"/>
              <a:gd name="connsiteX0" fmla="*/ 0 w 955338"/>
              <a:gd name="connsiteY0" fmla="*/ 769436 h 769436"/>
              <a:gd name="connsiteX1" fmla="*/ 353988 w 955338"/>
              <a:gd name="connsiteY1" fmla="*/ 238394 h 769436"/>
              <a:gd name="connsiteX2" fmla="*/ 955338 w 955338"/>
              <a:gd name="connsiteY2" fmla="*/ 4141 h 769436"/>
              <a:gd name="connsiteX0" fmla="*/ 0 w 955338"/>
              <a:gd name="connsiteY0" fmla="*/ 765295 h 765295"/>
              <a:gd name="connsiteX1" fmla="*/ 353988 w 955338"/>
              <a:gd name="connsiteY1" fmla="*/ 234253 h 765295"/>
              <a:gd name="connsiteX2" fmla="*/ 955338 w 955338"/>
              <a:gd name="connsiteY2" fmla="*/ 0 h 765295"/>
              <a:gd name="connsiteX0" fmla="*/ 0 w 955338"/>
              <a:gd name="connsiteY0" fmla="*/ 765295 h 765295"/>
              <a:gd name="connsiteX1" fmla="*/ 353988 w 955338"/>
              <a:gd name="connsiteY1" fmla="*/ 234253 h 765295"/>
              <a:gd name="connsiteX2" fmla="*/ 955338 w 955338"/>
              <a:gd name="connsiteY2" fmla="*/ 0 h 765295"/>
              <a:gd name="connsiteX0" fmla="*/ 0 w 974957"/>
              <a:gd name="connsiteY0" fmla="*/ 749069 h 749069"/>
              <a:gd name="connsiteX1" fmla="*/ 353988 w 974957"/>
              <a:gd name="connsiteY1" fmla="*/ 218027 h 749069"/>
              <a:gd name="connsiteX2" fmla="*/ 974957 w 974957"/>
              <a:gd name="connsiteY2" fmla="*/ 0 h 749069"/>
              <a:gd name="connsiteX0" fmla="*/ 0 w 984767"/>
              <a:gd name="connsiteY0" fmla="*/ 722023 h 722023"/>
              <a:gd name="connsiteX1" fmla="*/ 363798 w 984767"/>
              <a:gd name="connsiteY1" fmla="*/ 218027 h 722023"/>
              <a:gd name="connsiteX2" fmla="*/ 984767 w 984767"/>
              <a:gd name="connsiteY2" fmla="*/ 0 h 722023"/>
              <a:gd name="connsiteX0" fmla="*/ 0 w 984767"/>
              <a:gd name="connsiteY0" fmla="*/ 722023 h 722023"/>
              <a:gd name="connsiteX1" fmla="*/ 363798 w 984767"/>
              <a:gd name="connsiteY1" fmla="*/ 218027 h 722023"/>
              <a:gd name="connsiteX2" fmla="*/ 984767 w 984767"/>
              <a:gd name="connsiteY2" fmla="*/ 0 h 722023"/>
              <a:gd name="connsiteX0" fmla="*/ 0 w 1004386"/>
              <a:gd name="connsiteY0" fmla="*/ 722023 h 722023"/>
              <a:gd name="connsiteX1" fmla="*/ 383417 w 1004386"/>
              <a:gd name="connsiteY1" fmla="*/ 218027 h 722023"/>
              <a:gd name="connsiteX2" fmla="*/ 1004386 w 1004386"/>
              <a:gd name="connsiteY2" fmla="*/ 0 h 722023"/>
              <a:gd name="connsiteX0" fmla="*/ 0 w 1004386"/>
              <a:gd name="connsiteY0" fmla="*/ 722023 h 722023"/>
              <a:gd name="connsiteX1" fmla="*/ 383417 w 1004386"/>
              <a:gd name="connsiteY1" fmla="*/ 218027 h 722023"/>
              <a:gd name="connsiteX2" fmla="*/ 1004386 w 1004386"/>
              <a:gd name="connsiteY2" fmla="*/ 0 h 722023"/>
            </a:gdLst>
            <a:ahLst/>
            <a:cxnLst>
              <a:cxn ang="0">
                <a:pos x="connsiteX0" y="connsiteY0"/>
              </a:cxn>
              <a:cxn ang="0">
                <a:pos x="connsiteX1" y="connsiteY1"/>
              </a:cxn>
              <a:cxn ang="0">
                <a:pos x="connsiteX2" y="connsiteY2"/>
              </a:cxn>
            </a:cxnLst>
            <a:rect l="l" t="t" r="r" b="b"/>
            <a:pathLst>
              <a:path w="1004386" h="722023">
                <a:moveTo>
                  <a:pt x="0" y="722023"/>
                </a:moveTo>
                <a:cubicBezTo>
                  <a:pt x="83962" y="513662"/>
                  <a:pt x="221793" y="342274"/>
                  <a:pt x="383417" y="218027"/>
                </a:cubicBezTo>
                <a:cubicBezTo>
                  <a:pt x="570245" y="70172"/>
                  <a:pt x="779441" y="21076"/>
                  <a:pt x="1004386" y="0"/>
                </a:cubicBezTo>
              </a:path>
            </a:pathLst>
          </a:custGeom>
          <a:noFill/>
          <a:ln w="19050" cap="flat" cmpd="sng" algn="ctr">
            <a:solidFill>
              <a:sysClr val="windowText" lastClr="000000">
                <a:lumMod val="50000"/>
                <a:lumOff val="50000"/>
              </a:sysClr>
            </a:solidFill>
            <a:prstDash val="sysDot"/>
            <a:headEnd type="none"/>
            <a:tailEnd type="arrow"/>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68" name="TextBox 6"/>
          <p:cNvSpPr txBox="1">
            <a:spLocks noChangeArrowheads="1"/>
          </p:cNvSpPr>
          <p:nvPr/>
        </p:nvSpPr>
        <p:spPr bwMode="auto">
          <a:xfrm>
            <a:off x="1675768" y="3564536"/>
            <a:ext cx="442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0" cap="none" spc="0" normalizeH="0" baseline="0" noProof="0" dirty="0" smtClean="0">
                <a:ln>
                  <a:noFill/>
                </a:ln>
                <a:solidFill>
                  <a:sysClr val="windowText" lastClr="000000">
                    <a:lumMod val="50000"/>
                    <a:lumOff val="50000"/>
                  </a:sysClr>
                </a:solidFill>
                <a:effectLst/>
                <a:uLnTx/>
                <a:uFillTx/>
                <a:latin typeface="Agency FB" panose="020B0503020202020204" pitchFamily="34" charset="0"/>
                <a:cs typeface="+mn-ea"/>
              </a:rPr>
              <a:t>01</a:t>
            </a:r>
            <a:endParaRPr kumimoji="0" lang="zh-CN" altLang="en-US" sz="1800" b="0" i="0" u="none" strike="noStrike" kern="0" cap="none" spc="0" normalizeH="0" baseline="0" noProof="0" dirty="0" smtClean="0">
              <a:ln>
                <a:noFill/>
              </a:ln>
              <a:solidFill>
                <a:sysClr val="windowText" lastClr="000000">
                  <a:lumMod val="50000"/>
                  <a:lumOff val="50000"/>
                </a:sysClr>
              </a:solidFill>
              <a:effectLst/>
              <a:uLnTx/>
              <a:uFillTx/>
              <a:latin typeface="Agency FB" panose="020B0503020202020204" pitchFamily="34" charset="0"/>
              <a:cs typeface="+mn-ea"/>
            </a:endParaRPr>
          </a:p>
        </p:txBody>
      </p:sp>
      <p:sp>
        <p:nvSpPr>
          <p:cNvPr id="69" name="TextBox 6"/>
          <p:cNvSpPr txBox="1">
            <a:spLocks noChangeArrowheads="1"/>
          </p:cNvSpPr>
          <p:nvPr/>
        </p:nvSpPr>
        <p:spPr bwMode="auto">
          <a:xfrm>
            <a:off x="2467239" y="1760258"/>
            <a:ext cx="442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0" cap="none" spc="0" normalizeH="0" baseline="0" noProof="0" dirty="0" smtClean="0">
                <a:ln>
                  <a:noFill/>
                </a:ln>
                <a:solidFill>
                  <a:sysClr val="windowText" lastClr="000000">
                    <a:lumMod val="50000"/>
                    <a:lumOff val="50000"/>
                  </a:sysClr>
                </a:solidFill>
                <a:effectLst/>
                <a:uLnTx/>
                <a:uFillTx/>
                <a:latin typeface="Agency FB" panose="020B0503020202020204" pitchFamily="34" charset="0"/>
                <a:cs typeface="+mn-ea"/>
              </a:rPr>
              <a:t>02</a:t>
            </a:r>
            <a:endParaRPr kumimoji="0" lang="zh-CN" altLang="en-US" sz="1800" b="0" i="0" u="none" strike="noStrike" kern="0" cap="none" spc="0" normalizeH="0" baseline="0" noProof="0" dirty="0" smtClean="0">
              <a:ln>
                <a:noFill/>
              </a:ln>
              <a:solidFill>
                <a:sysClr val="windowText" lastClr="000000">
                  <a:lumMod val="50000"/>
                  <a:lumOff val="50000"/>
                </a:sysClr>
              </a:solidFill>
              <a:effectLst/>
              <a:uLnTx/>
              <a:uFillTx/>
              <a:latin typeface="Agency FB" panose="020B0503020202020204" pitchFamily="34" charset="0"/>
              <a:cs typeface="+mn-ea"/>
            </a:endParaRPr>
          </a:p>
        </p:txBody>
      </p:sp>
      <p:sp>
        <p:nvSpPr>
          <p:cNvPr id="70" name="TextBox 6"/>
          <p:cNvSpPr txBox="1">
            <a:spLocks noChangeArrowheads="1"/>
          </p:cNvSpPr>
          <p:nvPr/>
        </p:nvSpPr>
        <p:spPr bwMode="auto">
          <a:xfrm>
            <a:off x="4032807" y="3190334"/>
            <a:ext cx="442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0" cap="none" spc="0" normalizeH="0" baseline="0" noProof="0" dirty="0" smtClean="0">
                <a:ln>
                  <a:noFill/>
                </a:ln>
                <a:solidFill>
                  <a:sysClr val="windowText" lastClr="000000">
                    <a:lumMod val="50000"/>
                    <a:lumOff val="50000"/>
                  </a:sysClr>
                </a:solidFill>
                <a:effectLst/>
                <a:uLnTx/>
                <a:uFillTx/>
                <a:latin typeface="Agency FB" panose="020B0503020202020204" pitchFamily="34" charset="0"/>
                <a:cs typeface="+mn-ea"/>
              </a:rPr>
              <a:t>03</a:t>
            </a:r>
            <a:endParaRPr kumimoji="0" lang="zh-CN" altLang="en-US" sz="1800" b="0" i="0" u="none" strike="noStrike" kern="0" cap="none" spc="0" normalizeH="0" baseline="0" noProof="0" dirty="0" smtClean="0">
              <a:ln>
                <a:noFill/>
              </a:ln>
              <a:solidFill>
                <a:sysClr val="windowText" lastClr="000000">
                  <a:lumMod val="50000"/>
                  <a:lumOff val="50000"/>
                </a:sysClr>
              </a:solidFill>
              <a:effectLst/>
              <a:uLnTx/>
              <a:uFillTx/>
              <a:latin typeface="Agency FB" panose="020B0503020202020204" pitchFamily="34" charset="0"/>
              <a:cs typeface="+mn-ea"/>
            </a:endParaRPr>
          </a:p>
        </p:txBody>
      </p:sp>
      <p:sp>
        <p:nvSpPr>
          <p:cNvPr id="71" name="TextBox 6"/>
          <p:cNvSpPr txBox="1">
            <a:spLocks noChangeArrowheads="1"/>
          </p:cNvSpPr>
          <p:nvPr/>
        </p:nvSpPr>
        <p:spPr bwMode="auto">
          <a:xfrm>
            <a:off x="5854250" y="1842510"/>
            <a:ext cx="442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0" cap="none" spc="0" normalizeH="0" baseline="0" noProof="0" dirty="0" smtClean="0">
                <a:ln>
                  <a:noFill/>
                </a:ln>
                <a:solidFill>
                  <a:sysClr val="windowText" lastClr="000000">
                    <a:lumMod val="50000"/>
                    <a:lumOff val="50000"/>
                  </a:sysClr>
                </a:solidFill>
                <a:effectLst/>
                <a:uLnTx/>
                <a:uFillTx/>
                <a:latin typeface="Agency FB" panose="020B0503020202020204" pitchFamily="34" charset="0"/>
                <a:cs typeface="+mn-ea"/>
              </a:rPr>
              <a:t>04</a:t>
            </a:r>
            <a:endParaRPr kumimoji="0" lang="zh-CN" altLang="en-US" sz="1800" b="0" i="0" u="none" strike="noStrike" kern="0" cap="none" spc="0" normalizeH="0" baseline="0" noProof="0" dirty="0" smtClean="0">
              <a:ln>
                <a:noFill/>
              </a:ln>
              <a:solidFill>
                <a:sysClr val="windowText" lastClr="000000">
                  <a:lumMod val="50000"/>
                  <a:lumOff val="50000"/>
                </a:sysClr>
              </a:solidFill>
              <a:effectLst/>
              <a:uLnTx/>
              <a:uFillTx/>
              <a:latin typeface="Agency FB" panose="020B0503020202020204" pitchFamily="34" charset="0"/>
              <a:cs typeface="+mn-ea"/>
            </a:endParaRPr>
          </a:p>
        </p:txBody>
      </p:sp>
      <p:grpSp>
        <p:nvGrpSpPr>
          <p:cNvPr id="72" name="组合 71"/>
          <p:cNvGrpSpPr/>
          <p:nvPr/>
        </p:nvGrpSpPr>
        <p:grpSpPr>
          <a:xfrm>
            <a:off x="2430723" y="2099021"/>
            <a:ext cx="442757" cy="442757"/>
            <a:chOff x="3790208" y="1689155"/>
            <a:chExt cx="442757" cy="442757"/>
          </a:xfrm>
        </p:grpSpPr>
        <p:sp>
          <p:nvSpPr>
            <p:cNvPr id="73" name="椭圆 72"/>
            <p:cNvSpPr/>
            <p:nvPr/>
          </p:nvSpPr>
          <p:spPr>
            <a:xfrm>
              <a:off x="3790208" y="1689155"/>
              <a:ext cx="442757" cy="442757"/>
            </a:xfrm>
            <a:prstGeom prst="ellipse">
              <a:avLst/>
            </a:prstGeom>
            <a:solidFill>
              <a:srgbClr val="E8A87E"/>
            </a:solidFill>
            <a:ln w="25400" cap="flat" cmpd="sng" algn="ctr">
              <a:solidFill>
                <a:srgbClr val="E46C0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74" name="Freeform 33"/>
            <p:cNvSpPr>
              <a:spLocks noEditPoints="1"/>
            </p:cNvSpPr>
            <p:nvPr/>
          </p:nvSpPr>
          <p:spPr bwMode="auto">
            <a:xfrm>
              <a:off x="3884368" y="1794123"/>
              <a:ext cx="247159" cy="246247"/>
            </a:xfrm>
            <a:custGeom>
              <a:avLst/>
              <a:gdLst>
                <a:gd name="T0" fmla="*/ 151 w 168"/>
                <a:gd name="T1" fmla="*/ 67 h 168"/>
                <a:gd name="T2" fmla="*/ 166 w 168"/>
                <a:gd name="T3" fmla="*/ 60 h 168"/>
                <a:gd name="T4" fmla="*/ 154 w 168"/>
                <a:gd name="T5" fmla="*/ 36 h 168"/>
                <a:gd name="T6" fmla="*/ 140 w 168"/>
                <a:gd name="T7" fmla="*/ 42 h 168"/>
                <a:gd name="T8" fmla="*/ 120 w 168"/>
                <a:gd name="T9" fmla="*/ 25 h 168"/>
                <a:gd name="T10" fmla="*/ 125 w 168"/>
                <a:gd name="T11" fmla="*/ 9 h 168"/>
                <a:gd name="T12" fmla="*/ 99 w 168"/>
                <a:gd name="T13" fmla="*/ 0 h 168"/>
                <a:gd name="T14" fmla="*/ 94 w 168"/>
                <a:gd name="T15" fmla="*/ 16 h 168"/>
                <a:gd name="T16" fmla="*/ 67 w 168"/>
                <a:gd name="T17" fmla="*/ 17 h 168"/>
                <a:gd name="T18" fmla="*/ 60 w 168"/>
                <a:gd name="T19" fmla="*/ 2 h 168"/>
                <a:gd name="T20" fmla="*/ 35 w 168"/>
                <a:gd name="T21" fmla="*/ 14 h 168"/>
                <a:gd name="T22" fmla="*/ 42 w 168"/>
                <a:gd name="T23" fmla="*/ 29 h 168"/>
                <a:gd name="T24" fmla="*/ 25 w 168"/>
                <a:gd name="T25" fmla="*/ 49 h 168"/>
                <a:gd name="T26" fmla="*/ 9 w 168"/>
                <a:gd name="T27" fmla="*/ 43 h 168"/>
                <a:gd name="T28" fmla="*/ 0 w 168"/>
                <a:gd name="T29" fmla="*/ 69 h 168"/>
                <a:gd name="T30" fmla="*/ 15 w 168"/>
                <a:gd name="T31" fmla="*/ 75 h 168"/>
                <a:gd name="T32" fmla="*/ 17 w 168"/>
                <a:gd name="T33" fmla="*/ 101 h 168"/>
                <a:gd name="T34" fmla="*/ 2 w 168"/>
                <a:gd name="T35" fmla="*/ 108 h 168"/>
                <a:gd name="T36" fmla="*/ 14 w 168"/>
                <a:gd name="T37" fmla="*/ 133 h 168"/>
                <a:gd name="T38" fmla="*/ 28 w 168"/>
                <a:gd name="T39" fmla="*/ 126 h 168"/>
                <a:gd name="T40" fmla="*/ 48 w 168"/>
                <a:gd name="T41" fmla="*/ 144 h 168"/>
                <a:gd name="T42" fmla="*/ 43 w 168"/>
                <a:gd name="T43" fmla="*/ 159 h 168"/>
                <a:gd name="T44" fmla="*/ 69 w 168"/>
                <a:gd name="T45" fmla="*/ 168 h 168"/>
                <a:gd name="T46" fmla="*/ 74 w 168"/>
                <a:gd name="T47" fmla="*/ 153 h 168"/>
                <a:gd name="T48" fmla="*/ 101 w 168"/>
                <a:gd name="T49" fmla="*/ 152 h 168"/>
                <a:gd name="T50" fmla="*/ 108 w 168"/>
                <a:gd name="T51" fmla="*/ 166 h 168"/>
                <a:gd name="T52" fmla="*/ 133 w 168"/>
                <a:gd name="T53" fmla="*/ 154 h 168"/>
                <a:gd name="T54" fmla="*/ 126 w 168"/>
                <a:gd name="T55" fmla="*/ 140 h 168"/>
                <a:gd name="T56" fmla="*/ 144 w 168"/>
                <a:gd name="T57" fmla="*/ 120 h 168"/>
                <a:gd name="T58" fmla="*/ 159 w 168"/>
                <a:gd name="T59" fmla="*/ 125 h 168"/>
                <a:gd name="T60" fmla="*/ 168 w 168"/>
                <a:gd name="T61" fmla="*/ 99 h 168"/>
                <a:gd name="T62" fmla="*/ 153 w 168"/>
                <a:gd name="T63" fmla="*/ 94 h 168"/>
                <a:gd name="T64" fmla="*/ 151 w 168"/>
                <a:gd name="T65" fmla="*/ 67 h 168"/>
                <a:gd name="T66" fmla="*/ 126 w 168"/>
                <a:gd name="T67" fmla="*/ 99 h 168"/>
                <a:gd name="T68" fmla="*/ 103 w 168"/>
                <a:gd name="T69" fmla="*/ 125 h 168"/>
                <a:gd name="T70" fmla="*/ 69 w 168"/>
                <a:gd name="T71" fmla="*/ 127 h 168"/>
                <a:gd name="T72" fmla="*/ 44 w 168"/>
                <a:gd name="T73" fmla="*/ 104 h 168"/>
                <a:gd name="T74" fmla="*/ 42 w 168"/>
                <a:gd name="T75" fmla="*/ 70 h 168"/>
                <a:gd name="T76" fmla="*/ 65 w 168"/>
                <a:gd name="T77" fmla="*/ 44 h 168"/>
                <a:gd name="T78" fmla="*/ 99 w 168"/>
                <a:gd name="T79" fmla="*/ 42 h 168"/>
                <a:gd name="T80" fmla="*/ 125 w 168"/>
                <a:gd name="T81" fmla="*/ 65 h 168"/>
                <a:gd name="T82" fmla="*/ 126 w 168"/>
                <a:gd name="T83" fmla="*/ 9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8" h="168">
                  <a:moveTo>
                    <a:pt x="151" y="67"/>
                  </a:moveTo>
                  <a:cubicBezTo>
                    <a:pt x="166" y="60"/>
                    <a:pt x="166" y="60"/>
                    <a:pt x="166" y="60"/>
                  </a:cubicBezTo>
                  <a:cubicBezTo>
                    <a:pt x="154" y="36"/>
                    <a:pt x="154" y="36"/>
                    <a:pt x="154" y="36"/>
                  </a:cubicBezTo>
                  <a:cubicBezTo>
                    <a:pt x="140" y="42"/>
                    <a:pt x="140" y="42"/>
                    <a:pt x="140" y="42"/>
                  </a:cubicBezTo>
                  <a:cubicBezTo>
                    <a:pt x="134" y="35"/>
                    <a:pt x="127" y="29"/>
                    <a:pt x="120" y="25"/>
                  </a:cubicBezTo>
                  <a:cubicBezTo>
                    <a:pt x="125" y="9"/>
                    <a:pt x="125" y="9"/>
                    <a:pt x="125" y="9"/>
                  </a:cubicBezTo>
                  <a:cubicBezTo>
                    <a:pt x="99" y="0"/>
                    <a:pt x="99" y="0"/>
                    <a:pt x="99" y="0"/>
                  </a:cubicBezTo>
                  <a:cubicBezTo>
                    <a:pt x="94" y="16"/>
                    <a:pt x="94" y="16"/>
                    <a:pt x="94" y="16"/>
                  </a:cubicBezTo>
                  <a:cubicBezTo>
                    <a:pt x="85" y="15"/>
                    <a:pt x="76" y="15"/>
                    <a:pt x="67" y="17"/>
                  </a:cubicBezTo>
                  <a:cubicBezTo>
                    <a:pt x="60" y="2"/>
                    <a:pt x="60" y="2"/>
                    <a:pt x="60" y="2"/>
                  </a:cubicBezTo>
                  <a:cubicBezTo>
                    <a:pt x="35" y="14"/>
                    <a:pt x="35" y="14"/>
                    <a:pt x="35" y="14"/>
                  </a:cubicBezTo>
                  <a:cubicBezTo>
                    <a:pt x="42" y="29"/>
                    <a:pt x="42" y="29"/>
                    <a:pt x="42" y="29"/>
                  </a:cubicBezTo>
                  <a:cubicBezTo>
                    <a:pt x="35" y="34"/>
                    <a:pt x="29" y="41"/>
                    <a:pt x="25" y="49"/>
                  </a:cubicBezTo>
                  <a:cubicBezTo>
                    <a:pt x="9" y="43"/>
                    <a:pt x="9" y="43"/>
                    <a:pt x="9" y="43"/>
                  </a:cubicBezTo>
                  <a:cubicBezTo>
                    <a:pt x="0" y="69"/>
                    <a:pt x="0" y="69"/>
                    <a:pt x="0" y="69"/>
                  </a:cubicBezTo>
                  <a:cubicBezTo>
                    <a:pt x="15" y="75"/>
                    <a:pt x="15" y="75"/>
                    <a:pt x="15" y="75"/>
                  </a:cubicBezTo>
                  <a:cubicBezTo>
                    <a:pt x="14" y="83"/>
                    <a:pt x="14" y="92"/>
                    <a:pt x="17" y="101"/>
                  </a:cubicBezTo>
                  <a:cubicBezTo>
                    <a:pt x="2" y="108"/>
                    <a:pt x="2" y="108"/>
                    <a:pt x="2" y="108"/>
                  </a:cubicBezTo>
                  <a:cubicBezTo>
                    <a:pt x="14" y="133"/>
                    <a:pt x="14" y="133"/>
                    <a:pt x="14" y="133"/>
                  </a:cubicBezTo>
                  <a:cubicBezTo>
                    <a:pt x="28" y="126"/>
                    <a:pt x="28" y="126"/>
                    <a:pt x="28" y="126"/>
                  </a:cubicBezTo>
                  <a:cubicBezTo>
                    <a:pt x="34" y="134"/>
                    <a:pt x="41" y="140"/>
                    <a:pt x="48" y="144"/>
                  </a:cubicBezTo>
                  <a:cubicBezTo>
                    <a:pt x="43" y="159"/>
                    <a:pt x="43" y="159"/>
                    <a:pt x="43" y="159"/>
                  </a:cubicBezTo>
                  <a:cubicBezTo>
                    <a:pt x="69" y="168"/>
                    <a:pt x="69" y="168"/>
                    <a:pt x="69" y="168"/>
                  </a:cubicBezTo>
                  <a:cubicBezTo>
                    <a:pt x="74" y="153"/>
                    <a:pt x="74" y="153"/>
                    <a:pt x="74" y="153"/>
                  </a:cubicBezTo>
                  <a:cubicBezTo>
                    <a:pt x="83" y="155"/>
                    <a:pt x="92" y="154"/>
                    <a:pt x="101" y="152"/>
                  </a:cubicBezTo>
                  <a:cubicBezTo>
                    <a:pt x="108" y="166"/>
                    <a:pt x="108" y="166"/>
                    <a:pt x="108" y="166"/>
                  </a:cubicBezTo>
                  <a:cubicBezTo>
                    <a:pt x="133" y="154"/>
                    <a:pt x="133" y="154"/>
                    <a:pt x="133" y="154"/>
                  </a:cubicBezTo>
                  <a:cubicBezTo>
                    <a:pt x="126" y="140"/>
                    <a:pt x="126" y="140"/>
                    <a:pt x="126" y="140"/>
                  </a:cubicBezTo>
                  <a:cubicBezTo>
                    <a:pt x="133" y="135"/>
                    <a:pt x="139" y="128"/>
                    <a:pt x="144" y="120"/>
                  </a:cubicBezTo>
                  <a:cubicBezTo>
                    <a:pt x="159" y="125"/>
                    <a:pt x="159" y="125"/>
                    <a:pt x="159" y="125"/>
                  </a:cubicBezTo>
                  <a:cubicBezTo>
                    <a:pt x="168" y="99"/>
                    <a:pt x="168" y="99"/>
                    <a:pt x="168" y="99"/>
                  </a:cubicBezTo>
                  <a:cubicBezTo>
                    <a:pt x="153" y="94"/>
                    <a:pt x="153" y="94"/>
                    <a:pt x="153" y="94"/>
                  </a:cubicBezTo>
                  <a:cubicBezTo>
                    <a:pt x="154" y="85"/>
                    <a:pt x="154" y="76"/>
                    <a:pt x="151" y="67"/>
                  </a:cubicBezTo>
                  <a:close/>
                  <a:moveTo>
                    <a:pt x="126" y="99"/>
                  </a:moveTo>
                  <a:cubicBezTo>
                    <a:pt x="123" y="110"/>
                    <a:pt x="115" y="120"/>
                    <a:pt x="103" y="125"/>
                  </a:cubicBezTo>
                  <a:cubicBezTo>
                    <a:pt x="92" y="130"/>
                    <a:pt x="80" y="131"/>
                    <a:pt x="69" y="127"/>
                  </a:cubicBezTo>
                  <a:cubicBezTo>
                    <a:pt x="58" y="123"/>
                    <a:pt x="49" y="115"/>
                    <a:pt x="44" y="104"/>
                  </a:cubicBezTo>
                  <a:cubicBezTo>
                    <a:pt x="38" y="93"/>
                    <a:pt x="38" y="81"/>
                    <a:pt x="42" y="70"/>
                  </a:cubicBezTo>
                  <a:cubicBezTo>
                    <a:pt x="46" y="59"/>
                    <a:pt x="54" y="50"/>
                    <a:pt x="65" y="44"/>
                  </a:cubicBezTo>
                  <a:cubicBezTo>
                    <a:pt x="76" y="39"/>
                    <a:pt x="88" y="38"/>
                    <a:pt x="99" y="42"/>
                  </a:cubicBezTo>
                  <a:cubicBezTo>
                    <a:pt x="110" y="46"/>
                    <a:pt x="119" y="54"/>
                    <a:pt x="125" y="65"/>
                  </a:cubicBezTo>
                  <a:cubicBezTo>
                    <a:pt x="130" y="76"/>
                    <a:pt x="130" y="89"/>
                    <a:pt x="126" y="99"/>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grpSp>
      <p:grpSp>
        <p:nvGrpSpPr>
          <p:cNvPr id="75" name="组合 74"/>
          <p:cNvGrpSpPr/>
          <p:nvPr/>
        </p:nvGrpSpPr>
        <p:grpSpPr>
          <a:xfrm>
            <a:off x="1989191" y="3260500"/>
            <a:ext cx="442757" cy="442757"/>
            <a:chOff x="2148821" y="2254156"/>
            <a:chExt cx="442757" cy="442757"/>
          </a:xfrm>
        </p:grpSpPr>
        <p:sp>
          <p:nvSpPr>
            <p:cNvPr id="76" name="椭圆 75"/>
            <p:cNvSpPr/>
            <p:nvPr/>
          </p:nvSpPr>
          <p:spPr>
            <a:xfrm>
              <a:off x="2148821" y="2254156"/>
              <a:ext cx="442757" cy="442757"/>
            </a:xfrm>
            <a:prstGeom prst="ellipse">
              <a:avLst/>
            </a:prstGeom>
            <a:solidFill>
              <a:srgbClr val="53A68F"/>
            </a:solidFill>
            <a:ln w="25400" cap="flat" cmpd="sng" algn="ctr">
              <a:solidFill>
                <a:srgbClr val="3F7D6B"/>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grpSp>
          <p:nvGrpSpPr>
            <p:cNvPr id="77" name="组合 76"/>
            <p:cNvGrpSpPr/>
            <p:nvPr/>
          </p:nvGrpSpPr>
          <p:grpSpPr>
            <a:xfrm>
              <a:off x="2217969" y="2370280"/>
              <a:ext cx="304459" cy="186022"/>
              <a:chOff x="979488" y="2314575"/>
              <a:chExt cx="722312" cy="441325"/>
            </a:xfrm>
            <a:solidFill>
              <a:sysClr val="window" lastClr="FFFFFF"/>
            </a:solidFill>
          </p:grpSpPr>
          <p:sp>
            <p:nvSpPr>
              <p:cNvPr id="78" name="Freeform 84"/>
              <p:cNvSpPr>
                <a:spLocks/>
              </p:cNvSpPr>
              <p:nvPr/>
            </p:nvSpPr>
            <p:spPr bwMode="auto">
              <a:xfrm>
                <a:off x="1047750" y="2692400"/>
                <a:ext cx="87312" cy="63500"/>
              </a:xfrm>
              <a:custGeom>
                <a:avLst/>
                <a:gdLst>
                  <a:gd name="T0" fmla="*/ 34 w 34"/>
                  <a:gd name="T1" fmla="*/ 21 h 25"/>
                  <a:gd name="T2" fmla="*/ 34 w 34"/>
                  <a:gd name="T3" fmla="*/ 0 h 25"/>
                  <a:gd name="T4" fmla="*/ 1 w 34"/>
                  <a:gd name="T5" fmla="*/ 25 h 25"/>
                  <a:gd name="T6" fmla="*/ 31 w 34"/>
                  <a:gd name="T7" fmla="*/ 25 h 25"/>
                  <a:gd name="T8" fmla="*/ 34 w 34"/>
                  <a:gd name="T9" fmla="*/ 21 h 25"/>
                </a:gdLst>
                <a:ahLst/>
                <a:cxnLst>
                  <a:cxn ang="0">
                    <a:pos x="T0" y="T1"/>
                  </a:cxn>
                  <a:cxn ang="0">
                    <a:pos x="T2" y="T3"/>
                  </a:cxn>
                  <a:cxn ang="0">
                    <a:pos x="T4" y="T5"/>
                  </a:cxn>
                  <a:cxn ang="0">
                    <a:pos x="T6" y="T7"/>
                  </a:cxn>
                  <a:cxn ang="0">
                    <a:pos x="T8" y="T9"/>
                  </a:cxn>
                </a:cxnLst>
                <a:rect l="0" t="0" r="r" b="b"/>
                <a:pathLst>
                  <a:path w="34" h="25">
                    <a:moveTo>
                      <a:pt x="34" y="21"/>
                    </a:moveTo>
                    <a:cubicBezTo>
                      <a:pt x="34" y="0"/>
                      <a:pt x="34" y="0"/>
                      <a:pt x="34" y="0"/>
                    </a:cubicBezTo>
                    <a:cubicBezTo>
                      <a:pt x="34" y="0"/>
                      <a:pt x="0" y="25"/>
                      <a:pt x="1" y="25"/>
                    </a:cubicBezTo>
                    <a:cubicBezTo>
                      <a:pt x="31" y="25"/>
                      <a:pt x="31" y="25"/>
                      <a:pt x="31" y="25"/>
                    </a:cubicBezTo>
                    <a:cubicBezTo>
                      <a:pt x="33" y="25"/>
                      <a:pt x="34" y="23"/>
                      <a:pt x="3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79" name="Freeform 85"/>
              <p:cNvSpPr>
                <a:spLocks/>
              </p:cNvSpPr>
              <p:nvPr/>
            </p:nvSpPr>
            <p:spPr bwMode="auto">
              <a:xfrm>
                <a:off x="1163638" y="2600325"/>
                <a:ext cx="93662" cy="155575"/>
              </a:xfrm>
              <a:custGeom>
                <a:avLst/>
                <a:gdLst>
                  <a:gd name="T0" fmla="*/ 33 w 37"/>
                  <a:gd name="T1" fmla="*/ 61 h 61"/>
                  <a:gd name="T2" fmla="*/ 37 w 37"/>
                  <a:gd name="T3" fmla="*/ 57 h 61"/>
                  <a:gd name="T4" fmla="*/ 37 w 37"/>
                  <a:gd name="T5" fmla="*/ 0 h 61"/>
                  <a:gd name="T6" fmla="*/ 1 w 37"/>
                  <a:gd name="T7" fmla="*/ 27 h 61"/>
                  <a:gd name="T8" fmla="*/ 0 w 37"/>
                  <a:gd name="T9" fmla="*/ 28 h 61"/>
                  <a:gd name="T10" fmla="*/ 0 w 37"/>
                  <a:gd name="T11" fmla="*/ 57 h 61"/>
                  <a:gd name="T12" fmla="*/ 3 w 37"/>
                  <a:gd name="T13" fmla="*/ 61 h 61"/>
                  <a:gd name="T14" fmla="*/ 33 w 37"/>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61">
                    <a:moveTo>
                      <a:pt x="33" y="61"/>
                    </a:moveTo>
                    <a:cubicBezTo>
                      <a:pt x="35" y="61"/>
                      <a:pt x="37" y="59"/>
                      <a:pt x="37" y="57"/>
                    </a:cubicBezTo>
                    <a:cubicBezTo>
                      <a:pt x="37" y="0"/>
                      <a:pt x="37" y="0"/>
                      <a:pt x="37" y="0"/>
                    </a:cubicBezTo>
                    <a:cubicBezTo>
                      <a:pt x="1" y="27"/>
                      <a:pt x="1" y="27"/>
                      <a:pt x="1" y="27"/>
                    </a:cubicBezTo>
                    <a:cubicBezTo>
                      <a:pt x="0" y="28"/>
                      <a:pt x="0" y="28"/>
                      <a:pt x="0" y="28"/>
                    </a:cubicBezTo>
                    <a:cubicBezTo>
                      <a:pt x="0" y="57"/>
                      <a:pt x="0" y="57"/>
                      <a:pt x="0" y="57"/>
                    </a:cubicBezTo>
                    <a:cubicBezTo>
                      <a:pt x="0" y="59"/>
                      <a:pt x="1" y="61"/>
                      <a:pt x="3" y="61"/>
                    </a:cubicBezTo>
                    <a:lnTo>
                      <a:pt x="3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80" name="Freeform 86"/>
              <p:cNvSpPr>
                <a:spLocks/>
              </p:cNvSpPr>
              <p:nvPr/>
            </p:nvSpPr>
            <p:spPr bwMode="auto">
              <a:xfrm>
                <a:off x="1282700" y="2525713"/>
                <a:ext cx="95250" cy="230187"/>
              </a:xfrm>
              <a:custGeom>
                <a:avLst/>
                <a:gdLst>
                  <a:gd name="T0" fmla="*/ 34 w 37"/>
                  <a:gd name="T1" fmla="*/ 90 h 90"/>
                  <a:gd name="T2" fmla="*/ 37 w 37"/>
                  <a:gd name="T3" fmla="*/ 86 h 90"/>
                  <a:gd name="T4" fmla="*/ 37 w 37"/>
                  <a:gd name="T5" fmla="*/ 11 h 90"/>
                  <a:gd name="T6" fmla="*/ 27 w 37"/>
                  <a:gd name="T7" fmla="*/ 0 h 90"/>
                  <a:gd name="T8" fmla="*/ 12 w 37"/>
                  <a:gd name="T9" fmla="*/ 12 h 90"/>
                  <a:gd name="T10" fmla="*/ 0 w 37"/>
                  <a:gd name="T11" fmla="*/ 21 h 90"/>
                  <a:gd name="T12" fmla="*/ 0 w 37"/>
                  <a:gd name="T13" fmla="*/ 86 h 90"/>
                  <a:gd name="T14" fmla="*/ 4 w 37"/>
                  <a:gd name="T15" fmla="*/ 90 h 90"/>
                  <a:gd name="T16" fmla="*/ 34 w 37"/>
                  <a:gd name="T1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90">
                    <a:moveTo>
                      <a:pt x="34" y="90"/>
                    </a:moveTo>
                    <a:cubicBezTo>
                      <a:pt x="35" y="90"/>
                      <a:pt x="37" y="88"/>
                      <a:pt x="37" y="86"/>
                    </a:cubicBezTo>
                    <a:cubicBezTo>
                      <a:pt x="37" y="11"/>
                      <a:pt x="37" y="11"/>
                      <a:pt x="37" y="11"/>
                    </a:cubicBezTo>
                    <a:cubicBezTo>
                      <a:pt x="27" y="0"/>
                      <a:pt x="27" y="0"/>
                      <a:pt x="27" y="0"/>
                    </a:cubicBezTo>
                    <a:cubicBezTo>
                      <a:pt x="12" y="12"/>
                      <a:pt x="12" y="12"/>
                      <a:pt x="12" y="12"/>
                    </a:cubicBezTo>
                    <a:cubicBezTo>
                      <a:pt x="0" y="21"/>
                      <a:pt x="0" y="21"/>
                      <a:pt x="0" y="21"/>
                    </a:cubicBezTo>
                    <a:cubicBezTo>
                      <a:pt x="0" y="86"/>
                      <a:pt x="0" y="86"/>
                      <a:pt x="0" y="86"/>
                    </a:cubicBezTo>
                    <a:cubicBezTo>
                      <a:pt x="0" y="88"/>
                      <a:pt x="2" y="90"/>
                      <a:pt x="4" y="90"/>
                    </a:cubicBezTo>
                    <a:lnTo>
                      <a:pt x="34"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81" name="Freeform 87"/>
              <p:cNvSpPr>
                <a:spLocks/>
              </p:cNvSpPr>
              <p:nvPr/>
            </p:nvSpPr>
            <p:spPr bwMode="auto">
              <a:xfrm>
                <a:off x="1404938" y="2562225"/>
                <a:ext cx="92075" cy="193675"/>
              </a:xfrm>
              <a:custGeom>
                <a:avLst/>
                <a:gdLst>
                  <a:gd name="T0" fmla="*/ 33 w 36"/>
                  <a:gd name="T1" fmla="*/ 76 h 76"/>
                  <a:gd name="T2" fmla="*/ 36 w 36"/>
                  <a:gd name="T3" fmla="*/ 72 h 76"/>
                  <a:gd name="T4" fmla="*/ 36 w 36"/>
                  <a:gd name="T5" fmla="*/ 0 h 76"/>
                  <a:gd name="T6" fmla="*/ 22 w 36"/>
                  <a:gd name="T7" fmla="*/ 11 h 76"/>
                  <a:gd name="T8" fmla="*/ 18 w 36"/>
                  <a:gd name="T9" fmla="*/ 14 h 76"/>
                  <a:gd name="T10" fmla="*/ 5 w 36"/>
                  <a:gd name="T11" fmla="*/ 13 h 76"/>
                  <a:gd name="T12" fmla="*/ 4 w 36"/>
                  <a:gd name="T13" fmla="*/ 12 h 76"/>
                  <a:gd name="T14" fmla="*/ 0 w 36"/>
                  <a:gd name="T15" fmla="*/ 8 h 76"/>
                  <a:gd name="T16" fmla="*/ 0 w 36"/>
                  <a:gd name="T17" fmla="*/ 72 h 76"/>
                  <a:gd name="T18" fmla="*/ 3 w 36"/>
                  <a:gd name="T19" fmla="*/ 76 h 76"/>
                  <a:gd name="T20" fmla="*/ 33 w 3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6">
                    <a:moveTo>
                      <a:pt x="33" y="76"/>
                    </a:moveTo>
                    <a:cubicBezTo>
                      <a:pt x="35" y="76"/>
                      <a:pt x="36" y="74"/>
                      <a:pt x="36" y="72"/>
                    </a:cubicBezTo>
                    <a:cubicBezTo>
                      <a:pt x="36" y="0"/>
                      <a:pt x="36" y="0"/>
                      <a:pt x="36" y="0"/>
                    </a:cubicBezTo>
                    <a:cubicBezTo>
                      <a:pt x="22" y="11"/>
                      <a:pt x="22" y="11"/>
                      <a:pt x="22" y="11"/>
                    </a:cubicBezTo>
                    <a:cubicBezTo>
                      <a:pt x="18" y="14"/>
                      <a:pt x="18" y="14"/>
                      <a:pt x="18" y="14"/>
                    </a:cubicBezTo>
                    <a:cubicBezTo>
                      <a:pt x="14" y="17"/>
                      <a:pt x="9" y="17"/>
                      <a:pt x="5" y="13"/>
                    </a:cubicBezTo>
                    <a:cubicBezTo>
                      <a:pt x="4" y="12"/>
                      <a:pt x="4" y="12"/>
                      <a:pt x="4" y="12"/>
                    </a:cubicBezTo>
                    <a:cubicBezTo>
                      <a:pt x="0" y="8"/>
                      <a:pt x="0" y="8"/>
                      <a:pt x="0" y="8"/>
                    </a:cubicBezTo>
                    <a:cubicBezTo>
                      <a:pt x="0" y="72"/>
                      <a:pt x="0" y="72"/>
                      <a:pt x="0" y="72"/>
                    </a:cubicBezTo>
                    <a:cubicBezTo>
                      <a:pt x="0" y="74"/>
                      <a:pt x="1" y="76"/>
                      <a:pt x="3" y="76"/>
                    </a:cubicBezTo>
                    <a:lnTo>
                      <a:pt x="33"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82" name="Freeform 88"/>
              <p:cNvSpPr>
                <a:spLocks/>
              </p:cNvSpPr>
              <p:nvPr/>
            </p:nvSpPr>
            <p:spPr bwMode="auto">
              <a:xfrm>
                <a:off x="1525588" y="2465388"/>
                <a:ext cx="95250" cy="290512"/>
              </a:xfrm>
              <a:custGeom>
                <a:avLst/>
                <a:gdLst>
                  <a:gd name="T0" fmla="*/ 33 w 37"/>
                  <a:gd name="T1" fmla="*/ 114 h 114"/>
                  <a:gd name="T2" fmla="*/ 37 w 37"/>
                  <a:gd name="T3" fmla="*/ 110 h 114"/>
                  <a:gd name="T4" fmla="*/ 37 w 37"/>
                  <a:gd name="T5" fmla="*/ 0 h 114"/>
                  <a:gd name="T6" fmla="*/ 15 w 37"/>
                  <a:gd name="T7" fmla="*/ 18 h 114"/>
                  <a:gd name="T8" fmla="*/ 0 w 37"/>
                  <a:gd name="T9" fmla="*/ 29 h 114"/>
                  <a:gd name="T10" fmla="*/ 0 w 37"/>
                  <a:gd name="T11" fmla="*/ 110 h 114"/>
                  <a:gd name="T12" fmla="*/ 3 w 37"/>
                  <a:gd name="T13" fmla="*/ 114 h 114"/>
                  <a:gd name="T14" fmla="*/ 33 w 37"/>
                  <a:gd name="T15" fmla="*/ 11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14">
                    <a:moveTo>
                      <a:pt x="33" y="114"/>
                    </a:moveTo>
                    <a:cubicBezTo>
                      <a:pt x="35" y="114"/>
                      <a:pt x="37" y="112"/>
                      <a:pt x="37" y="110"/>
                    </a:cubicBezTo>
                    <a:cubicBezTo>
                      <a:pt x="37" y="0"/>
                      <a:pt x="37" y="0"/>
                      <a:pt x="37" y="0"/>
                    </a:cubicBezTo>
                    <a:cubicBezTo>
                      <a:pt x="15" y="18"/>
                      <a:pt x="15" y="18"/>
                      <a:pt x="15" y="18"/>
                    </a:cubicBezTo>
                    <a:cubicBezTo>
                      <a:pt x="0" y="29"/>
                      <a:pt x="0" y="29"/>
                      <a:pt x="0" y="29"/>
                    </a:cubicBezTo>
                    <a:cubicBezTo>
                      <a:pt x="0" y="110"/>
                      <a:pt x="0" y="110"/>
                      <a:pt x="0" y="110"/>
                    </a:cubicBezTo>
                    <a:cubicBezTo>
                      <a:pt x="0" y="112"/>
                      <a:pt x="1" y="114"/>
                      <a:pt x="3" y="114"/>
                    </a:cubicBezTo>
                    <a:lnTo>
                      <a:pt x="3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83" name="Freeform 89"/>
              <p:cNvSpPr>
                <a:spLocks/>
              </p:cNvSpPr>
              <p:nvPr/>
            </p:nvSpPr>
            <p:spPr bwMode="auto">
              <a:xfrm>
                <a:off x="979488" y="2314575"/>
                <a:ext cx="722312" cy="420687"/>
              </a:xfrm>
              <a:custGeom>
                <a:avLst/>
                <a:gdLst>
                  <a:gd name="T0" fmla="*/ 283 w 283"/>
                  <a:gd name="T1" fmla="*/ 10 h 165"/>
                  <a:gd name="T2" fmla="*/ 280 w 283"/>
                  <a:gd name="T3" fmla="*/ 3 h 165"/>
                  <a:gd name="T4" fmla="*/ 273 w 283"/>
                  <a:gd name="T5" fmla="*/ 0 h 165"/>
                  <a:gd name="T6" fmla="*/ 263 w 283"/>
                  <a:gd name="T7" fmla="*/ 0 h 165"/>
                  <a:gd name="T8" fmla="*/ 229 w 283"/>
                  <a:gd name="T9" fmla="*/ 0 h 165"/>
                  <a:gd name="T10" fmla="*/ 225 w 283"/>
                  <a:gd name="T11" fmla="*/ 1 h 165"/>
                  <a:gd name="T12" fmla="*/ 225 w 283"/>
                  <a:gd name="T13" fmla="*/ 1 h 165"/>
                  <a:gd name="T14" fmla="*/ 219 w 283"/>
                  <a:gd name="T15" fmla="*/ 10 h 165"/>
                  <a:gd name="T16" fmla="*/ 225 w 283"/>
                  <a:gd name="T17" fmla="*/ 19 h 165"/>
                  <a:gd name="T18" fmla="*/ 229 w 283"/>
                  <a:gd name="T19" fmla="*/ 20 h 165"/>
                  <a:gd name="T20" fmla="*/ 240 w 283"/>
                  <a:gd name="T21" fmla="*/ 20 h 165"/>
                  <a:gd name="T22" fmla="*/ 246 w 283"/>
                  <a:gd name="T23" fmla="*/ 20 h 165"/>
                  <a:gd name="T24" fmla="*/ 235 w 283"/>
                  <a:gd name="T25" fmla="*/ 28 h 165"/>
                  <a:gd name="T26" fmla="*/ 216 w 283"/>
                  <a:gd name="T27" fmla="*/ 45 h 165"/>
                  <a:gd name="T28" fmla="*/ 205 w 283"/>
                  <a:gd name="T29" fmla="*/ 54 h 165"/>
                  <a:gd name="T30" fmla="*/ 190 w 283"/>
                  <a:gd name="T31" fmla="*/ 66 h 165"/>
                  <a:gd name="T32" fmla="*/ 181 w 283"/>
                  <a:gd name="T33" fmla="*/ 73 h 165"/>
                  <a:gd name="T34" fmla="*/ 171 w 283"/>
                  <a:gd name="T35" fmla="*/ 63 h 165"/>
                  <a:gd name="T36" fmla="*/ 167 w 283"/>
                  <a:gd name="T37" fmla="*/ 59 h 165"/>
                  <a:gd name="T38" fmla="*/ 156 w 283"/>
                  <a:gd name="T39" fmla="*/ 48 h 165"/>
                  <a:gd name="T40" fmla="*/ 154 w 283"/>
                  <a:gd name="T41" fmla="*/ 46 h 165"/>
                  <a:gd name="T42" fmla="*/ 141 w 283"/>
                  <a:gd name="T43" fmla="*/ 45 h 165"/>
                  <a:gd name="T44" fmla="*/ 131 w 283"/>
                  <a:gd name="T45" fmla="*/ 53 h 165"/>
                  <a:gd name="T46" fmla="*/ 119 w 283"/>
                  <a:gd name="T47" fmla="*/ 62 h 165"/>
                  <a:gd name="T48" fmla="*/ 112 w 283"/>
                  <a:gd name="T49" fmla="*/ 67 h 165"/>
                  <a:gd name="T50" fmla="*/ 108 w 283"/>
                  <a:gd name="T51" fmla="*/ 70 h 165"/>
                  <a:gd name="T52" fmla="*/ 71 w 283"/>
                  <a:gd name="T53" fmla="*/ 98 h 165"/>
                  <a:gd name="T54" fmla="*/ 70 w 283"/>
                  <a:gd name="T55" fmla="*/ 98 h 165"/>
                  <a:gd name="T56" fmla="*/ 59 w 283"/>
                  <a:gd name="T57" fmla="*/ 107 h 165"/>
                  <a:gd name="T58" fmla="*/ 11 w 283"/>
                  <a:gd name="T59" fmla="*/ 142 h 165"/>
                  <a:gd name="T60" fmla="*/ 6 w 283"/>
                  <a:gd name="T61" fmla="*/ 147 h 165"/>
                  <a:gd name="T62" fmla="*/ 4 w 283"/>
                  <a:gd name="T63" fmla="*/ 160 h 165"/>
                  <a:gd name="T64" fmla="*/ 13 w 283"/>
                  <a:gd name="T65" fmla="*/ 164 h 165"/>
                  <a:gd name="T66" fmla="*/ 17 w 283"/>
                  <a:gd name="T67" fmla="*/ 162 h 165"/>
                  <a:gd name="T68" fmla="*/ 59 w 283"/>
                  <a:gd name="T69" fmla="*/ 131 h 165"/>
                  <a:gd name="T70" fmla="*/ 70 w 283"/>
                  <a:gd name="T71" fmla="*/ 123 h 165"/>
                  <a:gd name="T72" fmla="*/ 71 w 283"/>
                  <a:gd name="T73" fmla="*/ 122 h 165"/>
                  <a:gd name="T74" fmla="*/ 108 w 283"/>
                  <a:gd name="T75" fmla="*/ 94 h 165"/>
                  <a:gd name="T76" fmla="*/ 112 w 283"/>
                  <a:gd name="T77" fmla="*/ 91 h 165"/>
                  <a:gd name="T78" fmla="*/ 119 w 283"/>
                  <a:gd name="T79" fmla="*/ 86 h 165"/>
                  <a:gd name="T80" fmla="*/ 131 w 283"/>
                  <a:gd name="T81" fmla="*/ 77 h 165"/>
                  <a:gd name="T82" fmla="*/ 146 w 283"/>
                  <a:gd name="T83" fmla="*/ 65 h 165"/>
                  <a:gd name="T84" fmla="*/ 156 w 283"/>
                  <a:gd name="T85" fmla="*/ 76 h 165"/>
                  <a:gd name="T86" fmla="*/ 167 w 283"/>
                  <a:gd name="T87" fmla="*/ 87 h 165"/>
                  <a:gd name="T88" fmla="*/ 171 w 283"/>
                  <a:gd name="T89" fmla="*/ 91 h 165"/>
                  <a:gd name="T90" fmla="*/ 173 w 283"/>
                  <a:gd name="T91" fmla="*/ 93 h 165"/>
                  <a:gd name="T92" fmla="*/ 186 w 283"/>
                  <a:gd name="T93" fmla="*/ 94 h 165"/>
                  <a:gd name="T94" fmla="*/ 190 w 283"/>
                  <a:gd name="T95" fmla="*/ 90 h 165"/>
                  <a:gd name="T96" fmla="*/ 205 w 283"/>
                  <a:gd name="T97" fmla="*/ 79 h 165"/>
                  <a:gd name="T98" fmla="*/ 216 w 283"/>
                  <a:gd name="T99" fmla="*/ 70 h 165"/>
                  <a:gd name="T100" fmla="*/ 231 w 283"/>
                  <a:gd name="T101" fmla="*/ 58 h 165"/>
                  <a:gd name="T102" fmla="*/ 263 w 283"/>
                  <a:gd name="T103" fmla="*/ 31 h 165"/>
                  <a:gd name="T104" fmla="*/ 264 w 283"/>
                  <a:gd name="T105" fmla="*/ 31 h 165"/>
                  <a:gd name="T106" fmla="*/ 264 w 283"/>
                  <a:gd name="T107" fmla="*/ 53 h 165"/>
                  <a:gd name="T108" fmla="*/ 274 w 283"/>
                  <a:gd name="T109" fmla="*/ 62 h 165"/>
                  <a:gd name="T110" fmla="*/ 283 w 283"/>
                  <a:gd name="T111" fmla="*/ 53 h 165"/>
                  <a:gd name="T112" fmla="*/ 283 w 283"/>
                  <a:gd name="T113" fmla="*/ 1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3" h="165">
                    <a:moveTo>
                      <a:pt x="283" y="10"/>
                    </a:moveTo>
                    <a:cubicBezTo>
                      <a:pt x="283" y="7"/>
                      <a:pt x="282" y="5"/>
                      <a:pt x="280" y="3"/>
                    </a:cubicBezTo>
                    <a:cubicBezTo>
                      <a:pt x="278" y="1"/>
                      <a:pt x="276" y="0"/>
                      <a:pt x="273" y="0"/>
                    </a:cubicBezTo>
                    <a:cubicBezTo>
                      <a:pt x="263" y="0"/>
                      <a:pt x="263" y="0"/>
                      <a:pt x="263" y="0"/>
                    </a:cubicBezTo>
                    <a:cubicBezTo>
                      <a:pt x="229" y="0"/>
                      <a:pt x="229" y="0"/>
                      <a:pt x="229" y="0"/>
                    </a:cubicBezTo>
                    <a:cubicBezTo>
                      <a:pt x="227" y="0"/>
                      <a:pt x="226" y="1"/>
                      <a:pt x="225" y="1"/>
                    </a:cubicBezTo>
                    <a:cubicBezTo>
                      <a:pt x="225" y="1"/>
                      <a:pt x="225" y="1"/>
                      <a:pt x="225" y="1"/>
                    </a:cubicBezTo>
                    <a:cubicBezTo>
                      <a:pt x="221" y="3"/>
                      <a:pt x="219" y="6"/>
                      <a:pt x="219" y="10"/>
                    </a:cubicBezTo>
                    <a:cubicBezTo>
                      <a:pt x="219" y="14"/>
                      <a:pt x="222" y="18"/>
                      <a:pt x="225" y="19"/>
                    </a:cubicBezTo>
                    <a:cubicBezTo>
                      <a:pt x="226" y="20"/>
                      <a:pt x="227" y="20"/>
                      <a:pt x="229" y="20"/>
                    </a:cubicBezTo>
                    <a:cubicBezTo>
                      <a:pt x="240" y="20"/>
                      <a:pt x="240" y="20"/>
                      <a:pt x="240" y="20"/>
                    </a:cubicBezTo>
                    <a:cubicBezTo>
                      <a:pt x="246" y="20"/>
                      <a:pt x="246" y="20"/>
                      <a:pt x="246" y="20"/>
                    </a:cubicBezTo>
                    <a:cubicBezTo>
                      <a:pt x="235" y="28"/>
                      <a:pt x="235" y="28"/>
                      <a:pt x="235" y="28"/>
                    </a:cubicBezTo>
                    <a:cubicBezTo>
                      <a:pt x="216" y="45"/>
                      <a:pt x="216" y="45"/>
                      <a:pt x="216" y="45"/>
                    </a:cubicBezTo>
                    <a:cubicBezTo>
                      <a:pt x="205" y="54"/>
                      <a:pt x="205" y="54"/>
                      <a:pt x="205" y="54"/>
                    </a:cubicBezTo>
                    <a:cubicBezTo>
                      <a:pt x="190" y="66"/>
                      <a:pt x="190" y="66"/>
                      <a:pt x="190" y="66"/>
                    </a:cubicBezTo>
                    <a:cubicBezTo>
                      <a:pt x="181" y="73"/>
                      <a:pt x="181" y="73"/>
                      <a:pt x="181" y="73"/>
                    </a:cubicBezTo>
                    <a:cubicBezTo>
                      <a:pt x="171" y="63"/>
                      <a:pt x="171" y="63"/>
                      <a:pt x="171" y="63"/>
                    </a:cubicBezTo>
                    <a:cubicBezTo>
                      <a:pt x="167" y="59"/>
                      <a:pt x="167" y="59"/>
                      <a:pt x="167" y="59"/>
                    </a:cubicBezTo>
                    <a:cubicBezTo>
                      <a:pt x="156" y="48"/>
                      <a:pt x="156" y="48"/>
                      <a:pt x="156" y="48"/>
                    </a:cubicBezTo>
                    <a:cubicBezTo>
                      <a:pt x="154" y="46"/>
                      <a:pt x="154" y="46"/>
                      <a:pt x="154" y="46"/>
                    </a:cubicBezTo>
                    <a:cubicBezTo>
                      <a:pt x="151" y="42"/>
                      <a:pt x="145" y="42"/>
                      <a:pt x="141" y="45"/>
                    </a:cubicBezTo>
                    <a:cubicBezTo>
                      <a:pt x="131" y="53"/>
                      <a:pt x="131" y="53"/>
                      <a:pt x="131" y="53"/>
                    </a:cubicBezTo>
                    <a:cubicBezTo>
                      <a:pt x="119" y="62"/>
                      <a:pt x="119" y="62"/>
                      <a:pt x="119" y="62"/>
                    </a:cubicBezTo>
                    <a:cubicBezTo>
                      <a:pt x="112" y="67"/>
                      <a:pt x="112" y="67"/>
                      <a:pt x="112" y="67"/>
                    </a:cubicBezTo>
                    <a:cubicBezTo>
                      <a:pt x="108" y="70"/>
                      <a:pt x="108" y="70"/>
                      <a:pt x="108" y="70"/>
                    </a:cubicBezTo>
                    <a:cubicBezTo>
                      <a:pt x="71" y="98"/>
                      <a:pt x="71" y="98"/>
                      <a:pt x="71" y="98"/>
                    </a:cubicBezTo>
                    <a:cubicBezTo>
                      <a:pt x="70" y="98"/>
                      <a:pt x="70" y="98"/>
                      <a:pt x="70" y="98"/>
                    </a:cubicBezTo>
                    <a:cubicBezTo>
                      <a:pt x="59" y="107"/>
                      <a:pt x="59" y="107"/>
                      <a:pt x="59" y="107"/>
                    </a:cubicBezTo>
                    <a:cubicBezTo>
                      <a:pt x="11" y="142"/>
                      <a:pt x="11" y="142"/>
                      <a:pt x="11" y="142"/>
                    </a:cubicBezTo>
                    <a:cubicBezTo>
                      <a:pt x="6" y="147"/>
                      <a:pt x="6" y="147"/>
                      <a:pt x="6" y="147"/>
                    </a:cubicBezTo>
                    <a:cubicBezTo>
                      <a:pt x="1" y="150"/>
                      <a:pt x="0" y="156"/>
                      <a:pt x="4" y="160"/>
                    </a:cubicBezTo>
                    <a:cubicBezTo>
                      <a:pt x="6" y="163"/>
                      <a:pt x="10" y="165"/>
                      <a:pt x="13" y="164"/>
                    </a:cubicBezTo>
                    <a:cubicBezTo>
                      <a:pt x="15" y="164"/>
                      <a:pt x="16" y="163"/>
                      <a:pt x="17" y="162"/>
                    </a:cubicBezTo>
                    <a:cubicBezTo>
                      <a:pt x="59" y="131"/>
                      <a:pt x="59" y="131"/>
                      <a:pt x="59" y="131"/>
                    </a:cubicBezTo>
                    <a:cubicBezTo>
                      <a:pt x="70" y="123"/>
                      <a:pt x="70" y="123"/>
                      <a:pt x="70" y="123"/>
                    </a:cubicBezTo>
                    <a:cubicBezTo>
                      <a:pt x="71" y="122"/>
                      <a:pt x="71" y="122"/>
                      <a:pt x="71" y="122"/>
                    </a:cubicBezTo>
                    <a:cubicBezTo>
                      <a:pt x="108" y="94"/>
                      <a:pt x="108" y="94"/>
                      <a:pt x="108" y="94"/>
                    </a:cubicBezTo>
                    <a:cubicBezTo>
                      <a:pt x="112" y="91"/>
                      <a:pt x="112" y="91"/>
                      <a:pt x="112" y="91"/>
                    </a:cubicBezTo>
                    <a:cubicBezTo>
                      <a:pt x="119" y="86"/>
                      <a:pt x="119" y="86"/>
                      <a:pt x="119" y="86"/>
                    </a:cubicBezTo>
                    <a:cubicBezTo>
                      <a:pt x="131" y="77"/>
                      <a:pt x="131" y="77"/>
                      <a:pt x="131" y="77"/>
                    </a:cubicBezTo>
                    <a:cubicBezTo>
                      <a:pt x="146" y="65"/>
                      <a:pt x="146" y="65"/>
                      <a:pt x="146" y="65"/>
                    </a:cubicBezTo>
                    <a:cubicBezTo>
                      <a:pt x="156" y="76"/>
                      <a:pt x="156" y="76"/>
                      <a:pt x="156" y="76"/>
                    </a:cubicBezTo>
                    <a:cubicBezTo>
                      <a:pt x="167" y="87"/>
                      <a:pt x="167" y="87"/>
                      <a:pt x="167" y="87"/>
                    </a:cubicBezTo>
                    <a:cubicBezTo>
                      <a:pt x="171" y="91"/>
                      <a:pt x="171" y="91"/>
                      <a:pt x="171" y="91"/>
                    </a:cubicBezTo>
                    <a:cubicBezTo>
                      <a:pt x="173" y="93"/>
                      <a:pt x="173" y="93"/>
                      <a:pt x="173" y="93"/>
                    </a:cubicBezTo>
                    <a:cubicBezTo>
                      <a:pt x="177" y="96"/>
                      <a:pt x="182" y="97"/>
                      <a:pt x="186" y="94"/>
                    </a:cubicBezTo>
                    <a:cubicBezTo>
                      <a:pt x="190" y="90"/>
                      <a:pt x="190" y="90"/>
                      <a:pt x="190" y="90"/>
                    </a:cubicBezTo>
                    <a:cubicBezTo>
                      <a:pt x="205" y="79"/>
                      <a:pt x="205" y="79"/>
                      <a:pt x="205" y="79"/>
                    </a:cubicBezTo>
                    <a:cubicBezTo>
                      <a:pt x="216" y="70"/>
                      <a:pt x="216" y="70"/>
                      <a:pt x="216" y="70"/>
                    </a:cubicBezTo>
                    <a:cubicBezTo>
                      <a:pt x="231" y="58"/>
                      <a:pt x="231" y="58"/>
                      <a:pt x="231" y="58"/>
                    </a:cubicBezTo>
                    <a:cubicBezTo>
                      <a:pt x="263" y="31"/>
                      <a:pt x="263" y="31"/>
                      <a:pt x="263" y="31"/>
                    </a:cubicBezTo>
                    <a:cubicBezTo>
                      <a:pt x="264" y="31"/>
                      <a:pt x="264" y="31"/>
                      <a:pt x="264" y="31"/>
                    </a:cubicBezTo>
                    <a:cubicBezTo>
                      <a:pt x="264" y="53"/>
                      <a:pt x="264" y="53"/>
                      <a:pt x="264" y="53"/>
                    </a:cubicBezTo>
                    <a:cubicBezTo>
                      <a:pt x="264" y="58"/>
                      <a:pt x="268" y="62"/>
                      <a:pt x="274" y="62"/>
                    </a:cubicBezTo>
                    <a:cubicBezTo>
                      <a:pt x="279" y="62"/>
                      <a:pt x="283" y="58"/>
                      <a:pt x="283" y="53"/>
                    </a:cubicBezTo>
                    <a:lnTo>
                      <a:pt x="283" y="1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grpSp>
      </p:grpSp>
      <p:grpSp>
        <p:nvGrpSpPr>
          <p:cNvPr id="84" name="组合 83"/>
          <p:cNvGrpSpPr/>
          <p:nvPr/>
        </p:nvGrpSpPr>
        <p:grpSpPr>
          <a:xfrm>
            <a:off x="3978719" y="2761523"/>
            <a:ext cx="442757" cy="442757"/>
            <a:chOff x="5232407" y="3423937"/>
            <a:chExt cx="442757" cy="442757"/>
          </a:xfrm>
        </p:grpSpPr>
        <p:sp>
          <p:nvSpPr>
            <p:cNvPr id="85" name="椭圆 84"/>
            <p:cNvSpPr/>
            <p:nvPr/>
          </p:nvSpPr>
          <p:spPr>
            <a:xfrm>
              <a:off x="5232407" y="3423937"/>
              <a:ext cx="442757" cy="442757"/>
            </a:xfrm>
            <a:prstGeom prst="ellipse">
              <a:avLst/>
            </a:prstGeom>
            <a:solidFill>
              <a:srgbClr val="FFC000"/>
            </a:solidFill>
            <a:ln w="25400" cap="flat" cmpd="sng" algn="ctr">
              <a:solidFill>
                <a:srgbClr val="E46C0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grpSp>
          <p:nvGrpSpPr>
            <p:cNvPr id="86" name="组合 85"/>
            <p:cNvGrpSpPr/>
            <p:nvPr/>
          </p:nvGrpSpPr>
          <p:grpSpPr>
            <a:xfrm>
              <a:off x="5330244" y="3539704"/>
              <a:ext cx="241766" cy="243730"/>
              <a:chOff x="4924425" y="5792785"/>
              <a:chExt cx="585788" cy="590550"/>
            </a:xfrm>
            <a:solidFill>
              <a:sysClr val="window" lastClr="FFFFFF"/>
            </a:solidFill>
          </p:grpSpPr>
          <p:sp>
            <p:nvSpPr>
              <p:cNvPr id="87" name="Freeform 134"/>
              <p:cNvSpPr>
                <a:spLocks/>
              </p:cNvSpPr>
              <p:nvPr/>
            </p:nvSpPr>
            <p:spPr bwMode="auto">
              <a:xfrm>
                <a:off x="4924425" y="5888035"/>
                <a:ext cx="371475" cy="495300"/>
              </a:xfrm>
              <a:custGeom>
                <a:avLst/>
                <a:gdLst>
                  <a:gd name="T0" fmla="*/ 85 w 99"/>
                  <a:gd name="T1" fmla="*/ 75 h 132"/>
                  <a:gd name="T2" fmla="*/ 51 w 99"/>
                  <a:gd name="T3" fmla="*/ 75 h 132"/>
                  <a:gd name="T4" fmla="*/ 18 w 99"/>
                  <a:gd name="T5" fmla="*/ 42 h 132"/>
                  <a:gd name="T6" fmla="*/ 18 w 99"/>
                  <a:gd name="T7" fmla="*/ 0 h 132"/>
                  <a:gd name="T8" fmla="*/ 7 w 99"/>
                  <a:gd name="T9" fmla="*/ 6 h 132"/>
                  <a:gd name="T10" fmla="*/ 0 w 99"/>
                  <a:gd name="T11" fmla="*/ 24 h 132"/>
                  <a:gd name="T12" fmla="*/ 0 w 99"/>
                  <a:gd name="T13" fmla="*/ 66 h 132"/>
                  <a:gd name="T14" fmla="*/ 7 w 99"/>
                  <a:gd name="T15" fmla="*/ 83 h 132"/>
                  <a:gd name="T16" fmla="*/ 24 w 99"/>
                  <a:gd name="T17" fmla="*/ 90 h 132"/>
                  <a:gd name="T18" fmla="*/ 25 w 99"/>
                  <a:gd name="T19" fmla="*/ 90 h 132"/>
                  <a:gd name="T20" fmla="*/ 25 w 99"/>
                  <a:gd name="T21" fmla="*/ 105 h 132"/>
                  <a:gd name="T22" fmla="*/ 25 w 99"/>
                  <a:gd name="T23" fmla="*/ 123 h 132"/>
                  <a:gd name="T24" fmla="*/ 35 w 99"/>
                  <a:gd name="T25" fmla="*/ 126 h 132"/>
                  <a:gd name="T26" fmla="*/ 57 w 99"/>
                  <a:gd name="T27" fmla="*/ 101 h 132"/>
                  <a:gd name="T28" fmla="*/ 66 w 99"/>
                  <a:gd name="T29" fmla="*/ 90 h 132"/>
                  <a:gd name="T30" fmla="*/ 99 w 99"/>
                  <a:gd name="T31" fmla="*/ 90 h 132"/>
                  <a:gd name="T32" fmla="*/ 92 w 99"/>
                  <a:gd name="T33" fmla="*/ 82 h 132"/>
                  <a:gd name="T34" fmla="*/ 85 w 99"/>
                  <a:gd name="T35" fmla="*/ 7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32">
                    <a:moveTo>
                      <a:pt x="85" y="75"/>
                    </a:moveTo>
                    <a:cubicBezTo>
                      <a:pt x="51" y="75"/>
                      <a:pt x="51" y="75"/>
                      <a:pt x="51" y="75"/>
                    </a:cubicBezTo>
                    <a:cubicBezTo>
                      <a:pt x="33" y="75"/>
                      <a:pt x="18" y="60"/>
                      <a:pt x="18" y="42"/>
                    </a:cubicBezTo>
                    <a:cubicBezTo>
                      <a:pt x="18" y="0"/>
                      <a:pt x="18" y="0"/>
                      <a:pt x="18" y="0"/>
                    </a:cubicBezTo>
                    <a:cubicBezTo>
                      <a:pt x="14" y="1"/>
                      <a:pt x="10" y="3"/>
                      <a:pt x="7" y="6"/>
                    </a:cubicBezTo>
                    <a:cubicBezTo>
                      <a:pt x="2" y="11"/>
                      <a:pt x="0" y="17"/>
                      <a:pt x="0" y="24"/>
                    </a:cubicBezTo>
                    <a:cubicBezTo>
                      <a:pt x="0" y="66"/>
                      <a:pt x="0" y="66"/>
                      <a:pt x="0" y="66"/>
                    </a:cubicBezTo>
                    <a:cubicBezTo>
                      <a:pt x="0" y="72"/>
                      <a:pt x="2" y="78"/>
                      <a:pt x="7" y="83"/>
                    </a:cubicBezTo>
                    <a:cubicBezTo>
                      <a:pt x="12" y="88"/>
                      <a:pt x="18" y="90"/>
                      <a:pt x="24" y="90"/>
                    </a:cubicBezTo>
                    <a:cubicBezTo>
                      <a:pt x="25" y="90"/>
                      <a:pt x="25" y="90"/>
                      <a:pt x="25" y="90"/>
                    </a:cubicBezTo>
                    <a:cubicBezTo>
                      <a:pt x="25" y="92"/>
                      <a:pt x="25" y="98"/>
                      <a:pt x="25" y="105"/>
                    </a:cubicBezTo>
                    <a:cubicBezTo>
                      <a:pt x="25" y="123"/>
                      <a:pt x="25" y="123"/>
                      <a:pt x="25" y="123"/>
                    </a:cubicBezTo>
                    <a:cubicBezTo>
                      <a:pt x="25" y="131"/>
                      <a:pt x="30" y="132"/>
                      <a:pt x="35" y="126"/>
                    </a:cubicBezTo>
                    <a:cubicBezTo>
                      <a:pt x="57" y="101"/>
                      <a:pt x="57" y="101"/>
                      <a:pt x="57" y="101"/>
                    </a:cubicBezTo>
                    <a:cubicBezTo>
                      <a:pt x="61" y="96"/>
                      <a:pt x="65" y="92"/>
                      <a:pt x="66" y="90"/>
                    </a:cubicBezTo>
                    <a:cubicBezTo>
                      <a:pt x="99" y="90"/>
                      <a:pt x="99" y="90"/>
                      <a:pt x="99" y="90"/>
                    </a:cubicBezTo>
                    <a:cubicBezTo>
                      <a:pt x="92" y="82"/>
                      <a:pt x="92" y="82"/>
                      <a:pt x="92" y="82"/>
                    </a:cubicBezTo>
                    <a:cubicBezTo>
                      <a:pt x="90" y="80"/>
                      <a:pt x="87" y="77"/>
                      <a:pt x="8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88" name="Freeform 135"/>
              <p:cNvSpPr>
                <a:spLocks noEditPoints="1"/>
              </p:cNvSpPr>
              <p:nvPr/>
            </p:nvSpPr>
            <p:spPr bwMode="auto">
              <a:xfrm>
                <a:off x="5022850" y="5792785"/>
                <a:ext cx="487363" cy="500062"/>
              </a:xfrm>
              <a:custGeom>
                <a:avLst/>
                <a:gdLst>
                  <a:gd name="T0" fmla="*/ 122 w 130"/>
                  <a:gd name="T1" fmla="*/ 7 h 133"/>
                  <a:gd name="T2" fmla="*/ 105 w 130"/>
                  <a:gd name="T3" fmla="*/ 0 h 133"/>
                  <a:gd name="T4" fmla="*/ 25 w 130"/>
                  <a:gd name="T5" fmla="*/ 0 h 133"/>
                  <a:gd name="T6" fmla="*/ 8 w 130"/>
                  <a:gd name="T7" fmla="*/ 7 h 133"/>
                  <a:gd name="T8" fmla="*/ 0 w 130"/>
                  <a:gd name="T9" fmla="*/ 25 h 133"/>
                  <a:gd name="T10" fmla="*/ 0 w 130"/>
                  <a:gd name="T11" fmla="*/ 67 h 133"/>
                  <a:gd name="T12" fmla="*/ 25 w 130"/>
                  <a:gd name="T13" fmla="*/ 91 h 133"/>
                  <a:gd name="T14" fmla="*/ 63 w 130"/>
                  <a:gd name="T15" fmla="*/ 91 h 133"/>
                  <a:gd name="T16" fmla="*/ 72 w 130"/>
                  <a:gd name="T17" fmla="*/ 102 h 133"/>
                  <a:gd name="T18" fmla="*/ 95 w 130"/>
                  <a:gd name="T19" fmla="*/ 127 h 133"/>
                  <a:gd name="T20" fmla="*/ 104 w 130"/>
                  <a:gd name="T21" fmla="*/ 124 h 133"/>
                  <a:gd name="T22" fmla="*/ 104 w 130"/>
                  <a:gd name="T23" fmla="*/ 106 h 133"/>
                  <a:gd name="T24" fmla="*/ 105 w 130"/>
                  <a:gd name="T25" fmla="*/ 91 h 133"/>
                  <a:gd name="T26" fmla="*/ 105 w 130"/>
                  <a:gd name="T27" fmla="*/ 91 h 133"/>
                  <a:gd name="T28" fmla="*/ 122 w 130"/>
                  <a:gd name="T29" fmla="*/ 84 h 133"/>
                  <a:gd name="T30" fmla="*/ 130 w 130"/>
                  <a:gd name="T31" fmla="*/ 67 h 133"/>
                  <a:gd name="T32" fmla="*/ 130 w 130"/>
                  <a:gd name="T33" fmla="*/ 25 h 133"/>
                  <a:gd name="T34" fmla="*/ 122 w 130"/>
                  <a:gd name="T35" fmla="*/ 7 h 133"/>
                  <a:gd name="T36" fmla="*/ 39 w 130"/>
                  <a:gd name="T37" fmla="*/ 58 h 133"/>
                  <a:gd name="T38" fmla="*/ 29 w 130"/>
                  <a:gd name="T39" fmla="*/ 48 h 133"/>
                  <a:gd name="T40" fmla="*/ 39 w 130"/>
                  <a:gd name="T41" fmla="*/ 38 h 133"/>
                  <a:gd name="T42" fmla="*/ 49 w 130"/>
                  <a:gd name="T43" fmla="*/ 48 h 133"/>
                  <a:gd name="T44" fmla="*/ 39 w 130"/>
                  <a:gd name="T45" fmla="*/ 58 h 133"/>
                  <a:gd name="T46" fmla="*/ 67 w 130"/>
                  <a:gd name="T47" fmla="*/ 58 h 133"/>
                  <a:gd name="T48" fmla="*/ 57 w 130"/>
                  <a:gd name="T49" fmla="*/ 48 h 133"/>
                  <a:gd name="T50" fmla="*/ 67 w 130"/>
                  <a:gd name="T51" fmla="*/ 38 h 133"/>
                  <a:gd name="T52" fmla="*/ 77 w 130"/>
                  <a:gd name="T53" fmla="*/ 48 h 133"/>
                  <a:gd name="T54" fmla="*/ 67 w 130"/>
                  <a:gd name="T55" fmla="*/ 58 h 133"/>
                  <a:gd name="T56" fmla="*/ 94 w 130"/>
                  <a:gd name="T57" fmla="*/ 58 h 133"/>
                  <a:gd name="T58" fmla="*/ 84 w 130"/>
                  <a:gd name="T59" fmla="*/ 48 h 133"/>
                  <a:gd name="T60" fmla="*/ 94 w 130"/>
                  <a:gd name="T61" fmla="*/ 38 h 133"/>
                  <a:gd name="T62" fmla="*/ 104 w 130"/>
                  <a:gd name="T63" fmla="*/ 48 h 133"/>
                  <a:gd name="T64" fmla="*/ 94 w 130"/>
                  <a:gd name="T65" fmla="*/ 5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0" h="133">
                    <a:moveTo>
                      <a:pt x="122" y="7"/>
                    </a:moveTo>
                    <a:cubicBezTo>
                      <a:pt x="118" y="3"/>
                      <a:pt x="112" y="0"/>
                      <a:pt x="105" y="0"/>
                    </a:cubicBezTo>
                    <a:cubicBezTo>
                      <a:pt x="25" y="0"/>
                      <a:pt x="25" y="0"/>
                      <a:pt x="25" y="0"/>
                    </a:cubicBezTo>
                    <a:cubicBezTo>
                      <a:pt x="18" y="0"/>
                      <a:pt x="12" y="3"/>
                      <a:pt x="8" y="7"/>
                    </a:cubicBezTo>
                    <a:cubicBezTo>
                      <a:pt x="3" y="12"/>
                      <a:pt x="0" y="18"/>
                      <a:pt x="0" y="25"/>
                    </a:cubicBezTo>
                    <a:cubicBezTo>
                      <a:pt x="0" y="67"/>
                      <a:pt x="0" y="67"/>
                      <a:pt x="0" y="67"/>
                    </a:cubicBezTo>
                    <a:cubicBezTo>
                      <a:pt x="0" y="80"/>
                      <a:pt x="11" y="91"/>
                      <a:pt x="25" y="91"/>
                    </a:cubicBezTo>
                    <a:cubicBezTo>
                      <a:pt x="63" y="91"/>
                      <a:pt x="63" y="91"/>
                      <a:pt x="63" y="91"/>
                    </a:cubicBezTo>
                    <a:cubicBezTo>
                      <a:pt x="65" y="93"/>
                      <a:pt x="68" y="97"/>
                      <a:pt x="72" y="102"/>
                    </a:cubicBezTo>
                    <a:cubicBezTo>
                      <a:pt x="95" y="127"/>
                      <a:pt x="95" y="127"/>
                      <a:pt x="95" y="127"/>
                    </a:cubicBezTo>
                    <a:cubicBezTo>
                      <a:pt x="100" y="133"/>
                      <a:pt x="104" y="132"/>
                      <a:pt x="104" y="124"/>
                    </a:cubicBezTo>
                    <a:cubicBezTo>
                      <a:pt x="104" y="106"/>
                      <a:pt x="104" y="106"/>
                      <a:pt x="104" y="106"/>
                    </a:cubicBezTo>
                    <a:cubicBezTo>
                      <a:pt x="104" y="99"/>
                      <a:pt x="104" y="93"/>
                      <a:pt x="105" y="91"/>
                    </a:cubicBezTo>
                    <a:cubicBezTo>
                      <a:pt x="105" y="91"/>
                      <a:pt x="105" y="91"/>
                      <a:pt x="105" y="91"/>
                    </a:cubicBezTo>
                    <a:cubicBezTo>
                      <a:pt x="112" y="91"/>
                      <a:pt x="118" y="89"/>
                      <a:pt x="122" y="84"/>
                    </a:cubicBezTo>
                    <a:cubicBezTo>
                      <a:pt x="127" y="80"/>
                      <a:pt x="130" y="73"/>
                      <a:pt x="130" y="67"/>
                    </a:cubicBezTo>
                    <a:cubicBezTo>
                      <a:pt x="130" y="25"/>
                      <a:pt x="130" y="25"/>
                      <a:pt x="130" y="25"/>
                    </a:cubicBezTo>
                    <a:cubicBezTo>
                      <a:pt x="130" y="18"/>
                      <a:pt x="127" y="12"/>
                      <a:pt x="122" y="7"/>
                    </a:cubicBezTo>
                    <a:close/>
                    <a:moveTo>
                      <a:pt x="39" y="58"/>
                    </a:moveTo>
                    <a:cubicBezTo>
                      <a:pt x="33" y="58"/>
                      <a:pt x="29" y="53"/>
                      <a:pt x="29" y="48"/>
                    </a:cubicBezTo>
                    <a:cubicBezTo>
                      <a:pt x="29" y="42"/>
                      <a:pt x="33" y="38"/>
                      <a:pt x="39" y="38"/>
                    </a:cubicBezTo>
                    <a:cubicBezTo>
                      <a:pt x="44" y="38"/>
                      <a:pt x="49" y="42"/>
                      <a:pt x="49" y="48"/>
                    </a:cubicBezTo>
                    <a:cubicBezTo>
                      <a:pt x="49" y="53"/>
                      <a:pt x="44" y="58"/>
                      <a:pt x="39" y="58"/>
                    </a:cubicBezTo>
                    <a:close/>
                    <a:moveTo>
                      <a:pt x="67" y="58"/>
                    </a:moveTo>
                    <a:cubicBezTo>
                      <a:pt x="61" y="58"/>
                      <a:pt x="57" y="53"/>
                      <a:pt x="57" y="48"/>
                    </a:cubicBezTo>
                    <a:cubicBezTo>
                      <a:pt x="57" y="42"/>
                      <a:pt x="61" y="38"/>
                      <a:pt x="67" y="38"/>
                    </a:cubicBezTo>
                    <a:cubicBezTo>
                      <a:pt x="72" y="38"/>
                      <a:pt x="77" y="42"/>
                      <a:pt x="77" y="48"/>
                    </a:cubicBezTo>
                    <a:cubicBezTo>
                      <a:pt x="77" y="53"/>
                      <a:pt x="72" y="58"/>
                      <a:pt x="67" y="58"/>
                    </a:cubicBezTo>
                    <a:close/>
                    <a:moveTo>
                      <a:pt x="94" y="58"/>
                    </a:moveTo>
                    <a:cubicBezTo>
                      <a:pt x="89" y="58"/>
                      <a:pt x="84" y="53"/>
                      <a:pt x="84" y="48"/>
                    </a:cubicBezTo>
                    <a:cubicBezTo>
                      <a:pt x="84" y="42"/>
                      <a:pt x="89" y="38"/>
                      <a:pt x="94" y="38"/>
                    </a:cubicBezTo>
                    <a:cubicBezTo>
                      <a:pt x="100" y="38"/>
                      <a:pt x="104" y="42"/>
                      <a:pt x="104" y="48"/>
                    </a:cubicBezTo>
                    <a:cubicBezTo>
                      <a:pt x="104" y="53"/>
                      <a:pt x="100" y="58"/>
                      <a:pt x="94"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grpSp>
      </p:grpSp>
      <p:grpSp>
        <p:nvGrpSpPr>
          <p:cNvPr id="89" name="组合 88"/>
          <p:cNvGrpSpPr/>
          <p:nvPr/>
        </p:nvGrpSpPr>
        <p:grpSpPr>
          <a:xfrm>
            <a:off x="5815436" y="2219049"/>
            <a:ext cx="442757" cy="442757"/>
            <a:chOff x="5984761" y="2252914"/>
            <a:chExt cx="442757" cy="442757"/>
          </a:xfrm>
        </p:grpSpPr>
        <p:sp>
          <p:nvSpPr>
            <p:cNvPr id="90" name="椭圆 89"/>
            <p:cNvSpPr/>
            <p:nvPr/>
          </p:nvSpPr>
          <p:spPr>
            <a:xfrm>
              <a:off x="5984761" y="2252914"/>
              <a:ext cx="442757" cy="442757"/>
            </a:xfrm>
            <a:prstGeom prst="ellipse">
              <a:avLst/>
            </a:prstGeom>
            <a:solidFill>
              <a:srgbClr val="53A68F"/>
            </a:solidFill>
            <a:ln w="25400" cap="flat" cmpd="sng" algn="ctr">
              <a:solidFill>
                <a:srgbClr val="3F7D6B"/>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grpSp>
          <p:nvGrpSpPr>
            <p:cNvPr id="91" name="组合 90"/>
            <p:cNvGrpSpPr/>
            <p:nvPr/>
          </p:nvGrpSpPr>
          <p:grpSpPr>
            <a:xfrm>
              <a:off x="6113082" y="2319512"/>
              <a:ext cx="186114" cy="274096"/>
              <a:chOff x="11255376" y="7265988"/>
              <a:chExt cx="436563" cy="642938"/>
            </a:xfrm>
            <a:solidFill>
              <a:sysClr val="window" lastClr="FFFFFF"/>
            </a:solidFill>
          </p:grpSpPr>
          <p:sp>
            <p:nvSpPr>
              <p:cNvPr id="92" name="Freeform 182"/>
              <p:cNvSpPr>
                <a:spLocks/>
              </p:cNvSpPr>
              <p:nvPr/>
            </p:nvSpPr>
            <p:spPr bwMode="auto">
              <a:xfrm>
                <a:off x="11255376" y="7265988"/>
                <a:ext cx="187325" cy="142875"/>
              </a:xfrm>
              <a:custGeom>
                <a:avLst/>
                <a:gdLst>
                  <a:gd name="T0" fmla="*/ 47 w 50"/>
                  <a:gd name="T1" fmla="*/ 6 h 38"/>
                  <a:gd name="T2" fmla="*/ 33 w 50"/>
                  <a:gd name="T3" fmla="*/ 2 h 38"/>
                  <a:gd name="T4" fmla="*/ 6 w 50"/>
                  <a:gd name="T5" fmla="*/ 19 h 38"/>
                  <a:gd name="T6" fmla="*/ 3 w 50"/>
                  <a:gd name="T7" fmla="*/ 32 h 38"/>
                  <a:gd name="T8" fmla="*/ 6 w 50"/>
                  <a:gd name="T9" fmla="*/ 38 h 38"/>
                  <a:gd name="T10" fmla="*/ 50 w 50"/>
                  <a:gd name="T11" fmla="*/ 12 h 38"/>
                  <a:gd name="T12" fmla="*/ 47 w 50"/>
                  <a:gd name="T13" fmla="*/ 6 h 38"/>
                </a:gdLst>
                <a:ahLst/>
                <a:cxnLst>
                  <a:cxn ang="0">
                    <a:pos x="T0" y="T1"/>
                  </a:cxn>
                  <a:cxn ang="0">
                    <a:pos x="T2" y="T3"/>
                  </a:cxn>
                  <a:cxn ang="0">
                    <a:pos x="T4" y="T5"/>
                  </a:cxn>
                  <a:cxn ang="0">
                    <a:pos x="T6" y="T7"/>
                  </a:cxn>
                  <a:cxn ang="0">
                    <a:pos x="T8" y="T9"/>
                  </a:cxn>
                  <a:cxn ang="0">
                    <a:pos x="T10" y="T11"/>
                  </a:cxn>
                  <a:cxn ang="0">
                    <a:pos x="T12" y="T13"/>
                  </a:cxn>
                </a:cxnLst>
                <a:rect l="0" t="0" r="r" b="b"/>
                <a:pathLst>
                  <a:path w="50" h="38">
                    <a:moveTo>
                      <a:pt x="47" y="6"/>
                    </a:moveTo>
                    <a:cubicBezTo>
                      <a:pt x="44" y="1"/>
                      <a:pt x="38" y="0"/>
                      <a:pt x="33" y="2"/>
                    </a:cubicBezTo>
                    <a:cubicBezTo>
                      <a:pt x="6" y="19"/>
                      <a:pt x="6" y="19"/>
                      <a:pt x="6" y="19"/>
                    </a:cubicBezTo>
                    <a:cubicBezTo>
                      <a:pt x="1" y="22"/>
                      <a:pt x="0" y="28"/>
                      <a:pt x="3" y="32"/>
                    </a:cubicBezTo>
                    <a:cubicBezTo>
                      <a:pt x="6" y="38"/>
                      <a:pt x="6" y="38"/>
                      <a:pt x="6" y="38"/>
                    </a:cubicBezTo>
                    <a:cubicBezTo>
                      <a:pt x="50" y="12"/>
                      <a:pt x="50" y="12"/>
                      <a:pt x="50" y="12"/>
                    </a:cubicBezTo>
                    <a:lnTo>
                      <a:pt x="4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93" name="Freeform 183"/>
              <p:cNvSpPr>
                <a:spLocks/>
              </p:cNvSpPr>
              <p:nvPr/>
            </p:nvSpPr>
            <p:spPr bwMode="auto">
              <a:xfrm>
                <a:off x="11299826" y="7345363"/>
                <a:ext cx="188913" cy="134938"/>
              </a:xfrm>
              <a:custGeom>
                <a:avLst/>
                <a:gdLst>
                  <a:gd name="T0" fmla="*/ 0 w 119"/>
                  <a:gd name="T1" fmla="*/ 61 h 85"/>
                  <a:gd name="T2" fmla="*/ 14 w 119"/>
                  <a:gd name="T3" fmla="*/ 85 h 85"/>
                  <a:gd name="T4" fmla="*/ 119 w 119"/>
                  <a:gd name="T5" fmla="*/ 23 h 85"/>
                  <a:gd name="T6" fmla="*/ 104 w 119"/>
                  <a:gd name="T7" fmla="*/ 0 h 85"/>
                  <a:gd name="T8" fmla="*/ 0 w 119"/>
                  <a:gd name="T9" fmla="*/ 61 h 85"/>
                </a:gdLst>
                <a:ahLst/>
                <a:cxnLst>
                  <a:cxn ang="0">
                    <a:pos x="T0" y="T1"/>
                  </a:cxn>
                  <a:cxn ang="0">
                    <a:pos x="T2" y="T3"/>
                  </a:cxn>
                  <a:cxn ang="0">
                    <a:pos x="T4" y="T5"/>
                  </a:cxn>
                  <a:cxn ang="0">
                    <a:pos x="T6" y="T7"/>
                  </a:cxn>
                  <a:cxn ang="0">
                    <a:pos x="T8" y="T9"/>
                  </a:cxn>
                </a:cxnLst>
                <a:rect l="0" t="0" r="r" b="b"/>
                <a:pathLst>
                  <a:path w="119" h="85">
                    <a:moveTo>
                      <a:pt x="0" y="61"/>
                    </a:moveTo>
                    <a:lnTo>
                      <a:pt x="14" y="85"/>
                    </a:lnTo>
                    <a:lnTo>
                      <a:pt x="119" y="23"/>
                    </a:lnTo>
                    <a:lnTo>
                      <a:pt x="104" y="0"/>
                    </a:lnTo>
                    <a:lnTo>
                      <a:pt x="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94" name="Freeform 184"/>
              <p:cNvSpPr>
                <a:spLocks/>
              </p:cNvSpPr>
              <p:nvPr/>
            </p:nvSpPr>
            <p:spPr bwMode="auto">
              <a:xfrm>
                <a:off x="11566526" y="7750175"/>
                <a:ext cx="125413" cy="147638"/>
              </a:xfrm>
              <a:custGeom>
                <a:avLst/>
                <a:gdLst>
                  <a:gd name="T0" fmla="*/ 32 w 33"/>
                  <a:gd name="T1" fmla="*/ 34 h 39"/>
                  <a:gd name="T2" fmla="*/ 28 w 33"/>
                  <a:gd name="T3" fmla="*/ 0 h 39"/>
                  <a:gd name="T4" fmla="*/ 0 w 33"/>
                  <a:gd name="T5" fmla="*/ 18 h 39"/>
                  <a:gd name="T6" fmla="*/ 28 w 33"/>
                  <a:gd name="T7" fmla="*/ 37 h 39"/>
                  <a:gd name="T8" fmla="*/ 32 w 33"/>
                  <a:gd name="T9" fmla="*/ 34 h 39"/>
                </a:gdLst>
                <a:ahLst/>
                <a:cxnLst>
                  <a:cxn ang="0">
                    <a:pos x="T0" y="T1"/>
                  </a:cxn>
                  <a:cxn ang="0">
                    <a:pos x="T2" y="T3"/>
                  </a:cxn>
                  <a:cxn ang="0">
                    <a:pos x="T4" y="T5"/>
                  </a:cxn>
                  <a:cxn ang="0">
                    <a:pos x="T6" y="T7"/>
                  </a:cxn>
                  <a:cxn ang="0">
                    <a:pos x="T8" y="T9"/>
                  </a:cxn>
                </a:cxnLst>
                <a:rect l="0" t="0" r="r" b="b"/>
                <a:pathLst>
                  <a:path w="33" h="39">
                    <a:moveTo>
                      <a:pt x="32" y="34"/>
                    </a:moveTo>
                    <a:cubicBezTo>
                      <a:pt x="28" y="0"/>
                      <a:pt x="28" y="0"/>
                      <a:pt x="28" y="0"/>
                    </a:cubicBezTo>
                    <a:cubicBezTo>
                      <a:pt x="0" y="18"/>
                      <a:pt x="0" y="18"/>
                      <a:pt x="0" y="18"/>
                    </a:cubicBezTo>
                    <a:cubicBezTo>
                      <a:pt x="28" y="37"/>
                      <a:pt x="28" y="37"/>
                      <a:pt x="28" y="37"/>
                    </a:cubicBezTo>
                    <a:cubicBezTo>
                      <a:pt x="31" y="39"/>
                      <a:pt x="33" y="38"/>
                      <a:pt x="3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95" name="Freeform 185"/>
              <p:cNvSpPr>
                <a:spLocks/>
              </p:cNvSpPr>
              <p:nvPr/>
            </p:nvSpPr>
            <p:spPr bwMode="auto">
              <a:xfrm>
                <a:off x="11453813" y="7416800"/>
                <a:ext cx="211138" cy="288925"/>
              </a:xfrm>
              <a:custGeom>
                <a:avLst/>
                <a:gdLst>
                  <a:gd name="T0" fmla="*/ 133 w 133"/>
                  <a:gd name="T1" fmla="*/ 161 h 182"/>
                  <a:gd name="T2" fmla="*/ 33 w 133"/>
                  <a:gd name="T3" fmla="*/ 0 h 182"/>
                  <a:gd name="T4" fmla="*/ 0 w 133"/>
                  <a:gd name="T5" fmla="*/ 21 h 182"/>
                  <a:gd name="T6" fmla="*/ 97 w 133"/>
                  <a:gd name="T7" fmla="*/ 182 h 182"/>
                  <a:gd name="T8" fmla="*/ 133 w 133"/>
                  <a:gd name="T9" fmla="*/ 161 h 182"/>
                </a:gdLst>
                <a:ahLst/>
                <a:cxnLst>
                  <a:cxn ang="0">
                    <a:pos x="T0" y="T1"/>
                  </a:cxn>
                  <a:cxn ang="0">
                    <a:pos x="T2" y="T3"/>
                  </a:cxn>
                  <a:cxn ang="0">
                    <a:pos x="T4" y="T5"/>
                  </a:cxn>
                  <a:cxn ang="0">
                    <a:pos x="T6" y="T7"/>
                  </a:cxn>
                  <a:cxn ang="0">
                    <a:pos x="T8" y="T9"/>
                  </a:cxn>
                </a:cxnLst>
                <a:rect l="0" t="0" r="r" b="b"/>
                <a:pathLst>
                  <a:path w="133" h="182">
                    <a:moveTo>
                      <a:pt x="133" y="161"/>
                    </a:moveTo>
                    <a:lnTo>
                      <a:pt x="33" y="0"/>
                    </a:lnTo>
                    <a:lnTo>
                      <a:pt x="0" y="21"/>
                    </a:lnTo>
                    <a:lnTo>
                      <a:pt x="97" y="182"/>
                    </a:lnTo>
                    <a:lnTo>
                      <a:pt x="133"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96" name="Freeform 186"/>
              <p:cNvSpPr>
                <a:spLocks/>
              </p:cNvSpPr>
              <p:nvPr/>
            </p:nvSpPr>
            <p:spPr bwMode="auto">
              <a:xfrm>
                <a:off x="11341101" y="7480300"/>
                <a:ext cx="211138" cy="293688"/>
              </a:xfrm>
              <a:custGeom>
                <a:avLst/>
                <a:gdLst>
                  <a:gd name="T0" fmla="*/ 133 w 133"/>
                  <a:gd name="T1" fmla="*/ 163 h 185"/>
                  <a:gd name="T2" fmla="*/ 36 w 133"/>
                  <a:gd name="T3" fmla="*/ 0 h 185"/>
                  <a:gd name="T4" fmla="*/ 0 w 133"/>
                  <a:gd name="T5" fmla="*/ 21 h 185"/>
                  <a:gd name="T6" fmla="*/ 100 w 133"/>
                  <a:gd name="T7" fmla="*/ 185 h 185"/>
                  <a:gd name="T8" fmla="*/ 133 w 133"/>
                  <a:gd name="T9" fmla="*/ 163 h 185"/>
                </a:gdLst>
                <a:ahLst/>
                <a:cxnLst>
                  <a:cxn ang="0">
                    <a:pos x="T0" y="T1"/>
                  </a:cxn>
                  <a:cxn ang="0">
                    <a:pos x="T2" y="T3"/>
                  </a:cxn>
                  <a:cxn ang="0">
                    <a:pos x="T4" y="T5"/>
                  </a:cxn>
                  <a:cxn ang="0">
                    <a:pos x="T6" y="T7"/>
                  </a:cxn>
                  <a:cxn ang="0">
                    <a:pos x="T8" y="T9"/>
                  </a:cxn>
                </a:cxnLst>
                <a:rect l="0" t="0" r="r" b="b"/>
                <a:pathLst>
                  <a:path w="133" h="185">
                    <a:moveTo>
                      <a:pt x="133" y="163"/>
                    </a:moveTo>
                    <a:lnTo>
                      <a:pt x="36" y="0"/>
                    </a:lnTo>
                    <a:lnTo>
                      <a:pt x="0" y="21"/>
                    </a:lnTo>
                    <a:lnTo>
                      <a:pt x="100" y="185"/>
                    </a:lnTo>
                    <a:lnTo>
                      <a:pt x="133"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97" name="Freeform 187"/>
              <p:cNvSpPr>
                <a:spLocks/>
              </p:cNvSpPr>
              <p:nvPr/>
            </p:nvSpPr>
            <p:spPr bwMode="auto">
              <a:xfrm>
                <a:off x="11263313" y="7878763"/>
                <a:ext cx="311150" cy="30163"/>
              </a:xfrm>
              <a:custGeom>
                <a:avLst/>
                <a:gdLst>
                  <a:gd name="T0" fmla="*/ 79 w 83"/>
                  <a:gd name="T1" fmla="*/ 0 h 8"/>
                  <a:gd name="T2" fmla="*/ 4 w 83"/>
                  <a:gd name="T3" fmla="*/ 0 h 8"/>
                  <a:gd name="T4" fmla="*/ 0 w 83"/>
                  <a:gd name="T5" fmla="*/ 4 h 8"/>
                  <a:gd name="T6" fmla="*/ 4 w 83"/>
                  <a:gd name="T7" fmla="*/ 8 h 8"/>
                  <a:gd name="T8" fmla="*/ 79 w 83"/>
                  <a:gd name="T9" fmla="*/ 8 h 8"/>
                  <a:gd name="T10" fmla="*/ 83 w 83"/>
                  <a:gd name="T11" fmla="*/ 4 h 8"/>
                  <a:gd name="T12" fmla="*/ 79 w 8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83" h="8">
                    <a:moveTo>
                      <a:pt x="79" y="0"/>
                    </a:moveTo>
                    <a:cubicBezTo>
                      <a:pt x="4" y="0"/>
                      <a:pt x="4" y="0"/>
                      <a:pt x="4" y="0"/>
                    </a:cubicBezTo>
                    <a:cubicBezTo>
                      <a:pt x="1" y="0"/>
                      <a:pt x="0" y="2"/>
                      <a:pt x="0" y="4"/>
                    </a:cubicBezTo>
                    <a:cubicBezTo>
                      <a:pt x="0" y="6"/>
                      <a:pt x="1" y="8"/>
                      <a:pt x="4" y="8"/>
                    </a:cubicBezTo>
                    <a:cubicBezTo>
                      <a:pt x="79" y="8"/>
                      <a:pt x="79" y="8"/>
                      <a:pt x="79" y="8"/>
                    </a:cubicBezTo>
                    <a:cubicBezTo>
                      <a:pt x="81" y="8"/>
                      <a:pt x="83" y="6"/>
                      <a:pt x="83" y="4"/>
                    </a:cubicBezTo>
                    <a:cubicBezTo>
                      <a:pt x="83" y="2"/>
                      <a:pt x="81" y="0"/>
                      <a:pt x="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grpSp>
      </p:grpSp>
      <p:sp>
        <p:nvSpPr>
          <p:cNvPr id="98" name="TextBox 37"/>
          <p:cNvSpPr txBox="1"/>
          <p:nvPr/>
        </p:nvSpPr>
        <p:spPr>
          <a:xfrm>
            <a:off x="752143" y="3854145"/>
            <a:ext cx="1772740" cy="809261"/>
          </a:xfrm>
          <a:prstGeom prst="rect">
            <a:avLst/>
          </a:prstGeom>
          <a:noFill/>
        </p:spPr>
        <p:txBody>
          <a:bodyPr wrap="square" rtlCol="0">
            <a:spAutoFit/>
          </a:bodyPr>
          <a:lstStyle/>
          <a:p>
            <a:pPr lvl="0" algn="just" defTabSz="914400" fontAlgn="base">
              <a:lnSpc>
                <a:spcPct val="150000"/>
              </a:lnSpc>
              <a:spcBef>
                <a:spcPct val="0"/>
              </a:spcBef>
              <a:spcAft>
                <a:spcPct val="0"/>
              </a:spcAft>
              <a:defRPr/>
            </a:pPr>
            <a:r>
              <a:rPr lang="zh-CN" altLang="en-US" sz="8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endParaRPr lang="zh-CN" altLang="zh-CN" sz="800" kern="0" dirty="0">
              <a:solidFill>
                <a:sysClr val="windowText" lastClr="000000">
                  <a:lumMod val="50000"/>
                  <a:lumOff val="50000"/>
                </a:sysClr>
              </a:solidFill>
              <a:latin typeface="微软雅黑"/>
              <a:cs typeface="+mn-ea"/>
            </a:endParaRPr>
          </a:p>
        </p:txBody>
      </p:sp>
      <p:sp>
        <p:nvSpPr>
          <p:cNvPr id="99" name="TextBox 37"/>
          <p:cNvSpPr txBox="1"/>
          <p:nvPr/>
        </p:nvSpPr>
        <p:spPr>
          <a:xfrm>
            <a:off x="3391465" y="1049135"/>
            <a:ext cx="2252206" cy="646331"/>
          </a:xfrm>
          <a:prstGeom prst="rect">
            <a:avLst/>
          </a:prstGeom>
          <a:noFill/>
        </p:spPr>
        <p:txBody>
          <a:bodyPr wrap="square" rtlCol="0">
            <a:spAutoFit/>
          </a:bodyPr>
          <a:lstStyle/>
          <a:p>
            <a:pPr lvl="0" algn="just" defTabSz="914400" fontAlgn="base">
              <a:lnSpc>
                <a:spcPct val="150000"/>
              </a:lnSpc>
              <a:spcBef>
                <a:spcPct val="0"/>
              </a:spcBef>
              <a:spcAft>
                <a:spcPct val="0"/>
              </a:spcAft>
              <a:defRPr/>
            </a:pPr>
            <a:r>
              <a:rPr lang="zh-CN" altLang="en-US" sz="8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endParaRPr lang="zh-CN" altLang="zh-CN" sz="800" kern="0" dirty="0">
              <a:solidFill>
                <a:sysClr val="windowText" lastClr="000000">
                  <a:lumMod val="50000"/>
                  <a:lumOff val="50000"/>
                </a:sysClr>
              </a:solidFill>
              <a:latin typeface="微软雅黑"/>
              <a:cs typeface="+mn-ea"/>
            </a:endParaRPr>
          </a:p>
        </p:txBody>
      </p:sp>
      <p:sp>
        <p:nvSpPr>
          <p:cNvPr id="100" name="TextBox 37"/>
          <p:cNvSpPr txBox="1"/>
          <p:nvPr/>
        </p:nvSpPr>
        <p:spPr>
          <a:xfrm>
            <a:off x="4230235" y="3812331"/>
            <a:ext cx="1772740" cy="809261"/>
          </a:xfrm>
          <a:prstGeom prst="rect">
            <a:avLst/>
          </a:prstGeom>
          <a:noFill/>
        </p:spPr>
        <p:txBody>
          <a:bodyPr wrap="square" rtlCol="0">
            <a:spAutoFit/>
          </a:bodyPr>
          <a:lstStyle/>
          <a:p>
            <a:pPr lvl="0" algn="just" defTabSz="914400" fontAlgn="base">
              <a:lnSpc>
                <a:spcPct val="150000"/>
              </a:lnSpc>
              <a:spcBef>
                <a:spcPct val="0"/>
              </a:spcBef>
              <a:spcAft>
                <a:spcPct val="0"/>
              </a:spcAft>
              <a:defRPr/>
            </a:pPr>
            <a:r>
              <a:rPr lang="zh-CN" altLang="en-US" sz="8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endParaRPr lang="zh-CN" altLang="zh-CN" sz="800" kern="0" dirty="0">
              <a:solidFill>
                <a:sysClr val="windowText" lastClr="000000">
                  <a:lumMod val="50000"/>
                  <a:lumOff val="50000"/>
                </a:sysClr>
              </a:solidFill>
              <a:latin typeface="微软雅黑"/>
              <a:cs typeface="+mn-ea"/>
            </a:endParaRPr>
          </a:p>
        </p:txBody>
      </p:sp>
      <p:sp>
        <p:nvSpPr>
          <p:cNvPr id="101" name="TextBox 37"/>
          <p:cNvSpPr txBox="1"/>
          <p:nvPr/>
        </p:nvSpPr>
        <p:spPr>
          <a:xfrm>
            <a:off x="6417622" y="1035589"/>
            <a:ext cx="2184519" cy="646331"/>
          </a:xfrm>
          <a:prstGeom prst="rect">
            <a:avLst/>
          </a:prstGeom>
          <a:noFill/>
        </p:spPr>
        <p:txBody>
          <a:bodyPr wrap="square" rtlCol="0">
            <a:spAutoFit/>
          </a:bodyPr>
          <a:lstStyle/>
          <a:p>
            <a:pPr lvl="0" algn="just" defTabSz="914400" fontAlgn="base">
              <a:lnSpc>
                <a:spcPct val="150000"/>
              </a:lnSpc>
              <a:spcBef>
                <a:spcPct val="0"/>
              </a:spcBef>
              <a:spcAft>
                <a:spcPct val="0"/>
              </a:spcAft>
              <a:defRPr/>
            </a:pPr>
            <a:r>
              <a:rPr lang="zh-CN" altLang="en-US" sz="8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endParaRPr lang="zh-CN" altLang="zh-CN" sz="800" kern="0" dirty="0">
              <a:solidFill>
                <a:sysClr val="windowText" lastClr="000000">
                  <a:lumMod val="50000"/>
                  <a:lumOff val="50000"/>
                </a:sysClr>
              </a:solidFill>
              <a:latin typeface="微软雅黑"/>
              <a:cs typeface="+mn-ea"/>
            </a:endParaRPr>
          </a:p>
        </p:txBody>
      </p:sp>
      <p:sp>
        <p:nvSpPr>
          <p:cNvPr id="102"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581385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 calcmode="lin" valueType="num">
                                      <p:cBhvr>
                                        <p:cTn id="9" dur="500" fill="hold"/>
                                        <p:tgtEl>
                                          <p:spTgt spid="75"/>
                                        </p:tgtEl>
                                        <p:attrNameLst>
                                          <p:attrName>style.rotation</p:attrName>
                                        </p:attrNameLst>
                                      </p:cBhvr>
                                      <p:tavLst>
                                        <p:tav tm="0">
                                          <p:val>
                                            <p:fltVal val="360"/>
                                          </p:val>
                                        </p:tav>
                                        <p:tav tm="100000">
                                          <p:val>
                                            <p:fltVal val="0"/>
                                          </p:val>
                                        </p:tav>
                                      </p:tavLst>
                                    </p:anim>
                                    <p:animEffect transition="in" filter="fade">
                                      <p:cBhvr>
                                        <p:cTn id="10" dur="500"/>
                                        <p:tgtEl>
                                          <p:spTgt spid="75"/>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68"/>
                                        </p:tgtEl>
                                        <p:attrNameLst>
                                          <p:attrName>style.visibility</p:attrName>
                                        </p:attrNameLst>
                                      </p:cBhvr>
                                      <p:to>
                                        <p:strVal val="visible"/>
                                      </p:to>
                                    </p:set>
                                    <p:animEffect transition="in" filter="wipe(right)">
                                      <p:cBhvr>
                                        <p:cTn id="14" dur="500"/>
                                        <p:tgtEl>
                                          <p:spTgt spid="68"/>
                                        </p:tgtEl>
                                      </p:cBhvr>
                                    </p:animEffect>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wipe(right)">
                                      <p:cBhvr>
                                        <p:cTn id="18" dur="500"/>
                                        <p:tgtEl>
                                          <p:spTgt spid="65"/>
                                        </p:tgtEl>
                                      </p:cBhvr>
                                    </p:animEffect>
                                  </p:childTnLst>
                                </p:cTn>
                              </p:par>
                            </p:childTnLst>
                          </p:cTn>
                        </p:par>
                        <p:par>
                          <p:cTn id="19" fill="hold">
                            <p:stCondLst>
                              <p:cond delay="1500"/>
                            </p:stCondLst>
                            <p:childTnLst>
                              <p:par>
                                <p:cTn id="20" presetID="49" presetClass="entr" presetSubtype="0" decel="100000"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p:cTn id="22" dur="500" fill="hold"/>
                                        <p:tgtEl>
                                          <p:spTgt spid="52"/>
                                        </p:tgtEl>
                                        <p:attrNameLst>
                                          <p:attrName>ppt_w</p:attrName>
                                        </p:attrNameLst>
                                      </p:cBhvr>
                                      <p:tavLst>
                                        <p:tav tm="0">
                                          <p:val>
                                            <p:fltVal val="0"/>
                                          </p:val>
                                        </p:tav>
                                        <p:tav tm="100000">
                                          <p:val>
                                            <p:strVal val="#ppt_w"/>
                                          </p:val>
                                        </p:tav>
                                      </p:tavLst>
                                    </p:anim>
                                    <p:anim calcmode="lin" valueType="num">
                                      <p:cBhvr>
                                        <p:cTn id="23" dur="500" fill="hold"/>
                                        <p:tgtEl>
                                          <p:spTgt spid="52"/>
                                        </p:tgtEl>
                                        <p:attrNameLst>
                                          <p:attrName>ppt_h</p:attrName>
                                        </p:attrNameLst>
                                      </p:cBhvr>
                                      <p:tavLst>
                                        <p:tav tm="0">
                                          <p:val>
                                            <p:fltVal val="0"/>
                                          </p:val>
                                        </p:tav>
                                        <p:tav tm="100000">
                                          <p:val>
                                            <p:strVal val="#ppt_h"/>
                                          </p:val>
                                        </p:tav>
                                      </p:tavLst>
                                    </p:anim>
                                    <p:anim calcmode="lin" valueType="num">
                                      <p:cBhvr>
                                        <p:cTn id="24" dur="500" fill="hold"/>
                                        <p:tgtEl>
                                          <p:spTgt spid="52"/>
                                        </p:tgtEl>
                                        <p:attrNameLst>
                                          <p:attrName>style.rotation</p:attrName>
                                        </p:attrNameLst>
                                      </p:cBhvr>
                                      <p:tavLst>
                                        <p:tav tm="0">
                                          <p:val>
                                            <p:fltVal val="360"/>
                                          </p:val>
                                        </p:tav>
                                        <p:tav tm="100000">
                                          <p:val>
                                            <p:fltVal val="0"/>
                                          </p:val>
                                        </p:tav>
                                      </p:tavLst>
                                    </p:anim>
                                    <p:animEffect transition="in" filter="fade">
                                      <p:cBhvr>
                                        <p:cTn id="25" dur="500"/>
                                        <p:tgtEl>
                                          <p:spTgt spid="52"/>
                                        </p:tgtEl>
                                      </p:cBhvr>
                                    </p:animEffect>
                                  </p:childTnLst>
                                </p:cTn>
                              </p:par>
                            </p:childTnLst>
                          </p:cTn>
                        </p:par>
                        <p:par>
                          <p:cTn id="26" fill="hold">
                            <p:stCondLst>
                              <p:cond delay="2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98"/>
                                        </p:tgtEl>
                                        <p:attrNameLst>
                                          <p:attrName>style.visibility</p:attrName>
                                        </p:attrNameLst>
                                      </p:cBhvr>
                                      <p:to>
                                        <p:strVal val="visible"/>
                                      </p:to>
                                    </p:set>
                                    <p:anim by="(-#ppt_w*2)" calcmode="lin" valueType="num">
                                      <p:cBhvr rctx="PPT">
                                        <p:cTn id="29" dur="250" autoRev="1" fill="hold">
                                          <p:stCondLst>
                                            <p:cond delay="0"/>
                                          </p:stCondLst>
                                        </p:cTn>
                                        <p:tgtEl>
                                          <p:spTgt spid="98"/>
                                        </p:tgtEl>
                                        <p:attrNameLst>
                                          <p:attrName>ppt_w</p:attrName>
                                        </p:attrNameLst>
                                      </p:cBhvr>
                                    </p:anim>
                                    <p:anim by="(#ppt_w*0.50)" calcmode="lin" valueType="num">
                                      <p:cBhvr>
                                        <p:cTn id="30" dur="250" decel="50000" autoRev="1" fill="hold">
                                          <p:stCondLst>
                                            <p:cond delay="0"/>
                                          </p:stCondLst>
                                        </p:cTn>
                                        <p:tgtEl>
                                          <p:spTgt spid="98"/>
                                        </p:tgtEl>
                                        <p:attrNameLst>
                                          <p:attrName>ppt_x</p:attrName>
                                        </p:attrNameLst>
                                      </p:cBhvr>
                                    </p:anim>
                                    <p:anim from="(-#ppt_h/2)" to="(#ppt_y)" calcmode="lin" valueType="num">
                                      <p:cBhvr>
                                        <p:cTn id="31" dur="500" fill="hold">
                                          <p:stCondLst>
                                            <p:cond delay="0"/>
                                          </p:stCondLst>
                                        </p:cTn>
                                        <p:tgtEl>
                                          <p:spTgt spid="98"/>
                                        </p:tgtEl>
                                        <p:attrNameLst>
                                          <p:attrName>ppt_y</p:attrName>
                                        </p:attrNameLst>
                                      </p:cBhvr>
                                    </p:anim>
                                    <p:animRot by="21600000">
                                      <p:cBhvr>
                                        <p:cTn id="32" dur="500" fill="hold">
                                          <p:stCondLst>
                                            <p:cond delay="0"/>
                                          </p:stCondLst>
                                        </p:cTn>
                                        <p:tgtEl>
                                          <p:spTgt spid="98"/>
                                        </p:tgtEl>
                                        <p:attrNameLst>
                                          <p:attrName>r</p:attrName>
                                        </p:attrNameLst>
                                      </p:cBhvr>
                                    </p:animRot>
                                  </p:childTnLst>
                                </p:cTn>
                              </p:par>
                            </p:childTnLst>
                          </p:cTn>
                        </p:par>
                        <p:par>
                          <p:cTn id="33" fill="hold">
                            <p:stCondLst>
                              <p:cond delay="5150"/>
                            </p:stCondLst>
                            <p:childTnLst>
                              <p:par>
                                <p:cTn id="34" presetID="49" presetClass="entr" presetSubtype="0" decel="100000" fill="hold" nodeType="afterEffect">
                                  <p:stCondLst>
                                    <p:cond delay="0"/>
                                  </p:stCondLst>
                                  <p:childTnLst>
                                    <p:set>
                                      <p:cBhvr>
                                        <p:cTn id="35" dur="1" fill="hold">
                                          <p:stCondLst>
                                            <p:cond delay="0"/>
                                          </p:stCondLst>
                                        </p:cTn>
                                        <p:tgtEl>
                                          <p:spTgt spid="72"/>
                                        </p:tgtEl>
                                        <p:attrNameLst>
                                          <p:attrName>style.visibility</p:attrName>
                                        </p:attrNameLst>
                                      </p:cBhvr>
                                      <p:to>
                                        <p:strVal val="visible"/>
                                      </p:to>
                                    </p:set>
                                    <p:anim calcmode="lin" valueType="num">
                                      <p:cBhvr>
                                        <p:cTn id="36" dur="500" fill="hold"/>
                                        <p:tgtEl>
                                          <p:spTgt spid="72"/>
                                        </p:tgtEl>
                                        <p:attrNameLst>
                                          <p:attrName>ppt_w</p:attrName>
                                        </p:attrNameLst>
                                      </p:cBhvr>
                                      <p:tavLst>
                                        <p:tav tm="0">
                                          <p:val>
                                            <p:fltVal val="0"/>
                                          </p:val>
                                        </p:tav>
                                        <p:tav tm="100000">
                                          <p:val>
                                            <p:strVal val="#ppt_w"/>
                                          </p:val>
                                        </p:tav>
                                      </p:tavLst>
                                    </p:anim>
                                    <p:anim calcmode="lin" valueType="num">
                                      <p:cBhvr>
                                        <p:cTn id="37" dur="500" fill="hold"/>
                                        <p:tgtEl>
                                          <p:spTgt spid="72"/>
                                        </p:tgtEl>
                                        <p:attrNameLst>
                                          <p:attrName>ppt_h</p:attrName>
                                        </p:attrNameLst>
                                      </p:cBhvr>
                                      <p:tavLst>
                                        <p:tav tm="0">
                                          <p:val>
                                            <p:fltVal val="0"/>
                                          </p:val>
                                        </p:tav>
                                        <p:tav tm="100000">
                                          <p:val>
                                            <p:strVal val="#ppt_h"/>
                                          </p:val>
                                        </p:tav>
                                      </p:tavLst>
                                    </p:anim>
                                    <p:anim calcmode="lin" valueType="num">
                                      <p:cBhvr>
                                        <p:cTn id="38" dur="500" fill="hold"/>
                                        <p:tgtEl>
                                          <p:spTgt spid="72"/>
                                        </p:tgtEl>
                                        <p:attrNameLst>
                                          <p:attrName>style.rotation</p:attrName>
                                        </p:attrNameLst>
                                      </p:cBhvr>
                                      <p:tavLst>
                                        <p:tav tm="0">
                                          <p:val>
                                            <p:fltVal val="360"/>
                                          </p:val>
                                        </p:tav>
                                        <p:tav tm="100000">
                                          <p:val>
                                            <p:fltVal val="0"/>
                                          </p:val>
                                        </p:tav>
                                      </p:tavLst>
                                    </p:anim>
                                    <p:animEffect transition="in" filter="fade">
                                      <p:cBhvr>
                                        <p:cTn id="39" dur="500"/>
                                        <p:tgtEl>
                                          <p:spTgt spid="72"/>
                                        </p:tgtEl>
                                      </p:cBhvr>
                                    </p:animEffect>
                                  </p:childTnLst>
                                </p:cTn>
                              </p:par>
                            </p:childTnLst>
                          </p:cTn>
                        </p:par>
                        <p:par>
                          <p:cTn id="40" fill="hold">
                            <p:stCondLst>
                              <p:cond delay="5650"/>
                            </p:stCondLst>
                            <p:childTnLst>
                              <p:par>
                                <p:cTn id="41" presetID="22" presetClass="entr" presetSubtype="8" fill="hold" grpId="0" nodeType="afterEffect">
                                  <p:stCondLst>
                                    <p:cond delay="0"/>
                                  </p:stCondLst>
                                  <p:childTnLst>
                                    <p:set>
                                      <p:cBhvr>
                                        <p:cTn id="42" dur="1" fill="hold">
                                          <p:stCondLst>
                                            <p:cond delay="0"/>
                                          </p:stCondLst>
                                        </p:cTn>
                                        <p:tgtEl>
                                          <p:spTgt spid="69"/>
                                        </p:tgtEl>
                                        <p:attrNameLst>
                                          <p:attrName>style.visibility</p:attrName>
                                        </p:attrNameLst>
                                      </p:cBhvr>
                                      <p:to>
                                        <p:strVal val="visible"/>
                                      </p:to>
                                    </p:set>
                                    <p:animEffect transition="in" filter="wipe(left)">
                                      <p:cBhvr>
                                        <p:cTn id="43" dur="500"/>
                                        <p:tgtEl>
                                          <p:spTgt spid="69"/>
                                        </p:tgtEl>
                                      </p:cBhvr>
                                    </p:animEffect>
                                  </p:childTnLst>
                                </p:cTn>
                              </p:par>
                            </p:childTnLst>
                          </p:cTn>
                        </p:par>
                        <p:par>
                          <p:cTn id="44" fill="hold">
                            <p:stCondLst>
                              <p:cond delay="6150"/>
                            </p:stCondLst>
                            <p:childTnLst>
                              <p:par>
                                <p:cTn id="45" presetID="22" presetClass="entr" presetSubtype="8" fill="hold" grpId="0" nodeType="after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wipe(left)">
                                      <p:cBhvr>
                                        <p:cTn id="47" dur="500"/>
                                        <p:tgtEl>
                                          <p:spTgt spid="64"/>
                                        </p:tgtEl>
                                      </p:cBhvr>
                                    </p:animEffect>
                                  </p:childTnLst>
                                </p:cTn>
                              </p:par>
                            </p:childTnLst>
                          </p:cTn>
                        </p:par>
                        <p:par>
                          <p:cTn id="48" fill="hold">
                            <p:stCondLst>
                              <p:cond delay="6650"/>
                            </p:stCondLst>
                            <p:childTnLst>
                              <p:par>
                                <p:cTn id="49" presetID="49" presetClass="entr" presetSubtype="0" decel="10000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p:cTn id="51" dur="500" fill="hold"/>
                                        <p:tgtEl>
                                          <p:spTgt spid="55"/>
                                        </p:tgtEl>
                                        <p:attrNameLst>
                                          <p:attrName>ppt_w</p:attrName>
                                        </p:attrNameLst>
                                      </p:cBhvr>
                                      <p:tavLst>
                                        <p:tav tm="0">
                                          <p:val>
                                            <p:fltVal val="0"/>
                                          </p:val>
                                        </p:tav>
                                        <p:tav tm="100000">
                                          <p:val>
                                            <p:strVal val="#ppt_w"/>
                                          </p:val>
                                        </p:tav>
                                      </p:tavLst>
                                    </p:anim>
                                    <p:anim calcmode="lin" valueType="num">
                                      <p:cBhvr>
                                        <p:cTn id="52" dur="500" fill="hold"/>
                                        <p:tgtEl>
                                          <p:spTgt spid="55"/>
                                        </p:tgtEl>
                                        <p:attrNameLst>
                                          <p:attrName>ppt_h</p:attrName>
                                        </p:attrNameLst>
                                      </p:cBhvr>
                                      <p:tavLst>
                                        <p:tav tm="0">
                                          <p:val>
                                            <p:fltVal val="0"/>
                                          </p:val>
                                        </p:tav>
                                        <p:tav tm="100000">
                                          <p:val>
                                            <p:strVal val="#ppt_h"/>
                                          </p:val>
                                        </p:tav>
                                      </p:tavLst>
                                    </p:anim>
                                    <p:anim calcmode="lin" valueType="num">
                                      <p:cBhvr>
                                        <p:cTn id="53" dur="500" fill="hold"/>
                                        <p:tgtEl>
                                          <p:spTgt spid="55"/>
                                        </p:tgtEl>
                                        <p:attrNameLst>
                                          <p:attrName>style.rotation</p:attrName>
                                        </p:attrNameLst>
                                      </p:cBhvr>
                                      <p:tavLst>
                                        <p:tav tm="0">
                                          <p:val>
                                            <p:fltVal val="360"/>
                                          </p:val>
                                        </p:tav>
                                        <p:tav tm="100000">
                                          <p:val>
                                            <p:fltVal val="0"/>
                                          </p:val>
                                        </p:tav>
                                      </p:tavLst>
                                    </p:anim>
                                    <p:animEffect transition="in" filter="fade">
                                      <p:cBhvr>
                                        <p:cTn id="54" dur="500"/>
                                        <p:tgtEl>
                                          <p:spTgt spid="55"/>
                                        </p:tgtEl>
                                      </p:cBhvr>
                                    </p:animEffect>
                                  </p:childTnLst>
                                </p:cTn>
                              </p:par>
                              <p:par>
                                <p:cTn id="55" presetID="56" presetClass="entr" presetSubtype="0" fill="hold" grpId="0" nodeType="withEffect">
                                  <p:stCondLst>
                                    <p:cond delay="0"/>
                                  </p:stCondLst>
                                  <p:iterate type="lt">
                                    <p:tmPct val="10000"/>
                                  </p:iterate>
                                  <p:childTnLst>
                                    <p:set>
                                      <p:cBhvr>
                                        <p:cTn id="56" dur="1" fill="hold">
                                          <p:stCondLst>
                                            <p:cond delay="0"/>
                                          </p:stCondLst>
                                        </p:cTn>
                                        <p:tgtEl>
                                          <p:spTgt spid="99"/>
                                        </p:tgtEl>
                                        <p:attrNameLst>
                                          <p:attrName>style.visibility</p:attrName>
                                        </p:attrNameLst>
                                      </p:cBhvr>
                                      <p:to>
                                        <p:strVal val="visible"/>
                                      </p:to>
                                    </p:set>
                                    <p:anim by="(-#ppt_w*2)" calcmode="lin" valueType="num">
                                      <p:cBhvr rctx="PPT">
                                        <p:cTn id="57" dur="250" autoRev="1" fill="hold">
                                          <p:stCondLst>
                                            <p:cond delay="0"/>
                                          </p:stCondLst>
                                        </p:cTn>
                                        <p:tgtEl>
                                          <p:spTgt spid="99"/>
                                        </p:tgtEl>
                                        <p:attrNameLst>
                                          <p:attrName>ppt_w</p:attrName>
                                        </p:attrNameLst>
                                      </p:cBhvr>
                                    </p:anim>
                                    <p:anim by="(#ppt_w*0.50)" calcmode="lin" valueType="num">
                                      <p:cBhvr>
                                        <p:cTn id="58" dur="250" decel="50000" autoRev="1" fill="hold">
                                          <p:stCondLst>
                                            <p:cond delay="0"/>
                                          </p:stCondLst>
                                        </p:cTn>
                                        <p:tgtEl>
                                          <p:spTgt spid="99"/>
                                        </p:tgtEl>
                                        <p:attrNameLst>
                                          <p:attrName>ppt_x</p:attrName>
                                        </p:attrNameLst>
                                      </p:cBhvr>
                                    </p:anim>
                                    <p:anim from="(-#ppt_h/2)" to="(#ppt_y)" calcmode="lin" valueType="num">
                                      <p:cBhvr>
                                        <p:cTn id="59" dur="500" fill="hold">
                                          <p:stCondLst>
                                            <p:cond delay="0"/>
                                          </p:stCondLst>
                                        </p:cTn>
                                        <p:tgtEl>
                                          <p:spTgt spid="99"/>
                                        </p:tgtEl>
                                        <p:attrNameLst>
                                          <p:attrName>ppt_y</p:attrName>
                                        </p:attrNameLst>
                                      </p:cBhvr>
                                    </p:anim>
                                    <p:animRot by="21600000">
                                      <p:cBhvr>
                                        <p:cTn id="60" dur="500" fill="hold">
                                          <p:stCondLst>
                                            <p:cond delay="0"/>
                                          </p:stCondLst>
                                        </p:cTn>
                                        <p:tgtEl>
                                          <p:spTgt spid="99"/>
                                        </p:tgtEl>
                                        <p:attrNameLst>
                                          <p:attrName>r</p:attrName>
                                        </p:attrNameLst>
                                      </p:cBhvr>
                                    </p:animRot>
                                  </p:childTnLst>
                                </p:cTn>
                              </p:par>
                            </p:childTnLst>
                          </p:cTn>
                        </p:par>
                        <p:par>
                          <p:cTn id="61" fill="hold">
                            <p:stCondLst>
                              <p:cond delay="9800"/>
                            </p:stCondLst>
                            <p:childTnLst>
                              <p:par>
                                <p:cTn id="62" presetID="49" presetClass="entr" presetSubtype="0" decel="100000" fill="hold" nodeType="afterEffect">
                                  <p:stCondLst>
                                    <p:cond delay="0"/>
                                  </p:stCondLst>
                                  <p:childTnLst>
                                    <p:set>
                                      <p:cBhvr>
                                        <p:cTn id="63" dur="1" fill="hold">
                                          <p:stCondLst>
                                            <p:cond delay="0"/>
                                          </p:stCondLst>
                                        </p:cTn>
                                        <p:tgtEl>
                                          <p:spTgt spid="84"/>
                                        </p:tgtEl>
                                        <p:attrNameLst>
                                          <p:attrName>style.visibility</p:attrName>
                                        </p:attrNameLst>
                                      </p:cBhvr>
                                      <p:to>
                                        <p:strVal val="visible"/>
                                      </p:to>
                                    </p:set>
                                    <p:anim calcmode="lin" valueType="num">
                                      <p:cBhvr>
                                        <p:cTn id="64" dur="500" fill="hold"/>
                                        <p:tgtEl>
                                          <p:spTgt spid="84"/>
                                        </p:tgtEl>
                                        <p:attrNameLst>
                                          <p:attrName>ppt_w</p:attrName>
                                        </p:attrNameLst>
                                      </p:cBhvr>
                                      <p:tavLst>
                                        <p:tav tm="0">
                                          <p:val>
                                            <p:fltVal val="0"/>
                                          </p:val>
                                        </p:tav>
                                        <p:tav tm="100000">
                                          <p:val>
                                            <p:strVal val="#ppt_w"/>
                                          </p:val>
                                        </p:tav>
                                      </p:tavLst>
                                    </p:anim>
                                    <p:anim calcmode="lin" valueType="num">
                                      <p:cBhvr>
                                        <p:cTn id="65" dur="500" fill="hold"/>
                                        <p:tgtEl>
                                          <p:spTgt spid="84"/>
                                        </p:tgtEl>
                                        <p:attrNameLst>
                                          <p:attrName>ppt_h</p:attrName>
                                        </p:attrNameLst>
                                      </p:cBhvr>
                                      <p:tavLst>
                                        <p:tav tm="0">
                                          <p:val>
                                            <p:fltVal val="0"/>
                                          </p:val>
                                        </p:tav>
                                        <p:tav tm="100000">
                                          <p:val>
                                            <p:strVal val="#ppt_h"/>
                                          </p:val>
                                        </p:tav>
                                      </p:tavLst>
                                    </p:anim>
                                    <p:anim calcmode="lin" valueType="num">
                                      <p:cBhvr>
                                        <p:cTn id="66" dur="500" fill="hold"/>
                                        <p:tgtEl>
                                          <p:spTgt spid="84"/>
                                        </p:tgtEl>
                                        <p:attrNameLst>
                                          <p:attrName>style.rotation</p:attrName>
                                        </p:attrNameLst>
                                      </p:cBhvr>
                                      <p:tavLst>
                                        <p:tav tm="0">
                                          <p:val>
                                            <p:fltVal val="360"/>
                                          </p:val>
                                        </p:tav>
                                        <p:tav tm="100000">
                                          <p:val>
                                            <p:fltVal val="0"/>
                                          </p:val>
                                        </p:tav>
                                      </p:tavLst>
                                    </p:anim>
                                    <p:animEffect transition="in" filter="fade">
                                      <p:cBhvr>
                                        <p:cTn id="67" dur="500"/>
                                        <p:tgtEl>
                                          <p:spTgt spid="84"/>
                                        </p:tgtEl>
                                      </p:cBhvr>
                                    </p:animEffect>
                                  </p:childTnLst>
                                </p:cTn>
                              </p:par>
                            </p:childTnLst>
                          </p:cTn>
                        </p:par>
                        <p:par>
                          <p:cTn id="68" fill="hold">
                            <p:stCondLst>
                              <p:cond delay="10300"/>
                            </p:stCondLst>
                            <p:childTnLst>
                              <p:par>
                                <p:cTn id="69" presetID="22" presetClass="entr" presetSubtype="8" fill="hold" grpId="0" nodeType="afterEffect">
                                  <p:stCondLst>
                                    <p:cond delay="0"/>
                                  </p:stCondLst>
                                  <p:childTnLst>
                                    <p:set>
                                      <p:cBhvr>
                                        <p:cTn id="70" dur="1" fill="hold">
                                          <p:stCondLst>
                                            <p:cond delay="0"/>
                                          </p:stCondLst>
                                        </p:cTn>
                                        <p:tgtEl>
                                          <p:spTgt spid="70"/>
                                        </p:tgtEl>
                                        <p:attrNameLst>
                                          <p:attrName>style.visibility</p:attrName>
                                        </p:attrNameLst>
                                      </p:cBhvr>
                                      <p:to>
                                        <p:strVal val="visible"/>
                                      </p:to>
                                    </p:set>
                                    <p:animEffect transition="in" filter="wipe(left)">
                                      <p:cBhvr>
                                        <p:cTn id="71" dur="500"/>
                                        <p:tgtEl>
                                          <p:spTgt spid="70"/>
                                        </p:tgtEl>
                                      </p:cBhvr>
                                    </p:animEffect>
                                  </p:childTnLst>
                                </p:cTn>
                              </p:par>
                            </p:childTnLst>
                          </p:cTn>
                        </p:par>
                        <p:par>
                          <p:cTn id="72" fill="hold">
                            <p:stCondLst>
                              <p:cond delay="10800"/>
                            </p:stCondLst>
                            <p:childTnLst>
                              <p:par>
                                <p:cTn id="73" presetID="22" presetClass="entr" presetSubtype="8" fill="hold" grpId="0" nodeType="afterEffect">
                                  <p:stCondLst>
                                    <p:cond delay="0"/>
                                  </p:stCondLst>
                                  <p:childTnLst>
                                    <p:set>
                                      <p:cBhvr>
                                        <p:cTn id="74" dur="1" fill="hold">
                                          <p:stCondLst>
                                            <p:cond delay="0"/>
                                          </p:stCondLst>
                                        </p:cTn>
                                        <p:tgtEl>
                                          <p:spTgt spid="66"/>
                                        </p:tgtEl>
                                        <p:attrNameLst>
                                          <p:attrName>style.visibility</p:attrName>
                                        </p:attrNameLst>
                                      </p:cBhvr>
                                      <p:to>
                                        <p:strVal val="visible"/>
                                      </p:to>
                                    </p:set>
                                    <p:animEffect transition="in" filter="wipe(left)">
                                      <p:cBhvr>
                                        <p:cTn id="75" dur="500"/>
                                        <p:tgtEl>
                                          <p:spTgt spid="66"/>
                                        </p:tgtEl>
                                      </p:cBhvr>
                                    </p:animEffect>
                                  </p:childTnLst>
                                </p:cTn>
                              </p:par>
                            </p:childTnLst>
                          </p:cTn>
                        </p:par>
                        <p:par>
                          <p:cTn id="76" fill="hold">
                            <p:stCondLst>
                              <p:cond delay="11300"/>
                            </p:stCondLst>
                            <p:childTnLst>
                              <p:par>
                                <p:cTn id="77" presetID="49" presetClass="entr" presetSubtype="0" decel="100000" fill="hold" nodeType="after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500" fill="hold"/>
                                        <p:tgtEl>
                                          <p:spTgt spid="58"/>
                                        </p:tgtEl>
                                        <p:attrNameLst>
                                          <p:attrName>ppt_w</p:attrName>
                                        </p:attrNameLst>
                                      </p:cBhvr>
                                      <p:tavLst>
                                        <p:tav tm="0">
                                          <p:val>
                                            <p:fltVal val="0"/>
                                          </p:val>
                                        </p:tav>
                                        <p:tav tm="100000">
                                          <p:val>
                                            <p:strVal val="#ppt_w"/>
                                          </p:val>
                                        </p:tav>
                                      </p:tavLst>
                                    </p:anim>
                                    <p:anim calcmode="lin" valueType="num">
                                      <p:cBhvr>
                                        <p:cTn id="80" dur="500" fill="hold"/>
                                        <p:tgtEl>
                                          <p:spTgt spid="58"/>
                                        </p:tgtEl>
                                        <p:attrNameLst>
                                          <p:attrName>ppt_h</p:attrName>
                                        </p:attrNameLst>
                                      </p:cBhvr>
                                      <p:tavLst>
                                        <p:tav tm="0">
                                          <p:val>
                                            <p:fltVal val="0"/>
                                          </p:val>
                                        </p:tav>
                                        <p:tav tm="100000">
                                          <p:val>
                                            <p:strVal val="#ppt_h"/>
                                          </p:val>
                                        </p:tav>
                                      </p:tavLst>
                                    </p:anim>
                                    <p:anim calcmode="lin" valueType="num">
                                      <p:cBhvr>
                                        <p:cTn id="81" dur="500" fill="hold"/>
                                        <p:tgtEl>
                                          <p:spTgt spid="58"/>
                                        </p:tgtEl>
                                        <p:attrNameLst>
                                          <p:attrName>style.rotation</p:attrName>
                                        </p:attrNameLst>
                                      </p:cBhvr>
                                      <p:tavLst>
                                        <p:tav tm="0">
                                          <p:val>
                                            <p:fltVal val="360"/>
                                          </p:val>
                                        </p:tav>
                                        <p:tav tm="100000">
                                          <p:val>
                                            <p:fltVal val="0"/>
                                          </p:val>
                                        </p:tav>
                                      </p:tavLst>
                                    </p:anim>
                                    <p:animEffect transition="in" filter="fade">
                                      <p:cBhvr>
                                        <p:cTn id="82" dur="500"/>
                                        <p:tgtEl>
                                          <p:spTgt spid="58"/>
                                        </p:tgtEl>
                                      </p:cBhvr>
                                    </p:animEffect>
                                  </p:childTnLst>
                                </p:cTn>
                              </p:par>
                            </p:childTnLst>
                          </p:cTn>
                        </p:par>
                        <p:par>
                          <p:cTn id="83" fill="hold">
                            <p:stCondLst>
                              <p:cond delay="11800"/>
                            </p:stCondLst>
                            <p:childTnLst>
                              <p:par>
                                <p:cTn id="84" presetID="56" presetClass="entr" presetSubtype="0" fill="hold" grpId="0" nodeType="afterEffect">
                                  <p:stCondLst>
                                    <p:cond delay="0"/>
                                  </p:stCondLst>
                                  <p:iterate type="lt">
                                    <p:tmPct val="10000"/>
                                  </p:iterate>
                                  <p:childTnLst>
                                    <p:set>
                                      <p:cBhvr>
                                        <p:cTn id="85" dur="1" fill="hold">
                                          <p:stCondLst>
                                            <p:cond delay="0"/>
                                          </p:stCondLst>
                                        </p:cTn>
                                        <p:tgtEl>
                                          <p:spTgt spid="100"/>
                                        </p:tgtEl>
                                        <p:attrNameLst>
                                          <p:attrName>style.visibility</p:attrName>
                                        </p:attrNameLst>
                                      </p:cBhvr>
                                      <p:to>
                                        <p:strVal val="visible"/>
                                      </p:to>
                                    </p:set>
                                    <p:anim by="(-#ppt_w*2)" calcmode="lin" valueType="num">
                                      <p:cBhvr rctx="PPT">
                                        <p:cTn id="86" dur="250" autoRev="1" fill="hold">
                                          <p:stCondLst>
                                            <p:cond delay="0"/>
                                          </p:stCondLst>
                                        </p:cTn>
                                        <p:tgtEl>
                                          <p:spTgt spid="100"/>
                                        </p:tgtEl>
                                        <p:attrNameLst>
                                          <p:attrName>ppt_w</p:attrName>
                                        </p:attrNameLst>
                                      </p:cBhvr>
                                    </p:anim>
                                    <p:anim by="(#ppt_w*0.50)" calcmode="lin" valueType="num">
                                      <p:cBhvr>
                                        <p:cTn id="87" dur="250" decel="50000" autoRev="1" fill="hold">
                                          <p:stCondLst>
                                            <p:cond delay="0"/>
                                          </p:stCondLst>
                                        </p:cTn>
                                        <p:tgtEl>
                                          <p:spTgt spid="100"/>
                                        </p:tgtEl>
                                        <p:attrNameLst>
                                          <p:attrName>ppt_x</p:attrName>
                                        </p:attrNameLst>
                                      </p:cBhvr>
                                    </p:anim>
                                    <p:anim from="(-#ppt_h/2)" to="(#ppt_y)" calcmode="lin" valueType="num">
                                      <p:cBhvr>
                                        <p:cTn id="88" dur="500" fill="hold">
                                          <p:stCondLst>
                                            <p:cond delay="0"/>
                                          </p:stCondLst>
                                        </p:cTn>
                                        <p:tgtEl>
                                          <p:spTgt spid="100"/>
                                        </p:tgtEl>
                                        <p:attrNameLst>
                                          <p:attrName>ppt_y</p:attrName>
                                        </p:attrNameLst>
                                      </p:cBhvr>
                                    </p:anim>
                                    <p:animRot by="21600000">
                                      <p:cBhvr>
                                        <p:cTn id="89" dur="500" fill="hold">
                                          <p:stCondLst>
                                            <p:cond delay="0"/>
                                          </p:stCondLst>
                                        </p:cTn>
                                        <p:tgtEl>
                                          <p:spTgt spid="100"/>
                                        </p:tgtEl>
                                        <p:attrNameLst>
                                          <p:attrName>r</p:attrName>
                                        </p:attrNameLst>
                                      </p:cBhvr>
                                    </p:animRot>
                                  </p:childTnLst>
                                </p:cTn>
                              </p:par>
                            </p:childTnLst>
                          </p:cTn>
                        </p:par>
                        <p:par>
                          <p:cTn id="90" fill="hold">
                            <p:stCondLst>
                              <p:cond delay="14950"/>
                            </p:stCondLst>
                            <p:childTnLst>
                              <p:par>
                                <p:cTn id="91" presetID="49" presetClass="entr" presetSubtype="0" decel="100000" fill="hold" nodeType="afterEffect">
                                  <p:stCondLst>
                                    <p:cond delay="0"/>
                                  </p:stCondLst>
                                  <p:childTnLst>
                                    <p:set>
                                      <p:cBhvr>
                                        <p:cTn id="92" dur="1" fill="hold">
                                          <p:stCondLst>
                                            <p:cond delay="0"/>
                                          </p:stCondLst>
                                        </p:cTn>
                                        <p:tgtEl>
                                          <p:spTgt spid="89"/>
                                        </p:tgtEl>
                                        <p:attrNameLst>
                                          <p:attrName>style.visibility</p:attrName>
                                        </p:attrNameLst>
                                      </p:cBhvr>
                                      <p:to>
                                        <p:strVal val="visible"/>
                                      </p:to>
                                    </p:set>
                                    <p:anim calcmode="lin" valueType="num">
                                      <p:cBhvr>
                                        <p:cTn id="93" dur="500" fill="hold"/>
                                        <p:tgtEl>
                                          <p:spTgt spid="89"/>
                                        </p:tgtEl>
                                        <p:attrNameLst>
                                          <p:attrName>ppt_w</p:attrName>
                                        </p:attrNameLst>
                                      </p:cBhvr>
                                      <p:tavLst>
                                        <p:tav tm="0">
                                          <p:val>
                                            <p:fltVal val="0"/>
                                          </p:val>
                                        </p:tav>
                                        <p:tav tm="100000">
                                          <p:val>
                                            <p:strVal val="#ppt_w"/>
                                          </p:val>
                                        </p:tav>
                                      </p:tavLst>
                                    </p:anim>
                                    <p:anim calcmode="lin" valueType="num">
                                      <p:cBhvr>
                                        <p:cTn id="94" dur="500" fill="hold"/>
                                        <p:tgtEl>
                                          <p:spTgt spid="89"/>
                                        </p:tgtEl>
                                        <p:attrNameLst>
                                          <p:attrName>ppt_h</p:attrName>
                                        </p:attrNameLst>
                                      </p:cBhvr>
                                      <p:tavLst>
                                        <p:tav tm="0">
                                          <p:val>
                                            <p:fltVal val="0"/>
                                          </p:val>
                                        </p:tav>
                                        <p:tav tm="100000">
                                          <p:val>
                                            <p:strVal val="#ppt_h"/>
                                          </p:val>
                                        </p:tav>
                                      </p:tavLst>
                                    </p:anim>
                                    <p:anim calcmode="lin" valueType="num">
                                      <p:cBhvr>
                                        <p:cTn id="95" dur="500" fill="hold"/>
                                        <p:tgtEl>
                                          <p:spTgt spid="89"/>
                                        </p:tgtEl>
                                        <p:attrNameLst>
                                          <p:attrName>style.rotation</p:attrName>
                                        </p:attrNameLst>
                                      </p:cBhvr>
                                      <p:tavLst>
                                        <p:tav tm="0">
                                          <p:val>
                                            <p:fltVal val="360"/>
                                          </p:val>
                                        </p:tav>
                                        <p:tav tm="100000">
                                          <p:val>
                                            <p:fltVal val="0"/>
                                          </p:val>
                                        </p:tav>
                                      </p:tavLst>
                                    </p:anim>
                                    <p:animEffect transition="in" filter="fade">
                                      <p:cBhvr>
                                        <p:cTn id="96" dur="500"/>
                                        <p:tgtEl>
                                          <p:spTgt spid="89"/>
                                        </p:tgtEl>
                                      </p:cBhvr>
                                    </p:animEffect>
                                  </p:childTnLst>
                                </p:cTn>
                              </p:par>
                            </p:childTnLst>
                          </p:cTn>
                        </p:par>
                        <p:par>
                          <p:cTn id="97" fill="hold">
                            <p:stCondLst>
                              <p:cond delay="15450"/>
                            </p:stCondLst>
                            <p:childTnLst>
                              <p:par>
                                <p:cTn id="98" presetID="22" presetClass="entr" presetSubtype="8" fill="hold" grpId="0" nodeType="afterEffect">
                                  <p:stCondLst>
                                    <p:cond delay="0"/>
                                  </p:stCondLst>
                                  <p:childTnLst>
                                    <p:set>
                                      <p:cBhvr>
                                        <p:cTn id="99" dur="1" fill="hold">
                                          <p:stCondLst>
                                            <p:cond delay="0"/>
                                          </p:stCondLst>
                                        </p:cTn>
                                        <p:tgtEl>
                                          <p:spTgt spid="71"/>
                                        </p:tgtEl>
                                        <p:attrNameLst>
                                          <p:attrName>style.visibility</p:attrName>
                                        </p:attrNameLst>
                                      </p:cBhvr>
                                      <p:to>
                                        <p:strVal val="visible"/>
                                      </p:to>
                                    </p:set>
                                    <p:animEffect transition="in" filter="wipe(left)">
                                      <p:cBhvr>
                                        <p:cTn id="100" dur="500"/>
                                        <p:tgtEl>
                                          <p:spTgt spid="71"/>
                                        </p:tgtEl>
                                      </p:cBhvr>
                                    </p:animEffect>
                                  </p:childTnLst>
                                </p:cTn>
                              </p:par>
                            </p:childTnLst>
                          </p:cTn>
                        </p:par>
                        <p:par>
                          <p:cTn id="101" fill="hold">
                            <p:stCondLst>
                              <p:cond delay="15950"/>
                            </p:stCondLst>
                            <p:childTnLst>
                              <p:par>
                                <p:cTn id="102" presetID="22" presetClass="entr" presetSubtype="8" fill="hold" grpId="0" nodeType="afterEffect">
                                  <p:stCondLst>
                                    <p:cond delay="0"/>
                                  </p:stCondLst>
                                  <p:childTnLst>
                                    <p:set>
                                      <p:cBhvr>
                                        <p:cTn id="103" dur="1" fill="hold">
                                          <p:stCondLst>
                                            <p:cond delay="0"/>
                                          </p:stCondLst>
                                        </p:cTn>
                                        <p:tgtEl>
                                          <p:spTgt spid="67"/>
                                        </p:tgtEl>
                                        <p:attrNameLst>
                                          <p:attrName>style.visibility</p:attrName>
                                        </p:attrNameLst>
                                      </p:cBhvr>
                                      <p:to>
                                        <p:strVal val="visible"/>
                                      </p:to>
                                    </p:set>
                                    <p:animEffect transition="in" filter="wipe(left)">
                                      <p:cBhvr>
                                        <p:cTn id="104" dur="500"/>
                                        <p:tgtEl>
                                          <p:spTgt spid="67"/>
                                        </p:tgtEl>
                                      </p:cBhvr>
                                    </p:animEffect>
                                  </p:childTnLst>
                                </p:cTn>
                              </p:par>
                            </p:childTnLst>
                          </p:cTn>
                        </p:par>
                        <p:par>
                          <p:cTn id="105" fill="hold">
                            <p:stCondLst>
                              <p:cond delay="16450"/>
                            </p:stCondLst>
                            <p:childTnLst>
                              <p:par>
                                <p:cTn id="106" presetID="49" presetClass="entr" presetSubtype="0" decel="100000" fill="hold" nodeType="afterEffect">
                                  <p:stCondLst>
                                    <p:cond delay="0"/>
                                  </p:stCondLst>
                                  <p:childTnLst>
                                    <p:set>
                                      <p:cBhvr>
                                        <p:cTn id="107" dur="1" fill="hold">
                                          <p:stCondLst>
                                            <p:cond delay="0"/>
                                          </p:stCondLst>
                                        </p:cTn>
                                        <p:tgtEl>
                                          <p:spTgt spid="61"/>
                                        </p:tgtEl>
                                        <p:attrNameLst>
                                          <p:attrName>style.visibility</p:attrName>
                                        </p:attrNameLst>
                                      </p:cBhvr>
                                      <p:to>
                                        <p:strVal val="visible"/>
                                      </p:to>
                                    </p:set>
                                    <p:anim calcmode="lin" valueType="num">
                                      <p:cBhvr>
                                        <p:cTn id="108" dur="500" fill="hold"/>
                                        <p:tgtEl>
                                          <p:spTgt spid="61"/>
                                        </p:tgtEl>
                                        <p:attrNameLst>
                                          <p:attrName>ppt_w</p:attrName>
                                        </p:attrNameLst>
                                      </p:cBhvr>
                                      <p:tavLst>
                                        <p:tav tm="0">
                                          <p:val>
                                            <p:fltVal val="0"/>
                                          </p:val>
                                        </p:tav>
                                        <p:tav tm="100000">
                                          <p:val>
                                            <p:strVal val="#ppt_w"/>
                                          </p:val>
                                        </p:tav>
                                      </p:tavLst>
                                    </p:anim>
                                    <p:anim calcmode="lin" valueType="num">
                                      <p:cBhvr>
                                        <p:cTn id="109" dur="500" fill="hold"/>
                                        <p:tgtEl>
                                          <p:spTgt spid="61"/>
                                        </p:tgtEl>
                                        <p:attrNameLst>
                                          <p:attrName>ppt_h</p:attrName>
                                        </p:attrNameLst>
                                      </p:cBhvr>
                                      <p:tavLst>
                                        <p:tav tm="0">
                                          <p:val>
                                            <p:fltVal val="0"/>
                                          </p:val>
                                        </p:tav>
                                        <p:tav tm="100000">
                                          <p:val>
                                            <p:strVal val="#ppt_h"/>
                                          </p:val>
                                        </p:tav>
                                      </p:tavLst>
                                    </p:anim>
                                    <p:anim calcmode="lin" valueType="num">
                                      <p:cBhvr>
                                        <p:cTn id="110" dur="500" fill="hold"/>
                                        <p:tgtEl>
                                          <p:spTgt spid="61"/>
                                        </p:tgtEl>
                                        <p:attrNameLst>
                                          <p:attrName>style.rotation</p:attrName>
                                        </p:attrNameLst>
                                      </p:cBhvr>
                                      <p:tavLst>
                                        <p:tav tm="0">
                                          <p:val>
                                            <p:fltVal val="360"/>
                                          </p:val>
                                        </p:tav>
                                        <p:tav tm="100000">
                                          <p:val>
                                            <p:fltVal val="0"/>
                                          </p:val>
                                        </p:tav>
                                      </p:tavLst>
                                    </p:anim>
                                    <p:animEffect transition="in" filter="fade">
                                      <p:cBhvr>
                                        <p:cTn id="111" dur="500"/>
                                        <p:tgtEl>
                                          <p:spTgt spid="61"/>
                                        </p:tgtEl>
                                      </p:cBhvr>
                                    </p:animEffect>
                                  </p:childTnLst>
                                </p:cTn>
                              </p:par>
                            </p:childTnLst>
                          </p:cTn>
                        </p:par>
                        <p:par>
                          <p:cTn id="112" fill="hold">
                            <p:stCondLst>
                              <p:cond delay="16950"/>
                            </p:stCondLst>
                            <p:childTnLst>
                              <p:par>
                                <p:cTn id="113" presetID="56" presetClass="entr" presetSubtype="0" fill="hold" grpId="0" nodeType="afterEffect">
                                  <p:stCondLst>
                                    <p:cond delay="0"/>
                                  </p:stCondLst>
                                  <p:iterate type="lt">
                                    <p:tmPct val="10000"/>
                                  </p:iterate>
                                  <p:childTnLst>
                                    <p:set>
                                      <p:cBhvr>
                                        <p:cTn id="114" dur="1" fill="hold">
                                          <p:stCondLst>
                                            <p:cond delay="0"/>
                                          </p:stCondLst>
                                        </p:cTn>
                                        <p:tgtEl>
                                          <p:spTgt spid="101"/>
                                        </p:tgtEl>
                                        <p:attrNameLst>
                                          <p:attrName>style.visibility</p:attrName>
                                        </p:attrNameLst>
                                      </p:cBhvr>
                                      <p:to>
                                        <p:strVal val="visible"/>
                                      </p:to>
                                    </p:set>
                                    <p:anim by="(-#ppt_w*2)" calcmode="lin" valueType="num">
                                      <p:cBhvr rctx="PPT">
                                        <p:cTn id="115" dur="250" autoRev="1" fill="hold">
                                          <p:stCondLst>
                                            <p:cond delay="0"/>
                                          </p:stCondLst>
                                        </p:cTn>
                                        <p:tgtEl>
                                          <p:spTgt spid="101"/>
                                        </p:tgtEl>
                                        <p:attrNameLst>
                                          <p:attrName>ppt_w</p:attrName>
                                        </p:attrNameLst>
                                      </p:cBhvr>
                                    </p:anim>
                                    <p:anim by="(#ppt_w*0.50)" calcmode="lin" valueType="num">
                                      <p:cBhvr>
                                        <p:cTn id="116" dur="250" decel="50000" autoRev="1" fill="hold">
                                          <p:stCondLst>
                                            <p:cond delay="0"/>
                                          </p:stCondLst>
                                        </p:cTn>
                                        <p:tgtEl>
                                          <p:spTgt spid="101"/>
                                        </p:tgtEl>
                                        <p:attrNameLst>
                                          <p:attrName>ppt_x</p:attrName>
                                        </p:attrNameLst>
                                      </p:cBhvr>
                                    </p:anim>
                                    <p:anim from="(-#ppt_h/2)" to="(#ppt_y)" calcmode="lin" valueType="num">
                                      <p:cBhvr>
                                        <p:cTn id="117" dur="500" fill="hold">
                                          <p:stCondLst>
                                            <p:cond delay="0"/>
                                          </p:stCondLst>
                                        </p:cTn>
                                        <p:tgtEl>
                                          <p:spTgt spid="101"/>
                                        </p:tgtEl>
                                        <p:attrNameLst>
                                          <p:attrName>ppt_y</p:attrName>
                                        </p:attrNameLst>
                                      </p:cBhvr>
                                    </p:anim>
                                    <p:animRot by="21600000">
                                      <p:cBhvr>
                                        <p:cTn id="118" dur="500" fill="hold">
                                          <p:stCondLst>
                                            <p:cond delay="0"/>
                                          </p:stCondLst>
                                        </p:cTn>
                                        <p:tgtEl>
                                          <p:spTgt spid="10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p:bldP spid="69" grpId="0"/>
      <p:bldP spid="70" grpId="0"/>
      <p:bldP spid="71" grpId="0"/>
      <p:bldP spid="98" grpId="0"/>
      <p:bldP spid="99" grpId="0"/>
      <p:bldP spid="100" grpId="0"/>
      <p:bldP spid="10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86"/>
          <p:cNvSpPr/>
          <p:nvPr/>
        </p:nvSpPr>
        <p:spPr>
          <a:xfrm>
            <a:off x="1" y="2861421"/>
            <a:ext cx="9145588" cy="65399"/>
          </a:xfrm>
          <a:prstGeom prst="rect">
            <a:avLst/>
          </a:prstGeom>
          <a:solidFill>
            <a:sysClr val="window" lastClr="FFFFFF">
              <a:lumMod val="75000"/>
            </a:sysClr>
          </a:solidFill>
          <a:ln w="25400" cap="flat" cmpd="sng" algn="ctr">
            <a:noFill/>
            <a:prstDash val="solid"/>
          </a:ln>
          <a:effectLst/>
        </p:spPr>
        <p:txBody>
          <a:bodyPr lIns="92343" tIns="46172" rIns="92343" bIns="4617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grpSp>
        <p:nvGrpSpPr>
          <p:cNvPr id="88" name="组合 87"/>
          <p:cNvGrpSpPr/>
          <p:nvPr/>
        </p:nvGrpSpPr>
        <p:grpSpPr>
          <a:xfrm>
            <a:off x="980451" y="2438266"/>
            <a:ext cx="869960" cy="869821"/>
            <a:chOff x="1466675" y="3784103"/>
            <a:chExt cx="1301392" cy="1301862"/>
          </a:xfrm>
        </p:grpSpPr>
        <p:grpSp>
          <p:nvGrpSpPr>
            <p:cNvPr id="89" name="组合 88"/>
            <p:cNvGrpSpPr/>
            <p:nvPr/>
          </p:nvGrpSpPr>
          <p:grpSpPr>
            <a:xfrm>
              <a:off x="1466675" y="3784103"/>
              <a:ext cx="1301392" cy="1301862"/>
              <a:chOff x="4345444" y="2542859"/>
              <a:chExt cx="1810550" cy="1811205"/>
            </a:xfrm>
          </p:grpSpPr>
          <p:grpSp>
            <p:nvGrpSpPr>
              <p:cNvPr id="91" name="组合 9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3" name="同心圆 9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cs typeface="+mn-cs"/>
                  </a:endParaRPr>
                </a:p>
              </p:txBody>
            </p:sp>
            <p:sp>
              <p:nvSpPr>
                <p:cNvPr id="94" name="椭圆 93"/>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grpSp>
          <p:sp>
            <p:nvSpPr>
              <p:cNvPr id="92" name="椭圆 91"/>
              <p:cNvSpPr/>
              <p:nvPr/>
            </p:nvSpPr>
            <p:spPr>
              <a:xfrm>
                <a:off x="4565570" y="2763062"/>
                <a:ext cx="1370298" cy="1370793"/>
              </a:xfrm>
              <a:prstGeom prst="ellipse">
                <a:avLst/>
              </a:prstGeom>
              <a:solidFill>
                <a:srgbClr val="53A68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grpSp>
        <p:sp>
          <p:nvSpPr>
            <p:cNvPr id="90" name="TextBox 89"/>
            <p:cNvSpPr txBox="1"/>
            <p:nvPr/>
          </p:nvSpPr>
          <p:spPr>
            <a:xfrm>
              <a:off x="1633039" y="4180596"/>
              <a:ext cx="1005297" cy="623436"/>
            </a:xfrm>
            <a:prstGeom prst="rect">
              <a:avLst/>
            </a:prstGeom>
            <a:noFill/>
          </p:spPr>
          <p:txBody>
            <a:bodyPr wrap="square" lIns="138192" tIns="69096" rIns="138192" bIns="69096" rtlCol="0">
              <a:spAutoFit/>
            </a:bodyPr>
            <a:lstStyle/>
            <a:p>
              <a:pPr lvl="0" algn="ctr" defTabSz="914400">
                <a:defRPr/>
              </a:pPr>
              <a:r>
                <a:rPr lang="en-US" altLang="zh-CN" kern="0" dirty="0" smtClean="0">
                  <a:solidFill>
                    <a:sysClr val="window" lastClr="FFFFFF"/>
                  </a:solidFill>
                  <a:latin typeface="微软雅黑" panose="020B0503020204020204" pitchFamily="34" charset="-122"/>
                  <a:ea typeface="微软雅黑" panose="020B0503020204020204" pitchFamily="34" charset="-122"/>
                </a:rPr>
                <a:t>01</a:t>
              </a:r>
              <a:endParaRPr kumimoji="0" lang="zh-CN" altLang="en-US" sz="1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2083683" y="2555249"/>
            <a:ext cx="764189" cy="658319"/>
            <a:chOff x="3117025" y="3959191"/>
            <a:chExt cx="1143165" cy="985306"/>
          </a:xfrm>
        </p:grpSpPr>
        <p:grpSp>
          <p:nvGrpSpPr>
            <p:cNvPr id="96" name="组合 95"/>
            <p:cNvGrpSpPr/>
            <p:nvPr/>
          </p:nvGrpSpPr>
          <p:grpSpPr>
            <a:xfrm>
              <a:off x="3117025" y="3959191"/>
              <a:ext cx="984950" cy="985306"/>
              <a:chOff x="4345444" y="2542859"/>
              <a:chExt cx="1810550" cy="1811205"/>
            </a:xfrm>
          </p:grpSpPr>
          <p:grpSp>
            <p:nvGrpSpPr>
              <p:cNvPr id="98" name="组合 9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0" name="同心圆 99"/>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cs typeface="+mn-cs"/>
                  </a:endParaRPr>
                </a:p>
              </p:txBody>
            </p:sp>
            <p:sp>
              <p:nvSpPr>
                <p:cNvPr id="101" name="椭圆 100"/>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grpSp>
          <p:sp>
            <p:nvSpPr>
              <p:cNvPr id="99" name="椭圆 98"/>
              <p:cNvSpPr/>
              <p:nvPr/>
            </p:nvSpPr>
            <p:spPr>
              <a:xfrm>
                <a:off x="4565570" y="2763062"/>
                <a:ext cx="1370298" cy="137079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grpSp>
        <p:sp>
          <p:nvSpPr>
            <p:cNvPr id="97" name="TextBox 96"/>
            <p:cNvSpPr txBox="1"/>
            <p:nvPr/>
          </p:nvSpPr>
          <p:spPr>
            <a:xfrm>
              <a:off x="3176928" y="4196695"/>
              <a:ext cx="1083262" cy="623435"/>
            </a:xfrm>
            <a:prstGeom prst="rect">
              <a:avLst/>
            </a:prstGeom>
            <a:noFill/>
          </p:spPr>
          <p:txBody>
            <a:bodyPr wrap="square" lIns="138192" tIns="69096" rIns="138192" bIns="69096" rtlCol="0">
              <a:spAutoFit/>
            </a:bodyPr>
            <a:lstStyle/>
            <a:p>
              <a:pPr lvl="0" defTabSz="914400">
                <a:defRPr/>
              </a:pPr>
              <a:r>
                <a:rPr lang="en-US" altLang="zh-CN" kern="0" dirty="0" smtClean="0">
                  <a:solidFill>
                    <a:sysClr val="window" lastClr="FFFFFF"/>
                  </a:solidFill>
                  <a:latin typeface="微软雅黑" panose="020B0503020204020204" pitchFamily="34" charset="-122"/>
                  <a:ea typeface="微软雅黑" panose="020B0503020204020204" pitchFamily="34" charset="-122"/>
                </a:rPr>
                <a:t>02</a:t>
              </a:r>
              <a:endParaRPr kumimoji="0" lang="zh-CN" altLang="en-US" sz="1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2975381" y="2443509"/>
            <a:ext cx="881936" cy="881795"/>
            <a:chOff x="4450933" y="3791953"/>
            <a:chExt cx="1319306" cy="1319782"/>
          </a:xfrm>
        </p:grpSpPr>
        <p:grpSp>
          <p:nvGrpSpPr>
            <p:cNvPr id="103" name="组合 102"/>
            <p:cNvGrpSpPr/>
            <p:nvPr/>
          </p:nvGrpSpPr>
          <p:grpSpPr>
            <a:xfrm>
              <a:off x="4450933" y="3791953"/>
              <a:ext cx="1319306" cy="1319782"/>
              <a:chOff x="4345444" y="2542859"/>
              <a:chExt cx="1810550" cy="1811205"/>
            </a:xfrm>
          </p:grpSpPr>
          <p:grpSp>
            <p:nvGrpSpPr>
              <p:cNvPr id="105" name="组合 10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7" name="同心圆 106"/>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cs typeface="+mn-cs"/>
                  </a:endParaRPr>
                </a:p>
              </p:txBody>
            </p:sp>
            <p:sp>
              <p:nvSpPr>
                <p:cNvPr id="108" name="椭圆 107"/>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grpSp>
          <p:sp>
            <p:nvSpPr>
              <p:cNvPr id="106" name="椭圆 105"/>
              <p:cNvSpPr/>
              <p:nvPr/>
            </p:nvSpPr>
            <p:spPr>
              <a:xfrm>
                <a:off x="4565570" y="2763062"/>
                <a:ext cx="1370298" cy="1370793"/>
              </a:xfrm>
              <a:prstGeom prst="ellipse">
                <a:avLst/>
              </a:prstGeom>
              <a:solidFill>
                <a:srgbClr val="53A68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grpSp>
        <p:sp>
          <p:nvSpPr>
            <p:cNvPr id="104" name="TextBox 103"/>
            <p:cNvSpPr txBox="1"/>
            <p:nvPr/>
          </p:nvSpPr>
          <p:spPr>
            <a:xfrm>
              <a:off x="4677411" y="4180595"/>
              <a:ext cx="1084755" cy="623435"/>
            </a:xfrm>
            <a:prstGeom prst="rect">
              <a:avLst/>
            </a:prstGeom>
            <a:noFill/>
          </p:spPr>
          <p:txBody>
            <a:bodyPr wrap="square" lIns="138192" tIns="69096" rIns="138192" bIns="69096" rtlCol="0">
              <a:spAutoFit/>
            </a:bodyPr>
            <a:lstStyle/>
            <a:p>
              <a:pPr lvl="0" defTabSz="914400">
                <a:defRPr/>
              </a:pPr>
              <a:r>
                <a:rPr lang="en-US" altLang="zh-CN" kern="0" dirty="0" smtClean="0">
                  <a:solidFill>
                    <a:sysClr val="window" lastClr="FFFFFF"/>
                  </a:solidFill>
                  <a:latin typeface="微软雅黑" panose="020B0503020204020204" pitchFamily="34" charset="-122"/>
                  <a:ea typeface="微软雅黑" panose="020B0503020204020204" pitchFamily="34" charset="-122"/>
                </a:rPr>
                <a:t>03</a:t>
              </a:r>
              <a:endParaRPr kumimoji="0" lang="zh-CN" altLang="en-US" sz="1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4040969" y="2544015"/>
            <a:ext cx="819063" cy="680781"/>
            <a:chOff x="6044969" y="3942381"/>
            <a:chExt cx="1225254" cy="1018926"/>
          </a:xfrm>
        </p:grpSpPr>
        <p:grpSp>
          <p:nvGrpSpPr>
            <p:cNvPr id="110" name="组合 109"/>
            <p:cNvGrpSpPr/>
            <p:nvPr/>
          </p:nvGrpSpPr>
          <p:grpSpPr>
            <a:xfrm>
              <a:off x="6119197" y="3942381"/>
              <a:ext cx="1018558" cy="1018926"/>
              <a:chOff x="4345444" y="2542859"/>
              <a:chExt cx="1810550" cy="1811205"/>
            </a:xfrm>
          </p:grpSpPr>
          <p:grpSp>
            <p:nvGrpSpPr>
              <p:cNvPr id="112" name="组合 11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4" name="同心圆 113"/>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cs typeface="+mn-cs"/>
                  </a:endParaRPr>
                </a:p>
              </p:txBody>
            </p:sp>
            <p:sp>
              <p:nvSpPr>
                <p:cNvPr id="115" name="椭圆 114"/>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grpSp>
          <p:sp>
            <p:nvSpPr>
              <p:cNvPr id="113" name="椭圆 112"/>
              <p:cNvSpPr/>
              <p:nvPr/>
            </p:nvSpPr>
            <p:spPr>
              <a:xfrm>
                <a:off x="4565570" y="2763062"/>
                <a:ext cx="1370298" cy="1370793"/>
              </a:xfrm>
              <a:prstGeom prst="ellipse">
                <a:avLst/>
              </a:prstGeom>
              <a:solidFill>
                <a:sysClr val="windowText" lastClr="000000">
                  <a:lumMod val="50000"/>
                  <a:lumOff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grpSp>
        <p:sp>
          <p:nvSpPr>
            <p:cNvPr id="111" name="TextBox 110"/>
            <p:cNvSpPr txBox="1"/>
            <p:nvPr/>
          </p:nvSpPr>
          <p:spPr>
            <a:xfrm>
              <a:off x="6044969" y="4196696"/>
              <a:ext cx="1225254" cy="623436"/>
            </a:xfrm>
            <a:prstGeom prst="rect">
              <a:avLst/>
            </a:prstGeom>
            <a:noFill/>
          </p:spPr>
          <p:txBody>
            <a:bodyPr wrap="square" lIns="138192" tIns="69096" rIns="138192" bIns="69096"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04</a:t>
              </a:r>
              <a:endParaRPr kumimoji="0" lang="zh-CN" altLang="en-US" sz="1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5004754" y="2544016"/>
            <a:ext cx="708615" cy="680781"/>
            <a:chOff x="7486713" y="3942381"/>
            <a:chExt cx="1060031" cy="1018926"/>
          </a:xfrm>
        </p:grpSpPr>
        <p:grpSp>
          <p:nvGrpSpPr>
            <p:cNvPr id="117" name="组合 116"/>
            <p:cNvGrpSpPr/>
            <p:nvPr/>
          </p:nvGrpSpPr>
          <p:grpSpPr>
            <a:xfrm>
              <a:off x="7486713" y="3942381"/>
              <a:ext cx="1018558" cy="1018926"/>
              <a:chOff x="4345444" y="2542859"/>
              <a:chExt cx="1810550" cy="1811205"/>
            </a:xfrm>
          </p:grpSpPr>
          <p:grpSp>
            <p:nvGrpSpPr>
              <p:cNvPr id="119" name="组合 11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1" name="同心圆 120"/>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cs typeface="+mn-cs"/>
                  </a:endParaRPr>
                </a:p>
              </p:txBody>
            </p:sp>
            <p:sp>
              <p:nvSpPr>
                <p:cNvPr id="122" name="椭圆 121"/>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grpSp>
          <p:sp>
            <p:nvSpPr>
              <p:cNvPr id="120" name="椭圆 119"/>
              <p:cNvSpPr/>
              <p:nvPr/>
            </p:nvSpPr>
            <p:spPr>
              <a:xfrm>
                <a:off x="4565570" y="2763062"/>
                <a:ext cx="1370298" cy="1370793"/>
              </a:xfrm>
              <a:prstGeom prst="ellipse">
                <a:avLst/>
              </a:prstGeom>
              <a:solidFill>
                <a:srgbClr val="E8A87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grpSp>
        <p:sp>
          <p:nvSpPr>
            <p:cNvPr id="118" name="TextBox 117"/>
            <p:cNvSpPr txBox="1"/>
            <p:nvPr/>
          </p:nvSpPr>
          <p:spPr>
            <a:xfrm>
              <a:off x="7555666" y="4199439"/>
              <a:ext cx="991078" cy="485241"/>
            </a:xfrm>
            <a:prstGeom prst="rect">
              <a:avLst/>
            </a:prstGeom>
            <a:noFill/>
          </p:spPr>
          <p:txBody>
            <a:bodyPr wrap="square" lIns="138192" tIns="69096" rIns="138192" bIns="69096" rtlCol="0">
              <a:spAutoFit/>
            </a:bodyPr>
            <a:lstStyle/>
            <a:p>
              <a:pPr lvl="0" algn="ctr" defTabSz="914400">
                <a:defRPr/>
              </a:pPr>
              <a:r>
                <a:rPr lang="en-US" altLang="zh-CN" sz="1200" kern="0" dirty="0" smtClean="0">
                  <a:solidFill>
                    <a:sysClr val="window" lastClr="FFFFFF"/>
                  </a:solidFill>
                  <a:latin typeface="微软雅黑" panose="020B0503020204020204" pitchFamily="34" charset="-122"/>
                  <a:ea typeface="微软雅黑" panose="020B0503020204020204" pitchFamily="34" charset="-122"/>
                </a:rPr>
                <a:t>05</a:t>
              </a: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5918916" y="2431103"/>
            <a:ext cx="906755" cy="906611"/>
            <a:chOff x="8854229" y="3773382"/>
            <a:chExt cx="1356434" cy="1356924"/>
          </a:xfrm>
        </p:grpSpPr>
        <p:grpSp>
          <p:nvGrpSpPr>
            <p:cNvPr id="124" name="组合 123"/>
            <p:cNvGrpSpPr/>
            <p:nvPr/>
          </p:nvGrpSpPr>
          <p:grpSpPr>
            <a:xfrm>
              <a:off x="8854229" y="3773382"/>
              <a:ext cx="1356434" cy="1356924"/>
              <a:chOff x="4345444" y="2542859"/>
              <a:chExt cx="1810550" cy="1811205"/>
            </a:xfrm>
          </p:grpSpPr>
          <p:grpSp>
            <p:nvGrpSpPr>
              <p:cNvPr id="126" name="组合 12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8" name="同心圆 127"/>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cs typeface="+mn-cs"/>
                  </a:endParaRPr>
                </a:p>
              </p:txBody>
            </p:sp>
            <p:sp>
              <p:nvSpPr>
                <p:cNvPr id="129" name="椭圆 128"/>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grpSp>
          <p:sp>
            <p:nvSpPr>
              <p:cNvPr id="127" name="椭圆 126"/>
              <p:cNvSpPr/>
              <p:nvPr/>
            </p:nvSpPr>
            <p:spPr>
              <a:xfrm>
                <a:off x="4565570" y="2763062"/>
                <a:ext cx="1370298" cy="1370793"/>
              </a:xfrm>
              <a:prstGeom prst="ellipse">
                <a:avLst/>
              </a:prstGeom>
              <a:solidFill>
                <a:srgbClr val="E46C0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grpSp>
        <p:sp>
          <p:nvSpPr>
            <p:cNvPr id="125" name="TextBox 124"/>
            <p:cNvSpPr txBox="1"/>
            <p:nvPr/>
          </p:nvSpPr>
          <p:spPr>
            <a:xfrm>
              <a:off x="9068720" y="4180595"/>
              <a:ext cx="1015119" cy="623435"/>
            </a:xfrm>
            <a:prstGeom prst="rect">
              <a:avLst/>
            </a:prstGeom>
            <a:noFill/>
          </p:spPr>
          <p:txBody>
            <a:bodyPr wrap="square" lIns="138192" tIns="69096" rIns="138192" bIns="69096" rtlCol="0">
              <a:spAutoFit/>
            </a:bodyPr>
            <a:lstStyle/>
            <a:p>
              <a:pPr lvl="0" algn="ctr" defTabSz="914400">
                <a:defRPr/>
              </a:pPr>
              <a:r>
                <a:rPr lang="en-US" altLang="zh-CN" kern="0" dirty="0" smtClean="0">
                  <a:solidFill>
                    <a:sysClr val="window" lastClr="FFFFFF"/>
                  </a:solidFill>
                  <a:latin typeface="微软雅黑" panose="020B0503020204020204" pitchFamily="34" charset="-122"/>
                  <a:ea typeface="微软雅黑" panose="020B0503020204020204" pitchFamily="34" charset="-122"/>
                </a:rPr>
                <a:t>06</a:t>
              </a:r>
              <a:endParaRPr kumimoji="0" lang="zh-CN" altLang="en-US" sz="1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30" name="组合 129"/>
          <p:cNvGrpSpPr/>
          <p:nvPr/>
        </p:nvGrpSpPr>
        <p:grpSpPr>
          <a:xfrm>
            <a:off x="7058945" y="2267888"/>
            <a:ext cx="1233232" cy="1233035"/>
            <a:chOff x="10559621" y="3529102"/>
            <a:chExt cx="1844818" cy="1845484"/>
          </a:xfrm>
        </p:grpSpPr>
        <p:grpSp>
          <p:nvGrpSpPr>
            <p:cNvPr id="131" name="组合 130"/>
            <p:cNvGrpSpPr/>
            <p:nvPr/>
          </p:nvGrpSpPr>
          <p:grpSpPr>
            <a:xfrm>
              <a:off x="10559621" y="3529102"/>
              <a:ext cx="1844818" cy="1845484"/>
              <a:chOff x="4345444" y="2542859"/>
              <a:chExt cx="1810550" cy="1811205"/>
            </a:xfrm>
          </p:grpSpPr>
          <p:grpSp>
            <p:nvGrpSpPr>
              <p:cNvPr id="133" name="组合 13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5" name="同心圆 13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cs typeface="+mn-cs"/>
                  </a:endParaRPr>
                </a:p>
              </p:txBody>
            </p:sp>
            <p:sp>
              <p:nvSpPr>
                <p:cNvPr id="136" name="椭圆 135"/>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grpSp>
          <p:sp>
            <p:nvSpPr>
              <p:cNvPr id="134" name="椭圆 133"/>
              <p:cNvSpPr/>
              <p:nvPr/>
            </p:nvSpPr>
            <p:spPr>
              <a:xfrm>
                <a:off x="4565570" y="2763062"/>
                <a:ext cx="1370298" cy="1370793"/>
              </a:xfrm>
              <a:prstGeom prst="ellipse">
                <a:avLst/>
              </a:prstGeom>
              <a:solidFill>
                <a:srgbClr val="3F7D6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grpSp>
        <p:sp>
          <p:nvSpPr>
            <p:cNvPr id="132" name="TextBox 131"/>
            <p:cNvSpPr txBox="1"/>
            <p:nvPr/>
          </p:nvSpPr>
          <p:spPr>
            <a:xfrm>
              <a:off x="10948736" y="4180595"/>
              <a:ext cx="1097152" cy="623436"/>
            </a:xfrm>
            <a:prstGeom prst="rect">
              <a:avLst/>
            </a:prstGeom>
            <a:noFill/>
          </p:spPr>
          <p:txBody>
            <a:bodyPr wrap="square" lIns="138192" tIns="69096" rIns="138192" bIns="69096" rtlCol="0">
              <a:spAutoFit/>
            </a:bodyPr>
            <a:lstStyle/>
            <a:p>
              <a:pPr lvl="0" algn="ctr" defTabSz="914400">
                <a:defRPr/>
              </a:pPr>
              <a:r>
                <a:rPr lang="en-US" altLang="zh-CN" kern="0" dirty="0" smtClean="0">
                  <a:solidFill>
                    <a:sysClr val="window" lastClr="FFFFFF"/>
                  </a:solidFill>
                  <a:latin typeface="微软雅黑" panose="020B0503020204020204" pitchFamily="34" charset="-122"/>
                  <a:ea typeface="微软雅黑" panose="020B0503020204020204" pitchFamily="34" charset="-122"/>
                </a:rPr>
                <a:t>07</a:t>
              </a:r>
              <a:endParaRPr kumimoji="0" lang="zh-CN" altLang="en-US" sz="1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520654" y="1275606"/>
            <a:ext cx="1941598" cy="1092290"/>
            <a:chOff x="689131" y="1318791"/>
            <a:chExt cx="1631535" cy="1036935"/>
          </a:xfrm>
        </p:grpSpPr>
        <p:sp>
          <p:nvSpPr>
            <p:cNvPr id="138" name="TextBox 137"/>
            <p:cNvSpPr txBox="1"/>
            <p:nvPr/>
          </p:nvSpPr>
          <p:spPr>
            <a:xfrm>
              <a:off x="800766" y="1667530"/>
              <a:ext cx="1363987" cy="429493"/>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您的内容打在这里，或者通过您的内容打在这里</a:t>
              </a:r>
            </a:p>
          </p:txBody>
        </p:sp>
        <p:grpSp>
          <p:nvGrpSpPr>
            <p:cNvPr id="139" name="组合 138"/>
            <p:cNvGrpSpPr/>
            <p:nvPr/>
          </p:nvGrpSpPr>
          <p:grpSpPr>
            <a:xfrm>
              <a:off x="689131" y="1318791"/>
              <a:ext cx="1631535" cy="1036935"/>
              <a:chOff x="689131" y="1318791"/>
              <a:chExt cx="1631535" cy="1036935"/>
            </a:xfrm>
          </p:grpSpPr>
          <p:cxnSp>
            <p:nvCxnSpPr>
              <p:cNvPr id="140" name="直接连接符 139"/>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41" name="TextBox 140"/>
              <p:cNvSpPr txBox="1"/>
              <p:nvPr/>
            </p:nvSpPr>
            <p:spPr>
              <a:xfrm>
                <a:off x="689131" y="1318791"/>
                <a:ext cx="1631535" cy="350615"/>
              </a:xfrm>
              <a:prstGeom prst="rect">
                <a:avLst/>
              </a:prstGeom>
              <a:noFill/>
            </p:spPr>
            <p:txBody>
              <a:bodyPr wrap="square" lIns="91431" tIns="0" rIns="91431" bIns="0" rtlCol="0" anchor="t">
                <a:spAutoFit/>
              </a:bodyPr>
              <a:lstStyle/>
              <a:p>
                <a:pPr lvl="0" algn="ctr">
                  <a:lnSpc>
                    <a:spcPct val="150000"/>
                  </a:lnSpc>
                </a:pPr>
                <a:r>
                  <a:rPr lang="zh-CN" altLang="en-US" sz="1600" kern="0" dirty="0" smtClean="0">
                    <a:solidFill>
                      <a:sysClr val="windowText" lastClr="000000">
                        <a:lumMod val="65000"/>
                        <a:lumOff val="35000"/>
                      </a:sysClr>
                    </a:solidFill>
                    <a:latin typeface="微软雅黑" pitchFamily="34" charset="-122"/>
                    <a:ea typeface="微软雅黑" pitchFamily="34" charset="-122"/>
                    <a:cs typeface="华文黑体" pitchFamily="2" charset="-122"/>
                  </a:rPr>
                  <a:t>职业</a:t>
                </a:r>
                <a:r>
                  <a:rPr lang="zh-CN" altLang="en-US" sz="1600" kern="0" dirty="0">
                    <a:solidFill>
                      <a:sysClr val="windowText" lastClr="000000">
                        <a:lumMod val="65000"/>
                        <a:lumOff val="35000"/>
                      </a:sysClr>
                    </a:solidFill>
                    <a:latin typeface="微软雅黑" pitchFamily="34" charset="-122"/>
                    <a:ea typeface="微软雅黑" pitchFamily="34" charset="-122"/>
                    <a:cs typeface="华文黑体" pitchFamily="2" charset="-122"/>
                  </a:rPr>
                  <a:t>规划</a:t>
                </a:r>
              </a:p>
            </p:txBody>
          </p:sp>
        </p:grpSp>
      </p:grpSp>
      <p:grpSp>
        <p:nvGrpSpPr>
          <p:cNvPr id="142" name="组合 141"/>
          <p:cNvGrpSpPr/>
          <p:nvPr/>
        </p:nvGrpSpPr>
        <p:grpSpPr>
          <a:xfrm>
            <a:off x="2555776" y="1366748"/>
            <a:ext cx="1575314" cy="1109301"/>
            <a:chOff x="873900" y="1541325"/>
            <a:chExt cx="1166203" cy="935777"/>
          </a:xfrm>
        </p:grpSpPr>
        <p:sp>
          <p:nvSpPr>
            <p:cNvPr id="143" name="TextBox 142"/>
            <p:cNvSpPr txBox="1"/>
            <p:nvPr/>
          </p:nvSpPr>
          <p:spPr>
            <a:xfrm>
              <a:off x="873900" y="1767302"/>
              <a:ext cx="1166203" cy="709800"/>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您的内容打在这里，或者通过您的内容打在这里</a:t>
              </a:r>
            </a:p>
          </p:txBody>
        </p:sp>
        <p:grpSp>
          <p:nvGrpSpPr>
            <p:cNvPr id="144" name="组合 143"/>
            <p:cNvGrpSpPr/>
            <p:nvPr/>
          </p:nvGrpSpPr>
          <p:grpSpPr>
            <a:xfrm>
              <a:off x="947384" y="1541325"/>
              <a:ext cx="1008112" cy="814401"/>
              <a:chOff x="947384" y="1541325"/>
              <a:chExt cx="1008112" cy="814401"/>
            </a:xfrm>
          </p:grpSpPr>
          <p:cxnSp>
            <p:nvCxnSpPr>
              <p:cNvPr id="145" name="直接连接符 144"/>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46" name="TextBox 145"/>
              <p:cNvSpPr txBox="1"/>
              <p:nvPr/>
            </p:nvSpPr>
            <p:spPr>
              <a:xfrm>
                <a:off x="947384" y="1541325"/>
                <a:ext cx="1008112" cy="274885"/>
              </a:xfrm>
              <a:prstGeom prst="rect">
                <a:avLst/>
              </a:prstGeom>
              <a:noFill/>
            </p:spPr>
            <p:txBody>
              <a:bodyPr wrap="square" lIns="91431" tIns="0" rIns="91431" bIns="0" rtlCol="0" anchor="t">
                <a:spAutoFit/>
              </a:bodyPr>
              <a:lstStyle/>
              <a:p>
                <a:pPr lvl="0" algn="ctr">
                  <a:lnSpc>
                    <a:spcPct val="150000"/>
                  </a:lnSpc>
                </a:pPr>
                <a:r>
                  <a:rPr lang="zh-CN" altLang="en-US" sz="1600" kern="0" dirty="0">
                    <a:solidFill>
                      <a:sysClr val="windowText" lastClr="000000">
                        <a:lumMod val="65000"/>
                        <a:lumOff val="35000"/>
                      </a:sysClr>
                    </a:solidFill>
                    <a:latin typeface="微软雅黑" pitchFamily="34" charset="-122"/>
                    <a:ea typeface="微软雅黑" pitchFamily="34" charset="-122"/>
                    <a:cs typeface="华文黑体" pitchFamily="2" charset="-122"/>
                  </a:rPr>
                  <a:t>职业规划</a:t>
                </a:r>
              </a:p>
            </p:txBody>
          </p:sp>
        </p:grpSp>
      </p:grpSp>
      <p:grpSp>
        <p:nvGrpSpPr>
          <p:cNvPr id="147" name="组合 146"/>
          <p:cNvGrpSpPr/>
          <p:nvPr/>
        </p:nvGrpSpPr>
        <p:grpSpPr>
          <a:xfrm>
            <a:off x="4499992" y="1275606"/>
            <a:ext cx="1639315" cy="1207803"/>
            <a:chOff x="873900" y="1541325"/>
            <a:chExt cx="1166203" cy="935777"/>
          </a:xfrm>
        </p:grpSpPr>
        <p:sp>
          <p:nvSpPr>
            <p:cNvPr id="148" name="TextBox 147"/>
            <p:cNvSpPr txBox="1"/>
            <p:nvPr/>
          </p:nvSpPr>
          <p:spPr>
            <a:xfrm>
              <a:off x="873900" y="1767302"/>
              <a:ext cx="1166203" cy="709800"/>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您的内容打在这里，或者通过您的内容打在这里</a:t>
              </a:r>
            </a:p>
          </p:txBody>
        </p:sp>
        <p:grpSp>
          <p:nvGrpSpPr>
            <p:cNvPr id="149" name="组合 148"/>
            <p:cNvGrpSpPr/>
            <p:nvPr/>
          </p:nvGrpSpPr>
          <p:grpSpPr>
            <a:xfrm>
              <a:off x="947384" y="1541325"/>
              <a:ext cx="1008112" cy="814401"/>
              <a:chOff x="947384" y="1541325"/>
              <a:chExt cx="1008112" cy="814401"/>
            </a:xfrm>
          </p:grpSpPr>
          <p:cxnSp>
            <p:nvCxnSpPr>
              <p:cNvPr id="150" name="直接连接符 149"/>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51" name="TextBox 150"/>
              <p:cNvSpPr txBox="1"/>
              <p:nvPr/>
            </p:nvSpPr>
            <p:spPr>
              <a:xfrm>
                <a:off x="947384" y="1541325"/>
                <a:ext cx="1008112" cy="252467"/>
              </a:xfrm>
              <a:prstGeom prst="rect">
                <a:avLst/>
              </a:prstGeom>
              <a:noFill/>
            </p:spPr>
            <p:txBody>
              <a:bodyPr wrap="square" lIns="91431" tIns="0" rIns="91431" bIns="0" rtlCol="0" anchor="t">
                <a:spAutoFit/>
              </a:bodyPr>
              <a:lstStyle/>
              <a:p>
                <a:pPr lvl="0" algn="ctr">
                  <a:lnSpc>
                    <a:spcPct val="150000"/>
                  </a:lnSpc>
                </a:pPr>
                <a:r>
                  <a:rPr lang="zh-CN" altLang="en-US" sz="1600" kern="0" dirty="0">
                    <a:solidFill>
                      <a:sysClr val="windowText" lastClr="000000">
                        <a:lumMod val="65000"/>
                        <a:lumOff val="35000"/>
                      </a:sysClr>
                    </a:solidFill>
                    <a:latin typeface="微软雅黑" pitchFamily="34" charset="-122"/>
                    <a:ea typeface="微软雅黑" pitchFamily="34" charset="-122"/>
                    <a:cs typeface="华文黑体" pitchFamily="2" charset="-122"/>
                  </a:rPr>
                  <a:t>职业规划</a:t>
                </a:r>
              </a:p>
            </p:txBody>
          </p:sp>
        </p:grpSp>
      </p:grpSp>
      <p:grpSp>
        <p:nvGrpSpPr>
          <p:cNvPr id="152" name="组合 151"/>
          <p:cNvGrpSpPr/>
          <p:nvPr/>
        </p:nvGrpSpPr>
        <p:grpSpPr>
          <a:xfrm>
            <a:off x="6837777" y="1326098"/>
            <a:ext cx="1550647" cy="1172352"/>
            <a:chOff x="873900" y="1541325"/>
            <a:chExt cx="1166203" cy="935778"/>
          </a:xfrm>
        </p:grpSpPr>
        <p:sp>
          <p:nvSpPr>
            <p:cNvPr id="153" name="TextBox 152"/>
            <p:cNvSpPr txBox="1"/>
            <p:nvPr/>
          </p:nvSpPr>
          <p:spPr>
            <a:xfrm>
              <a:off x="873900" y="1767302"/>
              <a:ext cx="1166203" cy="709801"/>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您的内容打在这里，或者通过您的内容打在这里</a:t>
              </a:r>
            </a:p>
          </p:txBody>
        </p:sp>
        <p:grpSp>
          <p:nvGrpSpPr>
            <p:cNvPr id="154" name="组合 153"/>
            <p:cNvGrpSpPr/>
            <p:nvPr/>
          </p:nvGrpSpPr>
          <p:grpSpPr>
            <a:xfrm>
              <a:off x="947384" y="1541325"/>
              <a:ext cx="1008112" cy="652383"/>
              <a:chOff x="947384" y="1541325"/>
              <a:chExt cx="1008112" cy="652383"/>
            </a:xfrm>
          </p:grpSpPr>
          <p:cxnSp>
            <p:nvCxnSpPr>
              <p:cNvPr id="155" name="直接连接符 154"/>
              <p:cNvCxnSpPr/>
              <p:nvPr/>
            </p:nvCxnSpPr>
            <p:spPr>
              <a:xfrm flipV="1">
                <a:off x="1481601" y="2085697"/>
                <a:ext cx="0" cy="108011"/>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56" name="TextBox 155"/>
              <p:cNvSpPr txBox="1"/>
              <p:nvPr/>
            </p:nvSpPr>
            <p:spPr>
              <a:xfrm>
                <a:off x="947384" y="1541325"/>
                <a:ext cx="1008112" cy="260102"/>
              </a:xfrm>
              <a:prstGeom prst="rect">
                <a:avLst/>
              </a:prstGeom>
              <a:noFill/>
            </p:spPr>
            <p:txBody>
              <a:bodyPr wrap="square" lIns="91431" tIns="0" rIns="91431" bIns="0" rtlCol="0" anchor="t">
                <a:spAutoFit/>
              </a:bodyPr>
              <a:lstStyle/>
              <a:p>
                <a:pPr lvl="0" algn="ctr">
                  <a:lnSpc>
                    <a:spcPct val="150000"/>
                  </a:lnSpc>
                </a:pPr>
                <a:r>
                  <a:rPr lang="zh-CN" altLang="en-US" sz="1600" kern="0" dirty="0">
                    <a:solidFill>
                      <a:sysClr val="windowText" lastClr="000000">
                        <a:lumMod val="65000"/>
                        <a:lumOff val="35000"/>
                      </a:sysClr>
                    </a:solidFill>
                    <a:latin typeface="微软雅黑" pitchFamily="34" charset="-122"/>
                    <a:ea typeface="微软雅黑" pitchFamily="34" charset="-122"/>
                    <a:cs typeface="华文黑体" pitchFamily="2" charset="-122"/>
                  </a:rPr>
                  <a:t>职业规划</a:t>
                </a:r>
              </a:p>
            </p:txBody>
          </p:sp>
        </p:grpSp>
      </p:grpSp>
      <p:grpSp>
        <p:nvGrpSpPr>
          <p:cNvPr id="157" name="组合 156"/>
          <p:cNvGrpSpPr/>
          <p:nvPr/>
        </p:nvGrpSpPr>
        <p:grpSpPr>
          <a:xfrm>
            <a:off x="1559925" y="3422333"/>
            <a:ext cx="1624546" cy="1232512"/>
            <a:chOff x="873900" y="1340833"/>
            <a:chExt cx="1166203" cy="1136268"/>
          </a:xfrm>
        </p:grpSpPr>
        <p:sp>
          <p:nvSpPr>
            <p:cNvPr id="158" name="TextBox 157"/>
            <p:cNvSpPr txBox="1"/>
            <p:nvPr/>
          </p:nvSpPr>
          <p:spPr>
            <a:xfrm>
              <a:off x="873900" y="1767301"/>
              <a:ext cx="1166203" cy="709800"/>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您的内容打在这里，或者通过您的内容打在这里</a:t>
              </a:r>
            </a:p>
          </p:txBody>
        </p:sp>
        <p:grpSp>
          <p:nvGrpSpPr>
            <p:cNvPr id="159" name="组合 158"/>
            <p:cNvGrpSpPr/>
            <p:nvPr/>
          </p:nvGrpSpPr>
          <p:grpSpPr>
            <a:xfrm>
              <a:off x="947384" y="1340833"/>
              <a:ext cx="1008112" cy="500904"/>
              <a:chOff x="947384" y="1340833"/>
              <a:chExt cx="1008112" cy="500904"/>
            </a:xfrm>
          </p:grpSpPr>
          <p:cxnSp>
            <p:nvCxnSpPr>
              <p:cNvPr id="160" name="直接连接符 159"/>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61" name="TextBox 160"/>
              <p:cNvSpPr txBox="1"/>
              <p:nvPr/>
            </p:nvSpPr>
            <p:spPr>
              <a:xfrm>
                <a:off x="947384" y="1541325"/>
                <a:ext cx="1008112" cy="300412"/>
              </a:xfrm>
              <a:prstGeom prst="rect">
                <a:avLst/>
              </a:prstGeom>
              <a:noFill/>
            </p:spPr>
            <p:txBody>
              <a:bodyPr wrap="square" lIns="91431" tIns="0" rIns="91431" bIns="0" rtlCol="0" anchor="t">
                <a:spAutoFit/>
              </a:bodyPr>
              <a:lstStyle/>
              <a:p>
                <a:pPr lvl="0" algn="ctr">
                  <a:lnSpc>
                    <a:spcPct val="150000"/>
                  </a:lnSpc>
                </a:pPr>
                <a:r>
                  <a:rPr lang="zh-CN" altLang="en-US" sz="1600" kern="0" dirty="0">
                    <a:solidFill>
                      <a:sysClr val="windowText" lastClr="000000">
                        <a:lumMod val="65000"/>
                        <a:lumOff val="35000"/>
                      </a:sysClr>
                    </a:solidFill>
                    <a:latin typeface="微软雅黑" pitchFamily="34" charset="-122"/>
                    <a:ea typeface="微软雅黑" pitchFamily="34" charset="-122"/>
                    <a:cs typeface="华文黑体" pitchFamily="2" charset="-122"/>
                  </a:rPr>
                  <a:t>职业规划</a:t>
                </a:r>
              </a:p>
            </p:txBody>
          </p:sp>
        </p:grpSp>
      </p:grpSp>
      <p:grpSp>
        <p:nvGrpSpPr>
          <p:cNvPr id="162" name="组合 161"/>
          <p:cNvGrpSpPr/>
          <p:nvPr/>
        </p:nvGrpSpPr>
        <p:grpSpPr>
          <a:xfrm>
            <a:off x="3553012" y="3422333"/>
            <a:ext cx="1624546" cy="1232512"/>
            <a:chOff x="873900" y="1340833"/>
            <a:chExt cx="1166203" cy="1136268"/>
          </a:xfrm>
        </p:grpSpPr>
        <p:sp>
          <p:nvSpPr>
            <p:cNvPr id="163" name="TextBox 162"/>
            <p:cNvSpPr txBox="1"/>
            <p:nvPr/>
          </p:nvSpPr>
          <p:spPr>
            <a:xfrm>
              <a:off x="873900" y="1767301"/>
              <a:ext cx="1166203" cy="709800"/>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您的内容打在这里，或者通过您的内容打在这里</a:t>
              </a:r>
            </a:p>
          </p:txBody>
        </p:sp>
        <p:grpSp>
          <p:nvGrpSpPr>
            <p:cNvPr id="164" name="组合 163"/>
            <p:cNvGrpSpPr/>
            <p:nvPr/>
          </p:nvGrpSpPr>
          <p:grpSpPr>
            <a:xfrm>
              <a:off x="947384" y="1340833"/>
              <a:ext cx="1008112" cy="500904"/>
              <a:chOff x="947384" y="1340833"/>
              <a:chExt cx="1008112" cy="500904"/>
            </a:xfrm>
          </p:grpSpPr>
          <p:cxnSp>
            <p:nvCxnSpPr>
              <p:cNvPr id="165" name="直接连接符 164"/>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66" name="TextBox 165"/>
              <p:cNvSpPr txBox="1"/>
              <p:nvPr/>
            </p:nvSpPr>
            <p:spPr>
              <a:xfrm>
                <a:off x="947384" y="1541325"/>
                <a:ext cx="1008112" cy="300412"/>
              </a:xfrm>
              <a:prstGeom prst="rect">
                <a:avLst/>
              </a:prstGeom>
              <a:noFill/>
            </p:spPr>
            <p:txBody>
              <a:bodyPr wrap="square" lIns="91431" tIns="0" rIns="91431" bIns="0" rtlCol="0" anchor="t">
                <a:spAutoFit/>
              </a:bodyPr>
              <a:lstStyle/>
              <a:p>
                <a:pPr lvl="0" algn="ctr">
                  <a:lnSpc>
                    <a:spcPct val="150000"/>
                  </a:lnSpc>
                </a:pPr>
                <a:r>
                  <a:rPr lang="zh-CN" altLang="en-US" sz="1600" kern="0" dirty="0">
                    <a:solidFill>
                      <a:sysClr val="windowText" lastClr="000000">
                        <a:lumMod val="65000"/>
                        <a:lumOff val="35000"/>
                      </a:sysClr>
                    </a:solidFill>
                    <a:latin typeface="微软雅黑" pitchFamily="34" charset="-122"/>
                    <a:ea typeface="微软雅黑" pitchFamily="34" charset="-122"/>
                    <a:cs typeface="华文黑体" pitchFamily="2" charset="-122"/>
                  </a:rPr>
                  <a:t>职业规划</a:t>
                </a:r>
              </a:p>
            </p:txBody>
          </p:sp>
        </p:grpSp>
      </p:grpSp>
      <p:grpSp>
        <p:nvGrpSpPr>
          <p:cNvPr id="167" name="组合 166"/>
          <p:cNvGrpSpPr/>
          <p:nvPr/>
        </p:nvGrpSpPr>
        <p:grpSpPr>
          <a:xfrm>
            <a:off x="5539742" y="3477962"/>
            <a:ext cx="1624546" cy="1232512"/>
            <a:chOff x="873900" y="1340833"/>
            <a:chExt cx="1166203" cy="1136268"/>
          </a:xfrm>
        </p:grpSpPr>
        <p:sp>
          <p:nvSpPr>
            <p:cNvPr id="168" name="TextBox 167"/>
            <p:cNvSpPr txBox="1"/>
            <p:nvPr/>
          </p:nvSpPr>
          <p:spPr>
            <a:xfrm>
              <a:off x="873900" y="1767301"/>
              <a:ext cx="1166203" cy="709800"/>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您的内容打在这里，或者通过您的内容打在这里</a:t>
              </a:r>
            </a:p>
          </p:txBody>
        </p:sp>
        <p:grpSp>
          <p:nvGrpSpPr>
            <p:cNvPr id="169" name="组合 168"/>
            <p:cNvGrpSpPr/>
            <p:nvPr/>
          </p:nvGrpSpPr>
          <p:grpSpPr>
            <a:xfrm>
              <a:off x="947384" y="1340833"/>
              <a:ext cx="1008112" cy="500904"/>
              <a:chOff x="947384" y="1340833"/>
              <a:chExt cx="1008112" cy="500904"/>
            </a:xfrm>
          </p:grpSpPr>
          <p:cxnSp>
            <p:nvCxnSpPr>
              <p:cNvPr id="170" name="直接连接符 169"/>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71" name="TextBox 170"/>
              <p:cNvSpPr txBox="1"/>
              <p:nvPr/>
            </p:nvSpPr>
            <p:spPr>
              <a:xfrm>
                <a:off x="947384" y="1541325"/>
                <a:ext cx="1008112" cy="300412"/>
              </a:xfrm>
              <a:prstGeom prst="rect">
                <a:avLst/>
              </a:prstGeom>
              <a:noFill/>
            </p:spPr>
            <p:txBody>
              <a:bodyPr wrap="square" lIns="91431" tIns="0" rIns="91431" bIns="0" rtlCol="0" anchor="t">
                <a:spAutoFit/>
              </a:bodyPr>
              <a:lstStyle/>
              <a:p>
                <a:pPr lvl="0" algn="ctr">
                  <a:lnSpc>
                    <a:spcPct val="150000"/>
                  </a:lnSpc>
                </a:pPr>
                <a:r>
                  <a:rPr lang="zh-CN" altLang="en-US" sz="1600" kern="0" dirty="0">
                    <a:solidFill>
                      <a:sysClr val="windowText" lastClr="000000">
                        <a:lumMod val="65000"/>
                        <a:lumOff val="35000"/>
                      </a:sysClr>
                    </a:solidFill>
                    <a:latin typeface="微软雅黑" pitchFamily="34" charset="-122"/>
                    <a:ea typeface="微软雅黑" pitchFamily="34" charset="-122"/>
                    <a:cs typeface="华文黑体" pitchFamily="2" charset="-122"/>
                  </a:rPr>
                  <a:t>职业规划</a:t>
                </a:r>
              </a:p>
            </p:txBody>
          </p:sp>
        </p:grpSp>
      </p:grpSp>
      <p:sp>
        <p:nvSpPr>
          <p:cNvPr id="172"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78923429"/>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1000"/>
                                            <p:tgtEl>
                                              <p:spTgt spid="87"/>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14:bounceEnd="55000">
                                          <p:cBhvr additive="base">
                                            <p:cTn id="11" dur="1500" fill="hold"/>
                                            <p:tgtEl>
                                              <p:spTgt spid="88"/>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88"/>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95"/>
                                            </p:tgtEl>
                                            <p:attrNameLst>
                                              <p:attrName>style.visibility</p:attrName>
                                            </p:attrNameLst>
                                          </p:cBhvr>
                                          <p:to>
                                            <p:strVal val="visible"/>
                                          </p:to>
                                        </p:set>
                                        <p:anim calcmode="lin" valueType="num" p14:bounceEnd="55000">
                                          <p:cBhvr additive="base">
                                            <p:cTn id="15" dur="1500" fill="hold"/>
                                            <p:tgtEl>
                                              <p:spTgt spid="95"/>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95"/>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02"/>
                                            </p:tgtEl>
                                            <p:attrNameLst>
                                              <p:attrName>style.visibility</p:attrName>
                                            </p:attrNameLst>
                                          </p:cBhvr>
                                          <p:to>
                                            <p:strVal val="visible"/>
                                          </p:to>
                                        </p:set>
                                        <p:anim calcmode="lin" valueType="num" p14:bounceEnd="55000">
                                          <p:cBhvr additive="base">
                                            <p:cTn id="19" dur="1500" fill="hold"/>
                                            <p:tgtEl>
                                              <p:spTgt spid="102"/>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02"/>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109"/>
                                            </p:tgtEl>
                                            <p:attrNameLst>
                                              <p:attrName>style.visibility</p:attrName>
                                            </p:attrNameLst>
                                          </p:cBhvr>
                                          <p:to>
                                            <p:strVal val="visible"/>
                                          </p:to>
                                        </p:set>
                                        <p:anim calcmode="lin" valueType="num" p14:bounceEnd="55000">
                                          <p:cBhvr additive="base">
                                            <p:cTn id="23" dur="1500" fill="hold"/>
                                            <p:tgtEl>
                                              <p:spTgt spid="109"/>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09"/>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116"/>
                                            </p:tgtEl>
                                            <p:attrNameLst>
                                              <p:attrName>style.visibility</p:attrName>
                                            </p:attrNameLst>
                                          </p:cBhvr>
                                          <p:to>
                                            <p:strVal val="visible"/>
                                          </p:to>
                                        </p:set>
                                        <p:anim calcmode="lin" valueType="num" p14:bounceEnd="55000">
                                          <p:cBhvr additive="base">
                                            <p:cTn id="27" dur="1500" fill="hold"/>
                                            <p:tgtEl>
                                              <p:spTgt spid="116"/>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16"/>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123"/>
                                            </p:tgtEl>
                                            <p:attrNameLst>
                                              <p:attrName>style.visibility</p:attrName>
                                            </p:attrNameLst>
                                          </p:cBhvr>
                                          <p:to>
                                            <p:strVal val="visible"/>
                                          </p:to>
                                        </p:set>
                                        <p:anim calcmode="lin" valueType="num" p14:bounceEnd="55000">
                                          <p:cBhvr additive="base">
                                            <p:cTn id="31" dur="1500" fill="hold"/>
                                            <p:tgtEl>
                                              <p:spTgt spid="123"/>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23"/>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130"/>
                                            </p:tgtEl>
                                            <p:attrNameLst>
                                              <p:attrName>style.visibility</p:attrName>
                                            </p:attrNameLst>
                                          </p:cBhvr>
                                          <p:to>
                                            <p:strVal val="visible"/>
                                          </p:to>
                                        </p:set>
                                        <p:anim calcmode="lin" valueType="num" p14:bounceEnd="55000">
                                          <p:cBhvr additive="base">
                                            <p:cTn id="35" dur="1500" fill="hold"/>
                                            <p:tgtEl>
                                              <p:spTgt spid="130"/>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30"/>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152"/>
                                            </p:tgtEl>
                                            <p:attrNameLst>
                                              <p:attrName>style.visibility</p:attrName>
                                            </p:attrNameLst>
                                          </p:cBhvr>
                                          <p:to>
                                            <p:strVal val="visible"/>
                                          </p:to>
                                        </p:set>
                                        <p:animEffect transition="in" filter="fade">
                                          <p:cBhvr>
                                            <p:cTn id="40" dur="500"/>
                                            <p:tgtEl>
                                              <p:spTgt spid="152"/>
                                            </p:tgtEl>
                                          </p:cBhvr>
                                        </p:animEffect>
                                        <p:anim calcmode="lin" valueType="num">
                                          <p:cBhvr>
                                            <p:cTn id="41" dur="500" fill="hold"/>
                                            <p:tgtEl>
                                              <p:spTgt spid="152"/>
                                            </p:tgtEl>
                                            <p:attrNameLst>
                                              <p:attrName>ppt_x</p:attrName>
                                            </p:attrNameLst>
                                          </p:cBhvr>
                                          <p:tavLst>
                                            <p:tav tm="0">
                                              <p:val>
                                                <p:strVal val="#ppt_x"/>
                                              </p:val>
                                            </p:tav>
                                            <p:tav tm="100000">
                                              <p:val>
                                                <p:strVal val="#ppt_x"/>
                                              </p:val>
                                            </p:tav>
                                          </p:tavLst>
                                        </p:anim>
                                        <p:anim calcmode="lin" valueType="num">
                                          <p:cBhvr>
                                            <p:cTn id="42" dur="500" fill="hold"/>
                                            <p:tgtEl>
                                              <p:spTgt spid="152"/>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47"/>
                                            </p:tgtEl>
                                            <p:attrNameLst>
                                              <p:attrName>style.visibility</p:attrName>
                                            </p:attrNameLst>
                                          </p:cBhvr>
                                          <p:to>
                                            <p:strVal val="visible"/>
                                          </p:to>
                                        </p:set>
                                        <p:animEffect transition="in" filter="fade">
                                          <p:cBhvr>
                                            <p:cTn id="45" dur="500"/>
                                            <p:tgtEl>
                                              <p:spTgt spid="147"/>
                                            </p:tgtEl>
                                          </p:cBhvr>
                                        </p:animEffect>
                                        <p:anim calcmode="lin" valueType="num">
                                          <p:cBhvr>
                                            <p:cTn id="46" dur="500" fill="hold"/>
                                            <p:tgtEl>
                                              <p:spTgt spid="147"/>
                                            </p:tgtEl>
                                            <p:attrNameLst>
                                              <p:attrName>ppt_x</p:attrName>
                                            </p:attrNameLst>
                                          </p:cBhvr>
                                          <p:tavLst>
                                            <p:tav tm="0">
                                              <p:val>
                                                <p:strVal val="#ppt_x"/>
                                              </p:val>
                                            </p:tav>
                                            <p:tav tm="100000">
                                              <p:val>
                                                <p:strVal val="#ppt_x"/>
                                              </p:val>
                                            </p:tav>
                                          </p:tavLst>
                                        </p:anim>
                                        <p:anim calcmode="lin" valueType="num">
                                          <p:cBhvr>
                                            <p:cTn id="47" dur="500" fill="hold"/>
                                            <p:tgtEl>
                                              <p:spTgt spid="14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42"/>
                                            </p:tgtEl>
                                            <p:attrNameLst>
                                              <p:attrName>style.visibility</p:attrName>
                                            </p:attrNameLst>
                                          </p:cBhvr>
                                          <p:to>
                                            <p:strVal val="visible"/>
                                          </p:to>
                                        </p:set>
                                        <p:animEffect transition="in" filter="fade">
                                          <p:cBhvr>
                                            <p:cTn id="50" dur="500"/>
                                            <p:tgtEl>
                                              <p:spTgt spid="142"/>
                                            </p:tgtEl>
                                          </p:cBhvr>
                                        </p:animEffect>
                                        <p:anim calcmode="lin" valueType="num">
                                          <p:cBhvr>
                                            <p:cTn id="51" dur="500" fill="hold"/>
                                            <p:tgtEl>
                                              <p:spTgt spid="142"/>
                                            </p:tgtEl>
                                            <p:attrNameLst>
                                              <p:attrName>ppt_x</p:attrName>
                                            </p:attrNameLst>
                                          </p:cBhvr>
                                          <p:tavLst>
                                            <p:tav tm="0">
                                              <p:val>
                                                <p:strVal val="#ppt_x"/>
                                              </p:val>
                                            </p:tav>
                                            <p:tav tm="100000">
                                              <p:val>
                                                <p:strVal val="#ppt_x"/>
                                              </p:val>
                                            </p:tav>
                                          </p:tavLst>
                                        </p:anim>
                                        <p:anim calcmode="lin" valueType="num">
                                          <p:cBhvr>
                                            <p:cTn id="52" dur="500" fill="hold"/>
                                            <p:tgtEl>
                                              <p:spTgt spid="142"/>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37"/>
                                            </p:tgtEl>
                                            <p:attrNameLst>
                                              <p:attrName>style.visibility</p:attrName>
                                            </p:attrNameLst>
                                          </p:cBhvr>
                                          <p:to>
                                            <p:strVal val="visible"/>
                                          </p:to>
                                        </p:set>
                                        <p:animEffect transition="in" filter="fade">
                                          <p:cBhvr>
                                            <p:cTn id="55" dur="500"/>
                                            <p:tgtEl>
                                              <p:spTgt spid="137"/>
                                            </p:tgtEl>
                                          </p:cBhvr>
                                        </p:animEffect>
                                        <p:anim calcmode="lin" valueType="num">
                                          <p:cBhvr>
                                            <p:cTn id="56" dur="500" fill="hold"/>
                                            <p:tgtEl>
                                              <p:spTgt spid="137"/>
                                            </p:tgtEl>
                                            <p:attrNameLst>
                                              <p:attrName>ppt_x</p:attrName>
                                            </p:attrNameLst>
                                          </p:cBhvr>
                                          <p:tavLst>
                                            <p:tav tm="0">
                                              <p:val>
                                                <p:strVal val="#ppt_x"/>
                                              </p:val>
                                            </p:tav>
                                            <p:tav tm="100000">
                                              <p:val>
                                                <p:strVal val="#ppt_x"/>
                                              </p:val>
                                            </p:tav>
                                          </p:tavLst>
                                        </p:anim>
                                        <p:anim calcmode="lin" valueType="num">
                                          <p:cBhvr>
                                            <p:cTn id="57" dur="500" fill="hold"/>
                                            <p:tgtEl>
                                              <p:spTgt spid="137"/>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57"/>
                                            </p:tgtEl>
                                            <p:attrNameLst>
                                              <p:attrName>style.visibility</p:attrName>
                                            </p:attrNameLst>
                                          </p:cBhvr>
                                          <p:to>
                                            <p:strVal val="visible"/>
                                          </p:to>
                                        </p:set>
                                        <p:animEffect transition="in" filter="fade">
                                          <p:cBhvr>
                                            <p:cTn id="60" dur="500"/>
                                            <p:tgtEl>
                                              <p:spTgt spid="157"/>
                                            </p:tgtEl>
                                          </p:cBhvr>
                                        </p:animEffect>
                                        <p:anim calcmode="lin" valueType="num">
                                          <p:cBhvr>
                                            <p:cTn id="61" dur="500" fill="hold"/>
                                            <p:tgtEl>
                                              <p:spTgt spid="157"/>
                                            </p:tgtEl>
                                            <p:attrNameLst>
                                              <p:attrName>ppt_x</p:attrName>
                                            </p:attrNameLst>
                                          </p:cBhvr>
                                          <p:tavLst>
                                            <p:tav tm="0">
                                              <p:val>
                                                <p:strVal val="#ppt_x"/>
                                              </p:val>
                                            </p:tav>
                                            <p:tav tm="100000">
                                              <p:val>
                                                <p:strVal val="#ppt_x"/>
                                              </p:val>
                                            </p:tav>
                                          </p:tavLst>
                                        </p:anim>
                                        <p:anim calcmode="lin" valueType="num">
                                          <p:cBhvr>
                                            <p:cTn id="62" dur="500" fill="hold"/>
                                            <p:tgtEl>
                                              <p:spTgt spid="157"/>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62"/>
                                            </p:tgtEl>
                                            <p:attrNameLst>
                                              <p:attrName>style.visibility</p:attrName>
                                            </p:attrNameLst>
                                          </p:cBhvr>
                                          <p:to>
                                            <p:strVal val="visible"/>
                                          </p:to>
                                        </p:set>
                                        <p:animEffect transition="in" filter="fade">
                                          <p:cBhvr>
                                            <p:cTn id="65" dur="500"/>
                                            <p:tgtEl>
                                              <p:spTgt spid="162"/>
                                            </p:tgtEl>
                                          </p:cBhvr>
                                        </p:animEffect>
                                        <p:anim calcmode="lin" valueType="num">
                                          <p:cBhvr>
                                            <p:cTn id="66" dur="500" fill="hold"/>
                                            <p:tgtEl>
                                              <p:spTgt spid="162"/>
                                            </p:tgtEl>
                                            <p:attrNameLst>
                                              <p:attrName>ppt_x</p:attrName>
                                            </p:attrNameLst>
                                          </p:cBhvr>
                                          <p:tavLst>
                                            <p:tav tm="0">
                                              <p:val>
                                                <p:strVal val="#ppt_x"/>
                                              </p:val>
                                            </p:tav>
                                            <p:tav tm="100000">
                                              <p:val>
                                                <p:strVal val="#ppt_x"/>
                                              </p:val>
                                            </p:tav>
                                          </p:tavLst>
                                        </p:anim>
                                        <p:anim calcmode="lin" valueType="num">
                                          <p:cBhvr>
                                            <p:cTn id="67" dur="500" fill="hold"/>
                                            <p:tgtEl>
                                              <p:spTgt spid="162"/>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67"/>
                                            </p:tgtEl>
                                            <p:attrNameLst>
                                              <p:attrName>style.visibility</p:attrName>
                                            </p:attrNameLst>
                                          </p:cBhvr>
                                          <p:to>
                                            <p:strVal val="visible"/>
                                          </p:to>
                                        </p:set>
                                        <p:animEffect transition="in" filter="fade">
                                          <p:cBhvr>
                                            <p:cTn id="70" dur="500"/>
                                            <p:tgtEl>
                                              <p:spTgt spid="167"/>
                                            </p:tgtEl>
                                          </p:cBhvr>
                                        </p:animEffect>
                                        <p:anim calcmode="lin" valueType="num">
                                          <p:cBhvr>
                                            <p:cTn id="71" dur="500" fill="hold"/>
                                            <p:tgtEl>
                                              <p:spTgt spid="167"/>
                                            </p:tgtEl>
                                            <p:attrNameLst>
                                              <p:attrName>ppt_x</p:attrName>
                                            </p:attrNameLst>
                                          </p:cBhvr>
                                          <p:tavLst>
                                            <p:tav tm="0">
                                              <p:val>
                                                <p:strVal val="#ppt_x"/>
                                              </p:val>
                                            </p:tav>
                                            <p:tav tm="100000">
                                              <p:val>
                                                <p:strVal val="#ppt_x"/>
                                              </p:val>
                                            </p:tav>
                                          </p:tavLst>
                                        </p:anim>
                                        <p:anim calcmode="lin" valueType="num">
                                          <p:cBhvr>
                                            <p:cTn id="72" dur="500" fill="hold"/>
                                            <p:tgtEl>
                                              <p:spTgt spid="1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1000"/>
                                            <p:tgtEl>
                                              <p:spTgt spid="87"/>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cBhvr additive="base">
                                            <p:cTn id="11" dur="1500" fill="hold"/>
                                            <p:tgtEl>
                                              <p:spTgt spid="88"/>
                                            </p:tgtEl>
                                            <p:attrNameLst>
                                              <p:attrName>ppt_x</p:attrName>
                                            </p:attrNameLst>
                                          </p:cBhvr>
                                          <p:tavLst>
                                            <p:tav tm="0">
                                              <p:val>
                                                <p:strVal val="1+#ppt_w/2"/>
                                              </p:val>
                                            </p:tav>
                                            <p:tav tm="100000">
                                              <p:val>
                                                <p:strVal val="#ppt_x"/>
                                              </p:val>
                                            </p:tav>
                                          </p:tavLst>
                                        </p:anim>
                                        <p:anim calcmode="lin" valueType="num">
                                          <p:cBhvr additive="base">
                                            <p:cTn id="12" dur="1500" fill="hold"/>
                                            <p:tgtEl>
                                              <p:spTgt spid="88"/>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95"/>
                                            </p:tgtEl>
                                            <p:attrNameLst>
                                              <p:attrName>style.visibility</p:attrName>
                                            </p:attrNameLst>
                                          </p:cBhvr>
                                          <p:to>
                                            <p:strVal val="visible"/>
                                          </p:to>
                                        </p:set>
                                        <p:anim calcmode="lin" valueType="num">
                                          <p:cBhvr additive="base">
                                            <p:cTn id="15" dur="1500" fill="hold"/>
                                            <p:tgtEl>
                                              <p:spTgt spid="95"/>
                                            </p:tgtEl>
                                            <p:attrNameLst>
                                              <p:attrName>ppt_x</p:attrName>
                                            </p:attrNameLst>
                                          </p:cBhvr>
                                          <p:tavLst>
                                            <p:tav tm="0">
                                              <p:val>
                                                <p:strVal val="1+#ppt_w/2"/>
                                              </p:val>
                                            </p:tav>
                                            <p:tav tm="100000">
                                              <p:val>
                                                <p:strVal val="#ppt_x"/>
                                              </p:val>
                                            </p:tav>
                                          </p:tavLst>
                                        </p:anim>
                                        <p:anim calcmode="lin" valueType="num">
                                          <p:cBhvr additive="base">
                                            <p:cTn id="16" dur="1500" fill="hold"/>
                                            <p:tgtEl>
                                              <p:spTgt spid="95"/>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02"/>
                                            </p:tgtEl>
                                            <p:attrNameLst>
                                              <p:attrName>style.visibility</p:attrName>
                                            </p:attrNameLst>
                                          </p:cBhvr>
                                          <p:to>
                                            <p:strVal val="visible"/>
                                          </p:to>
                                        </p:set>
                                        <p:anim calcmode="lin" valueType="num">
                                          <p:cBhvr additive="base">
                                            <p:cTn id="19" dur="1500" fill="hold"/>
                                            <p:tgtEl>
                                              <p:spTgt spid="102"/>
                                            </p:tgtEl>
                                            <p:attrNameLst>
                                              <p:attrName>ppt_x</p:attrName>
                                            </p:attrNameLst>
                                          </p:cBhvr>
                                          <p:tavLst>
                                            <p:tav tm="0">
                                              <p:val>
                                                <p:strVal val="1+#ppt_w/2"/>
                                              </p:val>
                                            </p:tav>
                                            <p:tav tm="100000">
                                              <p:val>
                                                <p:strVal val="#ppt_x"/>
                                              </p:val>
                                            </p:tav>
                                          </p:tavLst>
                                        </p:anim>
                                        <p:anim calcmode="lin" valueType="num">
                                          <p:cBhvr additive="base">
                                            <p:cTn id="20" dur="1500" fill="hold"/>
                                            <p:tgtEl>
                                              <p:spTgt spid="102"/>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109"/>
                                            </p:tgtEl>
                                            <p:attrNameLst>
                                              <p:attrName>style.visibility</p:attrName>
                                            </p:attrNameLst>
                                          </p:cBhvr>
                                          <p:to>
                                            <p:strVal val="visible"/>
                                          </p:to>
                                        </p:set>
                                        <p:anim calcmode="lin" valueType="num">
                                          <p:cBhvr additive="base">
                                            <p:cTn id="23" dur="1500" fill="hold"/>
                                            <p:tgtEl>
                                              <p:spTgt spid="109"/>
                                            </p:tgtEl>
                                            <p:attrNameLst>
                                              <p:attrName>ppt_x</p:attrName>
                                            </p:attrNameLst>
                                          </p:cBhvr>
                                          <p:tavLst>
                                            <p:tav tm="0">
                                              <p:val>
                                                <p:strVal val="1+#ppt_w/2"/>
                                              </p:val>
                                            </p:tav>
                                            <p:tav tm="100000">
                                              <p:val>
                                                <p:strVal val="#ppt_x"/>
                                              </p:val>
                                            </p:tav>
                                          </p:tavLst>
                                        </p:anim>
                                        <p:anim calcmode="lin" valueType="num">
                                          <p:cBhvr additive="base">
                                            <p:cTn id="24" dur="1500" fill="hold"/>
                                            <p:tgtEl>
                                              <p:spTgt spid="109"/>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116"/>
                                            </p:tgtEl>
                                            <p:attrNameLst>
                                              <p:attrName>style.visibility</p:attrName>
                                            </p:attrNameLst>
                                          </p:cBhvr>
                                          <p:to>
                                            <p:strVal val="visible"/>
                                          </p:to>
                                        </p:set>
                                        <p:anim calcmode="lin" valueType="num">
                                          <p:cBhvr additive="base">
                                            <p:cTn id="27" dur="1500" fill="hold"/>
                                            <p:tgtEl>
                                              <p:spTgt spid="116"/>
                                            </p:tgtEl>
                                            <p:attrNameLst>
                                              <p:attrName>ppt_x</p:attrName>
                                            </p:attrNameLst>
                                          </p:cBhvr>
                                          <p:tavLst>
                                            <p:tav tm="0">
                                              <p:val>
                                                <p:strVal val="1+#ppt_w/2"/>
                                              </p:val>
                                            </p:tav>
                                            <p:tav tm="100000">
                                              <p:val>
                                                <p:strVal val="#ppt_x"/>
                                              </p:val>
                                            </p:tav>
                                          </p:tavLst>
                                        </p:anim>
                                        <p:anim calcmode="lin" valueType="num">
                                          <p:cBhvr additive="base">
                                            <p:cTn id="28" dur="1500" fill="hold"/>
                                            <p:tgtEl>
                                              <p:spTgt spid="116"/>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123"/>
                                            </p:tgtEl>
                                            <p:attrNameLst>
                                              <p:attrName>style.visibility</p:attrName>
                                            </p:attrNameLst>
                                          </p:cBhvr>
                                          <p:to>
                                            <p:strVal val="visible"/>
                                          </p:to>
                                        </p:set>
                                        <p:anim calcmode="lin" valueType="num">
                                          <p:cBhvr additive="base">
                                            <p:cTn id="31" dur="1500" fill="hold"/>
                                            <p:tgtEl>
                                              <p:spTgt spid="123"/>
                                            </p:tgtEl>
                                            <p:attrNameLst>
                                              <p:attrName>ppt_x</p:attrName>
                                            </p:attrNameLst>
                                          </p:cBhvr>
                                          <p:tavLst>
                                            <p:tav tm="0">
                                              <p:val>
                                                <p:strVal val="1+#ppt_w/2"/>
                                              </p:val>
                                            </p:tav>
                                            <p:tav tm="100000">
                                              <p:val>
                                                <p:strVal val="#ppt_x"/>
                                              </p:val>
                                            </p:tav>
                                          </p:tavLst>
                                        </p:anim>
                                        <p:anim calcmode="lin" valueType="num">
                                          <p:cBhvr additive="base">
                                            <p:cTn id="32" dur="1500" fill="hold"/>
                                            <p:tgtEl>
                                              <p:spTgt spid="123"/>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130"/>
                                            </p:tgtEl>
                                            <p:attrNameLst>
                                              <p:attrName>style.visibility</p:attrName>
                                            </p:attrNameLst>
                                          </p:cBhvr>
                                          <p:to>
                                            <p:strVal val="visible"/>
                                          </p:to>
                                        </p:set>
                                        <p:anim calcmode="lin" valueType="num">
                                          <p:cBhvr additive="base">
                                            <p:cTn id="35" dur="1500" fill="hold"/>
                                            <p:tgtEl>
                                              <p:spTgt spid="130"/>
                                            </p:tgtEl>
                                            <p:attrNameLst>
                                              <p:attrName>ppt_x</p:attrName>
                                            </p:attrNameLst>
                                          </p:cBhvr>
                                          <p:tavLst>
                                            <p:tav tm="0">
                                              <p:val>
                                                <p:strVal val="1+#ppt_w/2"/>
                                              </p:val>
                                            </p:tav>
                                            <p:tav tm="100000">
                                              <p:val>
                                                <p:strVal val="#ppt_x"/>
                                              </p:val>
                                            </p:tav>
                                          </p:tavLst>
                                        </p:anim>
                                        <p:anim calcmode="lin" valueType="num">
                                          <p:cBhvr additive="base">
                                            <p:cTn id="36" dur="1500" fill="hold"/>
                                            <p:tgtEl>
                                              <p:spTgt spid="130"/>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152"/>
                                            </p:tgtEl>
                                            <p:attrNameLst>
                                              <p:attrName>style.visibility</p:attrName>
                                            </p:attrNameLst>
                                          </p:cBhvr>
                                          <p:to>
                                            <p:strVal val="visible"/>
                                          </p:to>
                                        </p:set>
                                        <p:animEffect transition="in" filter="fade">
                                          <p:cBhvr>
                                            <p:cTn id="40" dur="500"/>
                                            <p:tgtEl>
                                              <p:spTgt spid="152"/>
                                            </p:tgtEl>
                                          </p:cBhvr>
                                        </p:animEffect>
                                        <p:anim calcmode="lin" valueType="num">
                                          <p:cBhvr>
                                            <p:cTn id="41" dur="500" fill="hold"/>
                                            <p:tgtEl>
                                              <p:spTgt spid="152"/>
                                            </p:tgtEl>
                                            <p:attrNameLst>
                                              <p:attrName>ppt_x</p:attrName>
                                            </p:attrNameLst>
                                          </p:cBhvr>
                                          <p:tavLst>
                                            <p:tav tm="0">
                                              <p:val>
                                                <p:strVal val="#ppt_x"/>
                                              </p:val>
                                            </p:tav>
                                            <p:tav tm="100000">
                                              <p:val>
                                                <p:strVal val="#ppt_x"/>
                                              </p:val>
                                            </p:tav>
                                          </p:tavLst>
                                        </p:anim>
                                        <p:anim calcmode="lin" valueType="num">
                                          <p:cBhvr>
                                            <p:cTn id="42" dur="500" fill="hold"/>
                                            <p:tgtEl>
                                              <p:spTgt spid="152"/>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47"/>
                                            </p:tgtEl>
                                            <p:attrNameLst>
                                              <p:attrName>style.visibility</p:attrName>
                                            </p:attrNameLst>
                                          </p:cBhvr>
                                          <p:to>
                                            <p:strVal val="visible"/>
                                          </p:to>
                                        </p:set>
                                        <p:animEffect transition="in" filter="fade">
                                          <p:cBhvr>
                                            <p:cTn id="45" dur="500"/>
                                            <p:tgtEl>
                                              <p:spTgt spid="147"/>
                                            </p:tgtEl>
                                          </p:cBhvr>
                                        </p:animEffect>
                                        <p:anim calcmode="lin" valueType="num">
                                          <p:cBhvr>
                                            <p:cTn id="46" dur="500" fill="hold"/>
                                            <p:tgtEl>
                                              <p:spTgt spid="147"/>
                                            </p:tgtEl>
                                            <p:attrNameLst>
                                              <p:attrName>ppt_x</p:attrName>
                                            </p:attrNameLst>
                                          </p:cBhvr>
                                          <p:tavLst>
                                            <p:tav tm="0">
                                              <p:val>
                                                <p:strVal val="#ppt_x"/>
                                              </p:val>
                                            </p:tav>
                                            <p:tav tm="100000">
                                              <p:val>
                                                <p:strVal val="#ppt_x"/>
                                              </p:val>
                                            </p:tav>
                                          </p:tavLst>
                                        </p:anim>
                                        <p:anim calcmode="lin" valueType="num">
                                          <p:cBhvr>
                                            <p:cTn id="47" dur="500" fill="hold"/>
                                            <p:tgtEl>
                                              <p:spTgt spid="14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42"/>
                                            </p:tgtEl>
                                            <p:attrNameLst>
                                              <p:attrName>style.visibility</p:attrName>
                                            </p:attrNameLst>
                                          </p:cBhvr>
                                          <p:to>
                                            <p:strVal val="visible"/>
                                          </p:to>
                                        </p:set>
                                        <p:animEffect transition="in" filter="fade">
                                          <p:cBhvr>
                                            <p:cTn id="50" dur="500"/>
                                            <p:tgtEl>
                                              <p:spTgt spid="142"/>
                                            </p:tgtEl>
                                          </p:cBhvr>
                                        </p:animEffect>
                                        <p:anim calcmode="lin" valueType="num">
                                          <p:cBhvr>
                                            <p:cTn id="51" dur="500" fill="hold"/>
                                            <p:tgtEl>
                                              <p:spTgt spid="142"/>
                                            </p:tgtEl>
                                            <p:attrNameLst>
                                              <p:attrName>ppt_x</p:attrName>
                                            </p:attrNameLst>
                                          </p:cBhvr>
                                          <p:tavLst>
                                            <p:tav tm="0">
                                              <p:val>
                                                <p:strVal val="#ppt_x"/>
                                              </p:val>
                                            </p:tav>
                                            <p:tav tm="100000">
                                              <p:val>
                                                <p:strVal val="#ppt_x"/>
                                              </p:val>
                                            </p:tav>
                                          </p:tavLst>
                                        </p:anim>
                                        <p:anim calcmode="lin" valueType="num">
                                          <p:cBhvr>
                                            <p:cTn id="52" dur="500" fill="hold"/>
                                            <p:tgtEl>
                                              <p:spTgt spid="142"/>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37"/>
                                            </p:tgtEl>
                                            <p:attrNameLst>
                                              <p:attrName>style.visibility</p:attrName>
                                            </p:attrNameLst>
                                          </p:cBhvr>
                                          <p:to>
                                            <p:strVal val="visible"/>
                                          </p:to>
                                        </p:set>
                                        <p:animEffect transition="in" filter="fade">
                                          <p:cBhvr>
                                            <p:cTn id="55" dur="500"/>
                                            <p:tgtEl>
                                              <p:spTgt spid="137"/>
                                            </p:tgtEl>
                                          </p:cBhvr>
                                        </p:animEffect>
                                        <p:anim calcmode="lin" valueType="num">
                                          <p:cBhvr>
                                            <p:cTn id="56" dur="500" fill="hold"/>
                                            <p:tgtEl>
                                              <p:spTgt spid="137"/>
                                            </p:tgtEl>
                                            <p:attrNameLst>
                                              <p:attrName>ppt_x</p:attrName>
                                            </p:attrNameLst>
                                          </p:cBhvr>
                                          <p:tavLst>
                                            <p:tav tm="0">
                                              <p:val>
                                                <p:strVal val="#ppt_x"/>
                                              </p:val>
                                            </p:tav>
                                            <p:tav tm="100000">
                                              <p:val>
                                                <p:strVal val="#ppt_x"/>
                                              </p:val>
                                            </p:tav>
                                          </p:tavLst>
                                        </p:anim>
                                        <p:anim calcmode="lin" valueType="num">
                                          <p:cBhvr>
                                            <p:cTn id="57" dur="500" fill="hold"/>
                                            <p:tgtEl>
                                              <p:spTgt spid="137"/>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57"/>
                                            </p:tgtEl>
                                            <p:attrNameLst>
                                              <p:attrName>style.visibility</p:attrName>
                                            </p:attrNameLst>
                                          </p:cBhvr>
                                          <p:to>
                                            <p:strVal val="visible"/>
                                          </p:to>
                                        </p:set>
                                        <p:animEffect transition="in" filter="fade">
                                          <p:cBhvr>
                                            <p:cTn id="60" dur="500"/>
                                            <p:tgtEl>
                                              <p:spTgt spid="157"/>
                                            </p:tgtEl>
                                          </p:cBhvr>
                                        </p:animEffect>
                                        <p:anim calcmode="lin" valueType="num">
                                          <p:cBhvr>
                                            <p:cTn id="61" dur="500" fill="hold"/>
                                            <p:tgtEl>
                                              <p:spTgt spid="157"/>
                                            </p:tgtEl>
                                            <p:attrNameLst>
                                              <p:attrName>ppt_x</p:attrName>
                                            </p:attrNameLst>
                                          </p:cBhvr>
                                          <p:tavLst>
                                            <p:tav tm="0">
                                              <p:val>
                                                <p:strVal val="#ppt_x"/>
                                              </p:val>
                                            </p:tav>
                                            <p:tav tm="100000">
                                              <p:val>
                                                <p:strVal val="#ppt_x"/>
                                              </p:val>
                                            </p:tav>
                                          </p:tavLst>
                                        </p:anim>
                                        <p:anim calcmode="lin" valueType="num">
                                          <p:cBhvr>
                                            <p:cTn id="62" dur="500" fill="hold"/>
                                            <p:tgtEl>
                                              <p:spTgt spid="157"/>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62"/>
                                            </p:tgtEl>
                                            <p:attrNameLst>
                                              <p:attrName>style.visibility</p:attrName>
                                            </p:attrNameLst>
                                          </p:cBhvr>
                                          <p:to>
                                            <p:strVal val="visible"/>
                                          </p:to>
                                        </p:set>
                                        <p:animEffect transition="in" filter="fade">
                                          <p:cBhvr>
                                            <p:cTn id="65" dur="500"/>
                                            <p:tgtEl>
                                              <p:spTgt spid="162"/>
                                            </p:tgtEl>
                                          </p:cBhvr>
                                        </p:animEffect>
                                        <p:anim calcmode="lin" valueType="num">
                                          <p:cBhvr>
                                            <p:cTn id="66" dur="500" fill="hold"/>
                                            <p:tgtEl>
                                              <p:spTgt spid="162"/>
                                            </p:tgtEl>
                                            <p:attrNameLst>
                                              <p:attrName>ppt_x</p:attrName>
                                            </p:attrNameLst>
                                          </p:cBhvr>
                                          <p:tavLst>
                                            <p:tav tm="0">
                                              <p:val>
                                                <p:strVal val="#ppt_x"/>
                                              </p:val>
                                            </p:tav>
                                            <p:tav tm="100000">
                                              <p:val>
                                                <p:strVal val="#ppt_x"/>
                                              </p:val>
                                            </p:tav>
                                          </p:tavLst>
                                        </p:anim>
                                        <p:anim calcmode="lin" valueType="num">
                                          <p:cBhvr>
                                            <p:cTn id="67" dur="500" fill="hold"/>
                                            <p:tgtEl>
                                              <p:spTgt spid="162"/>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67"/>
                                            </p:tgtEl>
                                            <p:attrNameLst>
                                              <p:attrName>style.visibility</p:attrName>
                                            </p:attrNameLst>
                                          </p:cBhvr>
                                          <p:to>
                                            <p:strVal val="visible"/>
                                          </p:to>
                                        </p:set>
                                        <p:animEffect transition="in" filter="fade">
                                          <p:cBhvr>
                                            <p:cTn id="70" dur="500"/>
                                            <p:tgtEl>
                                              <p:spTgt spid="167"/>
                                            </p:tgtEl>
                                          </p:cBhvr>
                                        </p:animEffect>
                                        <p:anim calcmode="lin" valueType="num">
                                          <p:cBhvr>
                                            <p:cTn id="71" dur="500" fill="hold"/>
                                            <p:tgtEl>
                                              <p:spTgt spid="167"/>
                                            </p:tgtEl>
                                            <p:attrNameLst>
                                              <p:attrName>ppt_x</p:attrName>
                                            </p:attrNameLst>
                                          </p:cBhvr>
                                          <p:tavLst>
                                            <p:tav tm="0">
                                              <p:val>
                                                <p:strVal val="#ppt_x"/>
                                              </p:val>
                                            </p:tav>
                                            <p:tav tm="100000">
                                              <p:val>
                                                <p:strVal val="#ppt_x"/>
                                              </p:val>
                                            </p:tav>
                                          </p:tavLst>
                                        </p:anim>
                                        <p:anim calcmode="lin" valueType="num">
                                          <p:cBhvr>
                                            <p:cTn id="72" dur="500" fill="hold"/>
                                            <p:tgtEl>
                                              <p:spTgt spid="1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descr="C:\Users\Administrator\Desktop\图片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2975" y="374650"/>
            <a:ext cx="4718050" cy="4394200"/>
          </a:xfrm>
          <a:prstGeom prst="rect">
            <a:avLst/>
          </a:prstGeom>
          <a:noFill/>
          <a:extLst>
            <a:ext uri="{909E8E84-426E-40DD-AFC4-6F175D3DCCD1}">
              <a14:hiddenFill xmlns:a14="http://schemas.microsoft.com/office/drawing/2010/main">
                <a:solidFill>
                  <a:srgbClr val="FFFFFF"/>
                </a:solidFill>
              </a14:hiddenFill>
            </a:ext>
          </a:extLst>
        </p:spPr>
      </p:pic>
      <p:grpSp>
        <p:nvGrpSpPr>
          <p:cNvPr id="169" name="组合 168"/>
          <p:cNvGrpSpPr/>
          <p:nvPr/>
        </p:nvGrpSpPr>
        <p:grpSpPr>
          <a:xfrm>
            <a:off x="2958623" y="1120141"/>
            <a:ext cx="3025140" cy="3025140"/>
            <a:chOff x="-1615440" y="2082747"/>
            <a:chExt cx="1872033" cy="1872033"/>
          </a:xfrm>
        </p:grpSpPr>
        <p:sp>
          <p:nvSpPr>
            <p:cNvPr id="170" name="矩形 169"/>
            <p:cNvSpPr/>
            <p:nvPr/>
          </p:nvSpPr>
          <p:spPr>
            <a:xfrm>
              <a:off x="-1615440" y="2082747"/>
              <a:ext cx="1872033" cy="1872033"/>
            </a:xfrm>
            <a:prstGeom prst="rect">
              <a:avLst/>
            </a:prstGeom>
            <a:solidFill>
              <a:srgbClr val="FCF9F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1" name="矩形 170"/>
            <p:cNvSpPr/>
            <p:nvPr/>
          </p:nvSpPr>
          <p:spPr>
            <a:xfrm>
              <a:off x="-1547886" y="2150301"/>
              <a:ext cx="1736924" cy="1736924"/>
            </a:xfrm>
            <a:prstGeom prst="rect">
              <a:avLst/>
            </a:prstGeom>
            <a:solidFill>
              <a:srgbClr val="FCF9F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2" name="矩形 171"/>
            <p:cNvSpPr/>
            <p:nvPr/>
          </p:nvSpPr>
          <p:spPr>
            <a:xfrm>
              <a:off x="-1515087" y="2183100"/>
              <a:ext cx="1671326" cy="1671326"/>
            </a:xfrm>
            <a:prstGeom prst="rect">
              <a:avLst/>
            </a:prstGeom>
            <a:solidFill>
              <a:srgbClr val="FCF9F2"/>
            </a:solid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74" name="Picture 5" descr="C:\Users\Administrator\Desktop\水墨课件教育\678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624627" y="1625690"/>
            <a:ext cx="1034041" cy="873889"/>
          </a:xfrm>
          <a:prstGeom prst="rect">
            <a:avLst/>
          </a:prstGeom>
          <a:noFill/>
          <a:extLst>
            <a:ext uri="{909E8E84-426E-40DD-AFC4-6F175D3DCCD1}">
              <a14:hiddenFill xmlns:a14="http://schemas.microsoft.com/office/drawing/2010/main">
                <a:solidFill>
                  <a:srgbClr val="FFFFFF"/>
                </a:solidFill>
              </a14:hiddenFill>
            </a:ext>
          </a:extLst>
        </p:spPr>
      </p:pic>
      <p:sp>
        <p:nvSpPr>
          <p:cNvPr id="191" name="文本框 155"/>
          <p:cNvSpPr txBox="1"/>
          <p:nvPr/>
        </p:nvSpPr>
        <p:spPr>
          <a:xfrm>
            <a:off x="3873318" y="1610137"/>
            <a:ext cx="1095511" cy="1146478"/>
          </a:xfrm>
          <a:prstGeom prst="rect">
            <a:avLst/>
          </a:prstGeom>
          <a:noFill/>
        </p:spPr>
        <p:txBody>
          <a:bodyPr wrap="none" lIns="68589" tIns="34295" rIns="68589" bIns="34295" rtlCol="0">
            <a:spAutoFit/>
          </a:bodyPr>
          <a:lstStyle/>
          <a:p>
            <a:r>
              <a:rPr lang="en-US" altLang="zh-CN" sz="7000" dirty="0" smtClean="0">
                <a:solidFill>
                  <a:srgbClr val="53A68F"/>
                </a:solidFill>
                <a:latin typeface="Impact" pitchFamily="34" charset="0"/>
                <a:ea typeface="微软雅黑" pitchFamily="34" charset="-122"/>
              </a:rPr>
              <a:t>03</a:t>
            </a:r>
            <a:endParaRPr lang="zh-CN" altLang="en-US" sz="7000" dirty="0">
              <a:solidFill>
                <a:srgbClr val="53A68F"/>
              </a:solidFill>
              <a:latin typeface="Impact" pitchFamily="34" charset="0"/>
              <a:ea typeface="微软雅黑" pitchFamily="34" charset="-122"/>
            </a:endParaRPr>
          </a:p>
        </p:txBody>
      </p:sp>
      <p:sp>
        <p:nvSpPr>
          <p:cNvPr id="192" name="文本框 5"/>
          <p:cNvSpPr txBox="1"/>
          <p:nvPr/>
        </p:nvSpPr>
        <p:spPr>
          <a:xfrm>
            <a:off x="2819922" y="2647601"/>
            <a:ext cx="3295712" cy="530915"/>
          </a:xfrm>
          <a:prstGeom prst="rect">
            <a:avLst/>
          </a:prstGeom>
          <a:noFill/>
          <a:effectLst/>
        </p:spPr>
        <p:txBody>
          <a:bodyPr wrap="square" lIns="68580" tIns="34290" rIns="68580" bIns="34290" rtlCol="0">
            <a:spAutoFit/>
          </a:bodyPr>
          <a:lstStyle>
            <a:defPPr>
              <a:defRPr lang="zh-CN"/>
            </a:defPPr>
            <a:lvl1pPr algn="ctr">
              <a:defRPr sz="3500">
                <a:solidFill>
                  <a:schemeClr val="tx1">
                    <a:lumMod val="50000"/>
                    <a:lumOff val="50000"/>
                  </a:schemeClr>
                </a:solidFill>
                <a:latin typeface="微软雅黑" pitchFamily="34" charset="-122"/>
                <a:ea typeface="微软雅黑" pitchFamily="34" charset="-122"/>
              </a:defRPr>
            </a:lvl1pPr>
          </a:lstStyle>
          <a:p>
            <a:r>
              <a:rPr lang="zh-CN" altLang="en-US" sz="3000" dirty="0">
                <a:solidFill>
                  <a:prstClr val="black">
                    <a:lumMod val="50000"/>
                    <a:lumOff val="50000"/>
                  </a:prstClr>
                </a:solidFill>
              </a:rPr>
              <a:t>标题文字内容</a:t>
            </a:r>
          </a:p>
        </p:txBody>
      </p:sp>
      <p:sp>
        <p:nvSpPr>
          <p:cNvPr id="193" name="矩形 192"/>
          <p:cNvSpPr/>
          <p:nvPr/>
        </p:nvSpPr>
        <p:spPr>
          <a:xfrm>
            <a:off x="3523904" y="3123057"/>
            <a:ext cx="1930144" cy="338554"/>
          </a:xfrm>
          <a:prstGeom prst="rect">
            <a:avLst/>
          </a:prstGeom>
        </p:spPr>
        <p:txBody>
          <a:bodyPr wrap="none">
            <a:spAutoFit/>
          </a:bodyPr>
          <a:lstStyle/>
          <a:p>
            <a:r>
              <a:rPr lang="en-US" altLang="zh-CN" sz="1600" dirty="0" smtClean="0">
                <a:solidFill>
                  <a:prstClr val="black">
                    <a:lumMod val="50000"/>
                    <a:lumOff val="50000"/>
                  </a:prstClr>
                </a:solidFill>
              </a:rPr>
              <a:t>TITLE TEXT CONTENT</a:t>
            </a:r>
            <a:endParaRPr lang="zh-CN" altLang="en-US" sz="1600" dirty="0">
              <a:solidFill>
                <a:prstClr val="black">
                  <a:lumMod val="50000"/>
                  <a:lumOff val="50000"/>
                </a:prstClr>
              </a:solidFill>
            </a:endParaRPr>
          </a:p>
        </p:txBody>
      </p:sp>
      <p:sp>
        <p:nvSpPr>
          <p:cNvPr id="198" name="文本框 5"/>
          <p:cNvSpPr txBox="1"/>
          <p:nvPr/>
        </p:nvSpPr>
        <p:spPr>
          <a:xfrm>
            <a:off x="3189527" y="5675104"/>
            <a:ext cx="3295712" cy="530915"/>
          </a:xfrm>
          <a:prstGeom prst="rect">
            <a:avLst/>
          </a:prstGeom>
          <a:noFill/>
          <a:effectLst/>
        </p:spPr>
        <p:txBody>
          <a:bodyPr wrap="square" lIns="68580" tIns="34290" rIns="68580" bIns="34290" rtlCol="0">
            <a:spAutoFit/>
          </a:bodyPr>
          <a:lstStyle>
            <a:defPPr>
              <a:defRPr lang="zh-CN"/>
            </a:defPPr>
            <a:lvl1pPr algn="ctr">
              <a:defRPr sz="3500">
                <a:solidFill>
                  <a:schemeClr val="tx1">
                    <a:lumMod val="50000"/>
                    <a:lumOff val="50000"/>
                  </a:schemeClr>
                </a:solidFill>
                <a:latin typeface="微软雅黑" pitchFamily="34" charset="-122"/>
                <a:ea typeface="微软雅黑" pitchFamily="34" charset="-122"/>
              </a:defRPr>
            </a:lvl1pPr>
          </a:lstStyle>
          <a:p>
            <a:r>
              <a:rPr lang="zh-CN" altLang="en-US" sz="3000" dirty="0" smtClean="0">
                <a:solidFill>
                  <a:prstClr val="black">
                    <a:lumMod val="50000"/>
                    <a:lumOff val="50000"/>
                  </a:prstClr>
                </a:solidFill>
              </a:rPr>
              <a:t>字符延长</a:t>
            </a:r>
            <a:endParaRPr lang="zh-CN" altLang="en-US" sz="3000" dirty="0">
              <a:solidFill>
                <a:prstClr val="black">
                  <a:lumMod val="50000"/>
                  <a:lumOff val="50000"/>
                </a:prstClr>
              </a:solidFill>
            </a:endParaRPr>
          </a:p>
        </p:txBody>
      </p:sp>
    </p:spTree>
    <p:extLst>
      <p:ext uri="{BB962C8B-B14F-4D97-AF65-F5344CB8AC3E}">
        <p14:creationId xmlns:p14="http://schemas.microsoft.com/office/powerpoint/2010/main" val="205691577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 calcmode="lin" valueType="num">
                                      <p:cBhvr>
                                        <p:cTn id="7" dur="500" fill="hold"/>
                                        <p:tgtEl>
                                          <p:spTgt spid="169"/>
                                        </p:tgtEl>
                                        <p:attrNameLst>
                                          <p:attrName>ppt_w</p:attrName>
                                        </p:attrNameLst>
                                      </p:cBhvr>
                                      <p:tavLst>
                                        <p:tav tm="0">
                                          <p:val>
                                            <p:fltVal val="0"/>
                                          </p:val>
                                        </p:tav>
                                        <p:tav tm="100000">
                                          <p:val>
                                            <p:strVal val="#ppt_w"/>
                                          </p:val>
                                        </p:tav>
                                      </p:tavLst>
                                    </p:anim>
                                    <p:anim calcmode="lin" valueType="num">
                                      <p:cBhvr>
                                        <p:cTn id="8" dur="500" fill="hold"/>
                                        <p:tgtEl>
                                          <p:spTgt spid="169"/>
                                        </p:tgtEl>
                                        <p:attrNameLst>
                                          <p:attrName>ppt_h</p:attrName>
                                        </p:attrNameLst>
                                      </p:cBhvr>
                                      <p:tavLst>
                                        <p:tav tm="0">
                                          <p:val>
                                            <p:fltVal val="0"/>
                                          </p:val>
                                        </p:tav>
                                        <p:tav tm="100000">
                                          <p:val>
                                            <p:strVal val="#ppt_h"/>
                                          </p:val>
                                        </p:tav>
                                      </p:tavLst>
                                    </p:anim>
                                    <p:animEffect transition="in" filter="fade">
                                      <p:cBhvr>
                                        <p:cTn id="9" dur="500"/>
                                        <p:tgtEl>
                                          <p:spTgt spid="169"/>
                                        </p:tgtEl>
                                      </p:cBhvr>
                                    </p:animEffect>
                                  </p:childTnLst>
                                </p:cTn>
                              </p:par>
                              <p:par>
                                <p:cTn id="10" presetID="31" presetClass="entr" presetSubtype="0" fill="hold" nodeType="withEffect">
                                  <p:stCondLst>
                                    <p:cond delay="0"/>
                                  </p:stCondLst>
                                  <p:childTnLst>
                                    <p:set>
                                      <p:cBhvr>
                                        <p:cTn id="11" dur="1" fill="hold">
                                          <p:stCondLst>
                                            <p:cond delay="0"/>
                                          </p:stCondLst>
                                        </p:cTn>
                                        <p:tgtEl>
                                          <p:spTgt spid="3082"/>
                                        </p:tgtEl>
                                        <p:attrNameLst>
                                          <p:attrName>style.visibility</p:attrName>
                                        </p:attrNameLst>
                                      </p:cBhvr>
                                      <p:to>
                                        <p:strVal val="visible"/>
                                      </p:to>
                                    </p:set>
                                    <p:anim calcmode="lin" valueType="num">
                                      <p:cBhvr>
                                        <p:cTn id="12" dur="1000" fill="hold"/>
                                        <p:tgtEl>
                                          <p:spTgt spid="3082"/>
                                        </p:tgtEl>
                                        <p:attrNameLst>
                                          <p:attrName>ppt_w</p:attrName>
                                        </p:attrNameLst>
                                      </p:cBhvr>
                                      <p:tavLst>
                                        <p:tav tm="0">
                                          <p:val>
                                            <p:fltVal val="0"/>
                                          </p:val>
                                        </p:tav>
                                        <p:tav tm="100000">
                                          <p:val>
                                            <p:strVal val="#ppt_w"/>
                                          </p:val>
                                        </p:tav>
                                      </p:tavLst>
                                    </p:anim>
                                    <p:anim calcmode="lin" valueType="num">
                                      <p:cBhvr>
                                        <p:cTn id="13" dur="1000" fill="hold"/>
                                        <p:tgtEl>
                                          <p:spTgt spid="3082"/>
                                        </p:tgtEl>
                                        <p:attrNameLst>
                                          <p:attrName>ppt_h</p:attrName>
                                        </p:attrNameLst>
                                      </p:cBhvr>
                                      <p:tavLst>
                                        <p:tav tm="0">
                                          <p:val>
                                            <p:fltVal val="0"/>
                                          </p:val>
                                        </p:tav>
                                        <p:tav tm="100000">
                                          <p:val>
                                            <p:strVal val="#ppt_h"/>
                                          </p:val>
                                        </p:tav>
                                      </p:tavLst>
                                    </p:anim>
                                    <p:anim calcmode="lin" valueType="num">
                                      <p:cBhvr>
                                        <p:cTn id="14" dur="1000" fill="hold"/>
                                        <p:tgtEl>
                                          <p:spTgt spid="3082"/>
                                        </p:tgtEl>
                                        <p:attrNameLst>
                                          <p:attrName>style.rotation</p:attrName>
                                        </p:attrNameLst>
                                      </p:cBhvr>
                                      <p:tavLst>
                                        <p:tav tm="0">
                                          <p:val>
                                            <p:fltVal val="90"/>
                                          </p:val>
                                        </p:tav>
                                        <p:tav tm="100000">
                                          <p:val>
                                            <p:fltVal val="0"/>
                                          </p:val>
                                        </p:tav>
                                      </p:tavLst>
                                    </p:anim>
                                    <p:animEffect transition="in" filter="fade">
                                      <p:cBhvr>
                                        <p:cTn id="15" dur="1000"/>
                                        <p:tgtEl>
                                          <p:spTgt spid="3082"/>
                                        </p:tgtEl>
                                      </p:cBhvr>
                                    </p:animEffect>
                                  </p:childTnLst>
                                </p:cTn>
                              </p:par>
                            </p:childTnLst>
                          </p:cTn>
                        </p:par>
                        <p:par>
                          <p:cTn id="16" fill="hold">
                            <p:stCondLst>
                              <p:cond delay="1000"/>
                            </p:stCondLst>
                            <p:childTnLst>
                              <p:par>
                                <p:cTn id="17" presetID="53" presetClass="entr" presetSubtype="16" fill="hold" grpId="0" nodeType="afterEffect">
                                  <p:stCondLst>
                                    <p:cond delay="0"/>
                                  </p:stCondLst>
                                  <p:iterate type="lt">
                                    <p:tmPct val="10000"/>
                                  </p:iterate>
                                  <p:childTnLst>
                                    <p:set>
                                      <p:cBhvr>
                                        <p:cTn id="18" dur="1" fill="hold">
                                          <p:stCondLst>
                                            <p:cond delay="0"/>
                                          </p:stCondLst>
                                        </p:cTn>
                                        <p:tgtEl>
                                          <p:spTgt spid="191"/>
                                        </p:tgtEl>
                                        <p:attrNameLst>
                                          <p:attrName>style.visibility</p:attrName>
                                        </p:attrNameLst>
                                      </p:cBhvr>
                                      <p:to>
                                        <p:strVal val="visible"/>
                                      </p:to>
                                    </p:set>
                                    <p:anim calcmode="lin" valueType="num">
                                      <p:cBhvr>
                                        <p:cTn id="19" dur="500" fill="hold"/>
                                        <p:tgtEl>
                                          <p:spTgt spid="191"/>
                                        </p:tgtEl>
                                        <p:attrNameLst>
                                          <p:attrName>ppt_w</p:attrName>
                                        </p:attrNameLst>
                                      </p:cBhvr>
                                      <p:tavLst>
                                        <p:tav tm="0">
                                          <p:val>
                                            <p:fltVal val="0"/>
                                          </p:val>
                                        </p:tav>
                                        <p:tav tm="100000">
                                          <p:val>
                                            <p:strVal val="#ppt_w"/>
                                          </p:val>
                                        </p:tav>
                                      </p:tavLst>
                                    </p:anim>
                                    <p:anim calcmode="lin" valueType="num">
                                      <p:cBhvr>
                                        <p:cTn id="20" dur="500" fill="hold"/>
                                        <p:tgtEl>
                                          <p:spTgt spid="191"/>
                                        </p:tgtEl>
                                        <p:attrNameLst>
                                          <p:attrName>ppt_h</p:attrName>
                                        </p:attrNameLst>
                                      </p:cBhvr>
                                      <p:tavLst>
                                        <p:tav tm="0">
                                          <p:val>
                                            <p:fltVal val="0"/>
                                          </p:val>
                                        </p:tav>
                                        <p:tav tm="100000">
                                          <p:val>
                                            <p:strVal val="#ppt_h"/>
                                          </p:val>
                                        </p:tav>
                                      </p:tavLst>
                                    </p:anim>
                                    <p:animEffect transition="in" filter="fade">
                                      <p:cBhvr>
                                        <p:cTn id="21" dur="500"/>
                                        <p:tgtEl>
                                          <p:spTgt spid="191"/>
                                        </p:tgtEl>
                                      </p:cBhvr>
                                    </p:animEffect>
                                  </p:childTnLst>
                                </p:cTn>
                              </p:par>
                            </p:childTnLst>
                          </p:cTn>
                        </p:par>
                        <p:par>
                          <p:cTn id="22" fill="hold">
                            <p:stCondLst>
                              <p:cond delay="1550"/>
                            </p:stCondLst>
                            <p:childTnLst>
                              <p:par>
                                <p:cTn id="23" presetID="10" presetClass="entr" presetSubtype="0" fill="hold" nodeType="afterEffect">
                                  <p:stCondLst>
                                    <p:cond delay="0"/>
                                  </p:stCondLst>
                                  <p:childTnLst>
                                    <p:set>
                                      <p:cBhvr>
                                        <p:cTn id="24" dur="1" fill="hold">
                                          <p:stCondLst>
                                            <p:cond delay="0"/>
                                          </p:stCondLst>
                                        </p:cTn>
                                        <p:tgtEl>
                                          <p:spTgt spid="174"/>
                                        </p:tgtEl>
                                        <p:attrNameLst>
                                          <p:attrName>style.visibility</p:attrName>
                                        </p:attrNameLst>
                                      </p:cBhvr>
                                      <p:to>
                                        <p:strVal val="visible"/>
                                      </p:to>
                                    </p:set>
                                    <p:animEffect transition="in" filter="fade">
                                      <p:cBhvr>
                                        <p:cTn id="25" dur="500"/>
                                        <p:tgtEl>
                                          <p:spTgt spid="174"/>
                                        </p:tgtEl>
                                      </p:cBhvr>
                                    </p:animEffect>
                                  </p:childTnLst>
                                </p:cTn>
                              </p:par>
                            </p:childTnLst>
                          </p:cTn>
                        </p:par>
                        <p:par>
                          <p:cTn id="26" fill="hold">
                            <p:stCondLst>
                              <p:cond delay="2050"/>
                            </p:stCondLst>
                            <p:childTnLst>
                              <p:par>
                                <p:cTn id="27" presetID="2" presetClass="entr" presetSubtype="4" fill="hold" grpId="0" nodeType="afterEffect">
                                  <p:stCondLst>
                                    <p:cond delay="0"/>
                                  </p:stCondLst>
                                  <p:iterate type="lt">
                                    <p:tmPct val="10000"/>
                                  </p:iterate>
                                  <p:childTnLst>
                                    <p:set>
                                      <p:cBhvr>
                                        <p:cTn id="28" dur="1" fill="hold">
                                          <p:stCondLst>
                                            <p:cond delay="0"/>
                                          </p:stCondLst>
                                        </p:cTn>
                                        <p:tgtEl>
                                          <p:spTgt spid="192"/>
                                        </p:tgtEl>
                                        <p:attrNameLst>
                                          <p:attrName>style.visibility</p:attrName>
                                        </p:attrNameLst>
                                      </p:cBhvr>
                                      <p:to>
                                        <p:strVal val="visible"/>
                                      </p:to>
                                    </p:set>
                                    <p:anim calcmode="lin" valueType="num">
                                      <p:cBhvr additive="base">
                                        <p:cTn id="29" dur="500" fill="hold"/>
                                        <p:tgtEl>
                                          <p:spTgt spid="192"/>
                                        </p:tgtEl>
                                        <p:attrNameLst>
                                          <p:attrName>ppt_x</p:attrName>
                                        </p:attrNameLst>
                                      </p:cBhvr>
                                      <p:tavLst>
                                        <p:tav tm="0">
                                          <p:val>
                                            <p:strVal val="#ppt_x"/>
                                          </p:val>
                                        </p:tav>
                                        <p:tav tm="100000">
                                          <p:val>
                                            <p:strVal val="#ppt_x"/>
                                          </p:val>
                                        </p:tav>
                                      </p:tavLst>
                                    </p:anim>
                                    <p:anim calcmode="lin" valueType="num">
                                      <p:cBhvr additive="base">
                                        <p:cTn id="30" dur="500" fill="hold"/>
                                        <p:tgtEl>
                                          <p:spTgt spid="192"/>
                                        </p:tgtEl>
                                        <p:attrNameLst>
                                          <p:attrName>ppt_y</p:attrName>
                                        </p:attrNameLst>
                                      </p:cBhvr>
                                      <p:tavLst>
                                        <p:tav tm="0">
                                          <p:val>
                                            <p:strVal val="1+#ppt_h/2"/>
                                          </p:val>
                                        </p:tav>
                                        <p:tav tm="100000">
                                          <p:val>
                                            <p:strVal val="#ppt_y"/>
                                          </p:val>
                                        </p:tav>
                                      </p:tavLst>
                                    </p:anim>
                                  </p:childTnLst>
                                </p:cTn>
                              </p:par>
                            </p:childTnLst>
                          </p:cTn>
                        </p:par>
                        <p:par>
                          <p:cTn id="31" fill="hold">
                            <p:stCondLst>
                              <p:cond delay="2800"/>
                            </p:stCondLst>
                            <p:childTnLst>
                              <p:par>
                                <p:cTn id="32" presetID="22" presetClass="entr" presetSubtype="8" fill="hold" grpId="0" nodeType="afterEffect">
                                  <p:stCondLst>
                                    <p:cond delay="0"/>
                                  </p:stCondLst>
                                  <p:childTnLst>
                                    <p:set>
                                      <p:cBhvr>
                                        <p:cTn id="33" dur="1" fill="hold">
                                          <p:stCondLst>
                                            <p:cond delay="0"/>
                                          </p:stCondLst>
                                        </p:cTn>
                                        <p:tgtEl>
                                          <p:spTgt spid="193"/>
                                        </p:tgtEl>
                                        <p:attrNameLst>
                                          <p:attrName>style.visibility</p:attrName>
                                        </p:attrNameLst>
                                      </p:cBhvr>
                                      <p:to>
                                        <p:strVal val="visible"/>
                                      </p:to>
                                    </p:set>
                                    <p:animEffect transition="in" filter="wipe(left)">
                                      <p:cBhvr>
                                        <p:cTn id="34" dur="1000"/>
                                        <p:tgtEl>
                                          <p:spTgt spid="193"/>
                                        </p:tgtEl>
                                      </p:cBhvr>
                                    </p:animEffect>
                                  </p:childTnLst>
                                </p:cTn>
                              </p:par>
                            </p:childTnLst>
                          </p:cTn>
                        </p:par>
                        <p:par>
                          <p:cTn id="35" fill="hold">
                            <p:stCondLst>
                              <p:cond delay="3800"/>
                            </p:stCondLst>
                            <p:childTnLst>
                              <p:par>
                                <p:cTn id="36" presetID="22" presetClass="entr" presetSubtype="8" fill="hold" grpId="0" nodeType="afterEffect">
                                  <p:stCondLst>
                                    <p:cond delay="0"/>
                                  </p:stCondLst>
                                  <p:childTnLst>
                                    <p:set>
                                      <p:cBhvr>
                                        <p:cTn id="37" dur="1" fill="hold">
                                          <p:stCondLst>
                                            <p:cond delay="0"/>
                                          </p:stCondLst>
                                        </p:cTn>
                                        <p:tgtEl>
                                          <p:spTgt spid="198"/>
                                        </p:tgtEl>
                                        <p:attrNameLst>
                                          <p:attrName>style.visibility</p:attrName>
                                        </p:attrNameLst>
                                      </p:cBhvr>
                                      <p:to>
                                        <p:strVal val="visible"/>
                                      </p:to>
                                    </p:set>
                                    <p:animEffect transition="in" filter="wipe(left)">
                                      <p:cBhvr>
                                        <p:cTn id="38" dur="1700"/>
                                        <p:tgtEl>
                                          <p:spTgt spid="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 grpId="0"/>
      <p:bldP spid="192" grpId="0"/>
      <p:bldP spid="193" grpId="0"/>
      <p:bldP spid="19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r="71220"/>
          <a:stretch/>
        </p:blipFill>
        <p:spPr>
          <a:xfrm>
            <a:off x="0" y="0"/>
            <a:ext cx="2632075" cy="5145088"/>
          </a:xfrm>
          <a:prstGeom prst="rect">
            <a:avLst/>
          </a:prstGeom>
        </p:spPr>
      </p:pic>
      <p:pic>
        <p:nvPicPr>
          <p:cNvPr id="18" name="Picture 3" descr="C:\Users\Administrator\Desktop\水墨课件教育\24534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081223" y="2725248"/>
            <a:ext cx="2199278" cy="2663436"/>
          </a:xfrm>
          <a:prstGeom prst="rect">
            <a:avLst/>
          </a:prstGeom>
          <a:noFill/>
          <a:extLst>
            <a:ext uri="{909E8E84-426E-40DD-AFC4-6F175D3DCCD1}">
              <a14:hiddenFill xmlns:a14="http://schemas.microsoft.com/office/drawing/2010/main">
                <a:solidFill>
                  <a:srgbClr val="FFFFFF"/>
                </a:solidFill>
              </a14:hiddenFill>
            </a:ext>
          </a:extLst>
        </p:spPr>
      </p:pic>
      <p:cxnSp>
        <p:nvCxnSpPr>
          <p:cNvPr id="4" name="直接连接符 3"/>
          <p:cNvCxnSpPr/>
          <p:nvPr/>
        </p:nvCxnSpPr>
        <p:spPr>
          <a:xfrm>
            <a:off x="2632075" y="0"/>
            <a:ext cx="0" cy="5145088"/>
          </a:xfrm>
          <a:prstGeom prst="line">
            <a:avLst/>
          </a:prstGeom>
          <a:ln w="38100">
            <a:solidFill>
              <a:srgbClr val="53A68F"/>
            </a:solidFill>
          </a:ln>
        </p:spPr>
        <p:style>
          <a:lnRef idx="1">
            <a:schemeClr val="accent1"/>
          </a:lnRef>
          <a:fillRef idx="0">
            <a:schemeClr val="accent1"/>
          </a:fillRef>
          <a:effectRef idx="0">
            <a:schemeClr val="accent1"/>
          </a:effectRef>
          <a:fontRef idx="minor">
            <a:schemeClr val="tx1"/>
          </a:fontRef>
        </p:style>
      </p:cxnSp>
      <p:sp>
        <p:nvSpPr>
          <p:cNvPr id="27" name="文本框 62"/>
          <p:cNvSpPr txBox="1"/>
          <p:nvPr/>
        </p:nvSpPr>
        <p:spPr>
          <a:xfrm>
            <a:off x="1282977" y="1760839"/>
            <a:ext cx="1478628" cy="838701"/>
          </a:xfrm>
          <a:prstGeom prst="rect">
            <a:avLst/>
          </a:prstGeom>
          <a:noFill/>
        </p:spPr>
        <p:txBody>
          <a:bodyPr wrap="none" lIns="68589" tIns="34295" rIns="68589" bIns="34295" rtlCol="0">
            <a:spAutoFit/>
          </a:bodyPr>
          <a:lstStyle/>
          <a:p>
            <a:r>
              <a:rPr lang="zh-CN" altLang="en-US" sz="5000" b="1" spc="225" dirty="0">
                <a:solidFill>
                  <a:srgbClr val="53A68F"/>
                </a:solidFill>
                <a:latin typeface="微软雅黑" panose="020B0503020204020204" pitchFamily="34" charset="-122"/>
                <a:ea typeface="微软雅黑" panose="020B0503020204020204" pitchFamily="34" charset="-122"/>
              </a:rPr>
              <a:t>目录</a:t>
            </a:r>
          </a:p>
        </p:txBody>
      </p:sp>
      <p:sp>
        <p:nvSpPr>
          <p:cNvPr id="28" name="任意多边形 27"/>
          <p:cNvSpPr/>
          <p:nvPr/>
        </p:nvSpPr>
        <p:spPr>
          <a:xfrm>
            <a:off x="1386840" y="2586183"/>
            <a:ext cx="1245235" cy="45719"/>
          </a:xfrm>
          <a:custGeom>
            <a:avLst/>
            <a:gdLst>
              <a:gd name="connsiteX0" fmla="*/ 0 w 1397000"/>
              <a:gd name="connsiteY0" fmla="*/ 0 h 0"/>
              <a:gd name="connsiteX1" fmla="*/ 1397000 w 1397000"/>
              <a:gd name="connsiteY1" fmla="*/ 0 h 0"/>
            </a:gdLst>
            <a:ahLst/>
            <a:cxnLst>
              <a:cxn ang="0">
                <a:pos x="connsiteX0" y="connsiteY0"/>
              </a:cxn>
              <a:cxn ang="0">
                <a:pos x="connsiteX1" y="connsiteY1"/>
              </a:cxn>
            </a:cxnLst>
            <a:rect l="l" t="t" r="r" b="b"/>
            <a:pathLst>
              <a:path w="1397000">
                <a:moveTo>
                  <a:pt x="0" y="0"/>
                </a:moveTo>
                <a:lnTo>
                  <a:pt x="1397000" y="0"/>
                </a:lnTo>
              </a:path>
            </a:pathLst>
          </a:custGeom>
          <a:noFill/>
          <a:ln w="28575">
            <a:solidFill>
              <a:srgbClr val="53A68F"/>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8AA92A"/>
              </a:solidFill>
            </a:endParaRPr>
          </a:p>
        </p:txBody>
      </p:sp>
      <p:sp>
        <p:nvSpPr>
          <p:cNvPr id="29" name="文本框 64"/>
          <p:cNvSpPr txBox="1"/>
          <p:nvPr/>
        </p:nvSpPr>
        <p:spPr>
          <a:xfrm>
            <a:off x="1303598" y="2534286"/>
            <a:ext cx="1381807" cy="407814"/>
          </a:xfrm>
          <a:prstGeom prst="rect">
            <a:avLst/>
          </a:prstGeom>
          <a:noFill/>
        </p:spPr>
        <p:txBody>
          <a:bodyPr wrap="none" lIns="68589" tIns="34295" rIns="68589" bIns="34295" rtlCol="0">
            <a:spAutoFit/>
          </a:bodyPr>
          <a:lstStyle/>
          <a:p>
            <a:pPr algn="r"/>
            <a:r>
              <a:rPr lang="en-US" altLang="zh-CN" sz="2200" dirty="0">
                <a:solidFill>
                  <a:srgbClr val="53A68F"/>
                </a:solidFill>
              </a:rPr>
              <a:t>CONTENTS</a:t>
            </a:r>
            <a:endParaRPr lang="zh-CN" altLang="en-US" sz="2200" dirty="0">
              <a:solidFill>
                <a:srgbClr val="53A68F"/>
              </a:solidFill>
            </a:endParaRPr>
          </a:p>
        </p:txBody>
      </p:sp>
      <p:grpSp>
        <p:nvGrpSpPr>
          <p:cNvPr id="38" name="组合 37"/>
          <p:cNvGrpSpPr/>
          <p:nvPr/>
        </p:nvGrpSpPr>
        <p:grpSpPr>
          <a:xfrm>
            <a:off x="3403330" y="1170871"/>
            <a:ext cx="449384" cy="449384"/>
            <a:chOff x="3334798" y="1102339"/>
            <a:chExt cx="586448" cy="586448"/>
          </a:xfrm>
        </p:grpSpPr>
        <p:sp>
          <p:nvSpPr>
            <p:cNvPr id="42" name="矩形 41"/>
            <p:cNvSpPr/>
            <p:nvPr/>
          </p:nvSpPr>
          <p:spPr>
            <a:xfrm>
              <a:off x="3334798" y="1102339"/>
              <a:ext cx="586448" cy="586448"/>
            </a:xfrm>
            <a:prstGeom prst="rect">
              <a:avLst/>
            </a:prstGeom>
            <a:solidFill>
              <a:schemeClr val="accent6">
                <a:lumMod val="75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WordArt 20"/>
            <p:cNvSpPr>
              <a:spLocks noChangeArrowheads="1" noChangeShapeType="1" noTextEdit="1"/>
            </p:cNvSpPr>
            <p:nvPr/>
          </p:nvSpPr>
          <p:spPr bwMode="auto">
            <a:xfrm>
              <a:off x="3539289" y="1207892"/>
              <a:ext cx="192706" cy="38546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68589" tIns="34295" rIns="68589" bIns="34295" fromWordArt="1">
              <a:prstTxWarp prst="textPlain">
                <a:avLst>
                  <a:gd name="adj" fmla="val 50000"/>
                </a:avLst>
              </a:prstTxWarp>
            </a:bodyPr>
            <a:lstStyle/>
            <a:p>
              <a:r>
                <a:rPr lang="en-US" altLang="zh-CN" sz="3600" b="1" kern="10" dirty="0">
                  <a:solidFill>
                    <a:schemeClr val="bg1"/>
                  </a:solidFill>
                  <a:latin typeface="微软雅黑" panose="020B0503020204020204" pitchFamily="34" charset="-122"/>
                  <a:ea typeface="微软雅黑" panose="020B0503020204020204" pitchFamily="34" charset="-122"/>
                </a:rPr>
                <a:t>1</a:t>
              </a:r>
              <a:endParaRPr lang="zh-CN" altLang="en-US" sz="3600" b="1" kern="1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3403330" y="1993004"/>
            <a:ext cx="449384" cy="449384"/>
            <a:chOff x="3334798" y="1924472"/>
            <a:chExt cx="586448" cy="586448"/>
          </a:xfrm>
        </p:grpSpPr>
        <p:sp>
          <p:nvSpPr>
            <p:cNvPr id="45" name="矩形 44"/>
            <p:cNvSpPr/>
            <p:nvPr/>
          </p:nvSpPr>
          <p:spPr>
            <a:xfrm>
              <a:off x="3334798" y="1924472"/>
              <a:ext cx="586448" cy="586448"/>
            </a:xfrm>
            <a:prstGeom prst="rect">
              <a:avLst/>
            </a:prstGeom>
            <a:solidFill>
              <a:srgbClr val="FFC00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WordArt 20"/>
            <p:cNvSpPr>
              <a:spLocks noChangeArrowheads="1" noChangeShapeType="1" noTextEdit="1"/>
            </p:cNvSpPr>
            <p:nvPr/>
          </p:nvSpPr>
          <p:spPr bwMode="auto">
            <a:xfrm>
              <a:off x="3491658" y="2025920"/>
              <a:ext cx="256942" cy="38546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68589" tIns="34295" rIns="68589" bIns="34295" fromWordArt="1">
              <a:prstTxWarp prst="textPlain">
                <a:avLst>
                  <a:gd name="adj" fmla="val 50000"/>
                </a:avLst>
              </a:prstTxWarp>
            </a:bodyPr>
            <a:lstStyle/>
            <a:p>
              <a:r>
                <a:rPr lang="en-US" altLang="zh-CN" sz="3600" b="1" kern="10" dirty="0">
                  <a:solidFill>
                    <a:schemeClr val="bg1"/>
                  </a:solidFill>
                  <a:latin typeface="微软雅黑" panose="020B0503020204020204" pitchFamily="34" charset="-122"/>
                  <a:ea typeface="微软雅黑" panose="020B0503020204020204" pitchFamily="34" charset="-122"/>
                </a:rPr>
                <a:t>2</a:t>
              </a:r>
              <a:endParaRPr lang="zh-CN" altLang="en-US" sz="3600" b="1" kern="10"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3403330" y="2838050"/>
            <a:ext cx="449384" cy="449384"/>
            <a:chOff x="3334798" y="2769518"/>
            <a:chExt cx="586448" cy="586448"/>
          </a:xfrm>
        </p:grpSpPr>
        <p:sp>
          <p:nvSpPr>
            <p:cNvPr id="48" name="矩形 47"/>
            <p:cNvSpPr/>
            <p:nvPr/>
          </p:nvSpPr>
          <p:spPr>
            <a:xfrm>
              <a:off x="3334798" y="2769518"/>
              <a:ext cx="586448" cy="586448"/>
            </a:xfrm>
            <a:prstGeom prst="rect">
              <a:avLst/>
            </a:prstGeom>
            <a:solidFill>
              <a:srgbClr val="53A68F"/>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WordArt 20"/>
            <p:cNvSpPr>
              <a:spLocks noChangeArrowheads="1" noChangeShapeType="1" noTextEdit="1"/>
            </p:cNvSpPr>
            <p:nvPr/>
          </p:nvSpPr>
          <p:spPr bwMode="auto">
            <a:xfrm>
              <a:off x="3501183" y="2843948"/>
              <a:ext cx="256942" cy="38546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68589" tIns="34295" rIns="68589" bIns="34295" fromWordArt="1">
              <a:prstTxWarp prst="textPlain">
                <a:avLst>
                  <a:gd name="adj" fmla="val 50000"/>
                </a:avLst>
              </a:prstTxWarp>
            </a:bodyPr>
            <a:lstStyle/>
            <a:p>
              <a:r>
                <a:rPr lang="en-US" altLang="zh-CN" sz="3600" b="1" kern="10" dirty="0">
                  <a:solidFill>
                    <a:schemeClr val="bg1"/>
                  </a:solidFill>
                  <a:latin typeface="微软雅黑" panose="020B0503020204020204" pitchFamily="34" charset="-122"/>
                  <a:ea typeface="微软雅黑" panose="020B0503020204020204" pitchFamily="34" charset="-122"/>
                </a:rPr>
                <a:t>3</a:t>
              </a:r>
              <a:endParaRPr lang="zh-CN" altLang="en-US" sz="3600" b="1" kern="10"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403330" y="3649188"/>
            <a:ext cx="449384" cy="449384"/>
            <a:chOff x="3334798" y="3580656"/>
            <a:chExt cx="586448" cy="586448"/>
          </a:xfrm>
        </p:grpSpPr>
        <p:sp>
          <p:nvSpPr>
            <p:cNvPr id="51" name="矩形 50"/>
            <p:cNvSpPr/>
            <p:nvPr/>
          </p:nvSpPr>
          <p:spPr>
            <a:xfrm>
              <a:off x="3334798" y="3580656"/>
              <a:ext cx="586448" cy="586448"/>
            </a:xfrm>
            <a:prstGeom prst="rect">
              <a:avLst/>
            </a:prstGeom>
            <a:solidFill>
              <a:srgbClr val="E8A87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WordArt 20"/>
            <p:cNvSpPr>
              <a:spLocks noChangeArrowheads="1" noChangeShapeType="1" noTextEdit="1"/>
            </p:cNvSpPr>
            <p:nvPr/>
          </p:nvSpPr>
          <p:spPr bwMode="auto">
            <a:xfrm>
              <a:off x="3482133" y="3661976"/>
              <a:ext cx="256942" cy="38546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68589" tIns="34295" rIns="68589" bIns="34295" fromWordArt="1">
              <a:prstTxWarp prst="textPlain">
                <a:avLst>
                  <a:gd name="adj" fmla="val 50000"/>
                </a:avLst>
              </a:prstTxWarp>
            </a:bodyPr>
            <a:lstStyle/>
            <a:p>
              <a:r>
                <a:rPr lang="en-US" altLang="zh-CN" sz="3600" b="1" kern="10" dirty="0">
                  <a:solidFill>
                    <a:schemeClr val="bg1"/>
                  </a:solidFill>
                  <a:latin typeface="微软雅黑" panose="020B0503020204020204" pitchFamily="34" charset="-122"/>
                  <a:ea typeface="微软雅黑" panose="020B0503020204020204" pitchFamily="34" charset="-122"/>
                </a:rPr>
                <a:t>4</a:t>
              </a:r>
              <a:endParaRPr lang="zh-CN" altLang="en-US" sz="3600" b="1" kern="10" dirty="0">
                <a:solidFill>
                  <a:schemeClr val="bg1"/>
                </a:solidFill>
                <a:latin typeface="微软雅黑" panose="020B0503020204020204" pitchFamily="34" charset="-122"/>
                <a:ea typeface="微软雅黑" panose="020B0503020204020204" pitchFamily="34" charset="-122"/>
              </a:endParaRPr>
            </a:p>
          </p:txBody>
        </p:sp>
      </p:grpSp>
      <p:sp>
        <p:nvSpPr>
          <p:cNvPr id="53" name="Rectangle 22"/>
          <p:cNvSpPr>
            <a:spLocks noChangeArrowheads="1"/>
          </p:cNvSpPr>
          <p:nvPr/>
        </p:nvSpPr>
        <p:spPr bwMode="auto">
          <a:xfrm>
            <a:off x="4084670" y="1095713"/>
            <a:ext cx="2972316" cy="586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9" tIns="34295" rIns="68589" bIns="34295">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添加目录标题</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buFont typeface="Arial" panose="020B0604020202020204" pitchFamily="34" charset="0"/>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单击此处添加文字单击此处添加文字</a:t>
            </a:r>
            <a:endParaRPr lang="zh-CN" altLang="en-US" sz="1800" dirty="0">
              <a:solidFill>
                <a:schemeClr val="tx1">
                  <a:lumMod val="65000"/>
                  <a:lumOff val="35000"/>
                </a:schemeClr>
              </a:solidFill>
            </a:endParaRPr>
          </a:p>
        </p:txBody>
      </p:sp>
      <p:sp>
        <p:nvSpPr>
          <p:cNvPr id="54" name="Rectangle 22"/>
          <p:cNvSpPr>
            <a:spLocks noChangeArrowheads="1"/>
          </p:cNvSpPr>
          <p:nvPr/>
        </p:nvSpPr>
        <p:spPr bwMode="auto">
          <a:xfrm>
            <a:off x="4084670" y="1932791"/>
            <a:ext cx="2972316" cy="586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9" tIns="34295" rIns="68589" bIns="34295">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此处添加目录标题</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buFont typeface="Arial" panose="020B0604020202020204" pitchFamily="34" charset="0"/>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单击此处添加文字单击此处添加文字</a:t>
            </a:r>
            <a:endParaRPr lang="zh-CN" altLang="en-US" sz="1800" dirty="0">
              <a:solidFill>
                <a:schemeClr val="tx1">
                  <a:lumMod val="65000"/>
                  <a:lumOff val="35000"/>
                </a:schemeClr>
              </a:solidFill>
            </a:endParaRPr>
          </a:p>
        </p:txBody>
      </p:sp>
      <p:sp>
        <p:nvSpPr>
          <p:cNvPr id="55" name="Rectangle 22"/>
          <p:cNvSpPr>
            <a:spLocks noChangeArrowheads="1"/>
          </p:cNvSpPr>
          <p:nvPr/>
        </p:nvSpPr>
        <p:spPr bwMode="auto">
          <a:xfrm>
            <a:off x="4084670" y="2769869"/>
            <a:ext cx="2972316" cy="586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9" tIns="34295" rIns="68589" bIns="34295">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此处添加目录标题</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buFont typeface="Arial" panose="020B0604020202020204" pitchFamily="34" charset="0"/>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单击此处添加文字单击此处添加文字</a:t>
            </a:r>
            <a:endParaRPr lang="zh-CN" altLang="en-US" sz="1800" dirty="0">
              <a:solidFill>
                <a:schemeClr val="tx1">
                  <a:lumMod val="65000"/>
                  <a:lumOff val="35000"/>
                </a:schemeClr>
              </a:solidFill>
            </a:endParaRPr>
          </a:p>
        </p:txBody>
      </p:sp>
      <p:sp>
        <p:nvSpPr>
          <p:cNvPr id="56" name="Rectangle 22"/>
          <p:cNvSpPr>
            <a:spLocks noChangeArrowheads="1"/>
          </p:cNvSpPr>
          <p:nvPr/>
        </p:nvSpPr>
        <p:spPr bwMode="auto">
          <a:xfrm>
            <a:off x="4084670" y="3611643"/>
            <a:ext cx="2972316" cy="586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9" tIns="34295" rIns="68589" bIns="34295">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此处添加目录标题</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buFont typeface="Arial" panose="020B0604020202020204" pitchFamily="34" charset="0"/>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单击此处添加文字单击此处添加文字</a:t>
            </a:r>
            <a:endParaRPr lang="zh-CN" altLang="en-US" sz="1800" dirty="0">
              <a:solidFill>
                <a:schemeClr val="tx1">
                  <a:lumMod val="65000"/>
                  <a:lumOff val="35000"/>
                </a:schemeClr>
              </a:solidFill>
            </a:endParaRPr>
          </a:p>
        </p:txBody>
      </p:sp>
    </p:spTree>
    <p:extLst>
      <p:ext uri="{BB962C8B-B14F-4D97-AF65-F5344CB8AC3E}">
        <p14:creationId xmlns:p14="http://schemas.microsoft.com/office/powerpoint/2010/main" val="17136993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1500"/>
                            </p:stCondLst>
                            <p:childTnLst>
                              <p:par>
                                <p:cTn id="17" presetID="2" presetClass="entr" presetSubtype="1" fill="hold" grpId="0" nodeType="afterEffect">
                                  <p:stCondLst>
                                    <p:cond delay="0"/>
                                  </p:stCondLst>
                                  <p:iterate type="lt">
                                    <p:tmPct val="10000"/>
                                  </p:iterate>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0-#ppt_h/2"/>
                                          </p:val>
                                        </p:tav>
                                        <p:tav tm="100000">
                                          <p:val>
                                            <p:strVal val="#ppt_y"/>
                                          </p:val>
                                        </p:tav>
                                      </p:tavLst>
                                    </p:anim>
                                  </p:childTnLst>
                                </p:cTn>
                              </p:par>
                              <p:par>
                                <p:cTn id="21" presetID="16" presetClass="entr" presetSubtype="37" fill="hold" grpId="0" nodeType="withEffect">
                                  <p:stCondLst>
                                    <p:cond delay="250"/>
                                  </p:stCondLst>
                                  <p:childTnLst>
                                    <p:set>
                                      <p:cBhvr>
                                        <p:cTn id="22" dur="1" fill="hold">
                                          <p:stCondLst>
                                            <p:cond delay="0"/>
                                          </p:stCondLst>
                                        </p:cTn>
                                        <p:tgtEl>
                                          <p:spTgt spid="28"/>
                                        </p:tgtEl>
                                        <p:attrNameLst>
                                          <p:attrName>style.visibility</p:attrName>
                                        </p:attrNameLst>
                                      </p:cBhvr>
                                      <p:to>
                                        <p:strVal val="visible"/>
                                      </p:to>
                                    </p:set>
                                    <p:animEffect transition="in" filter="barn(outVertical)">
                                      <p:cBhvr>
                                        <p:cTn id="23" dur="500"/>
                                        <p:tgtEl>
                                          <p:spTgt spid="28"/>
                                        </p:tgtEl>
                                      </p:cBhvr>
                                    </p:animEffect>
                                  </p:childTnLst>
                                </p:cTn>
                              </p:par>
                              <p:par>
                                <p:cTn id="24" presetID="42" presetClass="entr" presetSubtype="0" fill="hold" grpId="0" nodeType="withEffect">
                                  <p:stCondLst>
                                    <p:cond delay="250"/>
                                  </p:stCondLst>
                                  <p:iterate type="lt">
                                    <p:tmPct val="10000"/>
                                  </p:iterate>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anim calcmode="lin" valueType="num">
                                      <p:cBhvr>
                                        <p:cTn id="27" dur="500" fill="hold"/>
                                        <p:tgtEl>
                                          <p:spTgt spid="29"/>
                                        </p:tgtEl>
                                        <p:attrNameLst>
                                          <p:attrName>ppt_x</p:attrName>
                                        </p:attrNameLst>
                                      </p:cBhvr>
                                      <p:tavLst>
                                        <p:tav tm="0">
                                          <p:val>
                                            <p:strVal val="#ppt_x"/>
                                          </p:val>
                                        </p:tav>
                                        <p:tav tm="100000">
                                          <p:val>
                                            <p:strVal val="#ppt_x"/>
                                          </p:val>
                                        </p:tav>
                                      </p:tavLst>
                                    </p:anim>
                                    <p:anim calcmode="lin" valueType="num">
                                      <p:cBhvr>
                                        <p:cTn id="28" dur="500" fill="hold"/>
                                        <p:tgtEl>
                                          <p:spTgt spid="29"/>
                                        </p:tgtEl>
                                        <p:attrNameLst>
                                          <p:attrName>ppt_y</p:attrName>
                                        </p:attrNameLst>
                                      </p:cBhvr>
                                      <p:tavLst>
                                        <p:tav tm="0">
                                          <p:val>
                                            <p:strVal val="#ppt_y+.1"/>
                                          </p:val>
                                        </p:tav>
                                        <p:tav tm="100000">
                                          <p:val>
                                            <p:strVal val="#ppt_y"/>
                                          </p:val>
                                        </p:tav>
                                      </p:tavLst>
                                    </p:anim>
                                  </p:childTnLst>
                                </p:cTn>
                              </p:par>
                            </p:childTnLst>
                          </p:cTn>
                        </p:par>
                        <p:par>
                          <p:cTn id="29" fill="hold">
                            <p:stCondLst>
                              <p:cond delay="2600"/>
                            </p:stCondLst>
                            <p:childTnLst>
                              <p:par>
                                <p:cTn id="30" presetID="2" presetClass="entr" presetSubtype="2" fill="hold"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1+#ppt_w/2"/>
                                          </p:val>
                                        </p:tav>
                                        <p:tav tm="100000">
                                          <p:val>
                                            <p:strVal val="#ppt_x"/>
                                          </p:val>
                                        </p:tav>
                                      </p:tavLst>
                                    </p:anim>
                                    <p:anim calcmode="lin" valueType="num">
                                      <p:cBhvr additive="base">
                                        <p:cTn id="33" dur="500" fill="hold"/>
                                        <p:tgtEl>
                                          <p:spTgt spid="38"/>
                                        </p:tgtEl>
                                        <p:attrNameLst>
                                          <p:attrName>ppt_y</p:attrName>
                                        </p:attrNameLst>
                                      </p:cBhvr>
                                      <p:tavLst>
                                        <p:tav tm="0">
                                          <p:val>
                                            <p:strVal val="#ppt_y"/>
                                          </p:val>
                                        </p:tav>
                                        <p:tav tm="100000">
                                          <p:val>
                                            <p:strVal val="#ppt_y"/>
                                          </p:val>
                                        </p:tav>
                                      </p:tavLst>
                                    </p:anim>
                                  </p:childTnLst>
                                </p:cTn>
                              </p:par>
                            </p:childTnLst>
                          </p:cTn>
                        </p:par>
                        <p:par>
                          <p:cTn id="34" fill="hold">
                            <p:stCondLst>
                              <p:cond delay="3100"/>
                            </p:stCondLst>
                            <p:childTnLst>
                              <p:par>
                                <p:cTn id="35" presetID="42" presetClass="entr" presetSubtype="0"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p:cBhvr>
                                        <p:cTn id="37" dur="750"/>
                                        <p:tgtEl>
                                          <p:spTgt spid="53"/>
                                        </p:tgtEl>
                                      </p:cBhvr>
                                    </p:animEffect>
                                    <p:anim calcmode="lin" valueType="num">
                                      <p:cBhvr>
                                        <p:cTn id="38" dur="750" fill="hold"/>
                                        <p:tgtEl>
                                          <p:spTgt spid="53"/>
                                        </p:tgtEl>
                                        <p:attrNameLst>
                                          <p:attrName>ppt_x</p:attrName>
                                        </p:attrNameLst>
                                      </p:cBhvr>
                                      <p:tavLst>
                                        <p:tav tm="0">
                                          <p:val>
                                            <p:strVal val="#ppt_x"/>
                                          </p:val>
                                        </p:tav>
                                        <p:tav tm="100000">
                                          <p:val>
                                            <p:strVal val="#ppt_x"/>
                                          </p:val>
                                        </p:tav>
                                      </p:tavLst>
                                    </p:anim>
                                    <p:anim calcmode="lin" valueType="num">
                                      <p:cBhvr>
                                        <p:cTn id="39" dur="750" fill="hold"/>
                                        <p:tgtEl>
                                          <p:spTgt spid="53"/>
                                        </p:tgtEl>
                                        <p:attrNameLst>
                                          <p:attrName>ppt_y</p:attrName>
                                        </p:attrNameLst>
                                      </p:cBhvr>
                                      <p:tavLst>
                                        <p:tav tm="0">
                                          <p:val>
                                            <p:strVal val="#ppt_y+.1"/>
                                          </p:val>
                                        </p:tav>
                                        <p:tav tm="100000">
                                          <p:val>
                                            <p:strVal val="#ppt_y"/>
                                          </p:val>
                                        </p:tav>
                                      </p:tavLst>
                                    </p:anim>
                                  </p:childTnLst>
                                </p:cTn>
                              </p:par>
                            </p:childTnLst>
                          </p:cTn>
                        </p:par>
                        <p:par>
                          <p:cTn id="40" fill="hold">
                            <p:stCondLst>
                              <p:cond delay="3850"/>
                            </p:stCondLst>
                            <p:childTnLst>
                              <p:par>
                                <p:cTn id="41" presetID="2" presetClass="entr" presetSubtype="2"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1+#ppt_w/2"/>
                                          </p:val>
                                        </p:tav>
                                        <p:tav tm="100000">
                                          <p:val>
                                            <p:strVal val="#ppt_x"/>
                                          </p:val>
                                        </p:tav>
                                      </p:tavLst>
                                    </p:anim>
                                    <p:anim calcmode="lin" valueType="num">
                                      <p:cBhvr additive="base">
                                        <p:cTn id="44" dur="500" fill="hold"/>
                                        <p:tgtEl>
                                          <p:spTgt spid="44"/>
                                        </p:tgtEl>
                                        <p:attrNameLst>
                                          <p:attrName>ppt_y</p:attrName>
                                        </p:attrNameLst>
                                      </p:cBhvr>
                                      <p:tavLst>
                                        <p:tav tm="0">
                                          <p:val>
                                            <p:strVal val="#ppt_y"/>
                                          </p:val>
                                        </p:tav>
                                        <p:tav tm="100000">
                                          <p:val>
                                            <p:strVal val="#ppt_y"/>
                                          </p:val>
                                        </p:tav>
                                      </p:tavLst>
                                    </p:anim>
                                  </p:childTnLst>
                                </p:cTn>
                              </p:par>
                            </p:childTnLst>
                          </p:cTn>
                        </p:par>
                        <p:par>
                          <p:cTn id="45" fill="hold">
                            <p:stCondLst>
                              <p:cond delay="4350"/>
                            </p:stCondLst>
                            <p:childTnLst>
                              <p:par>
                                <p:cTn id="46" presetID="42" presetClass="entr" presetSubtype="0"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p:cBhvr>
                                        <p:cTn id="48" dur="750"/>
                                        <p:tgtEl>
                                          <p:spTgt spid="54"/>
                                        </p:tgtEl>
                                      </p:cBhvr>
                                    </p:animEffect>
                                    <p:anim calcmode="lin" valueType="num">
                                      <p:cBhvr>
                                        <p:cTn id="49" dur="750" fill="hold"/>
                                        <p:tgtEl>
                                          <p:spTgt spid="54"/>
                                        </p:tgtEl>
                                        <p:attrNameLst>
                                          <p:attrName>ppt_x</p:attrName>
                                        </p:attrNameLst>
                                      </p:cBhvr>
                                      <p:tavLst>
                                        <p:tav tm="0">
                                          <p:val>
                                            <p:strVal val="#ppt_x"/>
                                          </p:val>
                                        </p:tav>
                                        <p:tav tm="100000">
                                          <p:val>
                                            <p:strVal val="#ppt_x"/>
                                          </p:val>
                                        </p:tav>
                                      </p:tavLst>
                                    </p:anim>
                                    <p:anim calcmode="lin" valueType="num">
                                      <p:cBhvr>
                                        <p:cTn id="50" dur="750" fill="hold"/>
                                        <p:tgtEl>
                                          <p:spTgt spid="54"/>
                                        </p:tgtEl>
                                        <p:attrNameLst>
                                          <p:attrName>ppt_y</p:attrName>
                                        </p:attrNameLst>
                                      </p:cBhvr>
                                      <p:tavLst>
                                        <p:tav tm="0">
                                          <p:val>
                                            <p:strVal val="#ppt_y+.1"/>
                                          </p:val>
                                        </p:tav>
                                        <p:tav tm="100000">
                                          <p:val>
                                            <p:strVal val="#ppt_y"/>
                                          </p:val>
                                        </p:tav>
                                      </p:tavLst>
                                    </p:anim>
                                  </p:childTnLst>
                                </p:cTn>
                              </p:par>
                            </p:childTnLst>
                          </p:cTn>
                        </p:par>
                        <p:par>
                          <p:cTn id="51" fill="hold">
                            <p:stCondLst>
                              <p:cond delay="5100"/>
                            </p:stCondLst>
                            <p:childTnLst>
                              <p:par>
                                <p:cTn id="52" presetID="2" presetClass="entr" presetSubtype="2" fill="hold" nodeType="after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additive="base">
                                        <p:cTn id="54" dur="500" fill="hold"/>
                                        <p:tgtEl>
                                          <p:spTgt spid="47"/>
                                        </p:tgtEl>
                                        <p:attrNameLst>
                                          <p:attrName>ppt_x</p:attrName>
                                        </p:attrNameLst>
                                      </p:cBhvr>
                                      <p:tavLst>
                                        <p:tav tm="0">
                                          <p:val>
                                            <p:strVal val="1+#ppt_w/2"/>
                                          </p:val>
                                        </p:tav>
                                        <p:tav tm="100000">
                                          <p:val>
                                            <p:strVal val="#ppt_x"/>
                                          </p:val>
                                        </p:tav>
                                      </p:tavLst>
                                    </p:anim>
                                    <p:anim calcmode="lin" valueType="num">
                                      <p:cBhvr additive="base">
                                        <p:cTn id="55" dur="500" fill="hold"/>
                                        <p:tgtEl>
                                          <p:spTgt spid="47"/>
                                        </p:tgtEl>
                                        <p:attrNameLst>
                                          <p:attrName>ppt_y</p:attrName>
                                        </p:attrNameLst>
                                      </p:cBhvr>
                                      <p:tavLst>
                                        <p:tav tm="0">
                                          <p:val>
                                            <p:strVal val="#ppt_y"/>
                                          </p:val>
                                        </p:tav>
                                        <p:tav tm="100000">
                                          <p:val>
                                            <p:strVal val="#ppt_y"/>
                                          </p:val>
                                        </p:tav>
                                      </p:tavLst>
                                    </p:anim>
                                  </p:childTnLst>
                                </p:cTn>
                              </p:par>
                            </p:childTnLst>
                          </p:cTn>
                        </p:par>
                        <p:par>
                          <p:cTn id="56" fill="hold">
                            <p:stCondLst>
                              <p:cond delay="5600"/>
                            </p:stCondLst>
                            <p:childTnLst>
                              <p:par>
                                <p:cTn id="57" presetID="42" presetClass="entr" presetSubtype="0" fill="hold" grpId="0" nodeType="afterEffect">
                                  <p:stCondLst>
                                    <p:cond delay="0"/>
                                  </p:stCondLst>
                                  <p:childTnLst>
                                    <p:set>
                                      <p:cBhvr>
                                        <p:cTn id="58" dur="1" fill="hold">
                                          <p:stCondLst>
                                            <p:cond delay="0"/>
                                          </p:stCondLst>
                                        </p:cTn>
                                        <p:tgtEl>
                                          <p:spTgt spid="55"/>
                                        </p:tgtEl>
                                        <p:attrNameLst>
                                          <p:attrName>style.visibility</p:attrName>
                                        </p:attrNameLst>
                                      </p:cBhvr>
                                      <p:to>
                                        <p:strVal val="visible"/>
                                      </p:to>
                                    </p:set>
                                    <p:animEffect>
                                      <p:cBhvr>
                                        <p:cTn id="59" dur="750"/>
                                        <p:tgtEl>
                                          <p:spTgt spid="55"/>
                                        </p:tgtEl>
                                      </p:cBhvr>
                                    </p:animEffect>
                                    <p:anim calcmode="lin" valueType="num">
                                      <p:cBhvr>
                                        <p:cTn id="60" dur="750" fill="hold"/>
                                        <p:tgtEl>
                                          <p:spTgt spid="55"/>
                                        </p:tgtEl>
                                        <p:attrNameLst>
                                          <p:attrName>ppt_x</p:attrName>
                                        </p:attrNameLst>
                                      </p:cBhvr>
                                      <p:tavLst>
                                        <p:tav tm="0">
                                          <p:val>
                                            <p:strVal val="#ppt_x"/>
                                          </p:val>
                                        </p:tav>
                                        <p:tav tm="100000">
                                          <p:val>
                                            <p:strVal val="#ppt_x"/>
                                          </p:val>
                                        </p:tav>
                                      </p:tavLst>
                                    </p:anim>
                                    <p:anim calcmode="lin" valueType="num">
                                      <p:cBhvr>
                                        <p:cTn id="61" dur="750" fill="hold"/>
                                        <p:tgtEl>
                                          <p:spTgt spid="55"/>
                                        </p:tgtEl>
                                        <p:attrNameLst>
                                          <p:attrName>ppt_y</p:attrName>
                                        </p:attrNameLst>
                                      </p:cBhvr>
                                      <p:tavLst>
                                        <p:tav tm="0">
                                          <p:val>
                                            <p:strVal val="#ppt_y+.1"/>
                                          </p:val>
                                        </p:tav>
                                        <p:tav tm="100000">
                                          <p:val>
                                            <p:strVal val="#ppt_y"/>
                                          </p:val>
                                        </p:tav>
                                      </p:tavLst>
                                    </p:anim>
                                  </p:childTnLst>
                                </p:cTn>
                              </p:par>
                            </p:childTnLst>
                          </p:cTn>
                        </p:par>
                        <p:par>
                          <p:cTn id="62" fill="hold">
                            <p:stCondLst>
                              <p:cond delay="6350"/>
                            </p:stCondLst>
                            <p:childTnLst>
                              <p:par>
                                <p:cTn id="63" presetID="2" presetClass="entr" presetSubtype="2" fill="hold"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1+#ppt_w/2"/>
                                          </p:val>
                                        </p:tav>
                                        <p:tav tm="100000">
                                          <p:val>
                                            <p:strVal val="#ppt_x"/>
                                          </p:val>
                                        </p:tav>
                                      </p:tavLst>
                                    </p:anim>
                                    <p:anim calcmode="lin" valueType="num">
                                      <p:cBhvr additive="base">
                                        <p:cTn id="66" dur="500" fill="hold"/>
                                        <p:tgtEl>
                                          <p:spTgt spid="50"/>
                                        </p:tgtEl>
                                        <p:attrNameLst>
                                          <p:attrName>ppt_y</p:attrName>
                                        </p:attrNameLst>
                                      </p:cBhvr>
                                      <p:tavLst>
                                        <p:tav tm="0">
                                          <p:val>
                                            <p:strVal val="#ppt_y"/>
                                          </p:val>
                                        </p:tav>
                                        <p:tav tm="100000">
                                          <p:val>
                                            <p:strVal val="#ppt_y"/>
                                          </p:val>
                                        </p:tav>
                                      </p:tavLst>
                                    </p:anim>
                                  </p:childTnLst>
                                </p:cTn>
                              </p:par>
                            </p:childTnLst>
                          </p:cTn>
                        </p:par>
                        <p:par>
                          <p:cTn id="67" fill="hold">
                            <p:stCondLst>
                              <p:cond delay="6850"/>
                            </p:stCondLst>
                            <p:childTnLst>
                              <p:par>
                                <p:cTn id="68" presetID="42" presetClass="entr" presetSubtype="0" fill="hold" grpId="0" nodeType="afterEffect">
                                  <p:stCondLst>
                                    <p:cond delay="0"/>
                                  </p:stCondLst>
                                  <p:childTnLst>
                                    <p:set>
                                      <p:cBhvr>
                                        <p:cTn id="69" dur="1" fill="hold">
                                          <p:stCondLst>
                                            <p:cond delay="0"/>
                                          </p:stCondLst>
                                        </p:cTn>
                                        <p:tgtEl>
                                          <p:spTgt spid="56"/>
                                        </p:tgtEl>
                                        <p:attrNameLst>
                                          <p:attrName>style.visibility</p:attrName>
                                        </p:attrNameLst>
                                      </p:cBhvr>
                                      <p:to>
                                        <p:strVal val="visible"/>
                                      </p:to>
                                    </p:set>
                                    <p:animEffect>
                                      <p:cBhvr>
                                        <p:cTn id="70" dur="750"/>
                                        <p:tgtEl>
                                          <p:spTgt spid="56"/>
                                        </p:tgtEl>
                                      </p:cBhvr>
                                    </p:animEffect>
                                    <p:anim calcmode="lin" valueType="num">
                                      <p:cBhvr>
                                        <p:cTn id="71" dur="750" fill="hold"/>
                                        <p:tgtEl>
                                          <p:spTgt spid="56"/>
                                        </p:tgtEl>
                                        <p:attrNameLst>
                                          <p:attrName>ppt_x</p:attrName>
                                        </p:attrNameLst>
                                      </p:cBhvr>
                                      <p:tavLst>
                                        <p:tav tm="0">
                                          <p:val>
                                            <p:strVal val="#ppt_x"/>
                                          </p:val>
                                        </p:tav>
                                        <p:tav tm="100000">
                                          <p:val>
                                            <p:strVal val="#ppt_x"/>
                                          </p:val>
                                        </p:tav>
                                      </p:tavLst>
                                    </p:anim>
                                    <p:anim calcmode="lin" valueType="num">
                                      <p:cBhvr>
                                        <p:cTn id="72" dur="75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p:bldP spid="53" grpId="0" bldLvl="0" autoUpdateAnimBg="0"/>
      <p:bldP spid="54" grpId="0" bldLvl="0" autoUpdateAnimBg="0"/>
      <p:bldP spid="55" grpId="0" bldLvl="0" autoUpdateAnimBg="0"/>
      <p:bldP spid="56"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prstClr val="black">
                    <a:lumMod val="50000"/>
                    <a:lumOff val="50000"/>
                  </a:prstClr>
                </a:solidFill>
                <a:latin typeface="微软雅黑" pitchFamily="34" charset="-122"/>
                <a:ea typeface="微软雅黑" pitchFamily="34" charset="-122"/>
              </a:rPr>
              <a:t>添加相关标题文字</a:t>
            </a:r>
            <a:endParaRPr lang="zh-CN" altLang="en-US" sz="1600" dirty="0">
              <a:solidFill>
                <a:prstClr val="black">
                  <a:lumMod val="50000"/>
                  <a:lumOff val="50000"/>
                </a:prstClr>
              </a:solidFill>
              <a:latin typeface="微软雅黑" pitchFamily="34" charset="-122"/>
              <a:ea typeface="微软雅黑" pitchFamily="34" charset="-122"/>
            </a:endParaRPr>
          </a:p>
        </p:txBody>
      </p:sp>
      <p:grpSp>
        <p:nvGrpSpPr>
          <p:cNvPr id="134" name="Group 46"/>
          <p:cNvGrpSpPr/>
          <p:nvPr/>
        </p:nvGrpSpPr>
        <p:grpSpPr>
          <a:xfrm rot="1941690">
            <a:off x="766547" y="1254950"/>
            <a:ext cx="2900292" cy="4454413"/>
            <a:chOff x="4389120" y="1204082"/>
            <a:chExt cx="3413760" cy="5242316"/>
          </a:xfrm>
        </p:grpSpPr>
        <p:sp>
          <p:nvSpPr>
            <p:cNvPr id="135" name="Shape 6"/>
            <p:cNvSpPr/>
            <p:nvPr/>
          </p:nvSpPr>
          <p:spPr>
            <a:xfrm>
              <a:off x="5449570" y="4975786"/>
              <a:ext cx="1367299" cy="538906"/>
            </a:xfrm>
            <a:custGeom>
              <a:avLst/>
              <a:gdLst/>
              <a:ahLst/>
              <a:cxnLst>
                <a:cxn ang="0">
                  <a:pos x="wd2" y="hd2"/>
                </a:cxn>
                <a:cxn ang="5400000">
                  <a:pos x="wd2" y="hd2"/>
                </a:cxn>
                <a:cxn ang="10800000">
                  <a:pos x="wd2" y="hd2"/>
                </a:cxn>
                <a:cxn ang="16200000">
                  <a:pos x="wd2" y="hd2"/>
                </a:cxn>
              </a:cxnLst>
              <a:rect l="0" t="0" r="r" b="b"/>
              <a:pathLst>
                <a:path w="21536" h="21399" extrusionOk="0">
                  <a:moveTo>
                    <a:pt x="0" y="10553"/>
                  </a:moveTo>
                  <a:cubicBezTo>
                    <a:pt x="4214" y="10993"/>
                    <a:pt x="10209" y="10671"/>
                    <a:pt x="14984" y="10476"/>
                  </a:cubicBezTo>
                  <a:cubicBezTo>
                    <a:pt x="16637" y="10408"/>
                    <a:pt x="21518" y="0"/>
                    <a:pt x="21518" y="0"/>
                  </a:cubicBezTo>
                  <a:cubicBezTo>
                    <a:pt x="21596" y="5523"/>
                    <a:pt x="21440" y="19726"/>
                    <a:pt x="20657" y="20318"/>
                  </a:cubicBezTo>
                  <a:cubicBezTo>
                    <a:pt x="19796" y="20910"/>
                    <a:pt x="19092" y="21107"/>
                    <a:pt x="19092" y="21107"/>
                  </a:cubicBezTo>
                  <a:cubicBezTo>
                    <a:pt x="19092" y="21107"/>
                    <a:pt x="1799" y="21600"/>
                    <a:pt x="1252" y="21304"/>
                  </a:cubicBezTo>
                  <a:cubicBezTo>
                    <a:pt x="430" y="20515"/>
                    <a:pt x="234" y="19726"/>
                    <a:pt x="117" y="17063"/>
                  </a:cubicBezTo>
                  <a:cubicBezTo>
                    <a:pt x="-4" y="14318"/>
                    <a:pt x="0" y="10553"/>
                    <a:pt x="0" y="10553"/>
                  </a:cubicBezTo>
                  <a:close/>
                </a:path>
              </a:pathLst>
            </a:custGeom>
            <a:gradFill>
              <a:gsLst>
                <a:gs pos="52000">
                  <a:srgbClr val="7D8287"/>
                </a:gs>
                <a:gs pos="0">
                  <a:srgbClr val="7D8287">
                    <a:lumMod val="50000"/>
                  </a:srgbClr>
                </a:gs>
                <a:gs pos="100000">
                  <a:srgbClr val="7D8287">
                    <a:lumMod val="50000"/>
                  </a:srgbClr>
                </a:gs>
              </a:gsLst>
              <a:lin ang="0" scaled="0"/>
            </a:gra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36" name="Shape 7"/>
            <p:cNvSpPr/>
            <p:nvPr/>
          </p:nvSpPr>
          <p:spPr>
            <a:xfrm>
              <a:off x="5509698" y="6008904"/>
              <a:ext cx="1250233" cy="437494"/>
            </a:xfrm>
            <a:custGeom>
              <a:avLst/>
              <a:gdLst/>
              <a:ahLst/>
              <a:cxnLst>
                <a:cxn ang="0">
                  <a:pos x="wd2" y="hd2"/>
                </a:cxn>
                <a:cxn ang="5400000">
                  <a:pos x="wd2" y="hd2"/>
                </a:cxn>
                <a:cxn ang="10800000">
                  <a:pos x="wd2" y="hd2"/>
                </a:cxn>
                <a:cxn ang="16200000">
                  <a:pos x="wd2" y="hd2"/>
                </a:cxn>
              </a:cxnLst>
              <a:rect l="0" t="0" r="r" b="b"/>
              <a:pathLst>
                <a:path w="21444" h="19661" extrusionOk="0">
                  <a:moveTo>
                    <a:pt x="21444" y="1947"/>
                  </a:moveTo>
                  <a:cubicBezTo>
                    <a:pt x="21444" y="1947"/>
                    <a:pt x="19719" y="10152"/>
                    <a:pt x="14766" y="18440"/>
                  </a:cubicBezTo>
                  <a:cubicBezTo>
                    <a:pt x="13775" y="19528"/>
                    <a:pt x="8407" y="20533"/>
                    <a:pt x="6810" y="18440"/>
                  </a:cubicBezTo>
                  <a:cubicBezTo>
                    <a:pt x="5212" y="16347"/>
                    <a:pt x="-156" y="3705"/>
                    <a:pt x="4" y="1780"/>
                  </a:cubicBezTo>
                  <a:cubicBezTo>
                    <a:pt x="164" y="-146"/>
                    <a:pt x="17546" y="-1067"/>
                    <a:pt x="21444" y="1947"/>
                  </a:cubicBezTo>
                  <a:close/>
                </a:path>
              </a:pathLst>
            </a:custGeom>
            <a:gradFill>
              <a:gsLst>
                <a:gs pos="52000">
                  <a:srgbClr val="7D8287">
                    <a:lumMod val="20000"/>
                    <a:lumOff val="80000"/>
                  </a:srgbClr>
                </a:gs>
                <a:gs pos="0">
                  <a:srgbClr val="7D8287">
                    <a:lumMod val="60000"/>
                    <a:lumOff val="40000"/>
                  </a:srgbClr>
                </a:gs>
                <a:gs pos="100000">
                  <a:srgbClr val="7D8287">
                    <a:lumMod val="60000"/>
                    <a:lumOff val="40000"/>
                  </a:srgbClr>
                </a:gs>
              </a:gsLst>
              <a:lin ang="0" scaled="0"/>
            </a:gra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37" name="Shape 8"/>
            <p:cNvSpPr/>
            <p:nvPr/>
          </p:nvSpPr>
          <p:spPr>
            <a:xfrm>
              <a:off x="5476901" y="5484146"/>
              <a:ext cx="1307780" cy="14717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21056" y="21600"/>
                    <a:pt x="20385" y="21600"/>
                  </a:cubicBezTo>
                  <a:lnTo>
                    <a:pt x="1215" y="21600"/>
                  </a:lnTo>
                  <a:cubicBezTo>
                    <a:pt x="544" y="21600"/>
                    <a:pt x="0" y="16765"/>
                    <a:pt x="0" y="10800"/>
                  </a:cubicBezTo>
                  <a:lnTo>
                    <a:pt x="0" y="10800"/>
                  </a:lnTo>
                  <a:cubicBezTo>
                    <a:pt x="0" y="4835"/>
                    <a:pt x="544" y="0"/>
                    <a:pt x="1215" y="0"/>
                  </a:cubicBezTo>
                  <a:lnTo>
                    <a:pt x="20385" y="0"/>
                  </a:lnTo>
                  <a:cubicBezTo>
                    <a:pt x="21056" y="0"/>
                    <a:pt x="21600" y="4835"/>
                    <a:pt x="21600" y="10800"/>
                  </a:cubicBezTo>
                  <a:cubicBezTo>
                    <a:pt x="21600" y="10800"/>
                    <a:pt x="21600" y="10800"/>
                    <a:pt x="21600" y="10800"/>
                  </a:cubicBezTo>
                  <a:close/>
                </a:path>
              </a:pathLst>
            </a:custGeom>
            <a:solidFill>
              <a:srgbClr val="FFAF28">
                <a:lumMod val="7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38" name="Shape 9"/>
            <p:cNvSpPr/>
            <p:nvPr/>
          </p:nvSpPr>
          <p:spPr>
            <a:xfrm>
              <a:off x="5526098" y="5500544"/>
              <a:ext cx="1262130" cy="131242"/>
            </a:xfrm>
            <a:custGeom>
              <a:avLst/>
              <a:gdLst/>
              <a:ahLst/>
              <a:cxnLst>
                <a:cxn ang="0">
                  <a:pos x="wd2" y="hd2"/>
                </a:cxn>
                <a:cxn ang="5400000">
                  <a:pos x="wd2" y="hd2"/>
                </a:cxn>
                <a:cxn ang="10800000">
                  <a:pos x="wd2" y="hd2"/>
                </a:cxn>
                <a:cxn ang="16200000">
                  <a:pos x="wd2" y="hd2"/>
                </a:cxn>
              </a:cxnLst>
              <a:rect l="0" t="0" r="r" b="b"/>
              <a:pathLst>
                <a:path w="21600" h="21600" extrusionOk="0">
                  <a:moveTo>
                    <a:pt x="21115" y="0"/>
                  </a:moveTo>
                  <a:lnTo>
                    <a:pt x="0" y="20684"/>
                  </a:lnTo>
                  <a:cubicBezTo>
                    <a:pt x="148" y="21268"/>
                    <a:pt x="309" y="21600"/>
                    <a:pt x="478" y="21600"/>
                  </a:cubicBezTo>
                  <a:lnTo>
                    <a:pt x="20341" y="21600"/>
                  </a:lnTo>
                  <a:cubicBezTo>
                    <a:pt x="21036" y="21600"/>
                    <a:pt x="21600" y="16178"/>
                    <a:pt x="21600" y="9489"/>
                  </a:cubicBezTo>
                  <a:cubicBezTo>
                    <a:pt x="21600" y="5622"/>
                    <a:pt x="21408" y="2217"/>
                    <a:pt x="21115" y="0"/>
                  </a:cubicBezTo>
                  <a:close/>
                </a:path>
              </a:pathLst>
            </a:custGeom>
            <a:solidFill>
              <a:srgbClr val="FFAF28">
                <a:alpha val="3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39" name="Shape 10"/>
            <p:cNvSpPr/>
            <p:nvPr/>
          </p:nvSpPr>
          <p:spPr>
            <a:xfrm>
              <a:off x="5476901" y="5631734"/>
              <a:ext cx="1307780" cy="14717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21056" y="21600"/>
                    <a:pt x="20385" y="21600"/>
                  </a:cubicBezTo>
                  <a:lnTo>
                    <a:pt x="1215" y="21600"/>
                  </a:lnTo>
                  <a:cubicBezTo>
                    <a:pt x="544" y="21600"/>
                    <a:pt x="0" y="16765"/>
                    <a:pt x="0" y="10800"/>
                  </a:cubicBezTo>
                  <a:lnTo>
                    <a:pt x="0" y="10800"/>
                  </a:lnTo>
                  <a:cubicBezTo>
                    <a:pt x="0" y="4835"/>
                    <a:pt x="544" y="0"/>
                    <a:pt x="1215" y="0"/>
                  </a:cubicBezTo>
                  <a:lnTo>
                    <a:pt x="20385" y="0"/>
                  </a:lnTo>
                  <a:cubicBezTo>
                    <a:pt x="21056" y="0"/>
                    <a:pt x="21600" y="4835"/>
                    <a:pt x="21600" y="10800"/>
                  </a:cubicBezTo>
                  <a:cubicBezTo>
                    <a:pt x="21600" y="10800"/>
                    <a:pt x="21600" y="10800"/>
                    <a:pt x="21600" y="10800"/>
                  </a:cubicBezTo>
                  <a:close/>
                </a:path>
              </a:pathLst>
            </a:custGeom>
            <a:solidFill>
              <a:srgbClr val="FFAF28"/>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40" name="Shape 11"/>
            <p:cNvSpPr/>
            <p:nvPr/>
          </p:nvSpPr>
          <p:spPr>
            <a:xfrm>
              <a:off x="5526098" y="5648133"/>
              <a:ext cx="1262130" cy="131242"/>
            </a:xfrm>
            <a:custGeom>
              <a:avLst/>
              <a:gdLst/>
              <a:ahLst/>
              <a:cxnLst>
                <a:cxn ang="0">
                  <a:pos x="wd2" y="hd2"/>
                </a:cxn>
                <a:cxn ang="5400000">
                  <a:pos x="wd2" y="hd2"/>
                </a:cxn>
                <a:cxn ang="10800000">
                  <a:pos x="wd2" y="hd2"/>
                </a:cxn>
                <a:cxn ang="16200000">
                  <a:pos x="wd2" y="hd2"/>
                </a:cxn>
              </a:cxnLst>
              <a:rect l="0" t="0" r="r" b="b"/>
              <a:pathLst>
                <a:path w="21600" h="21600" extrusionOk="0">
                  <a:moveTo>
                    <a:pt x="21115" y="0"/>
                  </a:moveTo>
                  <a:lnTo>
                    <a:pt x="0" y="20684"/>
                  </a:lnTo>
                  <a:cubicBezTo>
                    <a:pt x="148" y="21268"/>
                    <a:pt x="309" y="21600"/>
                    <a:pt x="478" y="21600"/>
                  </a:cubicBezTo>
                  <a:lnTo>
                    <a:pt x="20341" y="21600"/>
                  </a:lnTo>
                  <a:cubicBezTo>
                    <a:pt x="21036" y="21600"/>
                    <a:pt x="21600" y="16178"/>
                    <a:pt x="21600" y="9489"/>
                  </a:cubicBezTo>
                  <a:cubicBezTo>
                    <a:pt x="21600" y="5622"/>
                    <a:pt x="21408" y="2217"/>
                    <a:pt x="21115" y="0"/>
                  </a:cubicBezTo>
                  <a:close/>
                </a:path>
              </a:pathLst>
            </a:custGeom>
            <a:solidFill>
              <a:srgbClr val="FFAF28">
                <a:lumMod val="75000"/>
                <a:alpha val="36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41" name="Shape 12"/>
            <p:cNvSpPr/>
            <p:nvPr/>
          </p:nvSpPr>
          <p:spPr>
            <a:xfrm>
              <a:off x="5476901" y="5779323"/>
              <a:ext cx="1307780" cy="14717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21056" y="21600"/>
                    <a:pt x="20385" y="21600"/>
                  </a:cubicBezTo>
                  <a:lnTo>
                    <a:pt x="1215" y="21600"/>
                  </a:lnTo>
                  <a:cubicBezTo>
                    <a:pt x="544" y="21600"/>
                    <a:pt x="0" y="16765"/>
                    <a:pt x="0" y="10800"/>
                  </a:cubicBezTo>
                  <a:lnTo>
                    <a:pt x="0" y="10800"/>
                  </a:lnTo>
                  <a:cubicBezTo>
                    <a:pt x="0" y="4835"/>
                    <a:pt x="544" y="0"/>
                    <a:pt x="1215" y="0"/>
                  </a:cubicBezTo>
                  <a:lnTo>
                    <a:pt x="20385" y="0"/>
                  </a:lnTo>
                  <a:cubicBezTo>
                    <a:pt x="21056" y="0"/>
                    <a:pt x="21600" y="4835"/>
                    <a:pt x="21600" y="10800"/>
                  </a:cubicBezTo>
                  <a:cubicBezTo>
                    <a:pt x="21600" y="10800"/>
                    <a:pt x="21600" y="10800"/>
                    <a:pt x="21600" y="10800"/>
                  </a:cubicBezTo>
                  <a:close/>
                </a:path>
              </a:pathLst>
            </a:custGeom>
            <a:solidFill>
              <a:srgbClr val="FFAF28">
                <a:lumMod val="7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42" name="Shape 13"/>
            <p:cNvSpPr/>
            <p:nvPr/>
          </p:nvSpPr>
          <p:spPr>
            <a:xfrm>
              <a:off x="5526098" y="5790255"/>
              <a:ext cx="1262130" cy="131242"/>
            </a:xfrm>
            <a:custGeom>
              <a:avLst/>
              <a:gdLst/>
              <a:ahLst/>
              <a:cxnLst>
                <a:cxn ang="0">
                  <a:pos x="wd2" y="hd2"/>
                </a:cxn>
                <a:cxn ang="5400000">
                  <a:pos x="wd2" y="hd2"/>
                </a:cxn>
                <a:cxn ang="10800000">
                  <a:pos x="wd2" y="hd2"/>
                </a:cxn>
                <a:cxn ang="16200000">
                  <a:pos x="wd2" y="hd2"/>
                </a:cxn>
              </a:cxnLst>
              <a:rect l="0" t="0" r="r" b="b"/>
              <a:pathLst>
                <a:path w="21600" h="21600" extrusionOk="0">
                  <a:moveTo>
                    <a:pt x="21115" y="0"/>
                  </a:moveTo>
                  <a:lnTo>
                    <a:pt x="0" y="20684"/>
                  </a:lnTo>
                  <a:cubicBezTo>
                    <a:pt x="148" y="21268"/>
                    <a:pt x="309" y="21600"/>
                    <a:pt x="478" y="21600"/>
                  </a:cubicBezTo>
                  <a:lnTo>
                    <a:pt x="20341" y="21600"/>
                  </a:lnTo>
                  <a:cubicBezTo>
                    <a:pt x="21036" y="21600"/>
                    <a:pt x="21600" y="16178"/>
                    <a:pt x="21600" y="9489"/>
                  </a:cubicBezTo>
                  <a:cubicBezTo>
                    <a:pt x="21600" y="5622"/>
                    <a:pt x="21408" y="2217"/>
                    <a:pt x="21115" y="0"/>
                  </a:cubicBezTo>
                  <a:close/>
                </a:path>
              </a:pathLst>
            </a:custGeom>
            <a:solidFill>
              <a:srgbClr val="FFAF28">
                <a:lumMod val="50000"/>
                <a:alpha val="36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43" name="Shape 14"/>
            <p:cNvSpPr/>
            <p:nvPr/>
          </p:nvSpPr>
          <p:spPr>
            <a:xfrm>
              <a:off x="5476901" y="5921445"/>
              <a:ext cx="1307780" cy="14717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21056" y="21600"/>
                    <a:pt x="20385" y="21600"/>
                  </a:cubicBezTo>
                  <a:lnTo>
                    <a:pt x="1215" y="21600"/>
                  </a:lnTo>
                  <a:cubicBezTo>
                    <a:pt x="544" y="21600"/>
                    <a:pt x="0" y="16765"/>
                    <a:pt x="0" y="10800"/>
                  </a:cubicBezTo>
                  <a:lnTo>
                    <a:pt x="0" y="10800"/>
                  </a:lnTo>
                  <a:cubicBezTo>
                    <a:pt x="0" y="4835"/>
                    <a:pt x="544" y="0"/>
                    <a:pt x="1215" y="0"/>
                  </a:cubicBezTo>
                  <a:lnTo>
                    <a:pt x="20385" y="0"/>
                  </a:lnTo>
                  <a:cubicBezTo>
                    <a:pt x="21056" y="0"/>
                    <a:pt x="21600" y="4835"/>
                    <a:pt x="21600" y="10800"/>
                  </a:cubicBezTo>
                  <a:cubicBezTo>
                    <a:pt x="21600" y="10800"/>
                    <a:pt x="21600" y="10800"/>
                    <a:pt x="21600" y="10800"/>
                  </a:cubicBezTo>
                  <a:close/>
                </a:path>
              </a:pathLst>
            </a:custGeom>
            <a:solidFill>
              <a:srgbClr val="FFAF28">
                <a:lumMod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44" name="Shape 15"/>
            <p:cNvSpPr/>
            <p:nvPr/>
          </p:nvSpPr>
          <p:spPr>
            <a:xfrm>
              <a:off x="5526098" y="5937843"/>
              <a:ext cx="1262130" cy="131242"/>
            </a:xfrm>
            <a:custGeom>
              <a:avLst/>
              <a:gdLst/>
              <a:ahLst/>
              <a:cxnLst>
                <a:cxn ang="0">
                  <a:pos x="wd2" y="hd2"/>
                </a:cxn>
                <a:cxn ang="5400000">
                  <a:pos x="wd2" y="hd2"/>
                </a:cxn>
                <a:cxn ang="10800000">
                  <a:pos x="wd2" y="hd2"/>
                </a:cxn>
                <a:cxn ang="16200000">
                  <a:pos x="wd2" y="hd2"/>
                </a:cxn>
              </a:cxnLst>
              <a:rect l="0" t="0" r="r" b="b"/>
              <a:pathLst>
                <a:path w="21600" h="21600" extrusionOk="0">
                  <a:moveTo>
                    <a:pt x="21115" y="0"/>
                  </a:moveTo>
                  <a:lnTo>
                    <a:pt x="0" y="20684"/>
                  </a:lnTo>
                  <a:cubicBezTo>
                    <a:pt x="148" y="21268"/>
                    <a:pt x="309" y="21600"/>
                    <a:pt x="478" y="21600"/>
                  </a:cubicBezTo>
                  <a:lnTo>
                    <a:pt x="20341" y="21600"/>
                  </a:lnTo>
                  <a:cubicBezTo>
                    <a:pt x="21036" y="21600"/>
                    <a:pt x="21600" y="16178"/>
                    <a:pt x="21600" y="9489"/>
                  </a:cubicBezTo>
                  <a:cubicBezTo>
                    <a:pt x="21600" y="5622"/>
                    <a:pt x="21408" y="2217"/>
                    <a:pt x="21115" y="0"/>
                  </a:cubicBezTo>
                  <a:close/>
                </a:path>
              </a:pathLst>
            </a:custGeom>
            <a:solidFill>
              <a:srgbClr val="010101">
                <a:alpha val="1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45" name="Shape 16"/>
            <p:cNvSpPr/>
            <p:nvPr/>
          </p:nvSpPr>
          <p:spPr>
            <a:xfrm>
              <a:off x="4509377" y="1324339"/>
              <a:ext cx="3085025" cy="3969279"/>
            </a:xfrm>
            <a:custGeom>
              <a:avLst/>
              <a:gdLst/>
              <a:ahLst/>
              <a:cxnLst>
                <a:cxn ang="0">
                  <a:pos x="wd2" y="hd2"/>
                </a:cxn>
                <a:cxn ang="5400000">
                  <a:pos x="wd2" y="hd2"/>
                </a:cxn>
                <a:cxn ang="10800000">
                  <a:pos x="wd2" y="hd2"/>
                </a:cxn>
                <a:cxn ang="16200000">
                  <a:pos x="wd2" y="hd2"/>
                </a:cxn>
              </a:cxnLst>
              <a:rect l="0" t="0" r="r" b="b"/>
              <a:pathLst>
                <a:path w="21591" h="21595" extrusionOk="0">
                  <a:moveTo>
                    <a:pt x="6789" y="21030"/>
                  </a:moveTo>
                  <a:lnTo>
                    <a:pt x="13129" y="21107"/>
                  </a:lnTo>
                  <a:lnTo>
                    <a:pt x="16161" y="19713"/>
                  </a:lnTo>
                  <a:lnTo>
                    <a:pt x="16832" y="16635"/>
                  </a:lnTo>
                  <a:cubicBezTo>
                    <a:pt x="16837" y="16615"/>
                    <a:pt x="16844" y="16596"/>
                    <a:pt x="16855" y="16577"/>
                  </a:cubicBezTo>
                  <a:lnTo>
                    <a:pt x="18593" y="13550"/>
                  </a:lnTo>
                  <a:lnTo>
                    <a:pt x="20961" y="9736"/>
                  </a:lnTo>
                  <a:lnTo>
                    <a:pt x="20590" y="5256"/>
                  </a:lnTo>
                  <a:lnTo>
                    <a:pt x="17368" y="2230"/>
                  </a:lnTo>
                  <a:lnTo>
                    <a:pt x="11726" y="497"/>
                  </a:lnTo>
                  <a:lnTo>
                    <a:pt x="5948" y="1495"/>
                  </a:lnTo>
                  <a:lnTo>
                    <a:pt x="2313" y="3849"/>
                  </a:lnTo>
                  <a:lnTo>
                    <a:pt x="638" y="7183"/>
                  </a:lnTo>
                  <a:lnTo>
                    <a:pt x="2072" y="12491"/>
                  </a:lnTo>
                  <a:lnTo>
                    <a:pt x="5256" y="17872"/>
                  </a:lnTo>
                  <a:cubicBezTo>
                    <a:pt x="5259" y="17877"/>
                    <a:pt x="5262" y="17882"/>
                    <a:pt x="5264" y="17887"/>
                  </a:cubicBezTo>
                  <a:cubicBezTo>
                    <a:pt x="5264" y="17887"/>
                    <a:pt x="6789" y="21030"/>
                    <a:pt x="6789" y="21030"/>
                  </a:cubicBezTo>
                  <a:close/>
                  <a:moveTo>
                    <a:pt x="13212" y="21595"/>
                  </a:moveTo>
                  <a:cubicBezTo>
                    <a:pt x="13210" y="21595"/>
                    <a:pt x="13209" y="21595"/>
                    <a:pt x="13207" y="21595"/>
                  </a:cubicBezTo>
                  <a:lnTo>
                    <a:pt x="6566" y="21514"/>
                  </a:lnTo>
                  <a:cubicBezTo>
                    <a:pt x="6438" y="21512"/>
                    <a:pt x="6324" y="21450"/>
                    <a:pt x="6278" y="21356"/>
                  </a:cubicBezTo>
                  <a:lnTo>
                    <a:pt x="4683" y="18067"/>
                  </a:lnTo>
                  <a:lnTo>
                    <a:pt x="1489" y="12669"/>
                  </a:lnTo>
                  <a:cubicBezTo>
                    <a:pt x="1479" y="12653"/>
                    <a:pt x="1472" y="12635"/>
                    <a:pt x="1467" y="12618"/>
                  </a:cubicBezTo>
                  <a:lnTo>
                    <a:pt x="7" y="7212"/>
                  </a:lnTo>
                  <a:cubicBezTo>
                    <a:pt x="-6" y="7166"/>
                    <a:pt x="-1" y="7118"/>
                    <a:pt x="21" y="7074"/>
                  </a:cubicBezTo>
                  <a:lnTo>
                    <a:pt x="1760" y="3614"/>
                  </a:lnTo>
                  <a:cubicBezTo>
                    <a:pt x="1779" y="3576"/>
                    <a:pt x="1810" y="3542"/>
                    <a:pt x="1851" y="3516"/>
                  </a:cubicBezTo>
                  <a:lnTo>
                    <a:pt x="5606" y="1083"/>
                  </a:lnTo>
                  <a:cubicBezTo>
                    <a:pt x="5644" y="1058"/>
                    <a:pt x="5690" y="1041"/>
                    <a:pt x="5738" y="1032"/>
                  </a:cubicBezTo>
                  <a:lnTo>
                    <a:pt x="11684" y="5"/>
                  </a:lnTo>
                  <a:cubicBezTo>
                    <a:pt x="11745" y="-5"/>
                    <a:pt x="11809" y="-1"/>
                    <a:pt x="11867" y="17"/>
                  </a:cubicBezTo>
                  <a:lnTo>
                    <a:pt x="17673" y="1801"/>
                  </a:lnTo>
                  <a:cubicBezTo>
                    <a:pt x="17722" y="1816"/>
                    <a:pt x="17765" y="1840"/>
                    <a:pt x="17799" y="1872"/>
                  </a:cubicBezTo>
                  <a:lnTo>
                    <a:pt x="21137" y="5007"/>
                  </a:lnTo>
                  <a:cubicBezTo>
                    <a:pt x="21179" y="5046"/>
                    <a:pt x="21204" y="5095"/>
                    <a:pt x="21208" y="5146"/>
                  </a:cubicBezTo>
                  <a:lnTo>
                    <a:pt x="21591" y="9768"/>
                  </a:lnTo>
                  <a:cubicBezTo>
                    <a:pt x="21594" y="9810"/>
                    <a:pt x="21583" y="9852"/>
                    <a:pt x="21560" y="9889"/>
                  </a:cubicBezTo>
                  <a:lnTo>
                    <a:pt x="19161" y="13754"/>
                  </a:lnTo>
                  <a:lnTo>
                    <a:pt x="17443" y="16747"/>
                  </a:lnTo>
                  <a:lnTo>
                    <a:pt x="16754" y="19906"/>
                  </a:lnTo>
                  <a:cubicBezTo>
                    <a:pt x="16738" y="19976"/>
                    <a:pt x="16684" y="20038"/>
                    <a:pt x="16605" y="20075"/>
                  </a:cubicBezTo>
                  <a:lnTo>
                    <a:pt x="13371" y="21561"/>
                  </a:lnTo>
                  <a:cubicBezTo>
                    <a:pt x="13323" y="21583"/>
                    <a:pt x="13268" y="21595"/>
                    <a:pt x="13212" y="21595"/>
                  </a:cubicBezTo>
                  <a:close/>
                </a:path>
              </a:pathLst>
            </a:custGeom>
            <a:solidFill>
              <a:srgbClr val="7D8287">
                <a:lumMod val="7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46" name="Shape 17"/>
            <p:cNvSpPr/>
            <p:nvPr/>
          </p:nvSpPr>
          <p:spPr>
            <a:xfrm>
              <a:off x="5291049" y="1510191"/>
              <a:ext cx="789898" cy="1276730"/>
            </a:xfrm>
            <a:custGeom>
              <a:avLst/>
              <a:gdLst/>
              <a:ahLst/>
              <a:cxnLst>
                <a:cxn ang="0">
                  <a:pos x="wd2" y="hd2"/>
                </a:cxn>
                <a:cxn ang="5400000">
                  <a:pos x="wd2" y="hd2"/>
                </a:cxn>
                <a:cxn ang="10800000">
                  <a:pos x="wd2" y="hd2"/>
                </a:cxn>
                <a:cxn ang="16200000">
                  <a:pos x="wd2" y="hd2"/>
                </a:cxn>
              </a:cxnLst>
              <a:rect l="0" t="0" r="r" b="b"/>
              <a:pathLst>
                <a:path w="21259" h="21494" extrusionOk="0">
                  <a:moveTo>
                    <a:pt x="20056" y="21494"/>
                  </a:moveTo>
                  <a:cubicBezTo>
                    <a:pt x="19644" y="21494"/>
                    <a:pt x="19243" y="21362"/>
                    <a:pt x="19018" y="21124"/>
                  </a:cubicBezTo>
                  <a:lnTo>
                    <a:pt x="167" y="1135"/>
                  </a:lnTo>
                  <a:cubicBezTo>
                    <a:pt x="-171" y="777"/>
                    <a:pt x="19" y="316"/>
                    <a:pt x="592" y="104"/>
                  </a:cubicBezTo>
                  <a:cubicBezTo>
                    <a:pt x="1163" y="-106"/>
                    <a:pt x="1901" y="12"/>
                    <a:pt x="2240" y="370"/>
                  </a:cubicBezTo>
                  <a:lnTo>
                    <a:pt x="21091" y="20359"/>
                  </a:lnTo>
                  <a:cubicBezTo>
                    <a:pt x="21429" y="20717"/>
                    <a:pt x="21239" y="21178"/>
                    <a:pt x="20666" y="21390"/>
                  </a:cubicBezTo>
                  <a:cubicBezTo>
                    <a:pt x="20474" y="21460"/>
                    <a:pt x="20264" y="21494"/>
                    <a:pt x="20056" y="21494"/>
                  </a:cubicBezTo>
                  <a:close/>
                </a:path>
              </a:pathLst>
            </a:custGeom>
            <a:solidFill>
              <a:srgbClr val="E8A87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47" name="Shape 18"/>
            <p:cNvSpPr/>
            <p:nvPr/>
          </p:nvSpPr>
          <p:spPr>
            <a:xfrm>
              <a:off x="4755358" y="1958422"/>
              <a:ext cx="422302" cy="760076"/>
            </a:xfrm>
            <a:custGeom>
              <a:avLst/>
              <a:gdLst/>
              <a:ahLst/>
              <a:cxnLst>
                <a:cxn ang="0">
                  <a:pos x="wd2" y="hd2"/>
                </a:cxn>
                <a:cxn ang="5400000">
                  <a:pos x="wd2" y="hd2"/>
                </a:cxn>
                <a:cxn ang="10800000">
                  <a:pos x="wd2" y="hd2"/>
                </a:cxn>
                <a:cxn ang="16200000">
                  <a:pos x="wd2" y="hd2"/>
                </a:cxn>
              </a:cxnLst>
              <a:rect l="0" t="0" r="r" b="b"/>
              <a:pathLst>
                <a:path w="20974" h="21424" extrusionOk="0">
                  <a:moveTo>
                    <a:pt x="18754" y="21424"/>
                  </a:moveTo>
                  <a:cubicBezTo>
                    <a:pt x="17937" y="21424"/>
                    <a:pt x="17151" y="21167"/>
                    <a:pt x="16763" y="20724"/>
                  </a:cubicBezTo>
                  <a:lnTo>
                    <a:pt x="232" y="1821"/>
                  </a:lnTo>
                  <a:cubicBezTo>
                    <a:pt x="-313" y="1197"/>
                    <a:pt x="135" y="441"/>
                    <a:pt x="1234" y="131"/>
                  </a:cubicBezTo>
                  <a:cubicBezTo>
                    <a:pt x="2336" y="-176"/>
                    <a:pt x="3666" y="76"/>
                    <a:pt x="4211" y="700"/>
                  </a:cubicBezTo>
                  <a:lnTo>
                    <a:pt x="20742" y="19603"/>
                  </a:lnTo>
                  <a:cubicBezTo>
                    <a:pt x="21287" y="20227"/>
                    <a:pt x="20839" y="20983"/>
                    <a:pt x="19740" y="21292"/>
                  </a:cubicBezTo>
                  <a:cubicBezTo>
                    <a:pt x="19422" y="21381"/>
                    <a:pt x="19087" y="21424"/>
                    <a:pt x="18754" y="21424"/>
                  </a:cubicBezTo>
                  <a:close/>
                </a:path>
              </a:pathLst>
            </a:custGeom>
            <a:solidFill>
              <a:srgbClr val="7D8287">
                <a:lumMod val="60000"/>
                <a:lumOff val="4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48" name="Shape 19"/>
            <p:cNvSpPr/>
            <p:nvPr/>
          </p:nvSpPr>
          <p:spPr>
            <a:xfrm>
              <a:off x="4465647" y="2597972"/>
              <a:ext cx="1609574" cy="228530"/>
            </a:xfrm>
            <a:custGeom>
              <a:avLst/>
              <a:gdLst/>
              <a:ahLst/>
              <a:cxnLst>
                <a:cxn ang="0">
                  <a:pos x="wd2" y="hd2"/>
                </a:cxn>
                <a:cxn ang="5400000">
                  <a:pos x="wd2" y="hd2"/>
                </a:cxn>
                <a:cxn ang="10800000">
                  <a:pos x="wd2" y="hd2"/>
                </a:cxn>
                <a:cxn ang="16200000">
                  <a:pos x="wd2" y="hd2"/>
                </a:cxn>
              </a:cxnLst>
              <a:rect l="0" t="0" r="r" b="b"/>
              <a:pathLst>
                <a:path w="21548" h="21600" extrusionOk="0">
                  <a:moveTo>
                    <a:pt x="20950" y="21600"/>
                  </a:moveTo>
                  <a:cubicBezTo>
                    <a:pt x="20919" y="21600"/>
                    <a:pt x="20888" y="21583"/>
                    <a:pt x="20856" y="21549"/>
                  </a:cubicBezTo>
                  <a:lnTo>
                    <a:pt x="10653" y="10323"/>
                  </a:lnTo>
                  <a:lnTo>
                    <a:pt x="583" y="8450"/>
                  </a:lnTo>
                  <a:cubicBezTo>
                    <a:pt x="252" y="8389"/>
                    <a:pt x="-9" y="6448"/>
                    <a:pt x="0" y="4114"/>
                  </a:cubicBezTo>
                  <a:cubicBezTo>
                    <a:pt x="8" y="1820"/>
                    <a:pt x="275" y="0"/>
                    <a:pt x="598" y="0"/>
                  </a:cubicBezTo>
                  <a:cubicBezTo>
                    <a:pt x="603" y="0"/>
                    <a:pt x="609" y="0"/>
                    <a:pt x="614" y="1"/>
                  </a:cubicBezTo>
                  <a:lnTo>
                    <a:pt x="10722" y="1880"/>
                  </a:lnTo>
                  <a:cubicBezTo>
                    <a:pt x="10748" y="1886"/>
                    <a:pt x="10774" y="1901"/>
                    <a:pt x="10799" y="1930"/>
                  </a:cubicBezTo>
                  <a:lnTo>
                    <a:pt x="21041" y="13199"/>
                  </a:lnTo>
                  <a:cubicBezTo>
                    <a:pt x="21368" y="13558"/>
                    <a:pt x="21591" y="15719"/>
                    <a:pt x="21540" y="18025"/>
                  </a:cubicBezTo>
                  <a:cubicBezTo>
                    <a:pt x="21494" y="20110"/>
                    <a:pt x="21240" y="21600"/>
                    <a:pt x="20950" y="21600"/>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49" name="Shape 20"/>
            <p:cNvSpPr/>
            <p:nvPr/>
          </p:nvSpPr>
          <p:spPr>
            <a:xfrm>
              <a:off x="4760824" y="2630770"/>
              <a:ext cx="1420824" cy="1281742"/>
            </a:xfrm>
            <a:custGeom>
              <a:avLst/>
              <a:gdLst/>
              <a:ahLst/>
              <a:cxnLst>
                <a:cxn ang="0">
                  <a:pos x="wd2" y="hd2"/>
                </a:cxn>
                <a:cxn ang="5400000">
                  <a:pos x="wd2" y="hd2"/>
                </a:cxn>
                <a:cxn ang="10800000">
                  <a:pos x="wd2" y="hd2"/>
                </a:cxn>
                <a:cxn ang="16200000">
                  <a:pos x="wd2" y="hd2"/>
                </a:cxn>
              </a:cxnLst>
              <a:rect l="0" t="0" r="r" b="b"/>
              <a:pathLst>
                <a:path w="21511" h="21496" extrusionOk="0">
                  <a:moveTo>
                    <a:pt x="20834" y="21496"/>
                  </a:moveTo>
                  <a:cubicBezTo>
                    <a:pt x="20785" y="21496"/>
                    <a:pt x="20736" y="21490"/>
                    <a:pt x="20686" y="21478"/>
                  </a:cubicBezTo>
                  <a:lnTo>
                    <a:pt x="529" y="16479"/>
                  </a:lnTo>
                  <a:cubicBezTo>
                    <a:pt x="331" y="16430"/>
                    <a:pt x="164" y="16285"/>
                    <a:pt x="73" y="16084"/>
                  </a:cubicBezTo>
                  <a:cubicBezTo>
                    <a:pt x="-19" y="15883"/>
                    <a:pt x="-24" y="15648"/>
                    <a:pt x="58" y="15443"/>
                  </a:cubicBezTo>
                  <a:lnTo>
                    <a:pt x="6075" y="445"/>
                  </a:lnTo>
                  <a:cubicBezTo>
                    <a:pt x="6227" y="67"/>
                    <a:pt x="6626" y="-104"/>
                    <a:pt x="6969" y="65"/>
                  </a:cubicBezTo>
                  <a:cubicBezTo>
                    <a:pt x="7310" y="233"/>
                    <a:pt x="7464" y="676"/>
                    <a:pt x="7313" y="1055"/>
                  </a:cubicBezTo>
                  <a:lnTo>
                    <a:pt x="1631" y="15216"/>
                  </a:lnTo>
                  <a:lnTo>
                    <a:pt x="20982" y="20014"/>
                  </a:lnTo>
                  <a:cubicBezTo>
                    <a:pt x="21346" y="20105"/>
                    <a:pt x="21576" y="20506"/>
                    <a:pt x="21494" y="20910"/>
                  </a:cubicBezTo>
                  <a:cubicBezTo>
                    <a:pt x="21424" y="21259"/>
                    <a:pt x="21145" y="21496"/>
                    <a:pt x="20834" y="21496"/>
                  </a:cubicBezTo>
                  <a:close/>
                </a:path>
              </a:pathLst>
            </a:custGeom>
            <a:solidFill>
              <a:srgbClr val="6491C8"/>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50" name="Shape 21"/>
            <p:cNvSpPr/>
            <p:nvPr/>
          </p:nvSpPr>
          <p:spPr>
            <a:xfrm>
              <a:off x="6001660" y="2778358"/>
              <a:ext cx="119220" cy="1013433"/>
            </a:xfrm>
            <a:custGeom>
              <a:avLst/>
              <a:gdLst/>
              <a:ahLst/>
              <a:cxnLst>
                <a:cxn ang="0">
                  <a:pos x="wd2" y="hd2"/>
                </a:cxn>
                <a:cxn ang="5400000">
                  <a:pos x="wd2" y="hd2"/>
                </a:cxn>
                <a:cxn ang="10800000">
                  <a:pos x="wd2" y="hd2"/>
                </a:cxn>
                <a:cxn ang="16200000">
                  <a:pos x="wd2" y="hd2"/>
                </a:cxn>
              </a:cxnLst>
              <a:rect l="0" t="0" r="r" b="b"/>
              <a:pathLst>
                <a:path w="21317" h="21589" extrusionOk="0">
                  <a:moveTo>
                    <a:pt x="7999" y="21589"/>
                  </a:moveTo>
                  <a:cubicBezTo>
                    <a:pt x="7911" y="21589"/>
                    <a:pt x="7822" y="21589"/>
                    <a:pt x="7734" y="21588"/>
                  </a:cubicBezTo>
                  <a:cubicBezTo>
                    <a:pt x="3325" y="21572"/>
                    <a:pt x="-141" y="21131"/>
                    <a:pt x="5" y="20606"/>
                  </a:cubicBezTo>
                  <a:lnTo>
                    <a:pt x="5334" y="922"/>
                  </a:lnTo>
                  <a:cubicBezTo>
                    <a:pt x="5480" y="396"/>
                    <a:pt x="9337" y="-11"/>
                    <a:pt x="13584" y="0"/>
                  </a:cubicBezTo>
                  <a:cubicBezTo>
                    <a:pt x="17993" y="17"/>
                    <a:pt x="21459" y="457"/>
                    <a:pt x="21313" y="983"/>
                  </a:cubicBezTo>
                  <a:lnTo>
                    <a:pt x="15984" y="20668"/>
                  </a:lnTo>
                  <a:cubicBezTo>
                    <a:pt x="15843" y="21183"/>
                    <a:pt x="12293" y="21589"/>
                    <a:pt x="7999" y="21589"/>
                  </a:cubicBezTo>
                  <a:close/>
                </a:path>
              </a:pathLst>
            </a:custGeom>
            <a:solidFill>
              <a:srgbClr val="FA4655"/>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51" name="Shape 22"/>
            <p:cNvSpPr/>
            <p:nvPr/>
          </p:nvSpPr>
          <p:spPr>
            <a:xfrm>
              <a:off x="6045390" y="2013085"/>
              <a:ext cx="804798" cy="1947420"/>
            </a:xfrm>
            <a:custGeom>
              <a:avLst/>
              <a:gdLst/>
              <a:ahLst/>
              <a:cxnLst>
                <a:cxn ang="0">
                  <a:pos x="wd2" y="hd2"/>
                </a:cxn>
                <a:cxn ang="5400000">
                  <a:pos x="wd2" y="hd2"/>
                </a:cxn>
                <a:cxn ang="10800000">
                  <a:pos x="wd2" y="hd2"/>
                </a:cxn>
                <a:cxn ang="16200000">
                  <a:pos x="wd2" y="hd2"/>
                </a:cxn>
              </a:cxnLst>
              <a:rect l="0" t="0" r="r" b="b"/>
              <a:pathLst>
                <a:path w="21370" h="21529" extrusionOk="0">
                  <a:moveTo>
                    <a:pt x="1187" y="21529"/>
                  </a:moveTo>
                  <a:cubicBezTo>
                    <a:pt x="956" y="21529"/>
                    <a:pt x="724" y="21501"/>
                    <a:pt x="520" y="21444"/>
                  </a:cubicBezTo>
                  <a:cubicBezTo>
                    <a:pt x="-22" y="21290"/>
                    <a:pt x="-163" y="20983"/>
                    <a:pt x="205" y="20757"/>
                  </a:cubicBezTo>
                  <a:lnTo>
                    <a:pt x="18803" y="9358"/>
                  </a:lnTo>
                  <a:lnTo>
                    <a:pt x="8048" y="722"/>
                  </a:lnTo>
                  <a:cubicBezTo>
                    <a:pt x="7746" y="479"/>
                    <a:pt x="7974" y="181"/>
                    <a:pt x="8556" y="55"/>
                  </a:cubicBezTo>
                  <a:cubicBezTo>
                    <a:pt x="9137" y="-71"/>
                    <a:pt x="9853" y="24"/>
                    <a:pt x="10156" y="267"/>
                  </a:cubicBezTo>
                  <a:lnTo>
                    <a:pt x="21237" y="9164"/>
                  </a:lnTo>
                  <a:cubicBezTo>
                    <a:pt x="21437" y="9325"/>
                    <a:pt x="21410" y="9519"/>
                    <a:pt x="21165" y="9669"/>
                  </a:cubicBezTo>
                  <a:lnTo>
                    <a:pt x="2170" y="21312"/>
                  </a:lnTo>
                  <a:cubicBezTo>
                    <a:pt x="1939" y="21453"/>
                    <a:pt x="1566" y="21529"/>
                    <a:pt x="1187" y="21529"/>
                  </a:cubicBezTo>
                  <a:close/>
                </a:path>
              </a:pathLst>
            </a:custGeom>
            <a:solidFill>
              <a:srgbClr val="3CBEB4"/>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52" name="Shape 23"/>
            <p:cNvSpPr/>
            <p:nvPr/>
          </p:nvSpPr>
          <p:spPr>
            <a:xfrm>
              <a:off x="6105519" y="1324339"/>
              <a:ext cx="943905" cy="725331"/>
            </a:xfrm>
            <a:custGeom>
              <a:avLst/>
              <a:gdLst/>
              <a:ahLst/>
              <a:cxnLst>
                <a:cxn ang="0">
                  <a:pos x="wd2" y="hd2"/>
                </a:cxn>
                <a:cxn ang="5400000">
                  <a:pos x="wd2" y="hd2"/>
                </a:cxn>
                <a:cxn ang="10800000">
                  <a:pos x="wd2" y="hd2"/>
                </a:cxn>
                <a:cxn ang="16200000">
                  <a:pos x="wd2" y="hd2"/>
                </a:cxn>
              </a:cxnLst>
              <a:rect l="0" t="0" r="r" b="b"/>
              <a:pathLst>
                <a:path w="21319" h="21418" extrusionOk="0">
                  <a:moveTo>
                    <a:pt x="7293" y="21418"/>
                  </a:moveTo>
                  <a:cubicBezTo>
                    <a:pt x="7192" y="21418"/>
                    <a:pt x="7091" y="21398"/>
                    <a:pt x="6993" y="21358"/>
                  </a:cubicBezTo>
                  <a:cubicBezTo>
                    <a:pt x="6713" y="21245"/>
                    <a:pt x="6485" y="20978"/>
                    <a:pt x="6368" y="20627"/>
                  </a:cubicBezTo>
                  <a:lnTo>
                    <a:pt x="85" y="1850"/>
                  </a:lnTo>
                  <a:cubicBezTo>
                    <a:pt x="-139" y="1182"/>
                    <a:pt x="94" y="404"/>
                    <a:pt x="605" y="112"/>
                  </a:cubicBezTo>
                  <a:cubicBezTo>
                    <a:pt x="1119" y="-182"/>
                    <a:pt x="1711" y="124"/>
                    <a:pt x="1935" y="792"/>
                  </a:cubicBezTo>
                  <a:lnTo>
                    <a:pt x="7751" y="18172"/>
                  </a:lnTo>
                  <a:lnTo>
                    <a:pt x="19777" y="8414"/>
                  </a:lnTo>
                  <a:cubicBezTo>
                    <a:pt x="20249" y="8031"/>
                    <a:pt x="20873" y="8219"/>
                    <a:pt x="21167" y="8840"/>
                  </a:cubicBezTo>
                  <a:cubicBezTo>
                    <a:pt x="21461" y="9459"/>
                    <a:pt x="21316" y="10273"/>
                    <a:pt x="20842" y="10658"/>
                  </a:cubicBezTo>
                  <a:lnTo>
                    <a:pt x="7825" y="21219"/>
                  </a:lnTo>
                  <a:cubicBezTo>
                    <a:pt x="7664" y="21351"/>
                    <a:pt x="7479" y="21418"/>
                    <a:pt x="7293" y="21418"/>
                  </a:cubicBezTo>
                  <a:close/>
                </a:path>
              </a:pathLst>
            </a:custGeom>
            <a:solidFill>
              <a:srgbClr val="3CBEB4"/>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53" name="Shape 24"/>
            <p:cNvSpPr/>
            <p:nvPr/>
          </p:nvSpPr>
          <p:spPr>
            <a:xfrm>
              <a:off x="5148927" y="1603117"/>
              <a:ext cx="1381060" cy="1212159"/>
            </a:xfrm>
            <a:custGeom>
              <a:avLst/>
              <a:gdLst/>
              <a:ahLst/>
              <a:cxnLst>
                <a:cxn ang="0">
                  <a:pos x="wd2" y="hd2"/>
                </a:cxn>
                <a:cxn ang="5400000">
                  <a:pos x="wd2" y="hd2"/>
                </a:cxn>
                <a:cxn ang="10800000">
                  <a:pos x="wd2" y="hd2"/>
                </a:cxn>
                <a:cxn ang="16200000">
                  <a:pos x="wd2" y="hd2"/>
                </a:cxn>
              </a:cxnLst>
              <a:rect l="0" t="0" r="r" b="b"/>
              <a:pathLst>
                <a:path w="21459" h="21566" extrusionOk="0">
                  <a:moveTo>
                    <a:pt x="696" y="21566"/>
                  </a:moveTo>
                  <a:cubicBezTo>
                    <a:pt x="662" y="21566"/>
                    <a:pt x="627" y="21563"/>
                    <a:pt x="591" y="21557"/>
                  </a:cubicBezTo>
                  <a:cubicBezTo>
                    <a:pt x="212" y="21492"/>
                    <a:pt x="-49" y="21087"/>
                    <a:pt x="8" y="20652"/>
                  </a:cubicBezTo>
                  <a:lnTo>
                    <a:pt x="2633" y="677"/>
                  </a:lnTo>
                  <a:cubicBezTo>
                    <a:pt x="2664" y="438"/>
                    <a:pt x="2789" y="228"/>
                    <a:pt x="2971" y="107"/>
                  </a:cubicBezTo>
                  <a:cubicBezTo>
                    <a:pt x="3154" y="-14"/>
                    <a:pt x="3374" y="-34"/>
                    <a:pt x="3572" y="54"/>
                  </a:cubicBezTo>
                  <a:lnTo>
                    <a:pt x="21016" y="7832"/>
                  </a:lnTo>
                  <a:cubicBezTo>
                    <a:pt x="21374" y="7991"/>
                    <a:pt x="21551" y="8453"/>
                    <a:pt x="21412" y="8862"/>
                  </a:cubicBezTo>
                  <a:cubicBezTo>
                    <a:pt x="21273" y="9272"/>
                    <a:pt x="20869" y="9473"/>
                    <a:pt x="20513" y="9315"/>
                  </a:cubicBezTo>
                  <a:lnTo>
                    <a:pt x="3877" y="1898"/>
                  </a:lnTo>
                  <a:lnTo>
                    <a:pt x="1382" y="20889"/>
                  </a:lnTo>
                  <a:cubicBezTo>
                    <a:pt x="1330" y="21283"/>
                    <a:pt x="1034" y="21566"/>
                    <a:pt x="696" y="21566"/>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54" name="Shape 25"/>
            <p:cNvSpPr/>
            <p:nvPr/>
          </p:nvSpPr>
          <p:spPr>
            <a:xfrm>
              <a:off x="5777544" y="4636879"/>
              <a:ext cx="705438" cy="655734"/>
            </a:xfrm>
            <a:custGeom>
              <a:avLst/>
              <a:gdLst/>
              <a:ahLst/>
              <a:cxnLst>
                <a:cxn ang="0">
                  <a:pos x="wd2" y="hd2"/>
                </a:cxn>
                <a:cxn ang="5400000">
                  <a:pos x="wd2" y="hd2"/>
                </a:cxn>
                <a:cxn ang="10800000">
                  <a:pos x="wd2" y="hd2"/>
                </a:cxn>
                <a:cxn ang="16200000">
                  <a:pos x="wd2" y="hd2"/>
                </a:cxn>
              </a:cxnLst>
              <a:rect l="0" t="0" r="r" b="b"/>
              <a:pathLst>
                <a:path w="21389" h="21440" extrusionOk="0">
                  <a:moveTo>
                    <a:pt x="20034" y="21440"/>
                  </a:moveTo>
                  <a:cubicBezTo>
                    <a:pt x="19701" y="21440"/>
                    <a:pt x="19373" y="21308"/>
                    <a:pt x="19116" y="21055"/>
                  </a:cubicBezTo>
                  <a:lnTo>
                    <a:pt x="438" y="2537"/>
                  </a:lnTo>
                  <a:cubicBezTo>
                    <a:pt x="-113" y="1991"/>
                    <a:pt x="-149" y="1066"/>
                    <a:pt x="358" y="471"/>
                  </a:cubicBezTo>
                  <a:cubicBezTo>
                    <a:pt x="866" y="-123"/>
                    <a:pt x="1723" y="-160"/>
                    <a:pt x="2274" y="384"/>
                  </a:cubicBezTo>
                  <a:lnTo>
                    <a:pt x="18216" y="16190"/>
                  </a:lnTo>
                  <a:lnTo>
                    <a:pt x="16580" y="2459"/>
                  </a:lnTo>
                  <a:cubicBezTo>
                    <a:pt x="16484" y="1658"/>
                    <a:pt x="17009" y="926"/>
                    <a:pt x="17751" y="823"/>
                  </a:cubicBezTo>
                  <a:cubicBezTo>
                    <a:pt x="18502" y="712"/>
                    <a:pt x="19173" y="1286"/>
                    <a:pt x="19268" y="2086"/>
                  </a:cubicBezTo>
                  <a:lnTo>
                    <a:pt x="21378" y="19792"/>
                  </a:lnTo>
                  <a:cubicBezTo>
                    <a:pt x="21451" y="20401"/>
                    <a:pt x="21162" y="20995"/>
                    <a:pt x="20657" y="21276"/>
                  </a:cubicBezTo>
                  <a:cubicBezTo>
                    <a:pt x="20460" y="21387"/>
                    <a:pt x="20246" y="21440"/>
                    <a:pt x="20034" y="21440"/>
                  </a:cubicBezTo>
                  <a:close/>
                </a:path>
              </a:pathLst>
            </a:custGeom>
            <a:solidFill>
              <a:srgbClr val="6491C8"/>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55" name="Shape 26"/>
            <p:cNvSpPr/>
            <p:nvPr/>
          </p:nvSpPr>
          <p:spPr>
            <a:xfrm>
              <a:off x="5176258" y="3806010"/>
              <a:ext cx="1773533" cy="864417"/>
            </a:xfrm>
            <a:custGeom>
              <a:avLst/>
              <a:gdLst/>
              <a:ahLst/>
              <a:cxnLst>
                <a:cxn ang="0">
                  <a:pos x="wd2" y="hd2"/>
                </a:cxn>
                <a:cxn ang="5400000">
                  <a:pos x="wd2" y="hd2"/>
                </a:cxn>
                <a:cxn ang="10800000">
                  <a:pos x="wd2" y="hd2"/>
                </a:cxn>
                <a:cxn ang="16200000">
                  <a:pos x="wd2" y="hd2"/>
                </a:cxn>
              </a:cxnLst>
              <a:rect l="0" t="0" r="r" b="b"/>
              <a:pathLst>
                <a:path w="21462" h="21508" extrusionOk="0">
                  <a:moveTo>
                    <a:pt x="541" y="21508"/>
                  </a:moveTo>
                  <a:cubicBezTo>
                    <a:pt x="393" y="21508"/>
                    <a:pt x="247" y="21385"/>
                    <a:pt x="140" y="21143"/>
                  </a:cubicBezTo>
                  <a:cubicBezTo>
                    <a:pt x="-61" y="20688"/>
                    <a:pt x="-44" y="19984"/>
                    <a:pt x="177" y="19571"/>
                  </a:cubicBezTo>
                  <a:lnTo>
                    <a:pt x="10518" y="288"/>
                  </a:lnTo>
                  <a:cubicBezTo>
                    <a:pt x="10688" y="-29"/>
                    <a:pt x="10937" y="-92"/>
                    <a:pt x="11140" y="135"/>
                  </a:cubicBezTo>
                  <a:lnTo>
                    <a:pt x="21180" y="11383"/>
                  </a:lnTo>
                  <a:cubicBezTo>
                    <a:pt x="21442" y="11677"/>
                    <a:pt x="21539" y="12353"/>
                    <a:pt x="21396" y="12893"/>
                  </a:cubicBezTo>
                  <a:cubicBezTo>
                    <a:pt x="21253" y="13432"/>
                    <a:pt x="20923" y="13629"/>
                    <a:pt x="20662" y="13337"/>
                  </a:cubicBezTo>
                  <a:lnTo>
                    <a:pt x="10960" y="2468"/>
                  </a:lnTo>
                  <a:lnTo>
                    <a:pt x="904" y="21220"/>
                  </a:lnTo>
                  <a:cubicBezTo>
                    <a:pt x="801" y="21412"/>
                    <a:pt x="670" y="21508"/>
                    <a:pt x="541" y="21508"/>
                  </a:cubicBezTo>
                  <a:close/>
                </a:path>
              </a:pathLst>
            </a:custGeom>
            <a:solidFill>
              <a:srgbClr val="FA4655"/>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56" name="Shape 27"/>
            <p:cNvSpPr/>
            <p:nvPr/>
          </p:nvSpPr>
          <p:spPr>
            <a:xfrm>
              <a:off x="5673686" y="3822409"/>
              <a:ext cx="506734" cy="854486"/>
            </a:xfrm>
            <a:custGeom>
              <a:avLst/>
              <a:gdLst/>
              <a:ahLst/>
              <a:cxnLst>
                <a:cxn ang="0">
                  <a:pos x="wd2" y="hd2"/>
                </a:cxn>
                <a:cxn ang="5400000">
                  <a:pos x="wd2" y="hd2"/>
                </a:cxn>
                <a:cxn ang="10800000">
                  <a:pos x="wd2" y="hd2"/>
                </a:cxn>
                <a:cxn ang="16200000">
                  <a:pos x="wd2" y="hd2"/>
                </a:cxn>
              </a:cxnLst>
              <a:rect l="0" t="0" r="r" b="b"/>
              <a:pathLst>
                <a:path w="21070" h="21440" extrusionOk="0">
                  <a:moveTo>
                    <a:pt x="1858" y="21440"/>
                  </a:moveTo>
                  <a:cubicBezTo>
                    <a:pt x="1557" y="21440"/>
                    <a:pt x="1252" y="21396"/>
                    <a:pt x="968" y="21303"/>
                  </a:cubicBezTo>
                  <a:cubicBezTo>
                    <a:pt x="68" y="21006"/>
                    <a:pt x="-265" y="20325"/>
                    <a:pt x="228" y="19781"/>
                  </a:cubicBezTo>
                  <a:lnTo>
                    <a:pt x="17579" y="586"/>
                  </a:lnTo>
                  <a:cubicBezTo>
                    <a:pt x="18069" y="42"/>
                    <a:pt x="19199" y="-160"/>
                    <a:pt x="20102" y="139"/>
                  </a:cubicBezTo>
                  <a:cubicBezTo>
                    <a:pt x="21002" y="435"/>
                    <a:pt x="21335" y="1117"/>
                    <a:pt x="20842" y="1661"/>
                  </a:cubicBezTo>
                  <a:lnTo>
                    <a:pt x="3491" y="20856"/>
                  </a:lnTo>
                  <a:cubicBezTo>
                    <a:pt x="3154" y="21229"/>
                    <a:pt x="2516" y="21440"/>
                    <a:pt x="1858" y="21440"/>
                  </a:cubicBezTo>
                  <a:close/>
                </a:path>
              </a:pathLst>
            </a:custGeom>
            <a:solidFill>
              <a:srgbClr val="E8A87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57" name="Shape 28"/>
            <p:cNvSpPr/>
            <p:nvPr/>
          </p:nvSpPr>
          <p:spPr>
            <a:xfrm>
              <a:off x="5400374" y="2182538"/>
              <a:ext cx="2190818" cy="3094946"/>
            </a:xfrm>
            <a:custGeom>
              <a:avLst/>
              <a:gdLst/>
              <a:ahLst/>
              <a:cxnLst>
                <a:cxn ang="0">
                  <a:pos x="wd2" y="hd2"/>
                </a:cxn>
                <a:cxn ang="5400000">
                  <a:pos x="wd2" y="hd2"/>
                </a:cxn>
                <a:cxn ang="10800000">
                  <a:pos x="wd2" y="hd2"/>
                </a:cxn>
                <a:cxn ang="16200000">
                  <a:pos x="wd2" y="hd2"/>
                </a:cxn>
              </a:cxnLst>
              <a:rect l="0" t="0" r="r" b="b"/>
              <a:pathLst>
                <a:path w="21529" h="21567" extrusionOk="0">
                  <a:moveTo>
                    <a:pt x="440" y="21567"/>
                  </a:moveTo>
                  <a:cubicBezTo>
                    <a:pt x="288" y="21567"/>
                    <a:pt x="140" y="21511"/>
                    <a:pt x="59" y="21411"/>
                  </a:cubicBezTo>
                  <a:cubicBezTo>
                    <a:pt x="-62" y="21262"/>
                    <a:pt x="10" y="21071"/>
                    <a:pt x="221" y="20985"/>
                  </a:cubicBezTo>
                  <a:lnTo>
                    <a:pt x="9333" y="17269"/>
                  </a:lnTo>
                  <a:lnTo>
                    <a:pt x="6808" y="11833"/>
                  </a:lnTo>
                  <a:cubicBezTo>
                    <a:pt x="6741" y="11689"/>
                    <a:pt x="6831" y="11531"/>
                    <a:pt x="7020" y="11460"/>
                  </a:cubicBezTo>
                  <a:lnTo>
                    <a:pt x="20040" y="6584"/>
                  </a:lnTo>
                  <a:lnTo>
                    <a:pt x="13508" y="4755"/>
                  </a:lnTo>
                  <a:cubicBezTo>
                    <a:pt x="13368" y="4716"/>
                    <a:pt x="13266" y="4629"/>
                    <a:pt x="13238" y="4524"/>
                  </a:cubicBezTo>
                  <a:cubicBezTo>
                    <a:pt x="13210" y="4419"/>
                    <a:pt x="13259" y="4311"/>
                    <a:pt x="13369" y="4238"/>
                  </a:cubicBezTo>
                  <a:lnTo>
                    <a:pt x="17947" y="1195"/>
                  </a:lnTo>
                  <a:lnTo>
                    <a:pt x="6898" y="4271"/>
                  </a:lnTo>
                  <a:cubicBezTo>
                    <a:pt x="6672" y="4333"/>
                    <a:pt x="6417" y="4255"/>
                    <a:pt x="6328" y="4095"/>
                  </a:cubicBezTo>
                  <a:cubicBezTo>
                    <a:pt x="6240" y="3935"/>
                    <a:pt x="6351" y="3754"/>
                    <a:pt x="6577" y="3691"/>
                  </a:cubicBezTo>
                  <a:lnTo>
                    <a:pt x="19758" y="21"/>
                  </a:lnTo>
                  <a:cubicBezTo>
                    <a:pt x="19953" y="-33"/>
                    <a:pt x="20177" y="18"/>
                    <a:pt x="20289" y="145"/>
                  </a:cubicBezTo>
                  <a:cubicBezTo>
                    <a:pt x="20402" y="271"/>
                    <a:pt x="20372" y="436"/>
                    <a:pt x="20219" y="539"/>
                  </a:cubicBezTo>
                  <a:lnTo>
                    <a:pt x="14476" y="4356"/>
                  </a:lnTo>
                  <a:lnTo>
                    <a:pt x="21251" y="6253"/>
                  </a:lnTo>
                  <a:cubicBezTo>
                    <a:pt x="21411" y="6297"/>
                    <a:pt x="21519" y="6404"/>
                    <a:pt x="21529" y="6525"/>
                  </a:cubicBezTo>
                  <a:cubicBezTo>
                    <a:pt x="21538" y="6647"/>
                    <a:pt x="21447" y="6761"/>
                    <a:pt x="21295" y="6818"/>
                  </a:cubicBezTo>
                  <a:lnTo>
                    <a:pt x="7759" y="11888"/>
                  </a:lnTo>
                  <a:lnTo>
                    <a:pt x="10279" y="17315"/>
                  </a:lnTo>
                  <a:cubicBezTo>
                    <a:pt x="10344" y="17456"/>
                    <a:pt x="10261" y="17609"/>
                    <a:pt x="10081" y="17683"/>
                  </a:cubicBezTo>
                  <a:lnTo>
                    <a:pt x="659" y="21525"/>
                  </a:lnTo>
                  <a:cubicBezTo>
                    <a:pt x="590" y="21554"/>
                    <a:pt x="514" y="21567"/>
                    <a:pt x="440" y="21567"/>
                  </a:cubicBezTo>
                  <a:close/>
                </a:path>
              </a:pathLst>
            </a:custGeom>
            <a:solidFill>
              <a:srgbClr val="FFAF28"/>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58" name="Shape 29"/>
            <p:cNvSpPr/>
            <p:nvPr/>
          </p:nvSpPr>
          <p:spPr>
            <a:xfrm>
              <a:off x="5099731" y="1318873"/>
              <a:ext cx="476912" cy="47691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59" name="Shape 30"/>
            <p:cNvSpPr/>
            <p:nvPr/>
          </p:nvSpPr>
          <p:spPr>
            <a:xfrm>
              <a:off x="6564683" y="2625304"/>
              <a:ext cx="476912" cy="47691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E8A87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60" name="Shape 31"/>
            <p:cNvSpPr/>
            <p:nvPr/>
          </p:nvSpPr>
          <p:spPr>
            <a:xfrm>
              <a:off x="5537030" y="4401831"/>
              <a:ext cx="476911" cy="47691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E8A87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61" name="Shape 32"/>
            <p:cNvSpPr/>
            <p:nvPr/>
          </p:nvSpPr>
          <p:spPr>
            <a:xfrm>
              <a:off x="6165647" y="4505689"/>
              <a:ext cx="397427" cy="39742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FFAF28"/>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62" name="Shape 33"/>
            <p:cNvSpPr/>
            <p:nvPr/>
          </p:nvSpPr>
          <p:spPr>
            <a:xfrm>
              <a:off x="4613236" y="1816301"/>
              <a:ext cx="367620" cy="36762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7D8287">
                <a:lumMod val="60000"/>
                <a:lumOff val="4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63" name="Shape 34"/>
            <p:cNvSpPr/>
            <p:nvPr/>
          </p:nvSpPr>
          <p:spPr>
            <a:xfrm>
              <a:off x="4580438" y="3434307"/>
              <a:ext cx="367620" cy="36761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E46C0A"/>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64" name="Shape 35"/>
            <p:cNvSpPr/>
            <p:nvPr/>
          </p:nvSpPr>
          <p:spPr>
            <a:xfrm>
              <a:off x="6816130" y="1526590"/>
              <a:ext cx="367619" cy="36762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E8A87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65" name="Shape 36"/>
            <p:cNvSpPr/>
            <p:nvPr/>
          </p:nvSpPr>
          <p:spPr>
            <a:xfrm>
              <a:off x="5280117" y="5063245"/>
              <a:ext cx="367620" cy="36762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3CBEB4"/>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66" name="Shape 37"/>
            <p:cNvSpPr/>
            <p:nvPr/>
          </p:nvSpPr>
          <p:spPr>
            <a:xfrm>
              <a:off x="4389120" y="2477715"/>
              <a:ext cx="317941" cy="31794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3CBEB4"/>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67" name="Shape 38"/>
            <p:cNvSpPr/>
            <p:nvPr/>
          </p:nvSpPr>
          <p:spPr>
            <a:xfrm>
              <a:off x="6023525" y="1204082"/>
              <a:ext cx="317941" cy="31794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FFC000"/>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68" name="Shape 39"/>
            <p:cNvSpPr/>
            <p:nvPr/>
          </p:nvSpPr>
          <p:spPr>
            <a:xfrm>
              <a:off x="5061467" y="4456493"/>
              <a:ext cx="317941" cy="31794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69" name="Shape 40"/>
            <p:cNvSpPr/>
            <p:nvPr/>
          </p:nvSpPr>
          <p:spPr>
            <a:xfrm>
              <a:off x="6242175" y="5085110"/>
              <a:ext cx="317941" cy="31794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6491C8"/>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70" name="Shape 41"/>
            <p:cNvSpPr/>
            <p:nvPr/>
          </p:nvSpPr>
          <p:spPr>
            <a:xfrm>
              <a:off x="6674008" y="4806332"/>
              <a:ext cx="367619" cy="36761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E46C0A"/>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71" name="Shape 42"/>
            <p:cNvSpPr/>
            <p:nvPr/>
          </p:nvSpPr>
          <p:spPr>
            <a:xfrm>
              <a:off x="6706805" y="4112120"/>
              <a:ext cx="516654" cy="51665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3CBEB4"/>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72" name="Shape 43"/>
            <p:cNvSpPr/>
            <p:nvPr/>
          </p:nvSpPr>
          <p:spPr>
            <a:xfrm>
              <a:off x="7286226" y="2860352"/>
              <a:ext cx="516654" cy="51665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E46C0A"/>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73" name="Shape 44"/>
            <p:cNvSpPr/>
            <p:nvPr/>
          </p:nvSpPr>
          <p:spPr>
            <a:xfrm>
              <a:off x="5733815" y="2488648"/>
              <a:ext cx="586204" cy="58620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FFC000"/>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74" name="Shape 45"/>
            <p:cNvSpPr/>
            <p:nvPr/>
          </p:nvSpPr>
          <p:spPr>
            <a:xfrm>
              <a:off x="5640889" y="3417908"/>
              <a:ext cx="864402" cy="8644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E46C0A"/>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75" name="Shape 46"/>
            <p:cNvSpPr/>
            <p:nvPr/>
          </p:nvSpPr>
          <p:spPr>
            <a:xfrm>
              <a:off x="7198766" y="1974821"/>
              <a:ext cx="586203" cy="58620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FFAF28"/>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76" name="Shape 47"/>
            <p:cNvSpPr/>
            <p:nvPr/>
          </p:nvSpPr>
          <p:spPr>
            <a:xfrm>
              <a:off x="6100053" y="1794436"/>
              <a:ext cx="586203" cy="58620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3CBEB4"/>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77" name="Shape 48"/>
            <p:cNvSpPr/>
            <p:nvPr/>
          </p:nvSpPr>
          <p:spPr>
            <a:xfrm>
              <a:off x="4908413" y="2379323"/>
              <a:ext cx="586203" cy="58620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sp>
        <p:nvSpPr>
          <p:cNvPr id="178" name="TextBox 177"/>
          <p:cNvSpPr txBox="1"/>
          <p:nvPr/>
        </p:nvSpPr>
        <p:spPr>
          <a:xfrm>
            <a:off x="2584170" y="1367564"/>
            <a:ext cx="231123" cy="242449"/>
          </a:xfrm>
          <a:prstGeom prst="rect">
            <a:avLst/>
          </a:prstGeom>
          <a:noFill/>
        </p:spPr>
        <p:txBody>
          <a:bodyPr wrap="square" lIns="68589" tIns="34295" rIns="68589" bIns="34295" numCol="1" spcCol="342946" rtlCol="0" anchor="ctr">
            <a:spAutoFit/>
          </a:bodyPr>
          <a:lstStyle/>
          <a:p>
            <a:pPr algn="ctr"/>
            <a:r>
              <a:rPr lang="en-US" sz="1100" dirty="0">
                <a:solidFill>
                  <a:srgbClr val="FEFEFE"/>
                </a:solidFill>
                <a:latin typeface="Montserrat" charset="0"/>
                <a:ea typeface="Montserrat" charset="0"/>
                <a:cs typeface="Montserrat" charset="0"/>
              </a:rPr>
              <a:t>1</a:t>
            </a:r>
          </a:p>
        </p:txBody>
      </p:sp>
      <p:sp>
        <p:nvSpPr>
          <p:cNvPr id="179" name="Rectangle 50"/>
          <p:cNvSpPr/>
          <p:nvPr/>
        </p:nvSpPr>
        <p:spPr>
          <a:xfrm>
            <a:off x="2444567" y="2559287"/>
            <a:ext cx="394999" cy="223148"/>
          </a:xfrm>
          <a:prstGeom prst="rect">
            <a:avLst/>
          </a:prstGeom>
        </p:spPr>
        <p:txBody>
          <a:bodyPr wrap="none" lIns="68589" tIns="34295" rIns="68589" bIns="34295" anchor="ctr">
            <a:spAutoFit/>
          </a:bodyPr>
          <a:lstStyle/>
          <a:p>
            <a:pPr lvl="0" algn="ctr" defTabSz="914400">
              <a:defRPr/>
            </a:pPr>
            <a:r>
              <a:rPr lang="zh-CN" altLang="en-US" sz="1000" kern="0" dirty="0">
                <a:solidFill>
                  <a:srgbClr val="FEFEFE"/>
                </a:solidFill>
                <a:latin typeface="微软雅黑" pitchFamily="34" charset="-122"/>
                <a:ea typeface="微软雅黑" pitchFamily="34" charset="-122"/>
              </a:rPr>
              <a:t>文字</a:t>
            </a:r>
            <a:endParaRPr lang="en-US" altLang="zh-CN" sz="1000" kern="0" dirty="0">
              <a:solidFill>
                <a:srgbClr val="FEFEFE"/>
              </a:solidFill>
              <a:latin typeface="微软雅黑" pitchFamily="34" charset="-122"/>
              <a:ea typeface="微软雅黑" pitchFamily="34" charset="-122"/>
            </a:endParaRPr>
          </a:p>
        </p:txBody>
      </p:sp>
      <p:sp>
        <p:nvSpPr>
          <p:cNvPr id="180" name="Rectangle 51"/>
          <p:cNvSpPr/>
          <p:nvPr/>
        </p:nvSpPr>
        <p:spPr>
          <a:xfrm>
            <a:off x="3724275" y="2863259"/>
            <a:ext cx="394998" cy="223148"/>
          </a:xfrm>
          <a:prstGeom prst="rect">
            <a:avLst/>
          </a:prstGeom>
        </p:spPr>
        <p:txBody>
          <a:bodyPr wrap="none" lIns="68589" tIns="34295" rIns="68589" bIns="34295" anchor="ctr">
            <a:spAutoFit/>
          </a:bodyPr>
          <a:lstStyle/>
          <a:p>
            <a:pPr lvl="0" algn="ctr" defTabSz="914400">
              <a:defRPr/>
            </a:pPr>
            <a:r>
              <a:rPr lang="zh-CN" altLang="en-US" sz="1000" kern="0" dirty="0">
                <a:solidFill>
                  <a:srgbClr val="FEFEFE"/>
                </a:solidFill>
                <a:latin typeface="微软雅黑" pitchFamily="34" charset="-122"/>
                <a:ea typeface="微软雅黑" pitchFamily="34" charset="-122"/>
              </a:rPr>
              <a:t>文字</a:t>
            </a:r>
            <a:endParaRPr lang="en-US" altLang="zh-CN" sz="1000" kern="0" dirty="0">
              <a:solidFill>
                <a:srgbClr val="FEFEFE"/>
              </a:solidFill>
              <a:latin typeface="微软雅黑" pitchFamily="34" charset="-122"/>
              <a:ea typeface="微软雅黑" pitchFamily="34" charset="-122"/>
            </a:endParaRPr>
          </a:p>
        </p:txBody>
      </p:sp>
      <p:sp>
        <p:nvSpPr>
          <p:cNvPr id="181" name="Rectangle 52"/>
          <p:cNvSpPr/>
          <p:nvPr/>
        </p:nvSpPr>
        <p:spPr>
          <a:xfrm>
            <a:off x="1908524" y="2110037"/>
            <a:ext cx="394998" cy="223148"/>
          </a:xfrm>
          <a:prstGeom prst="rect">
            <a:avLst/>
          </a:prstGeom>
        </p:spPr>
        <p:txBody>
          <a:bodyPr wrap="none" lIns="68589" tIns="34295" rIns="68589" bIns="34295" anchor="ctr">
            <a:spAutoFit/>
          </a:bodyPr>
          <a:lstStyle/>
          <a:p>
            <a:pPr lvl="0" algn="ctr" defTabSz="914400">
              <a:defRPr/>
            </a:pPr>
            <a:r>
              <a:rPr lang="zh-CN" altLang="en-US" sz="1000" kern="0" dirty="0">
                <a:solidFill>
                  <a:srgbClr val="FEFEFE"/>
                </a:solidFill>
                <a:latin typeface="微软雅黑" pitchFamily="34" charset="-122"/>
                <a:ea typeface="微软雅黑" pitchFamily="34" charset="-122"/>
              </a:rPr>
              <a:t>文字</a:t>
            </a:r>
            <a:endParaRPr lang="en-US" altLang="zh-CN" sz="1000" kern="0" dirty="0">
              <a:solidFill>
                <a:srgbClr val="FEFEFE"/>
              </a:solidFill>
              <a:latin typeface="微软雅黑" pitchFamily="34" charset="-122"/>
              <a:ea typeface="微软雅黑" pitchFamily="34" charset="-122"/>
            </a:endParaRPr>
          </a:p>
        </p:txBody>
      </p:sp>
      <p:sp>
        <p:nvSpPr>
          <p:cNvPr id="182" name="Rectangle 53"/>
          <p:cNvSpPr/>
          <p:nvPr/>
        </p:nvSpPr>
        <p:spPr>
          <a:xfrm>
            <a:off x="3022130" y="2244364"/>
            <a:ext cx="394998" cy="223148"/>
          </a:xfrm>
          <a:prstGeom prst="rect">
            <a:avLst/>
          </a:prstGeom>
        </p:spPr>
        <p:txBody>
          <a:bodyPr wrap="none" lIns="68589" tIns="34295" rIns="68589" bIns="34295" anchor="ctr">
            <a:spAutoFit/>
          </a:bodyPr>
          <a:lstStyle/>
          <a:p>
            <a:pPr lvl="0" algn="ctr" defTabSz="914400">
              <a:defRPr/>
            </a:pPr>
            <a:r>
              <a:rPr lang="zh-CN" altLang="en-US" sz="1000" kern="0" dirty="0">
                <a:solidFill>
                  <a:srgbClr val="FEFEFE"/>
                </a:solidFill>
                <a:latin typeface="微软雅黑" pitchFamily="34" charset="-122"/>
                <a:ea typeface="微软雅黑" pitchFamily="34" charset="-122"/>
              </a:rPr>
              <a:t>文字</a:t>
            </a:r>
            <a:endParaRPr lang="en-US" altLang="zh-CN" sz="1000" kern="0" dirty="0">
              <a:solidFill>
                <a:srgbClr val="FEFEFE"/>
              </a:solidFill>
              <a:latin typeface="微软雅黑" pitchFamily="34" charset="-122"/>
              <a:ea typeface="微软雅黑" pitchFamily="34" charset="-122"/>
            </a:endParaRPr>
          </a:p>
        </p:txBody>
      </p:sp>
      <p:sp>
        <p:nvSpPr>
          <p:cNvPr id="183" name="Rectangle 54"/>
          <p:cNvSpPr/>
          <p:nvPr/>
        </p:nvSpPr>
        <p:spPr>
          <a:xfrm>
            <a:off x="3392161" y="3521924"/>
            <a:ext cx="394998" cy="223148"/>
          </a:xfrm>
          <a:prstGeom prst="rect">
            <a:avLst/>
          </a:prstGeom>
        </p:spPr>
        <p:txBody>
          <a:bodyPr wrap="none" lIns="68589" tIns="34295" rIns="68589" bIns="34295" anchor="ctr">
            <a:spAutoFit/>
          </a:bodyPr>
          <a:lstStyle/>
          <a:p>
            <a:pPr lvl="0" algn="ctr" defTabSz="914400">
              <a:defRPr/>
            </a:pPr>
            <a:r>
              <a:rPr lang="zh-CN" altLang="en-US" sz="1000" kern="0" dirty="0">
                <a:solidFill>
                  <a:srgbClr val="FEFEFE"/>
                </a:solidFill>
                <a:latin typeface="微软雅黑" pitchFamily="34" charset="-122"/>
                <a:ea typeface="微软雅黑" pitchFamily="34" charset="-122"/>
              </a:rPr>
              <a:t>文字</a:t>
            </a:r>
            <a:endParaRPr lang="en-US" altLang="zh-CN" sz="1000" kern="0" dirty="0">
              <a:solidFill>
                <a:srgbClr val="FEFEFE"/>
              </a:solidFill>
              <a:latin typeface="微软雅黑" pitchFamily="34" charset="-122"/>
              <a:ea typeface="微软雅黑" pitchFamily="34" charset="-122"/>
            </a:endParaRPr>
          </a:p>
        </p:txBody>
      </p:sp>
      <p:sp>
        <p:nvSpPr>
          <p:cNvPr id="184" name="Rectangle 55"/>
          <p:cNvSpPr/>
          <p:nvPr/>
        </p:nvSpPr>
        <p:spPr>
          <a:xfrm>
            <a:off x="1925449" y="3358486"/>
            <a:ext cx="523239" cy="300092"/>
          </a:xfrm>
          <a:prstGeom prst="rect">
            <a:avLst/>
          </a:prstGeom>
        </p:spPr>
        <p:txBody>
          <a:bodyPr wrap="none" lIns="68589" tIns="34295" rIns="68589" bIns="34295"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FEFEFE"/>
                </a:solidFill>
                <a:effectLst/>
                <a:uLnTx/>
                <a:uFillTx/>
                <a:latin typeface="微软雅黑" pitchFamily="34" charset="-122"/>
                <a:ea typeface="微软雅黑" pitchFamily="34" charset="-122"/>
              </a:rPr>
              <a:t>文字</a:t>
            </a:r>
            <a:endParaRPr kumimoji="0" lang="en-US" sz="1500" b="0" i="0" u="none" strike="noStrike" kern="0" cap="none" spc="0" normalizeH="0" baseline="0" noProof="0" dirty="0">
              <a:ln>
                <a:noFill/>
              </a:ln>
              <a:solidFill>
                <a:srgbClr val="FEFEFE"/>
              </a:solidFill>
              <a:effectLst/>
              <a:uLnTx/>
              <a:uFillTx/>
              <a:latin typeface="微软雅黑" pitchFamily="34" charset="-122"/>
              <a:ea typeface="微软雅黑" pitchFamily="34" charset="-122"/>
            </a:endParaRPr>
          </a:p>
        </p:txBody>
      </p:sp>
      <p:sp>
        <p:nvSpPr>
          <p:cNvPr id="185" name="TextBox 184"/>
          <p:cNvSpPr txBox="1"/>
          <p:nvPr/>
        </p:nvSpPr>
        <p:spPr>
          <a:xfrm>
            <a:off x="3049429" y="2980207"/>
            <a:ext cx="231123" cy="242449"/>
          </a:xfrm>
          <a:prstGeom prst="rect">
            <a:avLst/>
          </a:prstGeom>
          <a:noFill/>
        </p:spPr>
        <p:txBody>
          <a:bodyPr wrap="square" lIns="68589" tIns="34295" rIns="68589" bIns="34295" numCol="1" spcCol="342946" rtlCol="0" anchor="ctr">
            <a:spAutoFit/>
          </a:bodyPr>
          <a:lstStyle/>
          <a:p>
            <a:pPr algn="ctr"/>
            <a:r>
              <a:rPr lang="en-US" sz="1100">
                <a:solidFill>
                  <a:srgbClr val="FEFEFE"/>
                </a:solidFill>
                <a:latin typeface="Montserrat" charset="0"/>
                <a:ea typeface="Montserrat" charset="0"/>
                <a:cs typeface="Montserrat" charset="0"/>
              </a:rPr>
              <a:t>2</a:t>
            </a:r>
            <a:endParaRPr lang="en-US" sz="1100" dirty="0">
              <a:solidFill>
                <a:srgbClr val="FEFEFE"/>
              </a:solidFill>
              <a:latin typeface="Montserrat" charset="0"/>
              <a:ea typeface="Montserrat" charset="0"/>
              <a:cs typeface="Montserrat" charset="0"/>
            </a:endParaRPr>
          </a:p>
        </p:txBody>
      </p:sp>
      <p:sp>
        <p:nvSpPr>
          <p:cNvPr id="186" name="TextBox 185"/>
          <p:cNvSpPr txBox="1"/>
          <p:nvPr/>
        </p:nvSpPr>
        <p:spPr>
          <a:xfrm>
            <a:off x="2465016" y="4123411"/>
            <a:ext cx="231123" cy="242449"/>
          </a:xfrm>
          <a:prstGeom prst="rect">
            <a:avLst/>
          </a:prstGeom>
          <a:noFill/>
        </p:spPr>
        <p:txBody>
          <a:bodyPr wrap="square" lIns="68589" tIns="34295" rIns="68589" bIns="34295" numCol="1" spcCol="342946" rtlCol="0" anchor="ctr">
            <a:spAutoFit/>
          </a:bodyPr>
          <a:lstStyle/>
          <a:p>
            <a:pPr algn="ctr"/>
            <a:r>
              <a:rPr lang="en-US" sz="1100">
                <a:solidFill>
                  <a:srgbClr val="FEFEFE"/>
                </a:solidFill>
                <a:latin typeface="Montserrat" charset="0"/>
                <a:ea typeface="Montserrat" charset="0"/>
                <a:cs typeface="Montserrat" charset="0"/>
              </a:rPr>
              <a:t>3</a:t>
            </a:r>
            <a:endParaRPr lang="en-US" sz="1100" dirty="0">
              <a:solidFill>
                <a:srgbClr val="FEFEFE"/>
              </a:solidFill>
              <a:latin typeface="Montserrat" charset="0"/>
              <a:ea typeface="Montserrat" charset="0"/>
              <a:cs typeface="Montserrat" charset="0"/>
            </a:endParaRPr>
          </a:p>
        </p:txBody>
      </p:sp>
      <p:sp>
        <p:nvSpPr>
          <p:cNvPr id="187" name="TextBox 186"/>
          <p:cNvSpPr txBox="1"/>
          <p:nvPr/>
        </p:nvSpPr>
        <p:spPr>
          <a:xfrm>
            <a:off x="1487775" y="3785925"/>
            <a:ext cx="231123" cy="242449"/>
          </a:xfrm>
          <a:prstGeom prst="rect">
            <a:avLst/>
          </a:prstGeom>
          <a:noFill/>
        </p:spPr>
        <p:txBody>
          <a:bodyPr wrap="square" lIns="68589" tIns="34295" rIns="68589" bIns="34295" numCol="1" spcCol="342946" rtlCol="0" anchor="ctr">
            <a:spAutoFit/>
          </a:bodyPr>
          <a:lstStyle/>
          <a:p>
            <a:pPr algn="ctr"/>
            <a:r>
              <a:rPr lang="en-US" sz="1100">
                <a:solidFill>
                  <a:srgbClr val="FEFEFE"/>
                </a:solidFill>
                <a:latin typeface="Montserrat" charset="0"/>
                <a:ea typeface="Montserrat" charset="0"/>
                <a:cs typeface="Montserrat" charset="0"/>
              </a:rPr>
              <a:t>4</a:t>
            </a:r>
            <a:endParaRPr lang="en-US" sz="1100" dirty="0">
              <a:solidFill>
                <a:srgbClr val="FEFEFE"/>
              </a:solidFill>
              <a:latin typeface="Montserrat" charset="0"/>
              <a:ea typeface="Montserrat" charset="0"/>
              <a:cs typeface="Montserrat" charset="0"/>
            </a:endParaRPr>
          </a:p>
        </p:txBody>
      </p:sp>
      <p:cxnSp>
        <p:nvCxnSpPr>
          <p:cNvPr id="188" name="Straight Connector 59"/>
          <p:cNvCxnSpPr/>
          <p:nvPr/>
        </p:nvCxnSpPr>
        <p:spPr>
          <a:xfrm flipV="1">
            <a:off x="6853694" y="1950437"/>
            <a:ext cx="0" cy="2088525"/>
          </a:xfrm>
          <a:prstGeom prst="line">
            <a:avLst/>
          </a:prstGeom>
          <a:noFill/>
          <a:ln w="25400" cap="flat" cmpd="sng" algn="ctr">
            <a:solidFill>
              <a:srgbClr val="000000"/>
            </a:solidFill>
            <a:prstDash val="solid"/>
            <a:miter lim="800000"/>
            <a:headEnd type="oval"/>
            <a:tailEnd type="oval"/>
          </a:ln>
          <a:effectLst/>
        </p:spPr>
      </p:cxnSp>
      <p:sp>
        <p:nvSpPr>
          <p:cNvPr id="189" name="Oval 60"/>
          <p:cNvSpPr/>
          <p:nvPr/>
        </p:nvSpPr>
        <p:spPr>
          <a:xfrm>
            <a:off x="6725360" y="1836999"/>
            <a:ext cx="250275" cy="250309"/>
          </a:xfrm>
          <a:prstGeom prst="ellipse">
            <a:avLst/>
          </a:prstGeom>
          <a:solidFill>
            <a:srgbClr val="E46C0A"/>
          </a:solidFill>
          <a:ln w="25400" cap="flat" cmpd="sng" algn="ctr">
            <a:solidFill>
              <a:srgbClr val="000000"/>
            </a:solid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190" name="Oval 61"/>
          <p:cNvSpPr/>
          <p:nvPr/>
        </p:nvSpPr>
        <p:spPr>
          <a:xfrm>
            <a:off x="6725360" y="2492521"/>
            <a:ext cx="250275" cy="250309"/>
          </a:xfrm>
          <a:prstGeom prst="ellipse">
            <a:avLst/>
          </a:prstGeom>
          <a:solidFill>
            <a:srgbClr val="3CBEB4"/>
          </a:solidFill>
          <a:ln w="25400" cap="flat" cmpd="sng" algn="ctr">
            <a:solidFill>
              <a:srgbClr val="000000"/>
            </a:solid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191" name="Oval 62"/>
          <p:cNvSpPr/>
          <p:nvPr/>
        </p:nvSpPr>
        <p:spPr>
          <a:xfrm>
            <a:off x="6725360" y="3148044"/>
            <a:ext cx="250275" cy="250309"/>
          </a:xfrm>
          <a:prstGeom prst="ellipse">
            <a:avLst/>
          </a:prstGeom>
          <a:solidFill>
            <a:srgbClr val="E8A87E"/>
          </a:solidFill>
          <a:ln w="25400" cap="flat" cmpd="sng" algn="ctr">
            <a:solidFill>
              <a:srgbClr val="000000"/>
            </a:solid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192" name="Oval 63"/>
          <p:cNvSpPr/>
          <p:nvPr/>
        </p:nvSpPr>
        <p:spPr>
          <a:xfrm>
            <a:off x="6725360" y="3856922"/>
            <a:ext cx="250275" cy="250309"/>
          </a:xfrm>
          <a:prstGeom prst="ellipse">
            <a:avLst/>
          </a:prstGeom>
          <a:solidFill>
            <a:srgbClr val="FFC000"/>
          </a:solidFill>
          <a:ln w="25400" cap="flat" cmpd="sng" algn="ctr">
            <a:solidFill>
              <a:srgbClr val="000000"/>
            </a:solid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193" name="TextBox 192"/>
          <p:cNvSpPr txBox="1"/>
          <p:nvPr/>
        </p:nvSpPr>
        <p:spPr>
          <a:xfrm>
            <a:off x="7046635" y="1743011"/>
            <a:ext cx="1424265" cy="554008"/>
          </a:xfrm>
          <a:prstGeom prst="rect">
            <a:avLst/>
          </a:prstGeom>
          <a:noFill/>
        </p:spPr>
        <p:txBody>
          <a:bodyPr wrap="square" lIns="68589" tIns="34295" rIns="68589" bIns="34295" numCol="1" spcCol="342946" rtlCol="0">
            <a:spAutoFit/>
          </a:bodyPr>
          <a:lstStyle/>
          <a:p>
            <a:pPr lvl="0" algn="just" defTabSz="914400" fontAlgn="base">
              <a:lnSpc>
                <a:spcPct val="150000"/>
              </a:lnSpc>
              <a:spcBef>
                <a:spcPct val="0"/>
              </a:spcBef>
              <a:spcAft>
                <a:spcPct val="0"/>
              </a:spcAft>
              <a:defRPr/>
            </a:pPr>
            <a:r>
              <a:rPr lang="zh-CN" altLang="en-US" sz="7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a:t>
            </a:r>
            <a:r>
              <a:rPr lang="zh-CN" altLang="en-US" sz="700" kern="0" dirty="0" smtClean="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a:t>
            </a:r>
            <a:endParaRPr lang="zh-CN" altLang="zh-CN" sz="700" kern="0" dirty="0">
              <a:solidFill>
                <a:sysClr val="windowText" lastClr="000000">
                  <a:lumMod val="50000"/>
                  <a:lumOff val="50000"/>
                </a:sysClr>
              </a:solidFill>
              <a:latin typeface="微软雅黑"/>
              <a:cs typeface="+mn-ea"/>
            </a:endParaRPr>
          </a:p>
        </p:txBody>
      </p:sp>
      <p:sp>
        <p:nvSpPr>
          <p:cNvPr id="194" name="TextBox 193"/>
          <p:cNvSpPr txBox="1"/>
          <p:nvPr/>
        </p:nvSpPr>
        <p:spPr>
          <a:xfrm>
            <a:off x="7046635" y="2459512"/>
            <a:ext cx="1424265" cy="554008"/>
          </a:xfrm>
          <a:prstGeom prst="rect">
            <a:avLst/>
          </a:prstGeom>
          <a:noFill/>
        </p:spPr>
        <p:txBody>
          <a:bodyPr wrap="square" lIns="68589" tIns="34295" rIns="68589" bIns="34295" numCol="1" spcCol="342946" rtlCol="0">
            <a:spAutoFit/>
          </a:bodyPr>
          <a:lstStyle/>
          <a:p>
            <a:pPr lvl="0" algn="just" defTabSz="914400" fontAlgn="base">
              <a:lnSpc>
                <a:spcPct val="150000"/>
              </a:lnSpc>
              <a:spcBef>
                <a:spcPct val="0"/>
              </a:spcBef>
              <a:spcAft>
                <a:spcPct val="0"/>
              </a:spcAft>
              <a:defRPr/>
            </a:pPr>
            <a:r>
              <a:rPr lang="zh-CN" altLang="en-US" sz="7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a:t>
            </a:r>
            <a:endParaRPr lang="zh-CN" altLang="zh-CN" sz="700" kern="0" dirty="0">
              <a:solidFill>
                <a:sysClr val="windowText" lastClr="000000">
                  <a:lumMod val="50000"/>
                  <a:lumOff val="50000"/>
                </a:sysClr>
              </a:solidFill>
              <a:latin typeface="微软雅黑"/>
              <a:cs typeface="+mn-ea"/>
            </a:endParaRPr>
          </a:p>
        </p:txBody>
      </p:sp>
      <p:sp>
        <p:nvSpPr>
          <p:cNvPr id="195" name="TextBox 194"/>
          <p:cNvSpPr txBox="1"/>
          <p:nvPr/>
        </p:nvSpPr>
        <p:spPr>
          <a:xfrm>
            <a:off x="7046635" y="3061678"/>
            <a:ext cx="1424265" cy="554008"/>
          </a:xfrm>
          <a:prstGeom prst="rect">
            <a:avLst/>
          </a:prstGeom>
          <a:noFill/>
        </p:spPr>
        <p:txBody>
          <a:bodyPr wrap="square" lIns="68589" tIns="34295" rIns="68589" bIns="34295" numCol="1" spcCol="342946" rtlCol="0">
            <a:spAutoFit/>
          </a:bodyPr>
          <a:lstStyle/>
          <a:p>
            <a:pPr lvl="0" algn="just" defTabSz="914400" fontAlgn="base">
              <a:lnSpc>
                <a:spcPct val="150000"/>
              </a:lnSpc>
              <a:spcBef>
                <a:spcPct val="0"/>
              </a:spcBef>
              <a:spcAft>
                <a:spcPct val="0"/>
              </a:spcAft>
              <a:defRPr/>
            </a:pPr>
            <a:r>
              <a:rPr lang="zh-CN" altLang="en-US" sz="7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a:t>
            </a:r>
            <a:endParaRPr lang="zh-CN" altLang="zh-CN" sz="700" kern="0" dirty="0">
              <a:solidFill>
                <a:sysClr val="windowText" lastClr="000000">
                  <a:lumMod val="50000"/>
                  <a:lumOff val="50000"/>
                </a:sysClr>
              </a:solidFill>
              <a:latin typeface="微软雅黑"/>
              <a:cs typeface="+mn-ea"/>
            </a:endParaRPr>
          </a:p>
        </p:txBody>
      </p:sp>
      <p:sp>
        <p:nvSpPr>
          <p:cNvPr id="196" name="TextBox 195"/>
          <p:cNvSpPr txBox="1"/>
          <p:nvPr/>
        </p:nvSpPr>
        <p:spPr>
          <a:xfrm>
            <a:off x="7046635" y="3808668"/>
            <a:ext cx="1379815" cy="554008"/>
          </a:xfrm>
          <a:prstGeom prst="rect">
            <a:avLst/>
          </a:prstGeom>
          <a:noFill/>
        </p:spPr>
        <p:txBody>
          <a:bodyPr wrap="square" lIns="68589" tIns="34295" rIns="68589" bIns="34295" numCol="1" spcCol="342946" rtlCol="0">
            <a:spAutoFit/>
          </a:bodyPr>
          <a:lstStyle/>
          <a:p>
            <a:pPr lvl="0" algn="just" defTabSz="914400" fontAlgn="base">
              <a:lnSpc>
                <a:spcPct val="150000"/>
              </a:lnSpc>
              <a:spcBef>
                <a:spcPct val="0"/>
              </a:spcBef>
              <a:spcAft>
                <a:spcPct val="0"/>
              </a:spcAft>
              <a:defRPr/>
            </a:pPr>
            <a:r>
              <a:rPr lang="zh-CN" altLang="en-US" sz="7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a:t>
            </a:r>
            <a:endParaRPr lang="zh-CN" altLang="zh-CN" sz="700" kern="0" dirty="0">
              <a:solidFill>
                <a:sysClr val="windowText" lastClr="000000">
                  <a:lumMod val="50000"/>
                  <a:lumOff val="50000"/>
                </a:sysClr>
              </a:solidFill>
              <a:latin typeface="微软雅黑"/>
              <a:cs typeface="+mn-ea"/>
            </a:endParaRPr>
          </a:p>
        </p:txBody>
      </p:sp>
      <p:sp>
        <p:nvSpPr>
          <p:cNvPr id="197" name="TextBox 196"/>
          <p:cNvSpPr txBox="1"/>
          <p:nvPr/>
        </p:nvSpPr>
        <p:spPr>
          <a:xfrm>
            <a:off x="6701817" y="1850453"/>
            <a:ext cx="289061" cy="192370"/>
          </a:xfrm>
          <a:prstGeom prst="rect">
            <a:avLst/>
          </a:prstGeom>
          <a:noFill/>
        </p:spPr>
        <p:txBody>
          <a:bodyPr wrap="square" lIns="68589" tIns="34295" rIns="68589" bIns="34295" numCol="1" spcCol="342946" rtlCol="0">
            <a:spAutoFit/>
          </a:bodyPr>
          <a:lstStyle/>
          <a:p>
            <a:pPr algn="ctr"/>
            <a:r>
              <a:rPr lang="en-US" sz="800" b="1" dirty="0">
                <a:solidFill>
                  <a:srgbClr val="FEFEFE"/>
                </a:solidFill>
                <a:latin typeface="Montserrat" charset="0"/>
                <a:ea typeface="Montserrat" charset="0"/>
                <a:cs typeface="Montserrat" charset="0"/>
              </a:rPr>
              <a:t>01</a:t>
            </a:r>
          </a:p>
        </p:txBody>
      </p:sp>
      <p:sp>
        <p:nvSpPr>
          <p:cNvPr id="198" name="TextBox 197"/>
          <p:cNvSpPr txBox="1"/>
          <p:nvPr/>
        </p:nvSpPr>
        <p:spPr>
          <a:xfrm>
            <a:off x="6701817" y="2513598"/>
            <a:ext cx="289061" cy="192370"/>
          </a:xfrm>
          <a:prstGeom prst="rect">
            <a:avLst/>
          </a:prstGeom>
          <a:noFill/>
        </p:spPr>
        <p:txBody>
          <a:bodyPr wrap="square" lIns="68589" tIns="34295" rIns="68589" bIns="34295" numCol="1" spcCol="342946" rtlCol="0">
            <a:spAutoFit/>
          </a:bodyPr>
          <a:lstStyle/>
          <a:p>
            <a:pPr algn="ctr"/>
            <a:r>
              <a:rPr lang="en-US" sz="800" b="1" dirty="0">
                <a:solidFill>
                  <a:srgbClr val="FEFEFE"/>
                </a:solidFill>
                <a:latin typeface="Montserrat" charset="0"/>
                <a:ea typeface="Montserrat" charset="0"/>
                <a:cs typeface="Montserrat" charset="0"/>
              </a:rPr>
              <a:t>02</a:t>
            </a:r>
          </a:p>
        </p:txBody>
      </p:sp>
      <p:sp>
        <p:nvSpPr>
          <p:cNvPr id="199" name="TextBox 198"/>
          <p:cNvSpPr txBox="1"/>
          <p:nvPr/>
        </p:nvSpPr>
        <p:spPr>
          <a:xfrm>
            <a:off x="6701817" y="3169120"/>
            <a:ext cx="289061" cy="192370"/>
          </a:xfrm>
          <a:prstGeom prst="rect">
            <a:avLst/>
          </a:prstGeom>
          <a:noFill/>
        </p:spPr>
        <p:txBody>
          <a:bodyPr wrap="square" lIns="68589" tIns="34295" rIns="68589" bIns="34295" numCol="1" spcCol="342946" rtlCol="0">
            <a:spAutoFit/>
          </a:bodyPr>
          <a:lstStyle/>
          <a:p>
            <a:pPr algn="ctr"/>
            <a:r>
              <a:rPr lang="en-US" sz="800" b="1" dirty="0">
                <a:solidFill>
                  <a:srgbClr val="FEFEFE"/>
                </a:solidFill>
                <a:latin typeface="Montserrat" charset="0"/>
                <a:ea typeface="Montserrat" charset="0"/>
                <a:cs typeface="Montserrat" charset="0"/>
              </a:rPr>
              <a:t>03</a:t>
            </a:r>
          </a:p>
        </p:txBody>
      </p:sp>
      <p:sp>
        <p:nvSpPr>
          <p:cNvPr id="200" name="TextBox 199"/>
          <p:cNvSpPr txBox="1"/>
          <p:nvPr/>
        </p:nvSpPr>
        <p:spPr>
          <a:xfrm>
            <a:off x="6701817" y="3877999"/>
            <a:ext cx="289061" cy="192370"/>
          </a:xfrm>
          <a:prstGeom prst="rect">
            <a:avLst/>
          </a:prstGeom>
          <a:noFill/>
        </p:spPr>
        <p:txBody>
          <a:bodyPr wrap="square" lIns="68589" tIns="34295" rIns="68589" bIns="34295" numCol="1" spcCol="342946" rtlCol="0">
            <a:spAutoFit/>
          </a:bodyPr>
          <a:lstStyle/>
          <a:p>
            <a:pPr algn="ctr"/>
            <a:r>
              <a:rPr lang="en-US" sz="800" b="1" dirty="0">
                <a:solidFill>
                  <a:srgbClr val="FEFEFE"/>
                </a:solidFill>
                <a:latin typeface="Montserrat" charset="0"/>
                <a:ea typeface="Montserrat" charset="0"/>
                <a:cs typeface="Montserrat" charset="0"/>
              </a:rPr>
              <a:t>04</a:t>
            </a:r>
          </a:p>
        </p:txBody>
      </p:sp>
      <p:sp>
        <p:nvSpPr>
          <p:cNvPr id="201" name="TextBox 200"/>
          <p:cNvSpPr txBox="1"/>
          <p:nvPr/>
        </p:nvSpPr>
        <p:spPr>
          <a:xfrm>
            <a:off x="4667639" y="2152812"/>
            <a:ext cx="1417814" cy="696547"/>
          </a:xfrm>
          <a:prstGeom prst="rect">
            <a:avLst/>
          </a:prstGeom>
          <a:noFill/>
        </p:spPr>
        <p:txBody>
          <a:bodyPr wrap="square" lIns="68589" tIns="34295" rIns="68589" bIns="34295" numCol="1" spcCol="342946" rtlCol="0">
            <a:spAutoFit/>
          </a:bodyPr>
          <a:lstStyle/>
          <a:p>
            <a:pPr lvl="0" algn="just" defTabSz="914400" fontAlgn="base">
              <a:lnSpc>
                <a:spcPct val="150000"/>
              </a:lnSpc>
              <a:spcBef>
                <a:spcPct val="0"/>
              </a:spcBef>
              <a:spcAft>
                <a:spcPct val="0"/>
              </a:spcAft>
              <a:defRPr/>
            </a:pPr>
            <a:r>
              <a:rPr lang="zh-CN" altLang="en-US" sz="7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endParaRPr lang="zh-CN" altLang="zh-CN" sz="700" kern="0" dirty="0">
              <a:solidFill>
                <a:sysClr val="windowText" lastClr="000000">
                  <a:lumMod val="50000"/>
                  <a:lumOff val="50000"/>
                </a:sysClr>
              </a:solidFill>
              <a:latin typeface="微软雅黑"/>
              <a:cs typeface="+mn-ea"/>
            </a:endParaRPr>
          </a:p>
        </p:txBody>
      </p:sp>
      <p:sp>
        <p:nvSpPr>
          <p:cNvPr id="202" name="TextBox 201"/>
          <p:cNvSpPr txBox="1"/>
          <p:nvPr/>
        </p:nvSpPr>
        <p:spPr>
          <a:xfrm>
            <a:off x="4667639" y="1728619"/>
            <a:ext cx="1041496" cy="473353"/>
          </a:xfrm>
          <a:prstGeom prst="rect">
            <a:avLst/>
          </a:prstGeom>
          <a:noFill/>
        </p:spPr>
        <p:txBody>
          <a:bodyPr wrap="squar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600" b="1" i="0" u="none" strike="noStrike" kern="0" cap="none" spc="0" normalizeH="0" baseline="0" noProof="0" dirty="0" smtClean="0">
                <a:ln>
                  <a:noFill/>
                </a:ln>
                <a:solidFill>
                  <a:srgbClr val="3F7D6B"/>
                </a:solidFill>
                <a:effectLst/>
                <a:uLnTx/>
                <a:uFillTx/>
                <a:latin typeface="Montserrat" charset="0"/>
                <a:ea typeface="Montserrat" charset="0"/>
                <a:cs typeface="Montserrat" charset="0"/>
              </a:rPr>
              <a:t>83%</a:t>
            </a:r>
            <a:endParaRPr kumimoji="0" lang="en-US" sz="2600" b="1" i="0" u="none" strike="noStrike" kern="0" cap="none" spc="0" normalizeH="0" baseline="0" noProof="0" dirty="0">
              <a:ln>
                <a:noFill/>
              </a:ln>
              <a:solidFill>
                <a:srgbClr val="3F7D6B"/>
              </a:solidFill>
              <a:effectLst/>
              <a:uLnTx/>
              <a:uFillTx/>
              <a:latin typeface="Montserrat" charset="0"/>
              <a:ea typeface="Montserrat" charset="0"/>
              <a:cs typeface="Montserrat" charset="0"/>
            </a:endParaRPr>
          </a:p>
        </p:txBody>
      </p:sp>
      <p:sp>
        <p:nvSpPr>
          <p:cNvPr id="203" name="TextBox 202"/>
          <p:cNvSpPr txBox="1"/>
          <p:nvPr/>
        </p:nvSpPr>
        <p:spPr>
          <a:xfrm>
            <a:off x="4667639" y="3612580"/>
            <a:ext cx="1417814" cy="696547"/>
          </a:xfrm>
          <a:prstGeom prst="rect">
            <a:avLst/>
          </a:prstGeom>
          <a:noFill/>
        </p:spPr>
        <p:txBody>
          <a:bodyPr wrap="square" lIns="68589" tIns="34295" rIns="68589" bIns="34295" numCol="1" spcCol="342946" rtlCol="0">
            <a:spAutoFit/>
          </a:bodyPr>
          <a:lstStyle/>
          <a:p>
            <a:pPr lvl="0" algn="just" defTabSz="914400" fontAlgn="base">
              <a:lnSpc>
                <a:spcPct val="150000"/>
              </a:lnSpc>
              <a:spcBef>
                <a:spcPct val="0"/>
              </a:spcBef>
              <a:spcAft>
                <a:spcPct val="0"/>
              </a:spcAft>
              <a:defRPr/>
            </a:pPr>
            <a:r>
              <a:rPr lang="zh-CN" altLang="en-US" sz="7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endParaRPr lang="zh-CN" altLang="zh-CN" sz="700" kern="0" dirty="0">
              <a:solidFill>
                <a:sysClr val="windowText" lastClr="000000">
                  <a:lumMod val="50000"/>
                  <a:lumOff val="50000"/>
                </a:sysClr>
              </a:solidFill>
              <a:latin typeface="微软雅黑"/>
              <a:cs typeface="+mn-ea"/>
            </a:endParaRPr>
          </a:p>
        </p:txBody>
      </p:sp>
      <p:sp>
        <p:nvSpPr>
          <p:cNvPr id="204" name="TextBox 203"/>
          <p:cNvSpPr txBox="1"/>
          <p:nvPr/>
        </p:nvSpPr>
        <p:spPr>
          <a:xfrm>
            <a:off x="4667639" y="3188386"/>
            <a:ext cx="1041496" cy="473353"/>
          </a:xfrm>
          <a:prstGeom prst="rect">
            <a:avLst/>
          </a:prstGeom>
          <a:noFill/>
        </p:spPr>
        <p:txBody>
          <a:bodyPr wrap="squar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600" b="1" i="0" u="none" strike="noStrike" kern="0" cap="none" spc="0" normalizeH="0" baseline="0" noProof="0" dirty="0" smtClean="0">
                <a:ln>
                  <a:noFill/>
                </a:ln>
                <a:solidFill>
                  <a:srgbClr val="3F7D6B"/>
                </a:solidFill>
                <a:effectLst/>
                <a:uLnTx/>
                <a:uFillTx/>
                <a:latin typeface="Montserrat" charset="0"/>
                <a:ea typeface="Montserrat" charset="0"/>
                <a:cs typeface="Montserrat" charset="0"/>
              </a:rPr>
              <a:t>17%</a:t>
            </a:r>
            <a:endParaRPr kumimoji="0" lang="en-US" sz="2600" b="1" i="0" u="none" strike="noStrike" kern="0" cap="none" spc="0" normalizeH="0" baseline="0" noProof="0" dirty="0">
              <a:ln>
                <a:noFill/>
              </a:ln>
              <a:solidFill>
                <a:srgbClr val="3F7D6B"/>
              </a:solidFill>
              <a:effectLst/>
              <a:uLnTx/>
              <a:uFillTx/>
              <a:latin typeface="Montserrat" charset="0"/>
              <a:ea typeface="Montserrat" charset="0"/>
              <a:cs typeface="Montserrat" charset="0"/>
            </a:endParaRPr>
          </a:p>
        </p:txBody>
      </p:sp>
      <p:cxnSp>
        <p:nvCxnSpPr>
          <p:cNvPr id="205" name="Straight Connector 83"/>
          <p:cNvCxnSpPr/>
          <p:nvPr/>
        </p:nvCxnSpPr>
        <p:spPr>
          <a:xfrm>
            <a:off x="4754423" y="3030425"/>
            <a:ext cx="1099817" cy="0"/>
          </a:xfrm>
          <a:prstGeom prst="line">
            <a:avLst/>
          </a:prstGeom>
          <a:noFill/>
          <a:ln w="6350" cap="flat" cmpd="sng" algn="ctr">
            <a:solidFill>
              <a:srgbClr val="7D8287">
                <a:alpha val="50000"/>
              </a:srgbClr>
            </a:solidFill>
            <a:prstDash val="solid"/>
            <a:miter lim="800000"/>
          </a:ln>
          <a:effectLst/>
        </p:spPr>
      </p:cxnSp>
    </p:spTree>
    <p:extLst>
      <p:ext uri="{BB962C8B-B14F-4D97-AF65-F5344CB8AC3E}">
        <p14:creationId xmlns:p14="http://schemas.microsoft.com/office/powerpoint/2010/main" val="301823444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fade">
                                      <p:cBhvr>
                                        <p:cTn id="7" dur="500"/>
                                        <p:tgtEl>
                                          <p:spTgt spid="134"/>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78"/>
                                        </p:tgtEl>
                                        <p:attrNameLst>
                                          <p:attrName>style.visibility</p:attrName>
                                        </p:attrNameLst>
                                      </p:cBhvr>
                                      <p:to>
                                        <p:strVal val="visible"/>
                                      </p:to>
                                    </p:set>
                                    <p:animEffect transition="in" filter="fade">
                                      <p:cBhvr>
                                        <p:cTn id="10" dur="500"/>
                                        <p:tgtEl>
                                          <p:spTgt spid="178"/>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79"/>
                                        </p:tgtEl>
                                        <p:attrNameLst>
                                          <p:attrName>style.visibility</p:attrName>
                                        </p:attrNameLst>
                                      </p:cBhvr>
                                      <p:to>
                                        <p:strVal val="visible"/>
                                      </p:to>
                                    </p:set>
                                    <p:animEffect transition="in" filter="fade">
                                      <p:cBhvr>
                                        <p:cTn id="13" dur="500"/>
                                        <p:tgtEl>
                                          <p:spTgt spid="179"/>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80"/>
                                        </p:tgtEl>
                                        <p:attrNameLst>
                                          <p:attrName>style.visibility</p:attrName>
                                        </p:attrNameLst>
                                      </p:cBhvr>
                                      <p:to>
                                        <p:strVal val="visible"/>
                                      </p:to>
                                    </p:set>
                                    <p:animEffect transition="in" filter="fade">
                                      <p:cBhvr>
                                        <p:cTn id="16" dur="500"/>
                                        <p:tgtEl>
                                          <p:spTgt spid="180"/>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81"/>
                                        </p:tgtEl>
                                        <p:attrNameLst>
                                          <p:attrName>style.visibility</p:attrName>
                                        </p:attrNameLst>
                                      </p:cBhvr>
                                      <p:to>
                                        <p:strVal val="visible"/>
                                      </p:to>
                                    </p:set>
                                    <p:animEffect transition="in" filter="fade">
                                      <p:cBhvr>
                                        <p:cTn id="19" dur="500"/>
                                        <p:tgtEl>
                                          <p:spTgt spid="181"/>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82"/>
                                        </p:tgtEl>
                                        <p:attrNameLst>
                                          <p:attrName>style.visibility</p:attrName>
                                        </p:attrNameLst>
                                      </p:cBhvr>
                                      <p:to>
                                        <p:strVal val="visible"/>
                                      </p:to>
                                    </p:set>
                                    <p:animEffect transition="in" filter="fade">
                                      <p:cBhvr>
                                        <p:cTn id="22" dur="500"/>
                                        <p:tgtEl>
                                          <p:spTgt spid="18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83"/>
                                        </p:tgtEl>
                                        <p:attrNameLst>
                                          <p:attrName>style.visibility</p:attrName>
                                        </p:attrNameLst>
                                      </p:cBhvr>
                                      <p:to>
                                        <p:strVal val="visible"/>
                                      </p:to>
                                    </p:set>
                                    <p:animEffect transition="in" filter="fade">
                                      <p:cBhvr>
                                        <p:cTn id="25" dur="500"/>
                                        <p:tgtEl>
                                          <p:spTgt spid="183"/>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184"/>
                                        </p:tgtEl>
                                        <p:attrNameLst>
                                          <p:attrName>style.visibility</p:attrName>
                                        </p:attrNameLst>
                                      </p:cBhvr>
                                      <p:to>
                                        <p:strVal val="visible"/>
                                      </p:to>
                                    </p:set>
                                    <p:animEffect transition="in" filter="fade">
                                      <p:cBhvr>
                                        <p:cTn id="28" dur="500"/>
                                        <p:tgtEl>
                                          <p:spTgt spid="184"/>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185"/>
                                        </p:tgtEl>
                                        <p:attrNameLst>
                                          <p:attrName>style.visibility</p:attrName>
                                        </p:attrNameLst>
                                      </p:cBhvr>
                                      <p:to>
                                        <p:strVal val="visible"/>
                                      </p:to>
                                    </p:set>
                                    <p:animEffect transition="in" filter="fade">
                                      <p:cBhvr>
                                        <p:cTn id="31" dur="500"/>
                                        <p:tgtEl>
                                          <p:spTgt spid="185"/>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186"/>
                                        </p:tgtEl>
                                        <p:attrNameLst>
                                          <p:attrName>style.visibility</p:attrName>
                                        </p:attrNameLst>
                                      </p:cBhvr>
                                      <p:to>
                                        <p:strVal val="visible"/>
                                      </p:to>
                                    </p:set>
                                    <p:animEffect transition="in" filter="fade">
                                      <p:cBhvr>
                                        <p:cTn id="34" dur="500"/>
                                        <p:tgtEl>
                                          <p:spTgt spid="186"/>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187"/>
                                        </p:tgtEl>
                                        <p:attrNameLst>
                                          <p:attrName>style.visibility</p:attrName>
                                        </p:attrNameLst>
                                      </p:cBhvr>
                                      <p:to>
                                        <p:strVal val="visible"/>
                                      </p:to>
                                    </p:set>
                                    <p:animEffect transition="in" filter="fade">
                                      <p:cBhvr>
                                        <p:cTn id="37" dur="500"/>
                                        <p:tgtEl>
                                          <p:spTgt spid="187"/>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201"/>
                                        </p:tgtEl>
                                        <p:attrNameLst>
                                          <p:attrName>style.visibility</p:attrName>
                                        </p:attrNameLst>
                                      </p:cBhvr>
                                      <p:to>
                                        <p:strVal val="visible"/>
                                      </p:to>
                                    </p:set>
                                    <p:animEffect transition="in" filter="fade">
                                      <p:cBhvr>
                                        <p:cTn id="41" dur="500"/>
                                        <p:tgtEl>
                                          <p:spTgt spid="20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2"/>
                                        </p:tgtEl>
                                        <p:attrNameLst>
                                          <p:attrName>style.visibility</p:attrName>
                                        </p:attrNameLst>
                                      </p:cBhvr>
                                      <p:to>
                                        <p:strVal val="visible"/>
                                      </p:to>
                                    </p:set>
                                    <p:animEffect transition="in" filter="fade">
                                      <p:cBhvr>
                                        <p:cTn id="44" dur="500"/>
                                        <p:tgtEl>
                                          <p:spTgt spid="202"/>
                                        </p:tgtEl>
                                      </p:cBhvr>
                                    </p:animEffect>
                                  </p:childTnLst>
                                </p:cTn>
                              </p:par>
                            </p:childTnLst>
                          </p:cTn>
                        </p:par>
                        <p:par>
                          <p:cTn id="45" fill="hold">
                            <p:stCondLst>
                              <p:cond delay="1500"/>
                            </p:stCondLst>
                            <p:childTnLst>
                              <p:par>
                                <p:cTn id="46" presetID="12" presetClass="entr" presetSubtype="8" fill="hold" nodeType="afterEffect">
                                  <p:stCondLst>
                                    <p:cond delay="0"/>
                                  </p:stCondLst>
                                  <p:childTnLst>
                                    <p:set>
                                      <p:cBhvr>
                                        <p:cTn id="47" dur="1" fill="hold">
                                          <p:stCondLst>
                                            <p:cond delay="0"/>
                                          </p:stCondLst>
                                        </p:cTn>
                                        <p:tgtEl>
                                          <p:spTgt spid="205"/>
                                        </p:tgtEl>
                                        <p:attrNameLst>
                                          <p:attrName>style.visibility</p:attrName>
                                        </p:attrNameLst>
                                      </p:cBhvr>
                                      <p:to>
                                        <p:strVal val="visible"/>
                                      </p:to>
                                    </p:set>
                                    <p:anim calcmode="lin" valueType="num">
                                      <p:cBhvr additive="base">
                                        <p:cTn id="48" dur="500"/>
                                        <p:tgtEl>
                                          <p:spTgt spid="205"/>
                                        </p:tgtEl>
                                        <p:attrNameLst>
                                          <p:attrName>ppt_x</p:attrName>
                                        </p:attrNameLst>
                                      </p:cBhvr>
                                      <p:tavLst>
                                        <p:tav tm="0">
                                          <p:val>
                                            <p:strVal val="#ppt_x-#ppt_w*1.125000"/>
                                          </p:val>
                                        </p:tav>
                                        <p:tav tm="100000">
                                          <p:val>
                                            <p:strVal val="#ppt_x"/>
                                          </p:val>
                                        </p:tav>
                                      </p:tavLst>
                                    </p:anim>
                                    <p:animEffect transition="in" filter="wipe(right)">
                                      <p:cBhvr>
                                        <p:cTn id="49" dur="500"/>
                                        <p:tgtEl>
                                          <p:spTgt spid="205"/>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203"/>
                                        </p:tgtEl>
                                        <p:attrNameLst>
                                          <p:attrName>style.visibility</p:attrName>
                                        </p:attrNameLst>
                                      </p:cBhvr>
                                      <p:to>
                                        <p:strVal val="visible"/>
                                      </p:to>
                                    </p:set>
                                    <p:anim calcmode="lin" valueType="num">
                                      <p:cBhvr additive="base">
                                        <p:cTn id="52" dur="500"/>
                                        <p:tgtEl>
                                          <p:spTgt spid="203"/>
                                        </p:tgtEl>
                                        <p:attrNameLst>
                                          <p:attrName>ppt_x</p:attrName>
                                        </p:attrNameLst>
                                      </p:cBhvr>
                                      <p:tavLst>
                                        <p:tav tm="0">
                                          <p:val>
                                            <p:strVal val="#ppt_x-#ppt_w*1.125000"/>
                                          </p:val>
                                        </p:tav>
                                        <p:tav tm="100000">
                                          <p:val>
                                            <p:strVal val="#ppt_x"/>
                                          </p:val>
                                        </p:tav>
                                      </p:tavLst>
                                    </p:anim>
                                    <p:animEffect transition="in" filter="wipe(right)">
                                      <p:cBhvr>
                                        <p:cTn id="53" dur="500"/>
                                        <p:tgtEl>
                                          <p:spTgt spid="203"/>
                                        </p:tgtEl>
                                      </p:cBhvr>
                                    </p:animEffect>
                                  </p:childTnLst>
                                </p:cTn>
                              </p:par>
                              <p:par>
                                <p:cTn id="54" presetID="12" presetClass="entr" presetSubtype="8" fill="hold" grpId="0" nodeType="withEffect">
                                  <p:stCondLst>
                                    <p:cond delay="0"/>
                                  </p:stCondLst>
                                  <p:childTnLst>
                                    <p:set>
                                      <p:cBhvr>
                                        <p:cTn id="55" dur="1" fill="hold">
                                          <p:stCondLst>
                                            <p:cond delay="0"/>
                                          </p:stCondLst>
                                        </p:cTn>
                                        <p:tgtEl>
                                          <p:spTgt spid="204"/>
                                        </p:tgtEl>
                                        <p:attrNameLst>
                                          <p:attrName>style.visibility</p:attrName>
                                        </p:attrNameLst>
                                      </p:cBhvr>
                                      <p:to>
                                        <p:strVal val="visible"/>
                                      </p:to>
                                    </p:set>
                                    <p:anim calcmode="lin" valueType="num">
                                      <p:cBhvr additive="base">
                                        <p:cTn id="56" dur="500"/>
                                        <p:tgtEl>
                                          <p:spTgt spid="204"/>
                                        </p:tgtEl>
                                        <p:attrNameLst>
                                          <p:attrName>ppt_x</p:attrName>
                                        </p:attrNameLst>
                                      </p:cBhvr>
                                      <p:tavLst>
                                        <p:tav tm="0">
                                          <p:val>
                                            <p:strVal val="#ppt_x-#ppt_w*1.125000"/>
                                          </p:val>
                                        </p:tav>
                                        <p:tav tm="100000">
                                          <p:val>
                                            <p:strVal val="#ppt_x"/>
                                          </p:val>
                                        </p:tav>
                                      </p:tavLst>
                                    </p:anim>
                                    <p:animEffect transition="in" filter="wipe(right)">
                                      <p:cBhvr>
                                        <p:cTn id="57" dur="500"/>
                                        <p:tgtEl>
                                          <p:spTgt spid="204"/>
                                        </p:tgtEl>
                                      </p:cBhvr>
                                    </p:animEffect>
                                  </p:childTnLst>
                                </p:cTn>
                              </p:par>
                            </p:childTnLst>
                          </p:cTn>
                        </p:par>
                        <p:par>
                          <p:cTn id="58" fill="hold">
                            <p:stCondLst>
                              <p:cond delay="2000"/>
                            </p:stCondLst>
                            <p:childTnLst>
                              <p:par>
                                <p:cTn id="59" presetID="53" presetClass="entr" presetSubtype="16" fill="hold" grpId="0" nodeType="afterEffect">
                                  <p:stCondLst>
                                    <p:cond delay="0"/>
                                  </p:stCondLst>
                                  <p:childTnLst>
                                    <p:set>
                                      <p:cBhvr>
                                        <p:cTn id="60" dur="1" fill="hold">
                                          <p:stCondLst>
                                            <p:cond delay="0"/>
                                          </p:stCondLst>
                                        </p:cTn>
                                        <p:tgtEl>
                                          <p:spTgt spid="189"/>
                                        </p:tgtEl>
                                        <p:attrNameLst>
                                          <p:attrName>style.visibility</p:attrName>
                                        </p:attrNameLst>
                                      </p:cBhvr>
                                      <p:to>
                                        <p:strVal val="visible"/>
                                      </p:to>
                                    </p:set>
                                    <p:anim calcmode="lin" valueType="num">
                                      <p:cBhvr>
                                        <p:cTn id="61" dur="500" fill="hold"/>
                                        <p:tgtEl>
                                          <p:spTgt spid="189"/>
                                        </p:tgtEl>
                                        <p:attrNameLst>
                                          <p:attrName>ppt_w</p:attrName>
                                        </p:attrNameLst>
                                      </p:cBhvr>
                                      <p:tavLst>
                                        <p:tav tm="0">
                                          <p:val>
                                            <p:fltVal val="0"/>
                                          </p:val>
                                        </p:tav>
                                        <p:tav tm="100000">
                                          <p:val>
                                            <p:strVal val="#ppt_w"/>
                                          </p:val>
                                        </p:tav>
                                      </p:tavLst>
                                    </p:anim>
                                    <p:anim calcmode="lin" valueType="num">
                                      <p:cBhvr>
                                        <p:cTn id="62" dur="500" fill="hold"/>
                                        <p:tgtEl>
                                          <p:spTgt spid="189"/>
                                        </p:tgtEl>
                                        <p:attrNameLst>
                                          <p:attrName>ppt_h</p:attrName>
                                        </p:attrNameLst>
                                      </p:cBhvr>
                                      <p:tavLst>
                                        <p:tav tm="0">
                                          <p:val>
                                            <p:fltVal val="0"/>
                                          </p:val>
                                        </p:tav>
                                        <p:tav tm="100000">
                                          <p:val>
                                            <p:strVal val="#ppt_h"/>
                                          </p:val>
                                        </p:tav>
                                      </p:tavLst>
                                    </p:anim>
                                    <p:animEffect transition="in" filter="fade">
                                      <p:cBhvr>
                                        <p:cTn id="63" dur="500"/>
                                        <p:tgtEl>
                                          <p:spTgt spid="18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93"/>
                                        </p:tgtEl>
                                        <p:attrNameLst>
                                          <p:attrName>style.visibility</p:attrName>
                                        </p:attrNameLst>
                                      </p:cBhvr>
                                      <p:to>
                                        <p:strVal val="visible"/>
                                      </p:to>
                                    </p:set>
                                    <p:anim calcmode="lin" valueType="num">
                                      <p:cBhvr>
                                        <p:cTn id="66" dur="500" fill="hold"/>
                                        <p:tgtEl>
                                          <p:spTgt spid="193"/>
                                        </p:tgtEl>
                                        <p:attrNameLst>
                                          <p:attrName>ppt_w</p:attrName>
                                        </p:attrNameLst>
                                      </p:cBhvr>
                                      <p:tavLst>
                                        <p:tav tm="0">
                                          <p:val>
                                            <p:fltVal val="0"/>
                                          </p:val>
                                        </p:tav>
                                        <p:tav tm="100000">
                                          <p:val>
                                            <p:strVal val="#ppt_w"/>
                                          </p:val>
                                        </p:tav>
                                      </p:tavLst>
                                    </p:anim>
                                    <p:anim calcmode="lin" valueType="num">
                                      <p:cBhvr>
                                        <p:cTn id="67" dur="500" fill="hold"/>
                                        <p:tgtEl>
                                          <p:spTgt spid="193"/>
                                        </p:tgtEl>
                                        <p:attrNameLst>
                                          <p:attrName>ppt_h</p:attrName>
                                        </p:attrNameLst>
                                      </p:cBhvr>
                                      <p:tavLst>
                                        <p:tav tm="0">
                                          <p:val>
                                            <p:fltVal val="0"/>
                                          </p:val>
                                        </p:tav>
                                        <p:tav tm="100000">
                                          <p:val>
                                            <p:strVal val="#ppt_h"/>
                                          </p:val>
                                        </p:tav>
                                      </p:tavLst>
                                    </p:anim>
                                    <p:animEffect transition="in" filter="fade">
                                      <p:cBhvr>
                                        <p:cTn id="68" dur="500"/>
                                        <p:tgtEl>
                                          <p:spTgt spid="193"/>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97"/>
                                        </p:tgtEl>
                                        <p:attrNameLst>
                                          <p:attrName>style.visibility</p:attrName>
                                        </p:attrNameLst>
                                      </p:cBhvr>
                                      <p:to>
                                        <p:strVal val="visible"/>
                                      </p:to>
                                    </p:set>
                                    <p:anim calcmode="lin" valueType="num">
                                      <p:cBhvr>
                                        <p:cTn id="71" dur="500" fill="hold"/>
                                        <p:tgtEl>
                                          <p:spTgt spid="197"/>
                                        </p:tgtEl>
                                        <p:attrNameLst>
                                          <p:attrName>ppt_w</p:attrName>
                                        </p:attrNameLst>
                                      </p:cBhvr>
                                      <p:tavLst>
                                        <p:tav tm="0">
                                          <p:val>
                                            <p:fltVal val="0"/>
                                          </p:val>
                                        </p:tav>
                                        <p:tav tm="100000">
                                          <p:val>
                                            <p:strVal val="#ppt_w"/>
                                          </p:val>
                                        </p:tav>
                                      </p:tavLst>
                                    </p:anim>
                                    <p:anim calcmode="lin" valueType="num">
                                      <p:cBhvr>
                                        <p:cTn id="72" dur="500" fill="hold"/>
                                        <p:tgtEl>
                                          <p:spTgt spid="197"/>
                                        </p:tgtEl>
                                        <p:attrNameLst>
                                          <p:attrName>ppt_h</p:attrName>
                                        </p:attrNameLst>
                                      </p:cBhvr>
                                      <p:tavLst>
                                        <p:tav tm="0">
                                          <p:val>
                                            <p:fltVal val="0"/>
                                          </p:val>
                                        </p:tav>
                                        <p:tav tm="100000">
                                          <p:val>
                                            <p:strVal val="#ppt_h"/>
                                          </p:val>
                                        </p:tav>
                                      </p:tavLst>
                                    </p:anim>
                                    <p:animEffect transition="in" filter="fade">
                                      <p:cBhvr>
                                        <p:cTn id="73" dur="500"/>
                                        <p:tgtEl>
                                          <p:spTgt spid="197"/>
                                        </p:tgtEl>
                                      </p:cBhvr>
                                    </p:animEffect>
                                  </p:childTnLst>
                                </p:cTn>
                              </p:par>
                            </p:childTnLst>
                          </p:cTn>
                        </p:par>
                        <p:par>
                          <p:cTn id="74" fill="hold">
                            <p:stCondLst>
                              <p:cond delay="2500"/>
                            </p:stCondLst>
                            <p:childTnLst>
                              <p:par>
                                <p:cTn id="75" presetID="12" presetClass="entr" presetSubtype="8" fill="hold" grpId="0" nodeType="afterEffect">
                                  <p:stCondLst>
                                    <p:cond delay="0"/>
                                  </p:stCondLst>
                                  <p:childTnLst>
                                    <p:set>
                                      <p:cBhvr>
                                        <p:cTn id="76" dur="1" fill="hold">
                                          <p:stCondLst>
                                            <p:cond delay="0"/>
                                          </p:stCondLst>
                                        </p:cTn>
                                        <p:tgtEl>
                                          <p:spTgt spid="190"/>
                                        </p:tgtEl>
                                        <p:attrNameLst>
                                          <p:attrName>style.visibility</p:attrName>
                                        </p:attrNameLst>
                                      </p:cBhvr>
                                      <p:to>
                                        <p:strVal val="visible"/>
                                      </p:to>
                                    </p:set>
                                    <p:anim calcmode="lin" valueType="num">
                                      <p:cBhvr additive="base">
                                        <p:cTn id="77" dur="500"/>
                                        <p:tgtEl>
                                          <p:spTgt spid="190"/>
                                        </p:tgtEl>
                                        <p:attrNameLst>
                                          <p:attrName>ppt_x</p:attrName>
                                        </p:attrNameLst>
                                      </p:cBhvr>
                                      <p:tavLst>
                                        <p:tav tm="0">
                                          <p:val>
                                            <p:strVal val="#ppt_x-#ppt_w*1.125000"/>
                                          </p:val>
                                        </p:tav>
                                        <p:tav tm="100000">
                                          <p:val>
                                            <p:strVal val="#ppt_x"/>
                                          </p:val>
                                        </p:tav>
                                      </p:tavLst>
                                    </p:anim>
                                    <p:animEffect transition="in" filter="wipe(right)">
                                      <p:cBhvr>
                                        <p:cTn id="78" dur="500"/>
                                        <p:tgtEl>
                                          <p:spTgt spid="190"/>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194"/>
                                        </p:tgtEl>
                                        <p:attrNameLst>
                                          <p:attrName>style.visibility</p:attrName>
                                        </p:attrNameLst>
                                      </p:cBhvr>
                                      <p:to>
                                        <p:strVal val="visible"/>
                                      </p:to>
                                    </p:set>
                                    <p:anim calcmode="lin" valueType="num">
                                      <p:cBhvr additive="base">
                                        <p:cTn id="81" dur="500"/>
                                        <p:tgtEl>
                                          <p:spTgt spid="194"/>
                                        </p:tgtEl>
                                        <p:attrNameLst>
                                          <p:attrName>ppt_x</p:attrName>
                                        </p:attrNameLst>
                                      </p:cBhvr>
                                      <p:tavLst>
                                        <p:tav tm="0">
                                          <p:val>
                                            <p:strVal val="#ppt_x-#ppt_w*1.125000"/>
                                          </p:val>
                                        </p:tav>
                                        <p:tav tm="100000">
                                          <p:val>
                                            <p:strVal val="#ppt_x"/>
                                          </p:val>
                                        </p:tav>
                                      </p:tavLst>
                                    </p:anim>
                                    <p:animEffect transition="in" filter="wipe(right)">
                                      <p:cBhvr>
                                        <p:cTn id="82" dur="500"/>
                                        <p:tgtEl>
                                          <p:spTgt spid="194"/>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198"/>
                                        </p:tgtEl>
                                        <p:attrNameLst>
                                          <p:attrName>style.visibility</p:attrName>
                                        </p:attrNameLst>
                                      </p:cBhvr>
                                      <p:to>
                                        <p:strVal val="visible"/>
                                      </p:to>
                                    </p:set>
                                    <p:anim calcmode="lin" valueType="num">
                                      <p:cBhvr additive="base">
                                        <p:cTn id="85" dur="500"/>
                                        <p:tgtEl>
                                          <p:spTgt spid="198"/>
                                        </p:tgtEl>
                                        <p:attrNameLst>
                                          <p:attrName>ppt_x</p:attrName>
                                        </p:attrNameLst>
                                      </p:cBhvr>
                                      <p:tavLst>
                                        <p:tav tm="0">
                                          <p:val>
                                            <p:strVal val="#ppt_x-#ppt_w*1.125000"/>
                                          </p:val>
                                        </p:tav>
                                        <p:tav tm="100000">
                                          <p:val>
                                            <p:strVal val="#ppt_x"/>
                                          </p:val>
                                        </p:tav>
                                      </p:tavLst>
                                    </p:anim>
                                    <p:animEffect transition="in" filter="wipe(right)">
                                      <p:cBhvr>
                                        <p:cTn id="86" dur="500"/>
                                        <p:tgtEl>
                                          <p:spTgt spid="198"/>
                                        </p:tgtEl>
                                      </p:cBhvr>
                                    </p:animEffect>
                                  </p:childTnLst>
                                </p:cTn>
                              </p:par>
                            </p:childTnLst>
                          </p:cTn>
                        </p:par>
                        <p:par>
                          <p:cTn id="87" fill="hold">
                            <p:stCondLst>
                              <p:cond delay="3000"/>
                            </p:stCondLst>
                            <p:childTnLst>
                              <p:par>
                                <p:cTn id="88" presetID="10" presetClass="entr" presetSubtype="0" fill="hold" grpId="0" nodeType="afterEffect">
                                  <p:stCondLst>
                                    <p:cond delay="0"/>
                                  </p:stCondLst>
                                  <p:childTnLst>
                                    <p:set>
                                      <p:cBhvr>
                                        <p:cTn id="89" dur="1" fill="hold">
                                          <p:stCondLst>
                                            <p:cond delay="0"/>
                                          </p:stCondLst>
                                        </p:cTn>
                                        <p:tgtEl>
                                          <p:spTgt spid="191"/>
                                        </p:tgtEl>
                                        <p:attrNameLst>
                                          <p:attrName>style.visibility</p:attrName>
                                        </p:attrNameLst>
                                      </p:cBhvr>
                                      <p:to>
                                        <p:strVal val="visible"/>
                                      </p:to>
                                    </p:set>
                                    <p:animEffect transition="in" filter="fade">
                                      <p:cBhvr>
                                        <p:cTn id="90" dur="500"/>
                                        <p:tgtEl>
                                          <p:spTgt spid="191"/>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95"/>
                                        </p:tgtEl>
                                        <p:attrNameLst>
                                          <p:attrName>style.visibility</p:attrName>
                                        </p:attrNameLst>
                                      </p:cBhvr>
                                      <p:to>
                                        <p:strVal val="visible"/>
                                      </p:to>
                                    </p:set>
                                    <p:animEffect transition="in" filter="fade">
                                      <p:cBhvr>
                                        <p:cTn id="93" dur="500"/>
                                        <p:tgtEl>
                                          <p:spTgt spid="19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99"/>
                                        </p:tgtEl>
                                        <p:attrNameLst>
                                          <p:attrName>style.visibility</p:attrName>
                                        </p:attrNameLst>
                                      </p:cBhvr>
                                      <p:to>
                                        <p:strVal val="visible"/>
                                      </p:to>
                                    </p:set>
                                    <p:animEffect transition="in" filter="fade">
                                      <p:cBhvr>
                                        <p:cTn id="96" dur="500"/>
                                        <p:tgtEl>
                                          <p:spTgt spid="199"/>
                                        </p:tgtEl>
                                      </p:cBhvr>
                                    </p:animEffect>
                                  </p:childTnLst>
                                </p:cTn>
                              </p:par>
                            </p:childTnLst>
                          </p:cTn>
                        </p:par>
                        <p:par>
                          <p:cTn id="97" fill="hold">
                            <p:stCondLst>
                              <p:cond delay="3500"/>
                            </p:stCondLst>
                            <p:childTnLst>
                              <p:par>
                                <p:cTn id="98" presetID="2" presetClass="entr" presetSubtype="2" fill="hold" grpId="0" nodeType="afterEffect">
                                  <p:stCondLst>
                                    <p:cond delay="0"/>
                                  </p:stCondLst>
                                  <p:childTnLst>
                                    <p:set>
                                      <p:cBhvr>
                                        <p:cTn id="99" dur="1" fill="hold">
                                          <p:stCondLst>
                                            <p:cond delay="0"/>
                                          </p:stCondLst>
                                        </p:cTn>
                                        <p:tgtEl>
                                          <p:spTgt spid="192"/>
                                        </p:tgtEl>
                                        <p:attrNameLst>
                                          <p:attrName>style.visibility</p:attrName>
                                        </p:attrNameLst>
                                      </p:cBhvr>
                                      <p:to>
                                        <p:strVal val="visible"/>
                                      </p:to>
                                    </p:set>
                                    <p:anim calcmode="lin" valueType="num">
                                      <p:cBhvr additive="base">
                                        <p:cTn id="100" dur="500" fill="hold"/>
                                        <p:tgtEl>
                                          <p:spTgt spid="192"/>
                                        </p:tgtEl>
                                        <p:attrNameLst>
                                          <p:attrName>ppt_x</p:attrName>
                                        </p:attrNameLst>
                                      </p:cBhvr>
                                      <p:tavLst>
                                        <p:tav tm="0">
                                          <p:val>
                                            <p:strVal val="1+#ppt_w/2"/>
                                          </p:val>
                                        </p:tav>
                                        <p:tav tm="100000">
                                          <p:val>
                                            <p:strVal val="#ppt_x"/>
                                          </p:val>
                                        </p:tav>
                                      </p:tavLst>
                                    </p:anim>
                                    <p:anim calcmode="lin" valueType="num">
                                      <p:cBhvr additive="base">
                                        <p:cTn id="101" dur="500" fill="hold"/>
                                        <p:tgtEl>
                                          <p:spTgt spid="192"/>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196"/>
                                        </p:tgtEl>
                                        <p:attrNameLst>
                                          <p:attrName>style.visibility</p:attrName>
                                        </p:attrNameLst>
                                      </p:cBhvr>
                                      <p:to>
                                        <p:strVal val="visible"/>
                                      </p:to>
                                    </p:set>
                                    <p:anim calcmode="lin" valueType="num">
                                      <p:cBhvr additive="base">
                                        <p:cTn id="104" dur="500" fill="hold"/>
                                        <p:tgtEl>
                                          <p:spTgt spid="196"/>
                                        </p:tgtEl>
                                        <p:attrNameLst>
                                          <p:attrName>ppt_x</p:attrName>
                                        </p:attrNameLst>
                                      </p:cBhvr>
                                      <p:tavLst>
                                        <p:tav tm="0">
                                          <p:val>
                                            <p:strVal val="1+#ppt_w/2"/>
                                          </p:val>
                                        </p:tav>
                                        <p:tav tm="100000">
                                          <p:val>
                                            <p:strVal val="#ppt_x"/>
                                          </p:val>
                                        </p:tav>
                                      </p:tavLst>
                                    </p:anim>
                                    <p:anim calcmode="lin" valueType="num">
                                      <p:cBhvr additive="base">
                                        <p:cTn id="105" dur="500" fill="hold"/>
                                        <p:tgtEl>
                                          <p:spTgt spid="196"/>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childTnLst>
                                    <p:set>
                                      <p:cBhvr>
                                        <p:cTn id="107" dur="1" fill="hold">
                                          <p:stCondLst>
                                            <p:cond delay="0"/>
                                          </p:stCondLst>
                                        </p:cTn>
                                        <p:tgtEl>
                                          <p:spTgt spid="200"/>
                                        </p:tgtEl>
                                        <p:attrNameLst>
                                          <p:attrName>style.visibility</p:attrName>
                                        </p:attrNameLst>
                                      </p:cBhvr>
                                      <p:to>
                                        <p:strVal val="visible"/>
                                      </p:to>
                                    </p:set>
                                    <p:anim calcmode="lin" valueType="num">
                                      <p:cBhvr additive="base">
                                        <p:cTn id="108" dur="500" fill="hold"/>
                                        <p:tgtEl>
                                          <p:spTgt spid="200"/>
                                        </p:tgtEl>
                                        <p:attrNameLst>
                                          <p:attrName>ppt_x</p:attrName>
                                        </p:attrNameLst>
                                      </p:cBhvr>
                                      <p:tavLst>
                                        <p:tav tm="0">
                                          <p:val>
                                            <p:strVal val="1+#ppt_w/2"/>
                                          </p:val>
                                        </p:tav>
                                        <p:tav tm="100000">
                                          <p:val>
                                            <p:strVal val="#ppt_x"/>
                                          </p:val>
                                        </p:tav>
                                      </p:tavLst>
                                    </p:anim>
                                    <p:anim calcmode="lin" valueType="num">
                                      <p:cBhvr additive="base">
                                        <p:cTn id="109" dur="500" fill="hold"/>
                                        <p:tgtEl>
                                          <p:spTgt spid="200"/>
                                        </p:tgtEl>
                                        <p:attrNameLst>
                                          <p:attrName>ppt_y</p:attrName>
                                        </p:attrNameLst>
                                      </p:cBhvr>
                                      <p:tavLst>
                                        <p:tav tm="0">
                                          <p:val>
                                            <p:strVal val="#ppt_y"/>
                                          </p:val>
                                        </p:tav>
                                        <p:tav tm="100000">
                                          <p:val>
                                            <p:strVal val="#ppt_y"/>
                                          </p:val>
                                        </p:tav>
                                      </p:tavLst>
                                    </p:anim>
                                  </p:childTnLst>
                                </p:cTn>
                              </p:par>
                              <p:par>
                                <p:cTn id="110" presetID="16" presetClass="entr" presetSubtype="42" fill="hold" nodeType="withEffect">
                                  <p:stCondLst>
                                    <p:cond delay="0"/>
                                  </p:stCondLst>
                                  <p:childTnLst>
                                    <p:set>
                                      <p:cBhvr>
                                        <p:cTn id="111" dur="1" fill="hold">
                                          <p:stCondLst>
                                            <p:cond delay="0"/>
                                          </p:stCondLst>
                                        </p:cTn>
                                        <p:tgtEl>
                                          <p:spTgt spid="188"/>
                                        </p:tgtEl>
                                        <p:attrNameLst>
                                          <p:attrName>style.visibility</p:attrName>
                                        </p:attrNameLst>
                                      </p:cBhvr>
                                      <p:to>
                                        <p:strVal val="visible"/>
                                      </p:to>
                                    </p:set>
                                    <p:animEffect transition="in" filter="barn(outHorizontal)">
                                      <p:cBhvr>
                                        <p:cTn id="112" dur="5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p:bldP spid="179" grpId="0"/>
      <p:bldP spid="180" grpId="0"/>
      <p:bldP spid="181" grpId="0"/>
      <p:bldP spid="182" grpId="0"/>
      <p:bldP spid="183" grpId="0"/>
      <p:bldP spid="184" grpId="0"/>
      <p:bldP spid="185" grpId="0"/>
      <p:bldP spid="186" grpId="0"/>
      <p:bldP spid="187" grpId="0"/>
      <p:bldP spid="189" grpId="0" animBg="1"/>
      <p:bldP spid="190" grpId="0" animBg="1"/>
      <p:bldP spid="191" grpId="0" animBg="1"/>
      <p:bldP spid="192" grpId="0" animBg="1"/>
      <p:bldP spid="193" grpId="0"/>
      <p:bldP spid="194" grpId="0"/>
      <p:bldP spid="195" grpId="0"/>
      <p:bldP spid="196" grpId="0"/>
      <p:bldP spid="197" grpId="0"/>
      <p:bldP spid="198" grpId="0"/>
      <p:bldP spid="199" grpId="0"/>
      <p:bldP spid="200" grpId="0"/>
      <p:bldP spid="201" grpId="0"/>
      <p:bldP spid="202" grpId="0"/>
      <p:bldP spid="203" grpId="0"/>
      <p:bldP spid="20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hape 1931"/>
          <p:cNvSpPr/>
          <p:nvPr/>
        </p:nvSpPr>
        <p:spPr>
          <a:xfrm>
            <a:off x="940413" y="2964097"/>
            <a:ext cx="1339121" cy="427872"/>
          </a:xfrm>
          <a:custGeom>
            <a:avLst/>
            <a:gdLst/>
            <a:ahLst/>
            <a:cxnLst>
              <a:cxn ang="0">
                <a:pos x="wd2" y="hd2"/>
              </a:cxn>
              <a:cxn ang="5400000">
                <a:pos x="wd2" y="hd2"/>
              </a:cxn>
              <a:cxn ang="10800000">
                <a:pos x="wd2" y="hd2"/>
              </a:cxn>
              <a:cxn ang="16200000">
                <a:pos x="wd2" y="hd2"/>
              </a:cxn>
            </a:cxnLst>
            <a:rect l="0" t="0" r="r" b="b"/>
            <a:pathLst>
              <a:path w="21600" h="18203" extrusionOk="0">
                <a:moveTo>
                  <a:pt x="0" y="18203"/>
                </a:moveTo>
                <a:cubicBezTo>
                  <a:pt x="6036" y="1983"/>
                  <a:pt x="13236" y="-3397"/>
                  <a:pt x="21600" y="2063"/>
                </a:cubicBezTo>
              </a:path>
            </a:pathLst>
          </a:custGeom>
          <a:ln w="25400">
            <a:solidFill>
              <a:srgbClr val="53A68F"/>
            </a:solidFill>
            <a:miter lim="400000"/>
            <a:headEnd type="triangle"/>
            <a:tailEnd type="oval"/>
          </a:ln>
        </p:spPr>
        <p:txBody>
          <a:bodyPr lIns="68589" tIns="34295" rIns="68589" bIns="34295"/>
          <a:lstStyle/>
          <a:p>
            <a:pPr>
              <a:defRPr/>
            </a:pPr>
            <a:endParaRPr kern="0">
              <a:solidFill>
                <a:prstClr val="black"/>
              </a:solidFill>
              <a:latin typeface="微软雅黑"/>
              <a:ea typeface="微软雅黑"/>
            </a:endParaRPr>
          </a:p>
        </p:txBody>
      </p:sp>
      <p:sp>
        <p:nvSpPr>
          <p:cNvPr id="21" name="Shape 1932"/>
          <p:cNvSpPr/>
          <p:nvPr/>
        </p:nvSpPr>
        <p:spPr>
          <a:xfrm>
            <a:off x="3185806" y="1621720"/>
            <a:ext cx="200265" cy="1250571"/>
          </a:xfrm>
          <a:custGeom>
            <a:avLst/>
            <a:gdLst/>
            <a:ahLst/>
            <a:cxnLst>
              <a:cxn ang="0">
                <a:pos x="wd2" y="hd2"/>
              </a:cxn>
              <a:cxn ang="5400000">
                <a:pos x="wd2" y="hd2"/>
              </a:cxn>
              <a:cxn ang="10800000">
                <a:pos x="wd2" y="hd2"/>
              </a:cxn>
              <a:cxn ang="16200000">
                <a:pos x="wd2" y="hd2"/>
              </a:cxn>
            </a:cxnLst>
            <a:rect l="0" t="0" r="r" b="b"/>
            <a:pathLst>
              <a:path w="16477" h="21600" extrusionOk="0">
                <a:moveTo>
                  <a:pt x="0" y="0"/>
                </a:moveTo>
                <a:cubicBezTo>
                  <a:pt x="19121" y="3557"/>
                  <a:pt x="21600" y="10757"/>
                  <a:pt x="7438" y="21600"/>
                </a:cubicBezTo>
              </a:path>
            </a:pathLst>
          </a:custGeom>
          <a:ln w="25400">
            <a:solidFill>
              <a:srgbClr val="53A68F"/>
            </a:solidFill>
            <a:miter lim="400000"/>
            <a:headEnd type="triangle"/>
            <a:tailEnd type="oval"/>
          </a:ln>
        </p:spPr>
        <p:txBody>
          <a:bodyPr lIns="68589" tIns="34295" rIns="68589" bIns="34295"/>
          <a:lstStyle/>
          <a:p>
            <a:pPr>
              <a:defRPr/>
            </a:pPr>
            <a:endParaRPr kern="0">
              <a:solidFill>
                <a:prstClr val="black"/>
              </a:solidFill>
              <a:latin typeface="微软雅黑"/>
              <a:ea typeface="微软雅黑"/>
            </a:endParaRPr>
          </a:p>
        </p:txBody>
      </p:sp>
      <p:sp>
        <p:nvSpPr>
          <p:cNvPr id="22" name="Shape 1933"/>
          <p:cNvSpPr/>
          <p:nvPr/>
        </p:nvSpPr>
        <p:spPr>
          <a:xfrm>
            <a:off x="4973289" y="3642362"/>
            <a:ext cx="341732" cy="3801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013" y="17716"/>
                  <a:pt x="1813" y="10516"/>
                  <a:pt x="0" y="0"/>
                </a:cubicBezTo>
              </a:path>
            </a:pathLst>
          </a:custGeom>
          <a:ln w="25400">
            <a:solidFill>
              <a:srgbClr val="53A68F"/>
            </a:solidFill>
            <a:miter lim="400000"/>
            <a:headEnd type="triangle"/>
            <a:tailEnd type="oval"/>
          </a:ln>
        </p:spPr>
        <p:txBody>
          <a:bodyPr lIns="68589" tIns="34295" rIns="68589" bIns="34295"/>
          <a:lstStyle/>
          <a:p>
            <a:pPr>
              <a:defRPr/>
            </a:pPr>
            <a:endParaRPr kern="0">
              <a:solidFill>
                <a:prstClr val="black"/>
              </a:solidFill>
              <a:latin typeface="微软雅黑"/>
              <a:ea typeface="微软雅黑"/>
            </a:endParaRPr>
          </a:p>
        </p:txBody>
      </p:sp>
      <p:sp>
        <p:nvSpPr>
          <p:cNvPr id="23" name="Shape 1934"/>
          <p:cNvSpPr/>
          <p:nvPr/>
        </p:nvSpPr>
        <p:spPr>
          <a:xfrm>
            <a:off x="3856951" y="2978525"/>
            <a:ext cx="581188" cy="7604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9667" y="19821"/>
                  <a:pt x="16867" y="12621"/>
                  <a:pt x="21600" y="0"/>
                </a:cubicBezTo>
              </a:path>
            </a:pathLst>
          </a:custGeom>
          <a:ln w="25400">
            <a:solidFill>
              <a:srgbClr val="57BB62"/>
            </a:solidFill>
            <a:miter lim="400000"/>
            <a:headEnd type="triangle"/>
            <a:tailEnd type="oval"/>
          </a:ln>
        </p:spPr>
        <p:txBody>
          <a:bodyPr lIns="68589" tIns="34295" rIns="68589" bIns="34295"/>
          <a:lstStyle/>
          <a:p>
            <a:pPr>
              <a:defRPr/>
            </a:pPr>
            <a:endParaRPr kern="0">
              <a:solidFill>
                <a:prstClr val="black"/>
              </a:solidFill>
              <a:latin typeface="微软雅黑"/>
              <a:ea typeface="微软雅黑"/>
            </a:endParaRPr>
          </a:p>
        </p:txBody>
      </p:sp>
      <p:sp>
        <p:nvSpPr>
          <p:cNvPr id="24" name="Shape 1935"/>
          <p:cNvSpPr/>
          <p:nvPr/>
        </p:nvSpPr>
        <p:spPr>
          <a:xfrm>
            <a:off x="5620325" y="2832202"/>
            <a:ext cx="965217" cy="83203"/>
          </a:xfrm>
          <a:custGeom>
            <a:avLst/>
            <a:gdLst/>
            <a:ahLst/>
            <a:cxnLst>
              <a:cxn ang="0">
                <a:pos x="wd2" y="hd2"/>
              </a:cxn>
              <a:cxn ang="5400000">
                <a:pos x="wd2" y="hd2"/>
              </a:cxn>
              <a:cxn ang="10800000">
                <a:pos x="wd2" y="hd2"/>
              </a:cxn>
              <a:cxn ang="16200000">
                <a:pos x="wd2" y="hd2"/>
              </a:cxn>
            </a:cxnLst>
            <a:rect l="0" t="0" r="r" b="b"/>
            <a:pathLst>
              <a:path w="21600" h="16274" extrusionOk="0">
                <a:moveTo>
                  <a:pt x="21600" y="16274"/>
                </a:moveTo>
                <a:cubicBezTo>
                  <a:pt x="15105" y="-3958"/>
                  <a:pt x="7905" y="-5326"/>
                  <a:pt x="0" y="12169"/>
                </a:cubicBezTo>
              </a:path>
            </a:pathLst>
          </a:custGeom>
          <a:ln w="25400">
            <a:solidFill>
              <a:srgbClr val="53A68F"/>
            </a:solidFill>
            <a:miter lim="400000"/>
            <a:headEnd type="triangle"/>
            <a:tailEnd type="oval"/>
          </a:ln>
        </p:spPr>
        <p:txBody>
          <a:bodyPr lIns="68589" tIns="34295" rIns="68589" bIns="34295"/>
          <a:lstStyle/>
          <a:p>
            <a:pPr>
              <a:defRPr/>
            </a:pPr>
            <a:endParaRPr kern="0">
              <a:solidFill>
                <a:prstClr val="black"/>
              </a:solidFill>
              <a:latin typeface="微软雅黑"/>
              <a:ea typeface="微软雅黑"/>
            </a:endParaRPr>
          </a:p>
        </p:txBody>
      </p:sp>
      <p:sp>
        <p:nvSpPr>
          <p:cNvPr id="25" name="Shape 1936"/>
          <p:cNvSpPr/>
          <p:nvPr/>
        </p:nvSpPr>
        <p:spPr>
          <a:xfrm>
            <a:off x="4172680" y="1438109"/>
            <a:ext cx="404863" cy="58627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63" y="2893"/>
                  <a:pt x="363" y="10093"/>
                  <a:pt x="0" y="21600"/>
                </a:cubicBezTo>
              </a:path>
            </a:pathLst>
          </a:custGeom>
          <a:ln w="25400">
            <a:solidFill>
              <a:srgbClr val="53A68F"/>
            </a:solidFill>
            <a:miter lim="400000"/>
            <a:headEnd type="triangle"/>
            <a:tailEnd type="oval"/>
          </a:ln>
        </p:spPr>
        <p:txBody>
          <a:bodyPr lIns="68589" tIns="34295" rIns="68589" bIns="34295"/>
          <a:lstStyle/>
          <a:p>
            <a:pPr>
              <a:defRPr/>
            </a:pPr>
            <a:endParaRPr kern="0">
              <a:solidFill>
                <a:prstClr val="black"/>
              </a:solidFill>
              <a:latin typeface="微软雅黑"/>
              <a:ea typeface="微软雅黑"/>
            </a:endParaRPr>
          </a:p>
        </p:txBody>
      </p:sp>
      <p:sp>
        <p:nvSpPr>
          <p:cNvPr id="27" name="TextBox 26"/>
          <p:cNvSpPr txBox="1"/>
          <p:nvPr/>
        </p:nvSpPr>
        <p:spPr>
          <a:xfrm>
            <a:off x="4713110" y="1619914"/>
            <a:ext cx="1916619" cy="461665"/>
          </a:xfrm>
          <a:prstGeom prst="rect">
            <a:avLst/>
          </a:prstGeom>
          <a:noFill/>
        </p:spPr>
        <p:txBody>
          <a:bodyPr wrap="square" lIns="0" tIns="0" rIns="0" bIns="0" rtlCol="0">
            <a:spAutoFit/>
          </a:bodyPr>
          <a:lstStyle/>
          <a:p>
            <a:r>
              <a:rPr lang="zh-CN" altLang="en-US" sz="1000" dirty="0">
                <a:solidFill>
                  <a:schemeClr val="tx1">
                    <a:lumMod val="50000"/>
                    <a:lumOff val="50000"/>
                  </a:schemeClr>
                </a:solidFill>
                <a:latin typeface="微软雅黑"/>
                <a:ea typeface="微软雅黑"/>
              </a:rPr>
              <a:t>此处添加详细文本描述，建议与标题相关并符合整体语言风格，语言描述尽量简洁生动</a:t>
            </a:r>
          </a:p>
        </p:txBody>
      </p:sp>
      <p:sp>
        <p:nvSpPr>
          <p:cNvPr id="28" name="TextBox 27"/>
          <p:cNvSpPr txBox="1"/>
          <p:nvPr/>
        </p:nvSpPr>
        <p:spPr>
          <a:xfrm>
            <a:off x="4713111" y="1297830"/>
            <a:ext cx="1916617" cy="230904"/>
          </a:xfrm>
          <a:prstGeom prst="rect">
            <a:avLst/>
          </a:prstGeom>
          <a:noFill/>
        </p:spPr>
        <p:txBody>
          <a:bodyPr wrap="square" lIns="0" tIns="0" rIns="0" bIns="0" rtlCol="0">
            <a:spAutoFit/>
          </a:bodyPr>
          <a:lstStyle/>
          <a:p>
            <a:r>
              <a:rPr lang="zh-CN" altLang="en-US" sz="1500" kern="3000" spc="24" dirty="0">
                <a:solidFill>
                  <a:srgbClr val="E46C0A"/>
                </a:solidFill>
                <a:latin typeface="微软雅黑"/>
                <a:ea typeface="微软雅黑"/>
              </a:rPr>
              <a:t>添加标题</a:t>
            </a:r>
            <a:endParaRPr lang="en-US" altLang="zh-CN" sz="1500" kern="3000" spc="24" dirty="0">
              <a:solidFill>
                <a:srgbClr val="E46C0A"/>
              </a:solidFill>
              <a:latin typeface="微软雅黑"/>
              <a:ea typeface="微软雅黑"/>
            </a:endParaRPr>
          </a:p>
        </p:txBody>
      </p:sp>
      <p:sp>
        <p:nvSpPr>
          <p:cNvPr id="29" name="TextBox 28"/>
          <p:cNvSpPr txBox="1"/>
          <p:nvPr/>
        </p:nvSpPr>
        <p:spPr>
          <a:xfrm>
            <a:off x="6497863" y="3298163"/>
            <a:ext cx="1916619" cy="461665"/>
          </a:xfrm>
          <a:prstGeom prst="rect">
            <a:avLst/>
          </a:prstGeom>
          <a:noFill/>
        </p:spPr>
        <p:txBody>
          <a:bodyPr wrap="square" lIns="0" tIns="0" rIns="0" bIns="0" rtlCol="0">
            <a:spAutoFit/>
          </a:bodyPr>
          <a:lstStyle/>
          <a:p>
            <a:r>
              <a:rPr lang="zh-CN" altLang="en-US" sz="1000" dirty="0">
                <a:solidFill>
                  <a:schemeClr val="tx1">
                    <a:lumMod val="50000"/>
                    <a:lumOff val="50000"/>
                  </a:schemeClr>
                </a:solidFill>
                <a:latin typeface="微软雅黑"/>
                <a:ea typeface="微软雅黑"/>
              </a:rPr>
              <a:t>此处添加详细文本描述，建议与标题相关并符合整体语言风格，语言描述尽量简洁生动</a:t>
            </a:r>
          </a:p>
        </p:txBody>
      </p:sp>
      <p:sp>
        <p:nvSpPr>
          <p:cNvPr id="30" name="TextBox 29"/>
          <p:cNvSpPr txBox="1"/>
          <p:nvPr/>
        </p:nvSpPr>
        <p:spPr>
          <a:xfrm>
            <a:off x="6497865" y="2976079"/>
            <a:ext cx="1916617" cy="230904"/>
          </a:xfrm>
          <a:prstGeom prst="rect">
            <a:avLst/>
          </a:prstGeom>
          <a:noFill/>
        </p:spPr>
        <p:txBody>
          <a:bodyPr wrap="square" lIns="0" tIns="0" rIns="0" bIns="0" rtlCol="0">
            <a:spAutoFit/>
          </a:bodyPr>
          <a:lstStyle/>
          <a:p>
            <a:r>
              <a:rPr lang="zh-CN" altLang="en-US" sz="1500" kern="3000" spc="24" dirty="0">
                <a:solidFill>
                  <a:srgbClr val="E46C0A"/>
                </a:solidFill>
                <a:latin typeface="微软雅黑"/>
                <a:ea typeface="微软雅黑"/>
              </a:rPr>
              <a:t>添加标题</a:t>
            </a:r>
            <a:endParaRPr lang="en-US" altLang="zh-CN" sz="1500" kern="3000" spc="24" dirty="0">
              <a:solidFill>
                <a:srgbClr val="E46C0A"/>
              </a:solidFill>
              <a:latin typeface="微软雅黑"/>
              <a:ea typeface="微软雅黑"/>
            </a:endParaRPr>
          </a:p>
        </p:txBody>
      </p:sp>
      <p:sp>
        <p:nvSpPr>
          <p:cNvPr id="31" name="TextBox 30"/>
          <p:cNvSpPr txBox="1"/>
          <p:nvPr/>
        </p:nvSpPr>
        <p:spPr>
          <a:xfrm>
            <a:off x="5478832" y="4169563"/>
            <a:ext cx="1916619" cy="461665"/>
          </a:xfrm>
          <a:prstGeom prst="rect">
            <a:avLst/>
          </a:prstGeom>
          <a:noFill/>
        </p:spPr>
        <p:txBody>
          <a:bodyPr wrap="square" lIns="0" tIns="0" rIns="0" bIns="0" rtlCol="0">
            <a:spAutoFit/>
          </a:bodyPr>
          <a:lstStyle/>
          <a:p>
            <a:r>
              <a:rPr lang="zh-CN" altLang="en-US" sz="1000" dirty="0">
                <a:solidFill>
                  <a:schemeClr val="tx1">
                    <a:lumMod val="50000"/>
                    <a:lumOff val="50000"/>
                  </a:schemeClr>
                </a:solidFill>
                <a:latin typeface="微软雅黑"/>
                <a:ea typeface="微软雅黑"/>
              </a:rPr>
              <a:t>此处添加详细文本描述，建议与标题相关并符合整体语言风格，语言描述尽量简洁生动</a:t>
            </a:r>
          </a:p>
        </p:txBody>
      </p:sp>
      <p:sp>
        <p:nvSpPr>
          <p:cNvPr id="32" name="TextBox 31"/>
          <p:cNvSpPr txBox="1"/>
          <p:nvPr/>
        </p:nvSpPr>
        <p:spPr>
          <a:xfrm>
            <a:off x="5478834" y="3847478"/>
            <a:ext cx="1916617" cy="230904"/>
          </a:xfrm>
          <a:prstGeom prst="rect">
            <a:avLst/>
          </a:prstGeom>
          <a:noFill/>
        </p:spPr>
        <p:txBody>
          <a:bodyPr wrap="square" lIns="0" tIns="0" rIns="0" bIns="0" rtlCol="0">
            <a:spAutoFit/>
          </a:bodyPr>
          <a:lstStyle/>
          <a:p>
            <a:r>
              <a:rPr lang="zh-CN" altLang="en-US" sz="1500" kern="3000" spc="24" dirty="0">
                <a:solidFill>
                  <a:srgbClr val="E46C0A"/>
                </a:solidFill>
                <a:latin typeface="微软雅黑"/>
                <a:ea typeface="微软雅黑"/>
              </a:rPr>
              <a:t>添加标题</a:t>
            </a:r>
            <a:endParaRPr lang="en-US" altLang="zh-CN" sz="1500" kern="3000" spc="24" dirty="0">
              <a:solidFill>
                <a:srgbClr val="E46C0A"/>
              </a:solidFill>
              <a:latin typeface="微软雅黑"/>
              <a:ea typeface="微软雅黑"/>
            </a:endParaRPr>
          </a:p>
        </p:txBody>
      </p:sp>
      <p:sp>
        <p:nvSpPr>
          <p:cNvPr id="41" name="TextBox 32"/>
          <p:cNvSpPr txBox="1"/>
          <p:nvPr/>
        </p:nvSpPr>
        <p:spPr>
          <a:xfrm>
            <a:off x="2882628" y="3976237"/>
            <a:ext cx="1916619" cy="461665"/>
          </a:xfrm>
          <a:prstGeom prst="rect">
            <a:avLst/>
          </a:prstGeom>
          <a:noFill/>
        </p:spPr>
        <p:txBody>
          <a:bodyPr wrap="square" lIns="0" tIns="0" rIns="0" bIns="0" rtlCol="0">
            <a:spAutoFit/>
          </a:bodyPr>
          <a:lstStyle/>
          <a:p>
            <a:r>
              <a:rPr lang="zh-CN" altLang="en-US" sz="1000" dirty="0">
                <a:solidFill>
                  <a:schemeClr val="tx1">
                    <a:lumMod val="50000"/>
                    <a:lumOff val="50000"/>
                  </a:schemeClr>
                </a:solidFill>
                <a:latin typeface="微软雅黑"/>
                <a:ea typeface="微软雅黑"/>
              </a:rPr>
              <a:t>此处添加详细文本描述，建议与标题相关并符合整体语言风格，语言描述尽量简洁生动</a:t>
            </a:r>
          </a:p>
        </p:txBody>
      </p:sp>
      <p:sp>
        <p:nvSpPr>
          <p:cNvPr id="42" name="TextBox 33"/>
          <p:cNvSpPr txBox="1"/>
          <p:nvPr/>
        </p:nvSpPr>
        <p:spPr>
          <a:xfrm>
            <a:off x="2882630" y="3654153"/>
            <a:ext cx="1916617" cy="230904"/>
          </a:xfrm>
          <a:prstGeom prst="rect">
            <a:avLst/>
          </a:prstGeom>
          <a:noFill/>
        </p:spPr>
        <p:txBody>
          <a:bodyPr wrap="square" lIns="0" tIns="0" rIns="0" bIns="0" rtlCol="0">
            <a:spAutoFit/>
          </a:bodyPr>
          <a:lstStyle/>
          <a:p>
            <a:r>
              <a:rPr lang="zh-CN" altLang="en-US" sz="1500" kern="3000" spc="24" dirty="0">
                <a:solidFill>
                  <a:srgbClr val="E46C0A"/>
                </a:solidFill>
                <a:latin typeface="微软雅黑"/>
                <a:ea typeface="微软雅黑"/>
              </a:rPr>
              <a:t>添加标题</a:t>
            </a:r>
            <a:endParaRPr lang="en-US" altLang="zh-CN" sz="1500" kern="3000" spc="24" dirty="0">
              <a:solidFill>
                <a:srgbClr val="E46C0A"/>
              </a:solidFill>
              <a:latin typeface="微软雅黑"/>
              <a:ea typeface="微软雅黑"/>
            </a:endParaRPr>
          </a:p>
        </p:txBody>
      </p:sp>
      <p:sp>
        <p:nvSpPr>
          <p:cNvPr id="43" name="TextBox 34"/>
          <p:cNvSpPr txBox="1"/>
          <p:nvPr/>
        </p:nvSpPr>
        <p:spPr>
          <a:xfrm>
            <a:off x="932419" y="3738755"/>
            <a:ext cx="1673890" cy="461665"/>
          </a:xfrm>
          <a:prstGeom prst="rect">
            <a:avLst/>
          </a:prstGeom>
          <a:noFill/>
        </p:spPr>
        <p:txBody>
          <a:bodyPr wrap="square" lIns="0" tIns="0" rIns="0" bIns="0" rtlCol="0">
            <a:spAutoFit/>
          </a:bodyPr>
          <a:lstStyle/>
          <a:p>
            <a:r>
              <a:rPr lang="zh-CN" altLang="en-US" sz="1000" dirty="0">
                <a:solidFill>
                  <a:schemeClr val="tx1">
                    <a:lumMod val="50000"/>
                    <a:lumOff val="50000"/>
                  </a:schemeClr>
                </a:solidFill>
                <a:latin typeface="微软雅黑"/>
                <a:ea typeface="微软雅黑"/>
              </a:rPr>
              <a:t>此处添加详细文本描述，建议与标题相关并符合整体语言风格，语言描述尽量简洁生动</a:t>
            </a:r>
          </a:p>
        </p:txBody>
      </p:sp>
      <p:sp>
        <p:nvSpPr>
          <p:cNvPr id="44" name="TextBox 35"/>
          <p:cNvSpPr txBox="1"/>
          <p:nvPr/>
        </p:nvSpPr>
        <p:spPr>
          <a:xfrm>
            <a:off x="932420" y="3416671"/>
            <a:ext cx="1916617" cy="230904"/>
          </a:xfrm>
          <a:prstGeom prst="rect">
            <a:avLst/>
          </a:prstGeom>
          <a:noFill/>
        </p:spPr>
        <p:txBody>
          <a:bodyPr wrap="square" lIns="0" tIns="0" rIns="0" bIns="0" rtlCol="0">
            <a:spAutoFit/>
          </a:bodyPr>
          <a:lstStyle/>
          <a:p>
            <a:r>
              <a:rPr lang="zh-CN" altLang="en-US" sz="1500" kern="3000" spc="24" dirty="0">
                <a:solidFill>
                  <a:srgbClr val="E46C0A"/>
                </a:solidFill>
                <a:latin typeface="微软雅黑"/>
                <a:ea typeface="微软雅黑"/>
              </a:rPr>
              <a:t>添加标题</a:t>
            </a:r>
            <a:endParaRPr lang="en-US" altLang="zh-CN" sz="1500" kern="3000" spc="24" dirty="0">
              <a:solidFill>
                <a:srgbClr val="E46C0A"/>
              </a:solidFill>
              <a:latin typeface="微软雅黑"/>
              <a:ea typeface="微软雅黑"/>
            </a:endParaRPr>
          </a:p>
        </p:txBody>
      </p:sp>
      <p:sp>
        <p:nvSpPr>
          <p:cNvPr id="45" name="TextBox 36"/>
          <p:cNvSpPr txBox="1"/>
          <p:nvPr/>
        </p:nvSpPr>
        <p:spPr>
          <a:xfrm>
            <a:off x="1179370" y="1765324"/>
            <a:ext cx="1916619" cy="461665"/>
          </a:xfrm>
          <a:prstGeom prst="rect">
            <a:avLst/>
          </a:prstGeom>
          <a:noFill/>
        </p:spPr>
        <p:txBody>
          <a:bodyPr wrap="square" lIns="0" tIns="0" rIns="0" bIns="0" rtlCol="0">
            <a:spAutoFit/>
          </a:bodyPr>
          <a:lstStyle/>
          <a:p>
            <a:r>
              <a:rPr lang="zh-CN" altLang="en-US" sz="1000" dirty="0">
                <a:solidFill>
                  <a:schemeClr val="tx1">
                    <a:lumMod val="50000"/>
                    <a:lumOff val="50000"/>
                  </a:schemeClr>
                </a:solidFill>
                <a:latin typeface="微软雅黑"/>
                <a:ea typeface="微软雅黑"/>
              </a:rPr>
              <a:t>此处添加详细文本描述，建议与标题相关并符合整体语言风格，语言描述尽量简洁生动</a:t>
            </a:r>
          </a:p>
        </p:txBody>
      </p:sp>
      <p:sp>
        <p:nvSpPr>
          <p:cNvPr id="46" name="TextBox 37"/>
          <p:cNvSpPr txBox="1"/>
          <p:nvPr/>
        </p:nvSpPr>
        <p:spPr>
          <a:xfrm>
            <a:off x="1179372" y="1435463"/>
            <a:ext cx="1916617" cy="230904"/>
          </a:xfrm>
          <a:prstGeom prst="rect">
            <a:avLst/>
          </a:prstGeom>
          <a:noFill/>
        </p:spPr>
        <p:txBody>
          <a:bodyPr wrap="square" lIns="0" tIns="0" rIns="0" bIns="0" rtlCol="0">
            <a:spAutoFit/>
          </a:bodyPr>
          <a:lstStyle/>
          <a:p>
            <a:r>
              <a:rPr lang="zh-CN" altLang="en-US" sz="1500" kern="3000" spc="24" dirty="0">
                <a:solidFill>
                  <a:srgbClr val="E46C0A"/>
                </a:solidFill>
                <a:latin typeface="微软雅黑"/>
                <a:ea typeface="微软雅黑"/>
              </a:rPr>
              <a:t>添加标题</a:t>
            </a:r>
            <a:endParaRPr lang="en-US" altLang="zh-CN" sz="1500" kern="3000" spc="24" dirty="0">
              <a:solidFill>
                <a:srgbClr val="E46C0A"/>
              </a:solidFill>
              <a:latin typeface="微软雅黑"/>
              <a:ea typeface="微软雅黑"/>
            </a:endParaRPr>
          </a:p>
        </p:txBody>
      </p:sp>
      <p:pic>
        <p:nvPicPr>
          <p:cNvPr id="47" name="图片 46"/>
          <p:cNvPicPr>
            <a:picLocks noChangeAspect="1"/>
          </p:cNvPicPr>
          <p:nvPr/>
        </p:nvPicPr>
        <p:blipFill>
          <a:blip r:embed="rId3"/>
          <a:stretch>
            <a:fillRect/>
          </a:stretch>
        </p:blipFill>
        <p:spPr>
          <a:xfrm>
            <a:off x="1742971" y="2318007"/>
            <a:ext cx="877652" cy="1012813"/>
          </a:xfrm>
          <a:prstGeom prst="rect">
            <a:avLst/>
          </a:prstGeom>
        </p:spPr>
      </p:pic>
      <p:pic>
        <p:nvPicPr>
          <p:cNvPr id="48" name="图片 47"/>
          <p:cNvPicPr>
            <a:picLocks noChangeAspect="1"/>
          </p:cNvPicPr>
          <p:nvPr/>
        </p:nvPicPr>
        <p:blipFill>
          <a:blip r:embed="rId3"/>
          <a:stretch>
            <a:fillRect/>
          </a:stretch>
        </p:blipFill>
        <p:spPr>
          <a:xfrm>
            <a:off x="2815382" y="2027549"/>
            <a:ext cx="877652" cy="1012813"/>
          </a:xfrm>
          <a:prstGeom prst="rect">
            <a:avLst/>
          </a:prstGeom>
        </p:spPr>
      </p:pic>
      <p:pic>
        <p:nvPicPr>
          <p:cNvPr id="49" name="图片 48"/>
          <p:cNvPicPr>
            <a:picLocks noChangeAspect="1"/>
          </p:cNvPicPr>
          <p:nvPr/>
        </p:nvPicPr>
        <p:blipFill>
          <a:blip r:embed="rId3"/>
          <a:stretch>
            <a:fillRect/>
          </a:stretch>
        </p:blipFill>
        <p:spPr>
          <a:xfrm>
            <a:off x="3856951" y="1369750"/>
            <a:ext cx="591306" cy="682368"/>
          </a:xfrm>
          <a:prstGeom prst="rect">
            <a:avLst/>
          </a:prstGeom>
        </p:spPr>
      </p:pic>
      <p:pic>
        <p:nvPicPr>
          <p:cNvPr id="50" name="图片 49"/>
          <p:cNvPicPr>
            <a:picLocks noChangeAspect="1"/>
          </p:cNvPicPr>
          <p:nvPr/>
        </p:nvPicPr>
        <p:blipFill>
          <a:blip r:embed="rId3"/>
          <a:stretch>
            <a:fillRect/>
          </a:stretch>
        </p:blipFill>
        <p:spPr>
          <a:xfrm>
            <a:off x="4072099" y="2511806"/>
            <a:ext cx="605044" cy="698222"/>
          </a:xfrm>
          <a:prstGeom prst="rect">
            <a:avLst/>
          </a:prstGeom>
        </p:spPr>
      </p:pic>
      <p:pic>
        <p:nvPicPr>
          <p:cNvPr id="51" name="图片 50"/>
          <p:cNvPicPr>
            <a:picLocks noChangeAspect="1"/>
          </p:cNvPicPr>
          <p:nvPr/>
        </p:nvPicPr>
        <p:blipFill>
          <a:blip r:embed="rId3"/>
          <a:stretch>
            <a:fillRect/>
          </a:stretch>
        </p:blipFill>
        <p:spPr>
          <a:xfrm>
            <a:off x="5287902" y="2218060"/>
            <a:ext cx="621688" cy="717429"/>
          </a:xfrm>
          <a:prstGeom prst="rect">
            <a:avLst/>
          </a:prstGeom>
        </p:spPr>
      </p:pic>
      <p:pic>
        <p:nvPicPr>
          <p:cNvPr id="52" name="图片 51"/>
          <p:cNvPicPr>
            <a:picLocks noChangeAspect="1"/>
          </p:cNvPicPr>
          <p:nvPr/>
        </p:nvPicPr>
        <p:blipFill>
          <a:blip r:embed="rId3"/>
          <a:stretch>
            <a:fillRect/>
          </a:stretch>
        </p:blipFill>
        <p:spPr>
          <a:xfrm>
            <a:off x="4654971" y="2969667"/>
            <a:ext cx="621688" cy="717429"/>
          </a:xfrm>
          <a:prstGeom prst="rect">
            <a:avLst/>
          </a:prstGeom>
        </p:spPr>
      </p:pic>
      <p:sp>
        <p:nvSpPr>
          <p:cNvPr id="33"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7015063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200"/>
                                        <p:tgtEl>
                                          <p:spTgt spid="47"/>
                                        </p:tgtEl>
                                      </p:cBhvr>
                                    </p:animEffect>
                                  </p:childTnLst>
                                </p:cTn>
                              </p:par>
                            </p:childTnLst>
                          </p:cTn>
                        </p:par>
                        <p:par>
                          <p:cTn id="8" fill="hold">
                            <p:stCondLst>
                              <p:cond delay="200"/>
                            </p:stCondLst>
                            <p:childTnLst>
                              <p:par>
                                <p:cTn id="9" presetID="22" presetClass="entr" presetSubtype="2"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right)">
                                      <p:cBhvr>
                                        <p:cTn id="11" dur="200"/>
                                        <p:tgtEl>
                                          <p:spTgt spid="20"/>
                                        </p:tgtEl>
                                      </p:cBhvr>
                                    </p:animEffect>
                                  </p:childTnLst>
                                </p:cTn>
                              </p:par>
                            </p:childTnLst>
                          </p:cTn>
                        </p:par>
                        <p:par>
                          <p:cTn id="12" fill="hold">
                            <p:stCondLst>
                              <p:cond delay="400"/>
                            </p:stCondLst>
                            <p:childTnLst>
                              <p:par>
                                <p:cTn id="13" presetID="1" presetClass="entr" presetSubtype="0" fill="hold" grpId="0" nodeType="afterEffect">
                                  <p:stCondLst>
                                    <p:cond delay="0"/>
                                  </p:stCondLst>
                                  <p:childTnLst>
                                    <p:set>
                                      <p:cBhvr>
                                        <p:cTn id="14" dur="1" fill="hold">
                                          <p:stCondLst>
                                            <p:cond delay="499"/>
                                          </p:stCondLst>
                                        </p:cTn>
                                        <p:tgtEl>
                                          <p:spTgt spid="44"/>
                                        </p:tgtEl>
                                        <p:attrNameLst>
                                          <p:attrName>style.visibility</p:attrName>
                                        </p:attrNameLst>
                                      </p:cBhvr>
                                      <p:to>
                                        <p:strVal val="visible"/>
                                      </p:to>
                                    </p:set>
                                  </p:childTnLst>
                                </p:cTn>
                              </p:par>
                              <p:par>
                                <p:cTn id="15" presetID="18" presetClass="entr" presetSubtype="6"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strips(downRight)">
                                      <p:cBhvr>
                                        <p:cTn id="17" dur="500"/>
                                        <p:tgtEl>
                                          <p:spTgt spid="43"/>
                                        </p:tgtEl>
                                      </p:cBhvr>
                                    </p:animEffect>
                                  </p:childTnLst>
                                </p:cTn>
                              </p:par>
                            </p:childTnLst>
                          </p:cTn>
                        </p:par>
                        <p:par>
                          <p:cTn id="18" fill="hold">
                            <p:stCondLst>
                              <p:cond delay="900"/>
                            </p:stCondLst>
                            <p:childTnLst>
                              <p:par>
                                <p:cTn id="19" presetID="10" presetClass="entr" presetSubtype="0" fill="hold"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200"/>
                                        <p:tgtEl>
                                          <p:spTgt spid="48"/>
                                        </p:tgtEl>
                                      </p:cBhvr>
                                    </p:animEffect>
                                  </p:childTnLst>
                                </p:cTn>
                              </p:par>
                            </p:childTnLst>
                          </p:cTn>
                        </p:par>
                        <p:par>
                          <p:cTn id="22" fill="hold">
                            <p:stCondLst>
                              <p:cond delay="11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200"/>
                                        <p:tgtEl>
                                          <p:spTgt spid="21"/>
                                        </p:tgtEl>
                                      </p:cBhvr>
                                    </p:animEffect>
                                  </p:childTnLst>
                                </p:cTn>
                              </p:par>
                            </p:childTnLst>
                          </p:cTn>
                        </p:par>
                        <p:par>
                          <p:cTn id="26" fill="hold">
                            <p:stCondLst>
                              <p:cond delay="1300"/>
                            </p:stCondLst>
                            <p:childTnLst>
                              <p:par>
                                <p:cTn id="27" presetID="1" presetClass="entr" presetSubtype="0" fill="hold" grpId="0" nodeType="afterEffect">
                                  <p:stCondLst>
                                    <p:cond delay="0"/>
                                  </p:stCondLst>
                                  <p:childTnLst>
                                    <p:set>
                                      <p:cBhvr>
                                        <p:cTn id="28" dur="1" fill="hold">
                                          <p:stCondLst>
                                            <p:cond delay="499"/>
                                          </p:stCondLst>
                                        </p:cTn>
                                        <p:tgtEl>
                                          <p:spTgt spid="46"/>
                                        </p:tgtEl>
                                        <p:attrNameLst>
                                          <p:attrName>style.visibility</p:attrName>
                                        </p:attrNameLst>
                                      </p:cBhvr>
                                      <p:to>
                                        <p:strVal val="visible"/>
                                      </p:to>
                                    </p:set>
                                  </p:childTnLst>
                                </p:cTn>
                              </p:par>
                              <p:par>
                                <p:cTn id="29" presetID="18" presetClass="entr" presetSubtype="6"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strips(downRight)">
                                      <p:cBhvr>
                                        <p:cTn id="31" dur="500"/>
                                        <p:tgtEl>
                                          <p:spTgt spid="45"/>
                                        </p:tgtEl>
                                      </p:cBhvr>
                                    </p:animEffect>
                                  </p:childTnLst>
                                </p:cTn>
                              </p:par>
                            </p:childTnLst>
                          </p:cTn>
                        </p:par>
                        <p:par>
                          <p:cTn id="32" fill="hold">
                            <p:stCondLst>
                              <p:cond delay="1800"/>
                            </p:stCondLst>
                            <p:childTnLst>
                              <p:par>
                                <p:cTn id="33" presetID="10" presetClass="entr" presetSubtype="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200"/>
                                        <p:tgtEl>
                                          <p:spTgt spid="50"/>
                                        </p:tgtEl>
                                      </p:cBhvr>
                                    </p:animEffect>
                                  </p:childTnLst>
                                </p:cTn>
                              </p:par>
                            </p:childTnLst>
                          </p:cTn>
                        </p:par>
                        <p:par>
                          <p:cTn id="36" fill="hold">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up)">
                                      <p:cBhvr>
                                        <p:cTn id="39" dur="200"/>
                                        <p:tgtEl>
                                          <p:spTgt spid="23"/>
                                        </p:tgtEl>
                                      </p:cBhvr>
                                    </p:animEffect>
                                  </p:childTnLst>
                                </p:cTn>
                              </p:par>
                            </p:childTnLst>
                          </p:cTn>
                        </p:par>
                        <p:par>
                          <p:cTn id="40" fill="hold">
                            <p:stCondLst>
                              <p:cond delay="2200"/>
                            </p:stCondLst>
                            <p:childTnLst>
                              <p:par>
                                <p:cTn id="41" presetID="1" presetClass="entr" presetSubtype="0" fill="hold" grpId="0" nodeType="afterEffect">
                                  <p:stCondLst>
                                    <p:cond delay="0"/>
                                  </p:stCondLst>
                                  <p:childTnLst>
                                    <p:set>
                                      <p:cBhvr>
                                        <p:cTn id="42" dur="1" fill="hold">
                                          <p:stCondLst>
                                            <p:cond delay="499"/>
                                          </p:stCondLst>
                                        </p:cTn>
                                        <p:tgtEl>
                                          <p:spTgt spid="42"/>
                                        </p:tgtEl>
                                        <p:attrNameLst>
                                          <p:attrName>style.visibility</p:attrName>
                                        </p:attrNameLst>
                                      </p:cBhvr>
                                      <p:to>
                                        <p:strVal val="visible"/>
                                      </p:to>
                                    </p:set>
                                  </p:childTnLst>
                                </p:cTn>
                              </p:par>
                              <p:par>
                                <p:cTn id="43" presetID="18" presetClass="entr" presetSubtype="6"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strips(downRight)">
                                      <p:cBhvr>
                                        <p:cTn id="45" dur="500"/>
                                        <p:tgtEl>
                                          <p:spTgt spid="41"/>
                                        </p:tgtEl>
                                      </p:cBhvr>
                                    </p:animEffect>
                                  </p:childTnLst>
                                </p:cTn>
                              </p:par>
                            </p:childTnLst>
                          </p:cTn>
                        </p:par>
                        <p:par>
                          <p:cTn id="46" fill="hold">
                            <p:stCondLst>
                              <p:cond delay="2700"/>
                            </p:stCondLst>
                            <p:childTnLst>
                              <p:par>
                                <p:cTn id="47" presetID="10" presetClass="entr" presetSubtype="0" fill="hold"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200"/>
                                        <p:tgtEl>
                                          <p:spTgt spid="49"/>
                                        </p:tgtEl>
                                      </p:cBhvr>
                                    </p:animEffect>
                                  </p:childTnLst>
                                </p:cTn>
                              </p:par>
                            </p:childTnLst>
                          </p:cTn>
                        </p:par>
                        <p:par>
                          <p:cTn id="50" fill="hold">
                            <p:stCondLst>
                              <p:cond delay="2900"/>
                            </p:stCondLst>
                            <p:childTnLst>
                              <p:par>
                                <p:cTn id="51" presetID="22" presetClass="entr" presetSubtype="4"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down)">
                                      <p:cBhvr>
                                        <p:cTn id="53" dur="200"/>
                                        <p:tgtEl>
                                          <p:spTgt spid="25"/>
                                        </p:tgtEl>
                                      </p:cBhvr>
                                    </p:animEffect>
                                  </p:childTnLst>
                                </p:cTn>
                              </p:par>
                            </p:childTnLst>
                          </p:cTn>
                        </p:par>
                        <p:par>
                          <p:cTn id="54" fill="hold">
                            <p:stCondLst>
                              <p:cond delay="3100"/>
                            </p:stCondLst>
                            <p:childTnLst>
                              <p:par>
                                <p:cTn id="55" presetID="1" presetClass="entr" presetSubtype="0" fill="hold" grpId="0" nodeType="afterEffect">
                                  <p:stCondLst>
                                    <p:cond delay="0"/>
                                  </p:stCondLst>
                                  <p:childTnLst>
                                    <p:set>
                                      <p:cBhvr>
                                        <p:cTn id="56" dur="1" fill="hold">
                                          <p:stCondLst>
                                            <p:cond delay="499"/>
                                          </p:stCondLst>
                                        </p:cTn>
                                        <p:tgtEl>
                                          <p:spTgt spid="28"/>
                                        </p:tgtEl>
                                        <p:attrNameLst>
                                          <p:attrName>style.visibility</p:attrName>
                                        </p:attrNameLst>
                                      </p:cBhvr>
                                      <p:to>
                                        <p:strVal val="visible"/>
                                      </p:to>
                                    </p:set>
                                  </p:childTnLst>
                                </p:cTn>
                              </p:par>
                              <p:par>
                                <p:cTn id="57" presetID="18" presetClass="entr" presetSubtype="6"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strips(downRight)">
                                      <p:cBhvr>
                                        <p:cTn id="59" dur="500"/>
                                        <p:tgtEl>
                                          <p:spTgt spid="27"/>
                                        </p:tgtEl>
                                      </p:cBhvr>
                                    </p:animEffect>
                                  </p:childTnLst>
                                </p:cTn>
                              </p:par>
                            </p:childTnLst>
                          </p:cTn>
                        </p:par>
                        <p:par>
                          <p:cTn id="60" fill="hold">
                            <p:stCondLst>
                              <p:cond delay="3600"/>
                            </p:stCondLst>
                            <p:childTnLst>
                              <p:par>
                                <p:cTn id="61" presetID="10" presetClass="entr" presetSubtype="0" fill="hold"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200"/>
                                        <p:tgtEl>
                                          <p:spTgt spid="52"/>
                                        </p:tgtEl>
                                      </p:cBhvr>
                                    </p:animEffect>
                                  </p:childTnLst>
                                </p:cTn>
                              </p:par>
                            </p:childTnLst>
                          </p:cTn>
                        </p:par>
                        <p:par>
                          <p:cTn id="64" fill="hold">
                            <p:stCondLst>
                              <p:cond delay="3800"/>
                            </p:stCondLst>
                            <p:childTnLst>
                              <p:par>
                                <p:cTn id="65" presetID="22" presetClass="entr" presetSubtype="1"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up)">
                                      <p:cBhvr>
                                        <p:cTn id="67" dur="200"/>
                                        <p:tgtEl>
                                          <p:spTgt spid="22"/>
                                        </p:tgtEl>
                                      </p:cBhvr>
                                    </p:animEffect>
                                  </p:childTnLst>
                                </p:cTn>
                              </p:par>
                            </p:childTnLst>
                          </p:cTn>
                        </p:par>
                        <p:par>
                          <p:cTn id="68" fill="hold">
                            <p:stCondLst>
                              <p:cond delay="4000"/>
                            </p:stCondLst>
                            <p:childTnLst>
                              <p:par>
                                <p:cTn id="69" presetID="1" presetClass="entr" presetSubtype="0" fill="hold" grpId="0" nodeType="afterEffect">
                                  <p:stCondLst>
                                    <p:cond delay="0"/>
                                  </p:stCondLst>
                                  <p:childTnLst>
                                    <p:set>
                                      <p:cBhvr>
                                        <p:cTn id="70" dur="1" fill="hold">
                                          <p:stCondLst>
                                            <p:cond delay="499"/>
                                          </p:stCondLst>
                                        </p:cTn>
                                        <p:tgtEl>
                                          <p:spTgt spid="32"/>
                                        </p:tgtEl>
                                        <p:attrNameLst>
                                          <p:attrName>style.visibility</p:attrName>
                                        </p:attrNameLst>
                                      </p:cBhvr>
                                      <p:to>
                                        <p:strVal val="visible"/>
                                      </p:to>
                                    </p:set>
                                  </p:childTnLst>
                                </p:cTn>
                              </p:par>
                              <p:par>
                                <p:cTn id="71" presetID="18" presetClass="entr" presetSubtype="6"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strips(downRight)">
                                      <p:cBhvr>
                                        <p:cTn id="73" dur="500"/>
                                        <p:tgtEl>
                                          <p:spTgt spid="31"/>
                                        </p:tgtEl>
                                      </p:cBhvr>
                                    </p:animEffect>
                                  </p:childTnLst>
                                </p:cTn>
                              </p:par>
                            </p:childTnLst>
                          </p:cTn>
                        </p:par>
                        <p:par>
                          <p:cTn id="74" fill="hold">
                            <p:stCondLst>
                              <p:cond delay="4500"/>
                            </p:stCondLst>
                            <p:childTnLst>
                              <p:par>
                                <p:cTn id="75" presetID="10" presetClass="entr" presetSubtype="0"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200"/>
                                        <p:tgtEl>
                                          <p:spTgt spid="51"/>
                                        </p:tgtEl>
                                      </p:cBhvr>
                                    </p:animEffect>
                                  </p:childTnLst>
                                </p:cTn>
                              </p:par>
                            </p:childTnLst>
                          </p:cTn>
                        </p:par>
                        <p:par>
                          <p:cTn id="78" fill="hold">
                            <p:stCondLst>
                              <p:cond delay="4700"/>
                            </p:stCondLst>
                            <p:childTnLst>
                              <p:par>
                                <p:cTn id="79" presetID="22" presetClass="entr" presetSubtype="8"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wipe(left)">
                                      <p:cBhvr>
                                        <p:cTn id="81" dur="200"/>
                                        <p:tgtEl>
                                          <p:spTgt spid="24"/>
                                        </p:tgtEl>
                                      </p:cBhvr>
                                    </p:animEffect>
                                  </p:childTnLst>
                                </p:cTn>
                              </p:par>
                            </p:childTnLst>
                          </p:cTn>
                        </p:par>
                        <p:par>
                          <p:cTn id="82" fill="hold">
                            <p:stCondLst>
                              <p:cond delay="4900"/>
                            </p:stCondLst>
                            <p:childTnLst>
                              <p:par>
                                <p:cTn id="83" presetID="1" presetClass="entr" presetSubtype="0" fill="hold" grpId="0" nodeType="afterEffect">
                                  <p:stCondLst>
                                    <p:cond delay="0"/>
                                  </p:stCondLst>
                                  <p:childTnLst>
                                    <p:set>
                                      <p:cBhvr>
                                        <p:cTn id="84" dur="1" fill="hold">
                                          <p:stCondLst>
                                            <p:cond delay="499"/>
                                          </p:stCondLst>
                                        </p:cTn>
                                        <p:tgtEl>
                                          <p:spTgt spid="30"/>
                                        </p:tgtEl>
                                        <p:attrNameLst>
                                          <p:attrName>style.visibility</p:attrName>
                                        </p:attrNameLst>
                                      </p:cBhvr>
                                      <p:to>
                                        <p:strVal val="visible"/>
                                      </p:to>
                                    </p:set>
                                  </p:childTnLst>
                                </p:cTn>
                              </p:par>
                              <p:par>
                                <p:cTn id="85" presetID="18" presetClass="entr" presetSubtype="6"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strips(downRight)">
                                      <p:cBhvr>
                                        <p:cTn id="8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7" grpId="0"/>
      <p:bldP spid="28" grpId="0"/>
      <p:bldP spid="29" grpId="0"/>
      <p:bldP spid="30" grpId="0"/>
      <p:bldP spid="31" grpId="0"/>
      <p:bldP spid="32" grpId="0"/>
      <p:bldP spid="41" grpId="0"/>
      <p:bldP spid="42" grpId="0"/>
      <p:bldP spid="43" grpId="0"/>
      <p:bldP spid="44" grpId="0"/>
      <p:bldP spid="45" grpId="0"/>
      <p:bldP spid="4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2923308" y="1409193"/>
            <a:ext cx="1255137" cy="1270961"/>
            <a:chOff x="3897067" y="2612118"/>
            <a:chExt cx="1673226" cy="1694092"/>
          </a:xfrm>
          <a:solidFill>
            <a:srgbClr val="FFC000"/>
          </a:solidFill>
        </p:grpSpPr>
        <p:grpSp>
          <p:nvGrpSpPr>
            <p:cNvPr id="43" name="组合 42"/>
            <p:cNvGrpSpPr/>
            <p:nvPr/>
          </p:nvGrpSpPr>
          <p:grpSpPr>
            <a:xfrm rot="16200000" flipH="1">
              <a:off x="3886634" y="2622551"/>
              <a:ext cx="1694092" cy="1673226"/>
              <a:chOff x="2605088" y="2078038"/>
              <a:chExt cx="2706687" cy="2673351"/>
            </a:xfrm>
            <a:grpFill/>
          </p:grpSpPr>
          <p:sp>
            <p:nvSpPr>
              <p:cNvPr id="49" name="Freeform 5"/>
              <p:cNvSpPr>
                <a:spLocks/>
              </p:cNvSpPr>
              <p:nvPr/>
            </p:nvSpPr>
            <p:spPr bwMode="auto">
              <a:xfrm>
                <a:off x="2605088" y="2660651"/>
                <a:ext cx="2114550" cy="2090738"/>
              </a:xfrm>
              <a:custGeom>
                <a:avLst/>
                <a:gdLst>
                  <a:gd name="T0" fmla="*/ 205 w 707"/>
                  <a:gd name="T1" fmla="*/ 0 h 700"/>
                  <a:gd name="T2" fmla="*/ 261 w 707"/>
                  <a:gd name="T3" fmla="*/ 422 h 700"/>
                  <a:gd name="T4" fmla="*/ 707 w 707"/>
                  <a:gd name="T5" fmla="*/ 504 h 700"/>
                  <a:gd name="T6" fmla="*/ 356 w 707"/>
                  <a:gd name="T7" fmla="*/ 683 h 700"/>
                  <a:gd name="T8" fmla="*/ 28 w 707"/>
                  <a:gd name="T9" fmla="*/ 378 h 700"/>
                  <a:gd name="T10" fmla="*/ 205 w 707"/>
                  <a:gd name="T11" fmla="*/ 0 h 700"/>
                </a:gdLst>
                <a:ahLst/>
                <a:cxnLst>
                  <a:cxn ang="0">
                    <a:pos x="T0" y="T1"/>
                  </a:cxn>
                  <a:cxn ang="0">
                    <a:pos x="T2" y="T3"/>
                  </a:cxn>
                  <a:cxn ang="0">
                    <a:pos x="T4" y="T5"/>
                  </a:cxn>
                  <a:cxn ang="0">
                    <a:pos x="T6" y="T7"/>
                  </a:cxn>
                  <a:cxn ang="0">
                    <a:pos x="T8" y="T9"/>
                  </a:cxn>
                  <a:cxn ang="0">
                    <a:pos x="T10" y="T11"/>
                  </a:cxn>
                </a:cxnLst>
                <a:rect l="0" t="0" r="r" b="b"/>
                <a:pathLst>
                  <a:path w="707" h="700">
                    <a:moveTo>
                      <a:pt x="205" y="0"/>
                    </a:moveTo>
                    <a:cubicBezTo>
                      <a:pt x="136" y="153"/>
                      <a:pt x="147" y="298"/>
                      <a:pt x="261" y="422"/>
                    </a:cubicBezTo>
                    <a:cubicBezTo>
                      <a:pt x="386" y="558"/>
                      <a:pt x="540" y="577"/>
                      <a:pt x="707" y="504"/>
                    </a:cubicBezTo>
                    <a:cubicBezTo>
                      <a:pt x="651" y="612"/>
                      <a:pt x="512" y="700"/>
                      <a:pt x="356" y="683"/>
                    </a:cubicBezTo>
                    <a:cubicBezTo>
                      <a:pt x="185" y="664"/>
                      <a:pt x="55" y="542"/>
                      <a:pt x="28" y="378"/>
                    </a:cubicBezTo>
                    <a:cubicBezTo>
                      <a:pt x="0" y="208"/>
                      <a:pt x="91" y="62"/>
                      <a:pt x="2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0" name="Freeform 6"/>
              <p:cNvSpPr>
                <a:spLocks/>
              </p:cNvSpPr>
              <p:nvPr/>
            </p:nvSpPr>
            <p:spPr bwMode="auto">
              <a:xfrm>
                <a:off x="3251200" y="2078038"/>
                <a:ext cx="2060575" cy="2052638"/>
              </a:xfrm>
              <a:custGeom>
                <a:avLst/>
                <a:gdLst>
                  <a:gd name="T0" fmla="*/ 0 w 689"/>
                  <a:gd name="T1" fmla="*/ 179 h 687"/>
                  <a:gd name="T2" fmla="*/ 39 w 689"/>
                  <a:gd name="T3" fmla="*/ 128 h 687"/>
                  <a:gd name="T4" fmla="*/ 318 w 689"/>
                  <a:gd name="T5" fmla="*/ 1 h 687"/>
                  <a:gd name="T6" fmla="*/ 661 w 689"/>
                  <a:gd name="T7" fmla="*/ 1 h 687"/>
                  <a:gd name="T8" fmla="*/ 685 w 689"/>
                  <a:gd name="T9" fmla="*/ 1 h 687"/>
                  <a:gd name="T10" fmla="*/ 686 w 689"/>
                  <a:gd name="T11" fmla="*/ 16 h 687"/>
                  <a:gd name="T12" fmla="*/ 686 w 689"/>
                  <a:gd name="T13" fmla="*/ 378 h 687"/>
                  <a:gd name="T14" fmla="*/ 506 w 689"/>
                  <a:gd name="T15" fmla="*/ 687 h 687"/>
                  <a:gd name="T16" fmla="*/ 505 w 689"/>
                  <a:gd name="T17" fmla="*/ 680 h 687"/>
                  <a:gd name="T18" fmla="*/ 547 w 689"/>
                  <a:gd name="T19" fmla="*/ 485 h 687"/>
                  <a:gd name="T20" fmla="*/ 547 w 689"/>
                  <a:gd name="T21" fmla="*/ 163 h 687"/>
                  <a:gd name="T22" fmla="*/ 524 w 689"/>
                  <a:gd name="T23" fmla="*/ 140 h 687"/>
                  <a:gd name="T24" fmla="*/ 178 w 689"/>
                  <a:gd name="T25" fmla="*/ 140 h 687"/>
                  <a:gd name="T26" fmla="*/ 19 w 689"/>
                  <a:gd name="T27" fmla="*/ 175 h 687"/>
                  <a:gd name="T28" fmla="*/ 4 w 689"/>
                  <a:gd name="T29" fmla="*/ 182 h 687"/>
                  <a:gd name="T30" fmla="*/ 0 w 689"/>
                  <a:gd name="T31" fmla="*/ 1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687">
                    <a:moveTo>
                      <a:pt x="0" y="179"/>
                    </a:moveTo>
                    <a:cubicBezTo>
                      <a:pt x="13" y="162"/>
                      <a:pt x="25" y="144"/>
                      <a:pt x="39" y="128"/>
                    </a:cubicBezTo>
                    <a:cubicBezTo>
                      <a:pt x="113" y="44"/>
                      <a:pt x="206" y="1"/>
                      <a:pt x="318" y="1"/>
                    </a:cubicBezTo>
                    <a:cubicBezTo>
                      <a:pt x="432" y="0"/>
                      <a:pt x="547" y="1"/>
                      <a:pt x="661" y="1"/>
                    </a:cubicBezTo>
                    <a:cubicBezTo>
                      <a:pt x="669" y="1"/>
                      <a:pt x="676" y="1"/>
                      <a:pt x="685" y="1"/>
                    </a:cubicBezTo>
                    <a:cubicBezTo>
                      <a:pt x="685" y="6"/>
                      <a:pt x="686" y="11"/>
                      <a:pt x="686" y="16"/>
                    </a:cubicBezTo>
                    <a:cubicBezTo>
                      <a:pt x="687" y="137"/>
                      <a:pt x="689" y="258"/>
                      <a:pt x="686" y="378"/>
                    </a:cubicBezTo>
                    <a:cubicBezTo>
                      <a:pt x="682" y="512"/>
                      <a:pt x="619" y="614"/>
                      <a:pt x="506" y="687"/>
                    </a:cubicBezTo>
                    <a:cubicBezTo>
                      <a:pt x="506" y="683"/>
                      <a:pt x="505" y="682"/>
                      <a:pt x="505" y="680"/>
                    </a:cubicBezTo>
                    <a:cubicBezTo>
                      <a:pt x="538" y="619"/>
                      <a:pt x="547" y="553"/>
                      <a:pt x="547" y="485"/>
                    </a:cubicBezTo>
                    <a:cubicBezTo>
                      <a:pt x="547" y="378"/>
                      <a:pt x="547" y="270"/>
                      <a:pt x="547" y="163"/>
                    </a:cubicBezTo>
                    <a:cubicBezTo>
                      <a:pt x="548" y="145"/>
                      <a:pt x="542" y="140"/>
                      <a:pt x="524" y="140"/>
                    </a:cubicBezTo>
                    <a:cubicBezTo>
                      <a:pt x="408" y="140"/>
                      <a:pt x="293" y="140"/>
                      <a:pt x="178" y="140"/>
                    </a:cubicBezTo>
                    <a:cubicBezTo>
                      <a:pt x="123" y="140"/>
                      <a:pt x="69" y="152"/>
                      <a:pt x="19" y="175"/>
                    </a:cubicBezTo>
                    <a:cubicBezTo>
                      <a:pt x="14" y="178"/>
                      <a:pt x="9" y="180"/>
                      <a:pt x="4" y="182"/>
                    </a:cubicBezTo>
                    <a:cubicBezTo>
                      <a:pt x="2" y="181"/>
                      <a:pt x="1" y="180"/>
                      <a:pt x="0" y="1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4" name="组合 43"/>
            <p:cNvGrpSpPr>
              <a:grpSpLocks noChangeAspect="1"/>
            </p:cNvGrpSpPr>
            <p:nvPr/>
          </p:nvGrpSpPr>
          <p:grpSpPr>
            <a:xfrm>
              <a:off x="4442083" y="3326766"/>
              <a:ext cx="473923" cy="361441"/>
              <a:chOff x="10500427" y="4985901"/>
              <a:chExt cx="683774" cy="521485"/>
            </a:xfrm>
            <a:grpFill/>
          </p:grpSpPr>
          <p:sp>
            <p:nvSpPr>
              <p:cNvPr id="45" name="Freeform 373"/>
              <p:cNvSpPr>
                <a:spLocks noEditPoints="1"/>
              </p:cNvSpPr>
              <p:nvPr/>
            </p:nvSpPr>
            <p:spPr bwMode="auto">
              <a:xfrm>
                <a:off x="10905786" y="5231136"/>
                <a:ext cx="142092" cy="141371"/>
              </a:xfrm>
              <a:custGeom>
                <a:avLst/>
                <a:gdLst>
                  <a:gd name="T0" fmla="*/ 41 w 83"/>
                  <a:gd name="T1" fmla="*/ 0 h 83"/>
                  <a:gd name="T2" fmla="*/ 0 w 83"/>
                  <a:gd name="T3" fmla="*/ 41 h 83"/>
                  <a:gd name="T4" fmla="*/ 41 w 83"/>
                  <a:gd name="T5" fmla="*/ 83 h 83"/>
                  <a:gd name="T6" fmla="*/ 83 w 83"/>
                  <a:gd name="T7" fmla="*/ 41 h 83"/>
                  <a:gd name="T8" fmla="*/ 41 w 83"/>
                  <a:gd name="T9" fmla="*/ 0 h 83"/>
                  <a:gd name="T10" fmla="*/ 41 w 83"/>
                  <a:gd name="T11" fmla="*/ 73 h 83"/>
                  <a:gd name="T12" fmla="*/ 10 w 83"/>
                  <a:gd name="T13" fmla="*/ 41 h 83"/>
                  <a:gd name="T14" fmla="*/ 41 w 83"/>
                  <a:gd name="T15" fmla="*/ 10 h 83"/>
                  <a:gd name="T16" fmla="*/ 73 w 83"/>
                  <a:gd name="T17" fmla="*/ 41 h 83"/>
                  <a:gd name="T18" fmla="*/ 41 w 83"/>
                  <a:gd name="T19"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83">
                    <a:moveTo>
                      <a:pt x="41" y="0"/>
                    </a:moveTo>
                    <a:cubicBezTo>
                      <a:pt x="18" y="0"/>
                      <a:pt x="0" y="18"/>
                      <a:pt x="0" y="41"/>
                    </a:cubicBezTo>
                    <a:cubicBezTo>
                      <a:pt x="0" y="64"/>
                      <a:pt x="18" y="83"/>
                      <a:pt x="41" y="83"/>
                    </a:cubicBezTo>
                    <a:cubicBezTo>
                      <a:pt x="64" y="83"/>
                      <a:pt x="83" y="64"/>
                      <a:pt x="83" y="41"/>
                    </a:cubicBezTo>
                    <a:cubicBezTo>
                      <a:pt x="83" y="18"/>
                      <a:pt x="64" y="0"/>
                      <a:pt x="41" y="0"/>
                    </a:cubicBezTo>
                    <a:close/>
                    <a:moveTo>
                      <a:pt x="41" y="73"/>
                    </a:moveTo>
                    <a:cubicBezTo>
                      <a:pt x="24" y="73"/>
                      <a:pt x="10" y="59"/>
                      <a:pt x="10" y="41"/>
                    </a:cubicBezTo>
                    <a:cubicBezTo>
                      <a:pt x="10" y="24"/>
                      <a:pt x="24" y="10"/>
                      <a:pt x="41" y="10"/>
                    </a:cubicBezTo>
                    <a:cubicBezTo>
                      <a:pt x="59" y="10"/>
                      <a:pt x="73" y="24"/>
                      <a:pt x="73" y="41"/>
                    </a:cubicBezTo>
                    <a:cubicBezTo>
                      <a:pt x="73" y="59"/>
                      <a:pt x="59" y="73"/>
                      <a:pt x="41" y="7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6" name="Freeform 374"/>
              <p:cNvSpPr>
                <a:spLocks noEditPoints="1"/>
              </p:cNvSpPr>
              <p:nvPr/>
            </p:nvSpPr>
            <p:spPr bwMode="auto">
              <a:xfrm>
                <a:off x="10769465" y="5096978"/>
                <a:ext cx="414736" cy="410408"/>
              </a:xfrm>
              <a:custGeom>
                <a:avLst/>
                <a:gdLst>
                  <a:gd name="T0" fmla="*/ 216 w 243"/>
                  <a:gd name="T1" fmla="*/ 110 h 241"/>
                  <a:gd name="T2" fmla="*/ 243 w 243"/>
                  <a:gd name="T3" fmla="*/ 95 h 241"/>
                  <a:gd name="T4" fmla="*/ 234 w 243"/>
                  <a:gd name="T5" fmla="*/ 73 h 241"/>
                  <a:gd name="T6" fmla="*/ 204 w 243"/>
                  <a:gd name="T7" fmla="*/ 75 h 241"/>
                  <a:gd name="T8" fmla="*/ 194 w 243"/>
                  <a:gd name="T9" fmla="*/ 59 h 241"/>
                  <a:gd name="T10" fmla="*/ 204 w 243"/>
                  <a:gd name="T11" fmla="*/ 29 h 241"/>
                  <a:gd name="T12" fmla="*/ 187 w 243"/>
                  <a:gd name="T13" fmla="*/ 16 h 241"/>
                  <a:gd name="T14" fmla="*/ 163 w 243"/>
                  <a:gd name="T15" fmla="*/ 38 h 241"/>
                  <a:gd name="T16" fmla="*/ 142 w 243"/>
                  <a:gd name="T17" fmla="*/ 32 h 241"/>
                  <a:gd name="T18" fmla="*/ 134 w 243"/>
                  <a:gd name="T19" fmla="*/ 0 h 241"/>
                  <a:gd name="T20" fmla="*/ 110 w 243"/>
                  <a:gd name="T21" fmla="*/ 0 h 241"/>
                  <a:gd name="T22" fmla="*/ 102 w 243"/>
                  <a:gd name="T23" fmla="*/ 31 h 241"/>
                  <a:gd name="T24" fmla="*/ 80 w 243"/>
                  <a:gd name="T25" fmla="*/ 35 h 241"/>
                  <a:gd name="T26" fmla="*/ 75 w 243"/>
                  <a:gd name="T27" fmla="*/ 31 h 241"/>
                  <a:gd name="T28" fmla="*/ 65 w 243"/>
                  <a:gd name="T29" fmla="*/ 22 h 241"/>
                  <a:gd name="T30" fmla="*/ 58 w 243"/>
                  <a:gd name="T31" fmla="*/ 16 h 241"/>
                  <a:gd name="T32" fmla="*/ 38 w 243"/>
                  <a:gd name="T33" fmla="*/ 32 h 241"/>
                  <a:gd name="T34" fmla="*/ 49 w 243"/>
                  <a:gd name="T35" fmla="*/ 60 h 241"/>
                  <a:gd name="T36" fmla="*/ 40 w 243"/>
                  <a:gd name="T37" fmla="*/ 73 h 241"/>
                  <a:gd name="T38" fmla="*/ 17 w 243"/>
                  <a:gd name="T39" fmla="*/ 72 h 241"/>
                  <a:gd name="T40" fmla="*/ 7 w 243"/>
                  <a:gd name="T41" fmla="*/ 71 h 241"/>
                  <a:gd name="T42" fmla="*/ 4 w 243"/>
                  <a:gd name="T43" fmla="*/ 78 h 241"/>
                  <a:gd name="T44" fmla="*/ 0 w 243"/>
                  <a:gd name="T45" fmla="*/ 91 h 241"/>
                  <a:gd name="T46" fmla="*/ 23 w 243"/>
                  <a:gd name="T47" fmla="*/ 105 h 241"/>
                  <a:gd name="T48" fmla="*/ 28 w 243"/>
                  <a:gd name="T49" fmla="*/ 108 h 241"/>
                  <a:gd name="T50" fmla="*/ 27 w 243"/>
                  <a:gd name="T51" fmla="*/ 112 h 241"/>
                  <a:gd name="T52" fmla="*/ 26 w 243"/>
                  <a:gd name="T53" fmla="*/ 128 h 241"/>
                  <a:gd name="T54" fmla="*/ 0 w 243"/>
                  <a:gd name="T55" fmla="*/ 146 h 241"/>
                  <a:gd name="T56" fmla="*/ 8 w 243"/>
                  <a:gd name="T57" fmla="*/ 168 h 241"/>
                  <a:gd name="T58" fmla="*/ 38 w 243"/>
                  <a:gd name="T59" fmla="*/ 165 h 241"/>
                  <a:gd name="T60" fmla="*/ 48 w 243"/>
                  <a:gd name="T61" fmla="*/ 182 h 241"/>
                  <a:gd name="T62" fmla="*/ 38 w 243"/>
                  <a:gd name="T63" fmla="*/ 210 h 241"/>
                  <a:gd name="T64" fmla="*/ 58 w 243"/>
                  <a:gd name="T65" fmla="*/ 223 h 241"/>
                  <a:gd name="T66" fmla="*/ 82 w 243"/>
                  <a:gd name="T67" fmla="*/ 205 h 241"/>
                  <a:gd name="T68" fmla="*/ 101 w 243"/>
                  <a:gd name="T69" fmla="*/ 212 h 241"/>
                  <a:gd name="T70" fmla="*/ 109 w 243"/>
                  <a:gd name="T71" fmla="*/ 241 h 241"/>
                  <a:gd name="T72" fmla="*/ 131 w 243"/>
                  <a:gd name="T73" fmla="*/ 241 h 241"/>
                  <a:gd name="T74" fmla="*/ 140 w 243"/>
                  <a:gd name="T75" fmla="*/ 211 h 241"/>
                  <a:gd name="T76" fmla="*/ 163 w 243"/>
                  <a:gd name="T77" fmla="*/ 205 h 241"/>
                  <a:gd name="T78" fmla="*/ 184 w 243"/>
                  <a:gd name="T79" fmla="*/ 224 h 241"/>
                  <a:gd name="T80" fmla="*/ 203 w 243"/>
                  <a:gd name="T81" fmla="*/ 211 h 241"/>
                  <a:gd name="T82" fmla="*/ 192 w 243"/>
                  <a:gd name="T83" fmla="*/ 183 h 241"/>
                  <a:gd name="T84" fmla="*/ 205 w 243"/>
                  <a:gd name="T85" fmla="*/ 168 h 241"/>
                  <a:gd name="T86" fmla="*/ 236 w 243"/>
                  <a:gd name="T87" fmla="*/ 168 h 241"/>
                  <a:gd name="T88" fmla="*/ 243 w 243"/>
                  <a:gd name="T89" fmla="*/ 147 h 241"/>
                  <a:gd name="T90" fmla="*/ 216 w 243"/>
                  <a:gd name="T91" fmla="*/ 130 h 241"/>
                  <a:gd name="T92" fmla="*/ 216 w 243"/>
                  <a:gd name="T93" fmla="*/ 110 h 241"/>
                  <a:gd name="T94" fmla="*/ 121 w 243"/>
                  <a:gd name="T95" fmla="*/ 170 h 241"/>
                  <a:gd name="T96" fmla="*/ 72 w 243"/>
                  <a:gd name="T97" fmla="*/ 120 h 241"/>
                  <a:gd name="T98" fmla="*/ 121 w 243"/>
                  <a:gd name="T99" fmla="*/ 71 h 241"/>
                  <a:gd name="T100" fmla="*/ 171 w 243"/>
                  <a:gd name="T101" fmla="*/ 120 h 241"/>
                  <a:gd name="T102" fmla="*/ 121 w 243"/>
                  <a:gd name="T103" fmla="*/ 17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3" h="241">
                    <a:moveTo>
                      <a:pt x="216" y="110"/>
                    </a:moveTo>
                    <a:cubicBezTo>
                      <a:pt x="243" y="95"/>
                      <a:pt x="243" y="95"/>
                      <a:pt x="243" y="95"/>
                    </a:cubicBezTo>
                    <a:cubicBezTo>
                      <a:pt x="234" y="73"/>
                      <a:pt x="234" y="73"/>
                      <a:pt x="234" y="73"/>
                    </a:cubicBezTo>
                    <a:cubicBezTo>
                      <a:pt x="204" y="75"/>
                      <a:pt x="204" y="75"/>
                      <a:pt x="204" y="75"/>
                    </a:cubicBezTo>
                    <a:cubicBezTo>
                      <a:pt x="194" y="59"/>
                      <a:pt x="194" y="59"/>
                      <a:pt x="194" y="59"/>
                    </a:cubicBezTo>
                    <a:cubicBezTo>
                      <a:pt x="204" y="29"/>
                      <a:pt x="204" y="29"/>
                      <a:pt x="204" y="29"/>
                    </a:cubicBezTo>
                    <a:cubicBezTo>
                      <a:pt x="187" y="16"/>
                      <a:pt x="187" y="16"/>
                      <a:pt x="187" y="16"/>
                    </a:cubicBezTo>
                    <a:cubicBezTo>
                      <a:pt x="163" y="38"/>
                      <a:pt x="163" y="38"/>
                      <a:pt x="163" y="38"/>
                    </a:cubicBezTo>
                    <a:cubicBezTo>
                      <a:pt x="142" y="32"/>
                      <a:pt x="142" y="32"/>
                      <a:pt x="142" y="32"/>
                    </a:cubicBezTo>
                    <a:cubicBezTo>
                      <a:pt x="134" y="0"/>
                      <a:pt x="134" y="0"/>
                      <a:pt x="134" y="0"/>
                    </a:cubicBezTo>
                    <a:cubicBezTo>
                      <a:pt x="110" y="0"/>
                      <a:pt x="110" y="0"/>
                      <a:pt x="110" y="0"/>
                    </a:cubicBezTo>
                    <a:cubicBezTo>
                      <a:pt x="102" y="31"/>
                      <a:pt x="102" y="31"/>
                      <a:pt x="102" y="31"/>
                    </a:cubicBezTo>
                    <a:cubicBezTo>
                      <a:pt x="80" y="35"/>
                      <a:pt x="80" y="35"/>
                      <a:pt x="80" y="35"/>
                    </a:cubicBezTo>
                    <a:cubicBezTo>
                      <a:pt x="75" y="31"/>
                      <a:pt x="75" y="31"/>
                      <a:pt x="75" y="31"/>
                    </a:cubicBezTo>
                    <a:cubicBezTo>
                      <a:pt x="65" y="22"/>
                      <a:pt x="65" y="22"/>
                      <a:pt x="65" y="22"/>
                    </a:cubicBezTo>
                    <a:cubicBezTo>
                      <a:pt x="58" y="16"/>
                      <a:pt x="58" y="16"/>
                      <a:pt x="58" y="16"/>
                    </a:cubicBezTo>
                    <a:cubicBezTo>
                      <a:pt x="38" y="32"/>
                      <a:pt x="38" y="32"/>
                      <a:pt x="38" y="32"/>
                    </a:cubicBezTo>
                    <a:cubicBezTo>
                      <a:pt x="49" y="60"/>
                      <a:pt x="49" y="60"/>
                      <a:pt x="49" y="60"/>
                    </a:cubicBezTo>
                    <a:cubicBezTo>
                      <a:pt x="40" y="73"/>
                      <a:pt x="40" y="73"/>
                      <a:pt x="40" y="73"/>
                    </a:cubicBezTo>
                    <a:cubicBezTo>
                      <a:pt x="17" y="72"/>
                      <a:pt x="17" y="72"/>
                      <a:pt x="17" y="72"/>
                    </a:cubicBezTo>
                    <a:cubicBezTo>
                      <a:pt x="7" y="71"/>
                      <a:pt x="7" y="71"/>
                      <a:pt x="7" y="71"/>
                    </a:cubicBezTo>
                    <a:cubicBezTo>
                      <a:pt x="4" y="78"/>
                      <a:pt x="4" y="78"/>
                      <a:pt x="4" y="78"/>
                    </a:cubicBezTo>
                    <a:cubicBezTo>
                      <a:pt x="0" y="91"/>
                      <a:pt x="0" y="91"/>
                      <a:pt x="0" y="91"/>
                    </a:cubicBezTo>
                    <a:cubicBezTo>
                      <a:pt x="23" y="105"/>
                      <a:pt x="23" y="105"/>
                      <a:pt x="23" y="105"/>
                    </a:cubicBezTo>
                    <a:cubicBezTo>
                      <a:pt x="28" y="108"/>
                      <a:pt x="28" y="108"/>
                      <a:pt x="28" y="108"/>
                    </a:cubicBezTo>
                    <a:cubicBezTo>
                      <a:pt x="27" y="112"/>
                      <a:pt x="27" y="112"/>
                      <a:pt x="27" y="112"/>
                    </a:cubicBezTo>
                    <a:cubicBezTo>
                      <a:pt x="26" y="128"/>
                      <a:pt x="26" y="128"/>
                      <a:pt x="26" y="128"/>
                    </a:cubicBezTo>
                    <a:cubicBezTo>
                      <a:pt x="0" y="146"/>
                      <a:pt x="0" y="146"/>
                      <a:pt x="0" y="146"/>
                    </a:cubicBezTo>
                    <a:cubicBezTo>
                      <a:pt x="8" y="168"/>
                      <a:pt x="8" y="168"/>
                      <a:pt x="8" y="168"/>
                    </a:cubicBezTo>
                    <a:cubicBezTo>
                      <a:pt x="38" y="165"/>
                      <a:pt x="38" y="165"/>
                      <a:pt x="38" y="165"/>
                    </a:cubicBezTo>
                    <a:cubicBezTo>
                      <a:pt x="48" y="182"/>
                      <a:pt x="48" y="182"/>
                      <a:pt x="48" y="182"/>
                    </a:cubicBezTo>
                    <a:cubicBezTo>
                      <a:pt x="38" y="210"/>
                      <a:pt x="38" y="210"/>
                      <a:pt x="38" y="210"/>
                    </a:cubicBezTo>
                    <a:cubicBezTo>
                      <a:pt x="58" y="223"/>
                      <a:pt x="58" y="223"/>
                      <a:pt x="58" y="223"/>
                    </a:cubicBezTo>
                    <a:cubicBezTo>
                      <a:pt x="82" y="205"/>
                      <a:pt x="82" y="205"/>
                      <a:pt x="82" y="205"/>
                    </a:cubicBezTo>
                    <a:cubicBezTo>
                      <a:pt x="101" y="212"/>
                      <a:pt x="101" y="212"/>
                      <a:pt x="101" y="212"/>
                    </a:cubicBezTo>
                    <a:cubicBezTo>
                      <a:pt x="109" y="241"/>
                      <a:pt x="109" y="241"/>
                      <a:pt x="109" y="241"/>
                    </a:cubicBezTo>
                    <a:cubicBezTo>
                      <a:pt x="131" y="241"/>
                      <a:pt x="131" y="241"/>
                      <a:pt x="131" y="241"/>
                    </a:cubicBezTo>
                    <a:cubicBezTo>
                      <a:pt x="140" y="211"/>
                      <a:pt x="140" y="211"/>
                      <a:pt x="140" y="211"/>
                    </a:cubicBezTo>
                    <a:cubicBezTo>
                      <a:pt x="163" y="205"/>
                      <a:pt x="163" y="205"/>
                      <a:pt x="163" y="205"/>
                    </a:cubicBezTo>
                    <a:cubicBezTo>
                      <a:pt x="184" y="224"/>
                      <a:pt x="184" y="224"/>
                      <a:pt x="184" y="224"/>
                    </a:cubicBezTo>
                    <a:cubicBezTo>
                      <a:pt x="203" y="211"/>
                      <a:pt x="203" y="211"/>
                      <a:pt x="203" y="211"/>
                    </a:cubicBezTo>
                    <a:cubicBezTo>
                      <a:pt x="192" y="183"/>
                      <a:pt x="192" y="183"/>
                      <a:pt x="192" y="183"/>
                    </a:cubicBezTo>
                    <a:cubicBezTo>
                      <a:pt x="205" y="168"/>
                      <a:pt x="205" y="168"/>
                      <a:pt x="205" y="168"/>
                    </a:cubicBezTo>
                    <a:cubicBezTo>
                      <a:pt x="236" y="168"/>
                      <a:pt x="236" y="168"/>
                      <a:pt x="236" y="168"/>
                    </a:cubicBezTo>
                    <a:cubicBezTo>
                      <a:pt x="243" y="147"/>
                      <a:pt x="243" y="147"/>
                      <a:pt x="243" y="147"/>
                    </a:cubicBezTo>
                    <a:cubicBezTo>
                      <a:pt x="216" y="130"/>
                      <a:pt x="216" y="130"/>
                      <a:pt x="216" y="130"/>
                    </a:cubicBezTo>
                    <a:lnTo>
                      <a:pt x="216" y="110"/>
                    </a:lnTo>
                    <a:close/>
                    <a:moveTo>
                      <a:pt x="121" y="170"/>
                    </a:moveTo>
                    <a:cubicBezTo>
                      <a:pt x="94" y="170"/>
                      <a:pt x="72" y="148"/>
                      <a:pt x="72" y="120"/>
                    </a:cubicBezTo>
                    <a:cubicBezTo>
                      <a:pt x="72" y="93"/>
                      <a:pt x="94" y="71"/>
                      <a:pt x="121" y="71"/>
                    </a:cubicBezTo>
                    <a:cubicBezTo>
                      <a:pt x="148" y="71"/>
                      <a:pt x="171" y="93"/>
                      <a:pt x="171" y="120"/>
                    </a:cubicBezTo>
                    <a:cubicBezTo>
                      <a:pt x="171" y="148"/>
                      <a:pt x="148" y="170"/>
                      <a:pt x="121" y="17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7" name="Freeform 375"/>
              <p:cNvSpPr>
                <a:spLocks/>
              </p:cNvSpPr>
              <p:nvPr/>
            </p:nvSpPr>
            <p:spPr bwMode="auto">
              <a:xfrm>
                <a:off x="10614389" y="5018359"/>
                <a:ext cx="261103" cy="271201"/>
              </a:xfrm>
              <a:custGeom>
                <a:avLst/>
                <a:gdLst>
                  <a:gd name="T0" fmla="*/ 88 w 153"/>
                  <a:gd name="T1" fmla="*/ 137 h 159"/>
                  <a:gd name="T2" fmla="*/ 85 w 153"/>
                  <a:gd name="T3" fmla="*/ 126 h 159"/>
                  <a:gd name="T4" fmla="*/ 59 w 153"/>
                  <a:gd name="T5" fmla="*/ 120 h 159"/>
                  <a:gd name="T6" fmla="*/ 44 w 153"/>
                  <a:gd name="T7" fmla="*/ 59 h 159"/>
                  <a:gd name="T8" fmla="*/ 105 w 153"/>
                  <a:gd name="T9" fmla="*/ 44 h 159"/>
                  <a:gd name="T10" fmla="*/ 123 w 153"/>
                  <a:gd name="T11" fmla="*/ 65 h 159"/>
                  <a:gd name="T12" fmla="*/ 148 w 153"/>
                  <a:gd name="T13" fmla="*/ 58 h 159"/>
                  <a:gd name="T14" fmla="*/ 153 w 153"/>
                  <a:gd name="T15" fmla="*/ 56 h 159"/>
                  <a:gd name="T16" fmla="*/ 121 w 153"/>
                  <a:gd name="T17" fmla="*/ 17 h 159"/>
                  <a:gd name="T18" fmla="*/ 31 w 153"/>
                  <a:gd name="T19" fmla="*/ 25 h 159"/>
                  <a:gd name="T20" fmla="*/ 17 w 153"/>
                  <a:gd name="T21" fmla="*/ 43 h 159"/>
                  <a:gd name="T22" fmla="*/ 8 w 153"/>
                  <a:gd name="T23" fmla="*/ 62 h 159"/>
                  <a:gd name="T24" fmla="*/ 42 w 153"/>
                  <a:gd name="T25" fmla="*/ 147 h 159"/>
                  <a:gd name="T26" fmla="*/ 92 w 153"/>
                  <a:gd name="T27" fmla="*/ 157 h 159"/>
                  <a:gd name="T28" fmla="*/ 88 w 153"/>
                  <a:gd name="T29" fmla="*/ 13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 h="159">
                    <a:moveTo>
                      <a:pt x="88" y="137"/>
                    </a:moveTo>
                    <a:cubicBezTo>
                      <a:pt x="85" y="126"/>
                      <a:pt x="85" y="126"/>
                      <a:pt x="85" y="126"/>
                    </a:cubicBezTo>
                    <a:cubicBezTo>
                      <a:pt x="76" y="127"/>
                      <a:pt x="67" y="125"/>
                      <a:pt x="59" y="120"/>
                    </a:cubicBezTo>
                    <a:cubicBezTo>
                      <a:pt x="38" y="107"/>
                      <a:pt x="31" y="80"/>
                      <a:pt x="44" y="59"/>
                    </a:cubicBezTo>
                    <a:cubicBezTo>
                      <a:pt x="56" y="38"/>
                      <a:pt x="84" y="31"/>
                      <a:pt x="105" y="44"/>
                    </a:cubicBezTo>
                    <a:cubicBezTo>
                      <a:pt x="113" y="49"/>
                      <a:pt x="119" y="56"/>
                      <a:pt x="123" y="65"/>
                    </a:cubicBezTo>
                    <a:cubicBezTo>
                      <a:pt x="148" y="58"/>
                      <a:pt x="148" y="58"/>
                      <a:pt x="148" y="58"/>
                    </a:cubicBezTo>
                    <a:cubicBezTo>
                      <a:pt x="153" y="56"/>
                      <a:pt x="153" y="56"/>
                      <a:pt x="153" y="56"/>
                    </a:cubicBezTo>
                    <a:cubicBezTo>
                      <a:pt x="147" y="40"/>
                      <a:pt x="136" y="26"/>
                      <a:pt x="121" y="17"/>
                    </a:cubicBezTo>
                    <a:cubicBezTo>
                      <a:pt x="92" y="0"/>
                      <a:pt x="55" y="4"/>
                      <a:pt x="31" y="25"/>
                    </a:cubicBezTo>
                    <a:cubicBezTo>
                      <a:pt x="26" y="30"/>
                      <a:pt x="21" y="36"/>
                      <a:pt x="17" y="43"/>
                    </a:cubicBezTo>
                    <a:cubicBezTo>
                      <a:pt x="13" y="49"/>
                      <a:pt x="10" y="56"/>
                      <a:pt x="8" y="62"/>
                    </a:cubicBezTo>
                    <a:cubicBezTo>
                      <a:pt x="0" y="94"/>
                      <a:pt x="13" y="129"/>
                      <a:pt x="42" y="147"/>
                    </a:cubicBezTo>
                    <a:cubicBezTo>
                      <a:pt x="58" y="156"/>
                      <a:pt x="75" y="159"/>
                      <a:pt x="92" y="157"/>
                    </a:cubicBezTo>
                    <a:lnTo>
                      <a:pt x="88" y="13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8" name="Freeform 376"/>
              <p:cNvSpPr>
                <a:spLocks/>
              </p:cNvSpPr>
              <p:nvPr/>
            </p:nvSpPr>
            <p:spPr bwMode="auto">
              <a:xfrm>
                <a:off x="10500427" y="4985901"/>
                <a:ext cx="155075" cy="131273"/>
              </a:xfrm>
              <a:custGeom>
                <a:avLst/>
                <a:gdLst>
                  <a:gd name="T0" fmla="*/ 91 w 91"/>
                  <a:gd name="T1" fmla="*/ 40 h 77"/>
                  <a:gd name="T2" fmla="*/ 30 w 91"/>
                  <a:gd name="T3" fmla="*/ 3 h 77"/>
                  <a:gd name="T4" fmla="*/ 14 w 91"/>
                  <a:gd name="T5" fmla="*/ 7 h 77"/>
                  <a:gd name="T6" fmla="*/ 3 w 91"/>
                  <a:gd name="T7" fmla="*/ 24 h 77"/>
                  <a:gd name="T8" fmla="*/ 7 w 91"/>
                  <a:gd name="T9" fmla="*/ 40 h 77"/>
                  <a:gd name="T10" fmla="*/ 68 w 91"/>
                  <a:gd name="T11" fmla="*/ 77 h 77"/>
                  <a:gd name="T12" fmla="*/ 77 w 91"/>
                  <a:gd name="T13" fmla="*/ 57 h 77"/>
                  <a:gd name="T14" fmla="*/ 91 w 91"/>
                  <a:gd name="T15" fmla="*/ 4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77">
                    <a:moveTo>
                      <a:pt x="91" y="40"/>
                    </a:moveTo>
                    <a:cubicBezTo>
                      <a:pt x="30" y="3"/>
                      <a:pt x="30" y="3"/>
                      <a:pt x="30" y="3"/>
                    </a:cubicBezTo>
                    <a:cubicBezTo>
                      <a:pt x="24" y="0"/>
                      <a:pt x="17" y="1"/>
                      <a:pt x="14" y="7"/>
                    </a:cubicBezTo>
                    <a:cubicBezTo>
                      <a:pt x="3" y="24"/>
                      <a:pt x="3" y="24"/>
                      <a:pt x="3" y="24"/>
                    </a:cubicBezTo>
                    <a:cubicBezTo>
                      <a:pt x="0" y="30"/>
                      <a:pt x="2" y="37"/>
                      <a:pt x="7" y="40"/>
                    </a:cubicBezTo>
                    <a:cubicBezTo>
                      <a:pt x="68" y="77"/>
                      <a:pt x="68" y="77"/>
                      <a:pt x="68" y="77"/>
                    </a:cubicBezTo>
                    <a:cubicBezTo>
                      <a:pt x="70" y="70"/>
                      <a:pt x="73" y="64"/>
                      <a:pt x="77" y="57"/>
                    </a:cubicBezTo>
                    <a:cubicBezTo>
                      <a:pt x="81" y="51"/>
                      <a:pt x="85" y="45"/>
                      <a:pt x="91" y="4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51" name="组合 50"/>
          <p:cNvGrpSpPr/>
          <p:nvPr/>
        </p:nvGrpSpPr>
        <p:grpSpPr>
          <a:xfrm>
            <a:off x="879474" y="1409193"/>
            <a:ext cx="1255137" cy="1270961"/>
            <a:chOff x="1172428" y="2612118"/>
            <a:chExt cx="1673226" cy="1694092"/>
          </a:xfrm>
          <a:solidFill>
            <a:srgbClr val="E46C0A"/>
          </a:solidFill>
        </p:grpSpPr>
        <p:grpSp>
          <p:nvGrpSpPr>
            <p:cNvPr id="52" name="组合 51"/>
            <p:cNvGrpSpPr/>
            <p:nvPr/>
          </p:nvGrpSpPr>
          <p:grpSpPr>
            <a:xfrm rot="16200000" flipH="1">
              <a:off x="1161995" y="2622551"/>
              <a:ext cx="1694092" cy="1673226"/>
              <a:chOff x="2605088" y="2078038"/>
              <a:chExt cx="2706687" cy="2673351"/>
            </a:xfrm>
            <a:grpFill/>
          </p:grpSpPr>
          <p:sp>
            <p:nvSpPr>
              <p:cNvPr id="56" name="Freeform 5"/>
              <p:cNvSpPr>
                <a:spLocks/>
              </p:cNvSpPr>
              <p:nvPr/>
            </p:nvSpPr>
            <p:spPr bwMode="auto">
              <a:xfrm>
                <a:off x="2605088" y="2660651"/>
                <a:ext cx="2114550" cy="2090738"/>
              </a:xfrm>
              <a:custGeom>
                <a:avLst/>
                <a:gdLst>
                  <a:gd name="T0" fmla="*/ 205 w 707"/>
                  <a:gd name="T1" fmla="*/ 0 h 700"/>
                  <a:gd name="T2" fmla="*/ 261 w 707"/>
                  <a:gd name="T3" fmla="*/ 422 h 700"/>
                  <a:gd name="T4" fmla="*/ 707 w 707"/>
                  <a:gd name="T5" fmla="*/ 504 h 700"/>
                  <a:gd name="T6" fmla="*/ 356 w 707"/>
                  <a:gd name="T7" fmla="*/ 683 h 700"/>
                  <a:gd name="T8" fmla="*/ 28 w 707"/>
                  <a:gd name="T9" fmla="*/ 378 h 700"/>
                  <a:gd name="T10" fmla="*/ 205 w 707"/>
                  <a:gd name="T11" fmla="*/ 0 h 700"/>
                </a:gdLst>
                <a:ahLst/>
                <a:cxnLst>
                  <a:cxn ang="0">
                    <a:pos x="T0" y="T1"/>
                  </a:cxn>
                  <a:cxn ang="0">
                    <a:pos x="T2" y="T3"/>
                  </a:cxn>
                  <a:cxn ang="0">
                    <a:pos x="T4" y="T5"/>
                  </a:cxn>
                  <a:cxn ang="0">
                    <a:pos x="T6" y="T7"/>
                  </a:cxn>
                  <a:cxn ang="0">
                    <a:pos x="T8" y="T9"/>
                  </a:cxn>
                  <a:cxn ang="0">
                    <a:pos x="T10" y="T11"/>
                  </a:cxn>
                </a:cxnLst>
                <a:rect l="0" t="0" r="r" b="b"/>
                <a:pathLst>
                  <a:path w="707" h="700">
                    <a:moveTo>
                      <a:pt x="205" y="0"/>
                    </a:moveTo>
                    <a:cubicBezTo>
                      <a:pt x="136" y="153"/>
                      <a:pt x="147" y="298"/>
                      <a:pt x="261" y="422"/>
                    </a:cubicBezTo>
                    <a:cubicBezTo>
                      <a:pt x="386" y="558"/>
                      <a:pt x="540" y="577"/>
                      <a:pt x="707" y="504"/>
                    </a:cubicBezTo>
                    <a:cubicBezTo>
                      <a:pt x="651" y="612"/>
                      <a:pt x="512" y="700"/>
                      <a:pt x="356" y="683"/>
                    </a:cubicBezTo>
                    <a:cubicBezTo>
                      <a:pt x="185" y="664"/>
                      <a:pt x="55" y="542"/>
                      <a:pt x="28" y="378"/>
                    </a:cubicBezTo>
                    <a:cubicBezTo>
                      <a:pt x="0" y="208"/>
                      <a:pt x="91" y="62"/>
                      <a:pt x="2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7" name="Freeform 6"/>
              <p:cNvSpPr>
                <a:spLocks/>
              </p:cNvSpPr>
              <p:nvPr/>
            </p:nvSpPr>
            <p:spPr bwMode="auto">
              <a:xfrm>
                <a:off x="3251200" y="2078038"/>
                <a:ext cx="2060575" cy="2052638"/>
              </a:xfrm>
              <a:custGeom>
                <a:avLst/>
                <a:gdLst>
                  <a:gd name="T0" fmla="*/ 0 w 689"/>
                  <a:gd name="T1" fmla="*/ 179 h 687"/>
                  <a:gd name="T2" fmla="*/ 39 w 689"/>
                  <a:gd name="T3" fmla="*/ 128 h 687"/>
                  <a:gd name="T4" fmla="*/ 318 w 689"/>
                  <a:gd name="T5" fmla="*/ 1 h 687"/>
                  <a:gd name="T6" fmla="*/ 661 w 689"/>
                  <a:gd name="T7" fmla="*/ 1 h 687"/>
                  <a:gd name="T8" fmla="*/ 685 w 689"/>
                  <a:gd name="T9" fmla="*/ 1 h 687"/>
                  <a:gd name="T10" fmla="*/ 686 w 689"/>
                  <a:gd name="T11" fmla="*/ 16 h 687"/>
                  <a:gd name="T12" fmla="*/ 686 w 689"/>
                  <a:gd name="T13" fmla="*/ 378 h 687"/>
                  <a:gd name="T14" fmla="*/ 506 w 689"/>
                  <a:gd name="T15" fmla="*/ 687 h 687"/>
                  <a:gd name="T16" fmla="*/ 505 w 689"/>
                  <a:gd name="T17" fmla="*/ 680 h 687"/>
                  <a:gd name="T18" fmla="*/ 547 w 689"/>
                  <a:gd name="T19" fmla="*/ 485 h 687"/>
                  <a:gd name="T20" fmla="*/ 547 w 689"/>
                  <a:gd name="T21" fmla="*/ 163 h 687"/>
                  <a:gd name="T22" fmla="*/ 524 w 689"/>
                  <a:gd name="T23" fmla="*/ 140 h 687"/>
                  <a:gd name="T24" fmla="*/ 178 w 689"/>
                  <a:gd name="T25" fmla="*/ 140 h 687"/>
                  <a:gd name="T26" fmla="*/ 19 w 689"/>
                  <a:gd name="T27" fmla="*/ 175 h 687"/>
                  <a:gd name="T28" fmla="*/ 4 w 689"/>
                  <a:gd name="T29" fmla="*/ 182 h 687"/>
                  <a:gd name="T30" fmla="*/ 0 w 689"/>
                  <a:gd name="T31" fmla="*/ 1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687">
                    <a:moveTo>
                      <a:pt x="0" y="179"/>
                    </a:moveTo>
                    <a:cubicBezTo>
                      <a:pt x="13" y="162"/>
                      <a:pt x="25" y="144"/>
                      <a:pt x="39" y="128"/>
                    </a:cubicBezTo>
                    <a:cubicBezTo>
                      <a:pt x="113" y="44"/>
                      <a:pt x="206" y="1"/>
                      <a:pt x="318" y="1"/>
                    </a:cubicBezTo>
                    <a:cubicBezTo>
                      <a:pt x="432" y="0"/>
                      <a:pt x="547" y="1"/>
                      <a:pt x="661" y="1"/>
                    </a:cubicBezTo>
                    <a:cubicBezTo>
                      <a:pt x="669" y="1"/>
                      <a:pt x="676" y="1"/>
                      <a:pt x="685" y="1"/>
                    </a:cubicBezTo>
                    <a:cubicBezTo>
                      <a:pt x="685" y="6"/>
                      <a:pt x="686" y="11"/>
                      <a:pt x="686" y="16"/>
                    </a:cubicBezTo>
                    <a:cubicBezTo>
                      <a:pt x="687" y="137"/>
                      <a:pt x="689" y="258"/>
                      <a:pt x="686" y="378"/>
                    </a:cubicBezTo>
                    <a:cubicBezTo>
                      <a:pt x="682" y="512"/>
                      <a:pt x="619" y="614"/>
                      <a:pt x="506" y="687"/>
                    </a:cubicBezTo>
                    <a:cubicBezTo>
                      <a:pt x="506" y="683"/>
                      <a:pt x="505" y="682"/>
                      <a:pt x="505" y="680"/>
                    </a:cubicBezTo>
                    <a:cubicBezTo>
                      <a:pt x="538" y="619"/>
                      <a:pt x="547" y="553"/>
                      <a:pt x="547" y="485"/>
                    </a:cubicBezTo>
                    <a:cubicBezTo>
                      <a:pt x="547" y="378"/>
                      <a:pt x="547" y="270"/>
                      <a:pt x="547" y="163"/>
                    </a:cubicBezTo>
                    <a:cubicBezTo>
                      <a:pt x="548" y="145"/>
                      <a:pt x="542" y="140"/>
                      <a:pt x="524" y="140"/>
                    </a:cubicBezTo>
                    <a:cubicBezTo>
                      <a:pt x="408" y="140"/>
                      <a:pt x="293" y="140"/>
                      <a:pt x="178" y="140"/>
                    </a:cubicBezTo>
                    <a:cubicBezTo>
                      <a:pt x="123" y="140"/>
                      <a:pt x="69" y="152"/>
                      <a:pt x="19" y="175"/>
                    </a:cubicBezTo>
                    <a:cubicBezTo>
                      <a:pt x="14" y="178"/>
                      <a:pt x="9" y="180"/>
                      <a:pt x="4" y="182"/>
                    </a:cubicBezTo>
                    <a:cubicBezTo>
                      <a:pt x="2" y="181"/>
                      <a:pt x="1" y="180"/>
                      <a:pt x="0" y="1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53" name="组合 52"/>
            <p:cNvGrpSpPr>
              <a:grpSpLocks noChangeAspect="1"/>
            </p:cNvGrpSpPr>
            <p:nvPr/>
          </p:nvGrpSpPr>
          <p:grpSpPr>
            <a:xfrm>
              <a:off x="1728333" y="3256590"/>
              <a:ext cx="388810" cy="473923"/>
              <a:chOff x="4484141" y="3479290"/>
              <a:chExt cx="576394" cy="702571"/>
            </a:xfrm>
            <a:grpFill/>
          </p:grpSpPr>
          <p:sp>
            <p:nvSpPr>
              <p:cNvPr id="54" name="Freeform 34"/>
              <p:cNvSpPr>
                <a:spLocks noEditPoints="1"/>
              </p:cNvSpPr>
              <p:nvPr/>
            </p:nvSpPr>
            <p:spPr bwMode="auto">
              <a:xfrm>
                <a:off x="4484141" y="3479290"/>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5" name="Freeform 35"/>
              <p:cNvSpPr>
                <a:spLocks noEditPoints="1"/>
              </p:cNvSpPr>
              <p:nvPr/>
            </p:nvSpPr>
            <p:spPr bwMode="auto">
              <a:xfrm>
                <a:off x="4566065" y="3638383"/>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58" name="组合 57"/>
          <p:cNvGrpSpPr/>
          <p:nvPr/>
        </p:nvGrpSpPr>
        <p:grpSpPr>
          <a:xfrm>
            <a:off x="7010976" y="1409193"/>
            <a:ext cx="1255137" cy="1270961"/>
            <a:chOff x="9346345" y="2612118"/>
            <a:chExt cx="1673226" cy="1694092"/>
          </a:xfrm>
          <a:solidFill>
            <a:srgbClr val="E8A87E"/>
          </a:solidFill>
        </p:grpSpPr>
        <p:grpSp>
          <p:nvGrpSpPr>
            <p:cNvPr id="59" name="组合 58"/>
            <p:cNvGrpSpPr/>
            <p:nvPr/>
          </p:nvGrpSpPr>
          <p:grpSpPr>
            <a:xfrm rot="16200000" flipH="1">
              <a:off x="9335912" y="2622551"/>
              <a:ext cx="1694092" cy="1673226"/>
              <a:chOff x="2605088" y="2078038"/>
              <a:chExt cx="2706687" cy="2673351"/>
            </a:xfrm>
            <a:grpFill/>
          </p:grpSpPr>
          <p:sp>
            <p:nvSpPr>
              <p:cNvPr id="63" name="Freeform 5"/>
              <p:cNvSpPr>
                <a:spLocks/>
              </p:cNvSpPr>
              <p:nvPr/>
            </p:nvSpPr>
            <p:spPr bwMode="auto">
              <a:xfrm>
                <a:off x="2605088" y="2660651"/>
                <a:ext cx="2114550" cy="2090738"/>
              </a:xfrm>
              <a:custGeom>
                <a:avLst/>
                <a:gdLst>
                  <a:gd name="T0" fmla="*/ 205 w 707"/>
                  <a:gd name="T1" fmla="*/ 0 h 700"/>
                  <a:gd name="T2" fmla="*/ 261 w 707"/>
                  <a:gd name="T3" fmla="*/ 422 h 700"/>
                  <a:gd name="T4" fmla="*/ 707 w 707"/>
                  <a:gd name="T5" fmla="*/ 504 h 700"/>
                  <a:gd name="T6" fmla="*/ 356 w 707"/>
                  <a:gd name="T7" fmla="*/ 683 h 700"/>
                  <a:gd name="T8" fmla="*/ 28 w 707"/>
                  <a:gd name="T9" fmla="*/ 378 h 700"/>
                  <a:gd name="T10" fmla="*/ 205 w 707"/>
                  <a:gd name="T11" fmla="*/ 0 h 700"/>
                </a:gdLst>
                <a:ahLst/>
                <a:cxnLst>
                  <a:cxn ang="0">
                    <a:pos x="T0" y="T1"/>
                  </a:cxn>
                  <a:cxn ang="0">
                    <a:pos x="T2" y="T3"/>
                  </a:cxn>
                  <a:cxn ang="0">
                    <a:pos x="T4" y="T5"/>
                  </a:cxn>
                  <a:cxn ang="0">
                    <a:pos x="T6" y="T7"/>
                  </a:cxn>
                  <a:cxn ang="0">
                    <a:pos x="T8" y="T9"/>
                  </a:cxn>
                  <a:cxn ang="0">
                    <a:pos x="T10" y="T11"/>
                  </a:cxn>
                </a:cxnLst>
                <a:rect l="0" t="0" r="r" b="b"/>
                <a:pathLst>
                  <a:path w="707" h="700">
                    <a:moveTo>
                      <a:pt x="205" y="0"/>
                    </a:moveTo>
                    <a:cubicBezTo>
                      <a:pt x="136" y="153"/>
                      <a:pt x="147" y="298"/>
                      <a:pt x="261" y="422"/>
                    </a:cubicBezTo>
                    <a:cubicBezTo>
                      <a:pt x="386" y="558"/>
                      <a:pt x="540" y="577"/>
                      <a:pt x="707" y="504"/>
                    </a:cubicBezTo>
                    <a:cubicBezTo>
                      <a:pt x="651" y="612"/>
                      <a:pt x="512" y="700"/>
                      <a:pt x="356" y="683"/>
                    </a:cubicBezTo>
                    <a:cubicBezTo>
                      <a:pt x="185" y="664"/>
                      <a:pt x="55" y="542"/>
                      <a:pt x="28" y="378"/>
                    </a:cubicBezTo>
                    <a:cubicBezTo>
                      <a:pt x="0" y="208"/>
                      <a:pt x="91" y="62"/>
                      <a:pt x="2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Freeform 6"/>
              <p:cNvSpPr>
                <a:spLocks/>
              </p:cNvSpPr>
              <p:nvPr/>
            </p:nvSpPr>
            <p:spPr bwMode="auto">
              <a:xfrm>
                <a:off x="3251200" y="2078038"/>
                <a:ext cx="2060575" cy="2052638"/>
              </a:xfrm>
              <a:custGeom>
                <a:avLst/>
                <a:gdLst>
                  <a:gd name="T0" fmla="*/ 0 w 689"/>
                  <a:gd name="T1" fmla="*/ 179 h 687"/>
                  <a:gd name="T2" fmla="*/ 39 w 689"/>
                  <a:gd name="T3" fmla="*/ 128 h 687"/>
                  <a:gd name="T4" fmla="*/ 318 w 689"/>
                  <a:gd name="T5" fmla="*/ 1 h 687"/>
                  <a:gd name="T6" fmla="*/ 661 w 689"/>
                  <a:gd name="T7" fmla="*/ 1 h 687"/>
                  <a:gd name="T8" fmla="*/ 685 w 689"/>
                  <a:gd name="T9" fmla="*/ 1 h 687"/>
                  <a:gd name="T10" fmla="*/ 686 w 689"/>
                  <a:gd name="T11" fmla="*/ 16 h 687"/>
                  <a:gd name="T12" fmla="*/ 686 w 689"/>
                  <a:gd name="T13" fmla="*/ 378 h 687"/>
                  <a:gd name="T14" fmla="*/ 506 w 689"/>
                  <a:gd name="T15" fmla="*/ 687 h 687"/>
                  <a:gd name="T16" fmla="*/ 505 w 689"/>
                  <a:gd name="T17" fmla="*/ 680 h 687"/>
                  <a:gd name="T18" fmla="*/ 547 w 689"/>
                  <a:gd name="T19" fmla="*/ 485 h 687"/>
                  <a:gd name="T20" fmla="*/ 547 w 689"/>
                  <a:gd name="T21" fmla="*/ 163 h 687"/>
                  <a:gd name="T22" fmla="*/ 524 w 689"/>
                  <a:gd name="T23" fmla="*/ 140 h 687"/>
                  <a:gd name="T24" fmla="*/ 178 w 689"/>
                  <a:gd name="T25" fmla="*/ 140 h 687"/>
                  <a:gd name="T26" fmla="*/ 19 w 689"/>
                  <a:gd name="T27" fmla="*/ 175 h 687"/>
                  <a:gd name="T28" fmla="*/ 4 w 689"/>
                  <a:gd name="T29" fmla="*/ 182 h 687"/>
                  <a:gd name="T30" fmla="*/ 0 w 689"/>
                  <a:gd name="T31" fmla="*/ 1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687">
                    <a:moveTo>
                      <a:pt x="0" y="179"/>
                    </a:moveTo>
                    <a:cubicBezTo>
                      <a:pt x="13" y="162"/>
                      <a:pt x="25" y="144"/>
                      <a:pt x="39" y="128"/>
                    </a:cubicBezTo>
                    <a:cubicBezTo>
                      <a:pt x="113" y="44"/>
                      <a:pt x="206" y="1"/>
                      <a:pt x="318" y="1"/>
                    </a:cubicBezTo>
                    <a:cubicBezTo>
                      <a:pt x="432" y="0"/>
                      <a:pt x="547" y="1"/>
                      <a:pt x="661" y="1"/>
                    </a:cubicBezTo>
                    <a:cubicBezTo>
                      <a:pt x="669" y="1"/>
                      <a:pt x="676" y="1"/>
                      <a:pt x="685" y="1"/>
                    </a:cubicBezTo>
                    <a:cubicBezTo>
                      <a:pt x="685" y="6"/>
                      <a:pt x="686" y="11"/>
                      <a:pt x="686" y="16"/>
                    </a:cubicBezTo>
                    <a:cubicBezTo>
                      <a:pt x="687" y="137"/>
                      <a:pt x="689" y="258"/>
                      <a:pt x="686" y="378"/>
                    </a:cubicBezTo>
                    <a:cubicBezTo>
                      <a:pt x="682" y="512"/>
                      <a:pt x="619" y="614"/>
                      <a:pt x="506" y="687"/>
                    </a:cubicBezTo>
                    <a:cubicBezTo>
                      <a:pt x="506" y="683"/>
                      <a:pt x="505" y="682"/>
                      <a:pt x="505" y="680"/>
                    </a:cubicBezTo>
                    <a:cubicBezTo>
                      <a:pt x="538" y="619"/>
                      <a:pt x="547" y="553"/>
                      <a:pt x="547" y="485"/>
                    </a:cubicBezTo>
                    <a:cubicBezTo>
                      <a:pt x="547" y="378"/>
                      <a:pt x="547" y="270"/>
                      <a:pt x="547" y="163"/>
                    </a:cubicBezTo>
                    <a:cubicBezTo>
                      <a:pt x="548" y="145"/>
                      <a:pt x="542" y="140"/>
                      <a:pt x="524" y="140"/>
                    </a:cubicBezTo>
                    <a:cubicBezTo>
                      <a:pt x="408" y="140"/>
                      <a:pt x="293" y="140"/>
                      <a:pt x="178" y="140"/>
                    </a:cubicBezTo>
                    <a:cubicBezTo>
                      <a:pt x="123" y="140"/>
                      <a:pt x="69" y="152"/>
                      <a:pt x="19" y="175"/>
                    </a:cubicBezTo>
                    <a:cubicBezTo>
                      <a:pt x="14" y="178"/>
                      <a:pt x="9" y="180"/>
                      <a:pt x="4" y="182"/>
                    </a:cubicBezTo>
                    <a:cubicBezTo>
                      <a:pt x="2" y="181"/>
                      <a:pt x="1" y="180"/>
                      <a:pt x="0" y="1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0" name="组合 59"/>
            <p:cNvGrpSpPr>
              <a:grpSpLocks noChangeAspect="1"/>
            </p:cNvGrpSpPr>
            <p:nvPr/>
          </p:nvGrpSpPr>
          <p:grpSpPr>
            <a:xfrm>
              <a:off x="9945996" y="3278240"/>
              <a:ext cx="473923" cy="504452"/>
              <a:chOff x="6093779" y="2581011"/>
              <a:chExt cx="570786" cy="607555"/>
            </a:xfrm>
            <a:grpFill/>
            <a:effectLst/>
          </p:grpSpPr>
          <p:sp>
            <p:nvSpPr>
              <p:cNvPr id="61" name="Freeform 13"/>
              <p:cNvSpPr>
                <a:spLocks noEditPoints="1"/>
              </p:cNvSpPr>
              <p:nvPr/>
            </p:nvSpPr>
            <p:spPr bwMode="auto">
              <a:xfrm>
                <a:off x="6093779" y="2581011"/>
                <a:ext cx="487620" cy="607555"/>
              </a:xfrm>
              <a:custGeom>
                <a:avLst/>
                <a:gdLst>
                  <a:gd name="T0" fmla="*/ 228 w 236"/>
                  <a:gd name="T1" fmla="*/ 243 h 294"/>
                  <a:gd name="T2" fmla="*/ 184 w 236"/>
                  <a:gd name="T3" fmla="*/ 182 h 294"/>
                  <a:gd name="T4" fmla="*/ 180 w 236"/>
                  <a:gd name="T5" fmla="*/ 176 h 294"/>
                  <a:gd name="T6" fmla="*/ 172 w 236"/>
                  <a:gd name="T7" fmla="*/ 184 h 294"/>
                  <a:gd name="T8" fmla="*/ 156 w 236"/>
                  <a:gd name="T9" fmla="*/ 197 h 294"/>
                  <a:gd name="T10" fmla="*/ 209 w 236"/>
                  <a:gd name="T11" fmla="*/ 268 h 294"/>
                  <a:gd name="T12" fmla="*/ 231 w 236"/>
                  <a:gd name="T13" fmla="*/ 265 h 294"/>
                  <a:gd name="T14" fmla="*/ 228 w 236"/>
                  <a:gd name="T15" fmla="*/ 243 h 294"/>
                  <a:gd name="T16" fmla="*/ 174 w 236"/>
                  <a:gd name="T17" fmla="*/ 156 h 294"/>
                  <a:gd name="T18" fmla="*/ 174 w 236"/>
                  <a:gd name="T19" fmla="*/ 156 h 294"/>
                  <a:gd name="T20" fmla="*/ 134 w 236"/>
                  <a:gd name="T21" fmla="*/ 56 h 294"/>
                  <a:gd name="T22" fmla="*/ 138 w 236"/>
                  <a:gd name="T23" fmla="*/ 40 h 294"/>
                  <a:gd name="T24" fmla="*/ 97 w 236"/>
                  <a:gd name="T25" fmla="*/ 0 h 294"/>
                  <a:gd name="T26" fmla="*/ 57 w 236"/>
                  <a:gd name="T27" fmla="*/ 40 h 294"/>
                  <a:gd name="T28" fmla="*/ 93 w 236"/>
                  <a:gd name="T29" fmla="*/ 80 h 294"/>
                  <a:gd name="T30" fmla="*/ 26 w 236"/>
                  <a:gd name="T31" fmla="*/ 84 h 294"/>
                  <a:gd name="T32" fmla="*/ 5 w 236"/>
                  <a:gd name="T33" fmla="*/ 89 h 294"/>
                  <a:gd name="T34" fmla="*/ 10 w 236"/>
                  <a:gd name="T35" fmla="*/ 110 h 294"/>
                  <a:gd name="T36" fmla="*/ 76 w 236"/>
                  <a:gd name="T37" fmla="*/ 122 h 294"/>
                  <a:gd name="T38" fmla="*/ 103 w 236"/>
                  <a:gd name="T39" fmla="*/ 111 h 294"/>
                  <a:gd name="T40" fmla="*/ 125 w 236"/>
                  <a:gd name="T41" fmla="*/ 171 h 294"/>
                  <a:gd name="T42" fmla="*/ 77 w 236"/>
                  <a:gd name="T43" fmla="*/ 275 h 294"/>
                  <a:gd name="T44" fmla="*/ 90 w 236"/>
                  <a:gd name="T45" fmla="*/ 293 h 294"/>
                  <a:gd name="T46" fmla="*/ 108 w 236"/>
                  <a:gd name="T47" fmla="*/ 280 h 294"/>
                  <a:gd name="T48" fmla="*/ 167 w 236"/>
                  <a:gd name="T49" fmla="*/ 177 h 294"/>
                  <a:gd name="T50" fmla="*/ 174 w 236"/>
                  <a:gd name="T51" fmla="*/ 156 h 294"/>
                  <a:gd name="T52" fmla="*/ 191 w 236"/>
                  <a:gd name="T53" fmla="*/ 124 h 294"/>
                  <a:gd name="T54" fmla="*/ 191 w 236"/>
                  <a:gd name="T55" fmla="*/ 124 h 294"/>
                  <a:gd name="T56" fmla="*/ 213 w 236"/>
                  <a:gd name="T57" fmla="*/ 121 h 294"/>
                  <a:gd name="T58" fmla="*/ 211 w 236"/>
                  <a:gd name="T59" fmla="*/ 100 h 294"/>
                  <a:gd name="T60" fmla="*/ 149 w 236"/>
                  <a:gd name="T61" fmla="*/ 66 h 294"/>
                  <a:gd name="T62" fmla="*/ 148 w 236"/>
                  <a:gd name="T63" fmla="*/ 65 h 294"/>
                  <a:gd name="T64" fmla="*/ 164 w 236"/>
                  <a:gd name="T65" fmla="*/ 106 h 294"/>
                  <a:gd name="T66" fmla="*/ 191 w 236"/>
                  <a:gd name="T67" fmla="*/ 12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6" h="294">
                    <a:moveTo>
                      <a:pt x="228" y="243"/>
                    </a:moveTo>
                    <a:cubicBezTo>
                      <a:pt x="209" y="228"/>
                      <a:pt x="195" y="208"/>
                      <a:pt x="184" y="182"/>
                    </a:cubicBezTo>
                    <a:cubicBezTo>
                      <a:pt x="183" y="180"/>
                      <a:pt x="181" y="178"/>
                      <a:pt x="180" y="176"/>
                    </a:cubicBezTo>
                    <a:cubicBezTo>
                      <a:pt x="178" y="179"/>
                      <a:pt x="175" y="182"/>
                      <a:pt x="172" y="184"/>
                    </a:cubicBezTo>
                    <a:cubicBezTo>
                      <a:pt x="166" y="189"/>
                      <a:pt x="161" y="193"/>
                      <a:pt x="156" y="197"/>
                    </a:cubicBezTo>
                    <a:cubicBezTo>
                      <a:pt x="169" y="226"/>
                      <a:pt x="186" y="250"/>
                      <a:pt x="209" y="268"/>
                    </a:cubicBezTo>
                    <a:cubicBezTo>
                      <a:pt x="215" y="273"/>
                      <a:pt x="225" y="272"/>
                      <a:pt x="231" y="265"/>
                    </a:cubicBezTo>
                    <a:cubicBezTo>
                      <a:pt x="236" y="259"/>
                      <a:pt x="235" y="249"/>
                      <a:pt x="228" y="243"/>
                    </a:cubicBezTo>
                    <a:close/>
                    <a:moveTo>
                      <a:pt x="174" y="156"/>
                    </a:moveTo>
                    <a:cubicBezTo>
                      <a:pt x="174" y="156"/>
                      <a:pt x="174" y="156"/>
                      <a:pt x="174" y="156"/>
                    </a:cubicBezTo>
                    <a:cubicBezTo>
                      <a:pt x="134" y="56"/>
                      <a:pt x="134" y="56"/>
                      <a:pt x="134" y="56"/>
                    </a:cubicBezTo>
                    <a:cubicBezTo>
                      <a:pt x="136" y="51"/>
                      <a:pt x="138" y="46"/>
                      <a:pt x="138" y="40"/>
                    </a:cubicBezTo>
                    <a:cubicBezTo>
                      <a:pt x="138" y="18"/>
                      <a:pt x="120" y="0"/>
                      <a:pt x="97" y="0"/>
                    </a:cubicBezTo>
                    <a:cubicBezTo>
                      <a:pt x="75" y="0"/>
                      <a:pt x="57" y="18"/>
                      <a:pt x="57" y="40"/>
                    </a:cubicBezTo>
                    <a:cubicBezTo>
                      <a:pt x="57" y="61"/>
                      <a:pt x="73" y="78"/>
                      <a:pt x="93" y="80"/>
                    </a:cubicBezTo>
                    <a:cubicBezTo>
                      <a:pt x="73" y="95"/>
                      <a:pt x="48" y="97"/>
                      <a:pt x="26" y="84"/>
                    </a:cubicBezTo>
                    <a:cubicBezTo>
                      <a:pt x="19" y="79"/>
                      <a:pt x="9" y="82"/>
                      <a:pt x="5" y="89"/>
                    </a:cubicBezTo>
                    <a:cubicBezTo>
                      <a:pt x="0" y="96"/>
                      <a:pt x="3" y="106"/>
                      <a:pt x="10" y="110"/>
                    </a:cubicBezTo>
                    <a:cubicBezTo>
                      <a:pt x="30" y="123"/>
                      <a:pt x="54" y="127"/>
                      <a:pt x="76" y="122"/>
                    </a:cubicBezTo>
                    <a:cubicBezTo>
                      <a:pt x="86" y="120"/>
                      <a:pt x="94" y="116"/>
                      <a:pt x="103" y="111"/>
                    </a:cubicBezTo>
                    <a:cubicBezTo>
                      <a:pt x="125" y="171"/>
                      <a:pt x="125" y="171"/>
                      <a:pt x="125" y="171"/>
                    </a:cubicBezTo>
                    <a:cubicBezTo>
                      <a:pt x="100" y="195"/>
                      <a:pt x="86" y="221"/>
                      <a:pt x="77" y="275"/>
                    </a:cubicBezTo>
                    <a:cubicBezTo>
                      <a:pt x="75" y="283"/>
                      <a:pt x="81" y="291"/>
                      <a:pt x="90" y="293"/>
                    </a:cubicBezTo>
                    <a:cubicBezTo>
                      <a:pt x="98" y="294"/>
                      <a:pt x="106" y="289"/>
                      <a:pt x="108" y="280"/>
                    </a:cubicBezTo>
                    <a:cubicBezTo>
                      <a:pt x="118" y="219"/>
                      <a:pt x="133" y="203"/>
                      <a:pt x="167" y="177"/>
                    </a:cubicBezTo>
                    <a:cubicBezTo>
                      <a:pt x="173" y="172"/>
                      <a:pt x="177" y="163"/>
                      <a:pt x="174" y="156"/>
                    </a:cubicBezTo>
                    <a:close/>
                    <a:moveTo>
                      <a:pt x="191" y="124"/>
                    </a:moveTo>
                    <a:cubicBezTo>
                      <a:pt x="191" y="124"/>
                      <a:pt x="191" y="124"/>
                      <a:pt x="191" y="124"/>
                    </a:cubicBezTo>
                    <a:cubicBezTo>
                      <a:pt x="198" y="130"/>
                      <a:pt x="208" y="128"/>
                      <a:pt x="213" y="121"/>
                    </a:cubicBezTo>
                    <a:cubicBezTo>
                      <a:pt x="219" y="115"/>
                      <a:pt x="217" y="105"/>
                      <a:pt x="211" y="100"/>
                    </a:cubicBezTo>
                    <a:cubicBezTo>
                      <a:pt x="207" y="97"/>
                      <a:pt x="174" y="72"/>
                      <a:pt x="149" y="66"/>
                    </a:cubicBezTo>
                    <a:cubicBezTo>
                      <a:pt x="148" y="65"/>
                      <a:pt x="148" y="65"/>
                      <a:pt x="148" y="65"/>
                    </a:cubicBezTo>
                    <a:cubicBezTo>
                      <a:pt x="152" y="75"/>
                      <a:pt x="158" y="91"/>
                      <a:pt x="164" y="106"/>
                    </a:cubicBezTo>
                    <a:cubicBezTo>
                      <a:pt x="176" y="113"/>
                      <a:pt x="186" y="120"/>
                      <a:pt x="191" y="12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2" name="Freeform 14"/>
              <p:cNvSpPr>
                <a:spLocks noEditPoints="1"/>
              </p:cNvSpPr>
              <p:nvPr/>
            </p:nvSpPr>
            <p:spPr bwMode="auto">
              <a:xfrm>
                <a:off x="6391428" y="2599396"/>
                <a:ext cx="273137" cy="485868"/>
              </a:xfrm>
              <a:custGeom>
                <a:avLst/>
                <a:gdLst>
                  <a:gd name="T0" fmla="*/ 102 w 132"/>
                  <a:gd name="T1" fmla="*/ 160 h 235"/>
                  <a:gd name="T2" fmla="*/ 50 w 132"/>
                  <a:gd name="T3" fmla="*/ 160 h 235"/>
                  <a:gd name="T4" fmla="*/ 54 w 132"/>
                  <a:gd name="T5" fmla="*/ 167 h 235"/>
                  <a:gd name="T6" fmla="*/ 58 w 132"/>
                  <a:gd name="T7" fmla="*/ 176 h 235"/>
                  <a:gd name="T8" fmla="*/ 102 w 132"/>
                  <a:gd name="T9" fmla="*/ 176 h 235"/>
                  <a:gd name="T10" fmla="*/ 102 w 132"/>
                  <a:gd name="T11" fmla="*/ 160 h 235"/>
                  <a:gd name="T12" fmla="*/ 84 w 132"/>
                  <a:gd name="T13" fmla="*/ 46 h 235"/>
                  <a:gd name="T14" fmla="*/ 21 w 132"/>
                  <a:gd name="T15" fmla="*/ 46 h 235"/>
                  <a:gd name="T16" fmla="*/ 35 w 132"/>
                  <a:gd name="T17" fmla="*/ 52 h 235"/>
                  <a:gd name="T18" fmla="*/ 84 w 132"/>
                  <a:gd name="T19" fmla="*/ 52 h 235"/>
                  <a:gd name="T20" fmla="*/ 84 w 132"/>
                  <a:gd name="T21" fmla="*/ 46 h 235"/>
                  <a:gd name="T22" fmla="*/ 118 w 132"/>
                  <a:gd name="T23" fmla="*/ 135 h 235"/>
                  <a:gd name="T24" fmla="*/ 42 w 132"/>
                  <a:gd name="T25" fmla="*/ 135 h 235"/>
                  <a:gd name="T26" fmla="*/ 45 w 132"/>
                  <a:gd name="T27" fmla="*/ 141 h 235"/>
                  <a:gd name="T28" fmla="*/ 46 w 132"/>
                  <a:gd name="T29" fmla="*/ 144 h 235"/>
                  <a:gd name="T30" fmla="*/ 118 w 132"/>
                  <a:gd name="T31" fmla="*/ 144 h 235"/>
                  <a:gd name="T32" fmla="*/ 118 w 132"/>
                  <a:gd name="T33" fmla="*/ 135 h 235"/>
                  <a:gd name="T34" fmla="*/ 75 w 132"/>
                  <a:gd name="T35" fmla="*/ 203 h 235"/>
                  <a:gd name="T36" fmla="*/ 126 w 132"/>
                  <a:gd name="T37" fmla="*/ 203 h 235"/>
                  <a:gd name="T38" fmla="*/ 126 w 132"/>
                  <a:gd name="T39" fmla="*/ 197 h 235"/>
                  <a:gd name="T40" fmla="*/ 70 w 132"/>
                  <a:gd name="T41" fmla="*/ 197 h 235"/>
                  <a:gd name="T42" fmla="*/ 75 w 132"/>
                  <a:gd name="T43" fmla="*/ 203 h 235"/>
                  <a:gd name="T44" fmla="*/ 103 w 132"/>
                  <a:gd name="T45" fmla="*/ 235 h 235"/>
                  <a:gd name="T46" fmla="*/ 122 w 132"/>
                  <a:gd name="T47" fmla="*/ 235 h 235"/>
                  <a:gd name="T48" fmla="*/ 122 w 132"/>
                  <a:gd name="T49" fmla="*/ 229 h 235"/>
                  <a:gd name="T50" fmla="*/ 100 w 132"/>
                  <a:gd name="T51" fmla="*/ 229 h 235"/>
                  <a:gd name="T52" fmla="*/ 103 w 132"/>
                  <a:gd name="T53" fmla="*/ 235 h 235"/>
                  <a:gd name="T54" fmla="*/ 80 w 132"/>
                  <a:gd name="T55" fmla="*/ 18 h 235"/>
                  <a:gd name="T56" fmla="*/ 8 w 132"/>
                  <a:gd name="T57" fmla="*/ 18 h 235"/>
                  <a:gd name="T58" fmla="*/ 9 w 132"/>
                  <a:gd name="T59" fmla="*/ 27 h 235"/>
                  <a:gd name="T60" fmla="*/ 80 w 132"/>
                  <a:gd name="T61" fmla="*/ 27 h 235"/>
                  <a:gd name="T62" fmla="*/ 80 w 132"/>
                  <a:gd name="T63" fmla="*/ 18 h 235"/>
                  <a:gd name="T64" fmla="*/ 87 w 132"/>
                  <a:gd name="T65" fmla="*/ 94 h 235"/>
                  <a:gd name="T66" fmla="*/ 88 w 132"/>
                  <a:gd name="T67" fmla="*/ 99 h 235"/>
                  <a:gd name="T68" fmla="*/ 88 w 132"/>
                  <a:gd name="T69" fmla="*/ 100 h 235"/>
                  <a:gd name="T70" fmla="*/ 132 w 132"/>
                  <a:gd name="T71" fmla="*/ 100 h 235"/>
                  <a:gd name="T72" fmla="*/ 132 w 132"/>
                  <a:gd name="T73" fmla="*/ 94 h 235"/>
                  <a:gd name="T74" fmla="*/ 87 w 132"/>
                  <a:gd name="T75" fmla="*/ 94 h 235"/>
                  <a:gd name="T76" fmla="*/ 27 w 132"/>
                  <a:gd name="T77" fmla="*/ 0 h 235"/>
                  <a:gd name="T78" fmla="*/ 0 w 132"/>
                  <a:gd name="T79" fmla="*/ 0 h 235"/>
                  <a:gd name="T80" fmla="*/ 4 w 132"/>
                  <a:gd name="T81" fmla="*/ 7 h 235"/>
                  <a:gd name="T82" fmla="*/ 27 w 132"/>
                  <a:gd name="T83" fmla="*/ 7 h 235"/>
                  <a:gd name="T84" fmla="*/ 27 w 132"/>
                  <a:gd name="T8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 h="235">
                    <a:moveTo>
                      <a:pt x="102" y="160"/>
                    </a:moveTo>
                    <a:cubicBezTo>
                      <a:pt x="50" y="160"/>
                      <a:pt x="50" y="160"/>
                      <a:pt x="50" y="160"/>
                    </a:cubicBezTo>
                    <a:cubicBezTo>
                      <a:pt x="52" y="162"/>
                      <a:pt x="53" y="165"/>
                      <a:pt x="54" y="167"/>
                    </a:cubicBezTo>
                    <a:cubicBezTo>
                      <a:pt x="55" y="170"/>
                      <a:pt x="57" y="173"/>
                      <a:pt x="58" y="176"/>
                    </a:cubicBezTo>
                    <a:cubicBezTo>
                      <a:pt x="102" y="176"/>
                      <a:pt x="102" y="176"/>
                      <a:pt x="102" y="176"/>
                    </a:cubicBezTo>
                    <a:lnTo>
                      <a:pt x="102" y="160"/>
                    </a:lnTo>
                    <a:close/>
                    <a:moveTo>
                      <a:pt x="84" y="46"/>
                    </a:moveTo>
                    <a:cubicBezTo>
                      <a:pt x="21" y="46"/>
                      <a:pt x="21" y="46"/>
                      <a:pt x="21" y="46"/>
                    </a:cubicBezTo>
                    <a:cubicBezTo>
                      <a:pt x="26" y="47"/>
                      <a:pt x="30" y="50"/>
                      <a:pt x="35" y="52"/>
                    </a:cubicBezTo>
                    <a:cubicBezTo>
                      <a:pt x="84" y="52"/>
                      <a:pt x="84" y="52"/>
                      <a:pt x="84" y="52"/>
                    </a:cubicBezTo>
                    <a:lnTo>
                      <a:pt x="84" y="46"/>
                    </a:lnTo>
                    <a:close/>
                    <a:moveTo>
                      <a:pt x="118" y="135"/>
                    </a:moveTo>
                    <a:cubicBezTo>
                      <a:pt x="42" y="135"/>
                      <a:pt x="42" y="135"/>
                      <a:pt x="42" y="135"/>
                    </a:cubicBezTo>
                    <a:cubicBezTo>
                      <a:pt x="43" y="138"/>
                      <a:pt x="45" y="141"/>
                      <a:pt x="45" y="141"/>
                    </a:cubicBezTo>
                    <a:cubicBezTo>
                      <a:pt x="45" y="142"/>
                      <a:pt x="45" y="143"/>
                      <a:pt x="46" y="144"/>
                    </a:cubicBezTo>
                    <a:cubicBezTo>
                      <a:pt x="118" y="144"/>
                      <a:pt x="118" y="144"/>
                      <a:pt x="118" y="144"/>
                    </a:cubicBezTo>
                    <a:lnTo>
                      <a:pt x="118" y="135"/>
                    </a:lnTo>
                    <a:close/>
                    <a:moveTo>
                      <a:pt x="75" y="203"/>
                    </a:moveTo>
                    <a:cubicBezTo>
                      <a:pt x="126" y="203"/>
                      <a:pt x="126" y="203"/>
                      <a:pt x="126" y="203"/>
                    </a:cubicBezTo>
                    <a:cubicBezTo>
                      <a:pt x="126" y="197"/>
                      <a:pt x="126" y="197"/>
                      <a:pt x="126" y="197"/>
                    </a:cubicBezTo>
                    <a:cubicBezTo>
                      <a:pt x="70" y="197"/>
                      <a:pt x="70" y="197"/>
                      <a:pt x="70" y="197"/>
                    </a:cubicBezTo>
                    <a:cubicBezTo>
                      <a:pt x="72" y="199"/>
                      <a:pt x="73" y="201"/>
                      <a:pt x="75" y="203"/>
                    </a:cubicBezTo>
                    <a:close/>
                    <a:moveTo>
                      <a:pt x="103" y="235"/>
                    </a:moveTo>
                    <a:cubicBezTo>
                      <a:pt x="122" y="235"/>
                      <a:pt x="122" y="235"/>
                      <a:pt x="122" y="235"/>
                    </a:cubicBezTo>
                    <a:cubicBezTo>
                      <a:pt x="122" y="229"/>
                      <a:pt x="122" y="229"/>
                      <a:pt x="122" y="229"/>
                    </a:cubicBezTo>
                    <a:cubicBezTo>
                      <a:pt x="100" y="229"/>
                      <a:pt x="100" y="229"/>
                      <a:pt x="100" y="229"/>
                    </a:cubicBezTo>
                    <a:cubicBezTo>
                      <a:pt x="101" y="231"/>
                      <a:pt x="103" y="233"/>
                      <a:pt x="103" y="235"/>
                    </a:cubicBezTo>
                    <a:close/>
                    <a:moveTo>
                      <a:pt x="80" y="18"/>
                    </a:moveTo>
                    <a:cubicBezTo>
                      <a:pt x="8" y="18"/>
                      <a:pt x="8" y="18"/>
                      <a:pt x="8" y="18"/>
                    </a:cubicBezTo>
                    <a:cubicBezTo>
                      <a:pt x="8" y="21"/>
                      <a:pt x="9" y="24"/>
                      <a:pt x="9" y="27"/>
                    </a:cubicBezTo>
                    <a:cubicBezTo>
                      <a:pt x="80" y="27"/>
                      <a:pt x="80" y="27"/>
                      <a:pt x="80" y="27"/>
                    </a:cubicBezTo>
                    <a:lnTo>
                      <a:pt x="80" y="18"/>
                    </a:lnTo>
                    <a:close/>
                    <a:moveTo>
                      <a:pt x="87" y="94"/>
                    </a:moveTo>
                    <a:cubicBezTo>
                      <a:pt x="87" y="96"/>
                      <a:pt x="88" y="97"/>
                      <a:pt x="88" y="99"/>
                    </a:cubicBezTo>
                    <a:cubicBezTo>
                      <a:pt x="88" y="99"/>
                      <a:pt x="88" y="100"/>
                      <a:pt x="88" y="100"/>
                    </a:cubicBezTo>
                    <a:cubicBezTo>
                      <a:pt x="132" y="100"/>
                      <a:pt x="132" y="100"/>
                      <a:pt x="132" y="100"/>
                    </a:cubicBezTo>
                    <a:cubicBezTo>
                      <a:pt x="132" y="94"/>
                      <a:pt x="132" y="94"/>
                      <a:pt x="132" y="94"/>
                    </a:cubicBezTo>
                    <a:lnTo>
                      <a:pt x="87" y="94"/>
                    </a:lnTo>
                    <a:close/>
                    <a:moveTo>
                      <a:pt x="27" y="0"/>
                    </a:moveTo>
                    <a:cubicBezTo>
                      <a:pt x="0" y="0"/>
                      <a:pt x="0" y="0"/>
                      <a:pt x="0" y="0"/>
                    </a:cubicBezTo>
                    <a:cubicBezTo>
                      <a:pt x="1" y="2"/>
                      <a:pt x="3" y="4"/>
                      <a:pt x="4" y="7"/>
                    </a:cubicBezTo>
                    <a:cubicBezTo>
                      <a:pt x="27" y="7"/>
                      <a:pt x="27" y="7"/>
                      <a:pt x="27" y="7"/>
                    </a:cubicBezTo>
                    <a:lnTo>
                      <a:pt x="2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65" name="组合 64"/>
          <p:cNvGrpSpPr/>
          <p:nvPr/>
        </p:nvGrpSpPr>
        <p:grpSpPr>
          <a:xfrm>
            <a:off x="4967142" y="1409193"/>
            <a:ext cx="1255137" cy="1270961"/>
            <a:chOff x="6621706" y="2612118"/>
            <a:chExt cx="1673226" cy="1694092"/>
          </a:xfrm>
          <a:solidFill>
            <a:srgbClr val="53A68F"/>
          </a:solidFill>
        </p:grpSpPr>
        <p:grpSp>
          <p:nvGrpSpPr>
            <p:cNvPr id="66" name="组合 65"/>
            <p:cNvGrpSpPr/>
            <p:nvPr/>
          </p:nvGrpSpPr>
          <p:grpSpPr>
            <a:xfrm rot="16200000" flipH="1">
              <a:off x="6611273" y="2622551"/>
              <a:ext cx="1694092" cy="1673226"/>
              <a:chOff x="2605088" y="2078038"/>
              <a:chExt cx="2706687" cy="2673351"/>
            </a:xfrm>
            <a:grpFill/>
          </p:grpSpPr>
          <p:sp>
            <p:nvSpPr>
              <p:cNvPr id="70" name="Freeform 5"/>
              <p:cNvSpPr>
                <a:spLocks/>
              </p:cNvSpPr>
              <p:nvPr/>
            </p:nvSpPr>
            <p:spPr bwMode="auto">
              <a:xfrm>
                <a:off x="2605088" y="2660651"/>
                <a:ext cx="2114550" cy="2090738"/>
              </a:xfrm>
              <a:custGeom>
                <a:avLst/>
                <a:gdLst>
                  <a:gd name="T0" fmla="*/ 205 w 707"/>
                  <a:gd name="T1" fmla="*/ 0 h 700"/>
                  <a:gd name="T2" fmla="*/ 261 w 707"/>
                  <a:gd name="T3" fmla="*/ 422 h 700"/>
                  <a:gd name="T4" fmla="*/ 707 w 707"/>
                  <a:gd name="T5" fmla="*/ 504 h 700"/>
                  <a:gd name="T6" fmla="*/ 356 w 707"/>
                  <a:gd name="T7" fmla="*/ 683 h 700"/>
                  <a:gd name="T8" fmla="*/ 28 w 707"/>
                  <a:gd name="T9" fmla="*/ 378 h 700"/>
                  <a:gd name="T10" fmla="*/ 205 w 707"/>
                  <a:gd name="T11" fmla="*/ 0 h 700"/>
                </a:gdLst>
                <a:ahLst/>
                <a:cxnLst>
                  <a:cxn ang="0">
                    <a:pos x="T0" y="T1"/>
                  </a:cxn>
                  <a:cxn ang="0">
                    <a:pos x="T2" y="T3"/>
                  </a:cxn>
                  <a:cxn ang="0">
                    <a:pos x="T4" y="T5"/>
                  </a:cxn>
                  <a:cxn ang="0">
                    <a:pos x="T6" y="T7"/>
                  </a:cxn>
                  <a:cxn ang="0">
                    <a:pos x="T8" y="T9"/>
                  </a:cxn>
                  <a:cxn ang="0">
                    <a:pos x="T10" y="T11"/>
                  </a:cxn>
                </a:cxnLst>
                <a:rect l="0" t="0" r="r" b="b"/>
                <a:pathLst>
                  <a:path w="707" h="700">
                    <a:moveTo>
                      <a:pt x="205" y="0"/>
                    </a:moveTo>
                    <a:cubicBezTo>
                      <a:pt x="136" y="153"/>
                      <a:pt x="147" y="298"/>
                      <a:pt x="261" y="422"/>
                    </a:cubicBezTo>
                    <a:cubicBezTo>
                      <a:pt x="386" y="558"/>
                      <a:pt x="540" y="577"/>
                      <a:pt x="707" y="504"/>
                    </a:cubicBezTo>
                    <a:cubicBezTo>
                      <a:pt x="651" y="612"/>
                      <a:pt x="512" y="700"/>
                      <a:pt x="356" y="683"/>
                    </a:cubicBezTo>
                    <a:cubicBezTo>
                      <a:pt x="185" y="664"/>
                      <a:pt x="55" y="542"/>
                      <a:pt x="28" y="378"/>
                    </a:cubicBezTo>
                    <a:cubicBezTo>
                      <a:pt x="0" y="208"/>
                      <a:pt x="91" y="62"/>
                      <a:pt x="2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1" name="Freeform 6"/>
              <p:cNvSpPr>
                <a:spLocks/>
              </p:cNvSpPr>
              <p:nvPr/>
            </p:nvSpPr>
            <p:spPr bwMode="auto">
              <a:xfrm>
                <a:off x="3251200" y="2078038"/>
                <a:ext cx="2060575" cy="2052638"/>
              </a:xfrm>
              <a:custGeom>
                <a:avLst/>
                <a:gdLst>
                  <a:gd name="T0" fmla="*/ 0 w 689"/>
                  <a:gd name="T1" fmla="*/ 179 h 687"/>
                  <a:gd name="T2" fmla="*/ 39 w 689"/>
                  <a:gd name="T3" fmla="*/ 128 h 687"/>
                  <a:gd name="T4" fmla="*/ 318 w 689"/>
                  <a:gd name="T5" fmla="*/ 1 h 687"/>
                  <a:gd name="T6" fmla="*/ 661 w 689"/>
                  <a:gd name="T7" fmla="*/ 1 h 687"/>
                  <a:gd name="T8" fmla="*/ 685 w 689"/>
                  <a:gd name="T9" fmla="*/ 1 h 687"/>
                  <a:gd name="T10" fmla="*/ 686 w 689"/>
                  <a:gd name="T11" fmla="*/ 16 h 687"/>
                  <a:gd name="T12" fmla="*/ 686 w 689"/>
                  <a:gd name="T13" fmla="*/ 378 h 687"/>
                  <a:gd name="T14" fmla="*/ 506 w 689"/>
                  <a:gd name="T15" fmla="*/ 687 h 687"/>
                  <a:gd name="T16" fmla="*/ 505 w 689"/>
                  <a:gd name="T17" fmla="*/ 680 h 687"/>
                  <a:gd name="T18" fmla="*/ 547 w 689"/>
                  <a:gd name="T19" fmla="*/ 485 h 687"/>
                  <a:gd name="T20" fmla="*/ 547 w 689"/>
                  <a:gd name="T21" fmla="*/ 163 h 687"/>
                  <a:gd name="T22" fmla="*/ 524 w 689"/>
                  <a:gd name="T23" fmla="*/ 140 h 687"/>
                  <a:gd name="T24" fmla="*/ 178 w 689"/>
                  <a:gd name="T25" fmla="*/ 140 h 687"/>
                  <a:gd name="T26" fmla="*/ 19 w 689"/>
                  <a:gd name="T27" fmla="*/ 175 h 687"/>
                  <a:gd name="T28" fmla="*/ 4 w 689"/>
                  <a:gd name="T29" fmla="*/ 182 h 687"/>
                  <a:gd name="T30" fmla="*/ 0 w 689"/>
                  <a:gd name="T31" fmla="*/ 1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687">
                    <a:moveTo>
                      <a:pt x="0" y="179"/>
                    </a:moveTo>
                    <a:cubicBezTo>
                      <a:pt x="13" y="162"/>
                      <a:pt x="25" y="144"/>
                      <a:pt x="39" y="128"/>
                    </a:cubicBezTo>
                    <a:cubicBezTo>
                      <a:pt x="113" y="44"/>
                      <a:pt x="206" y="1"/>
                      <a:pt x="318" y="1"/>
                    </a:cubicBezTo>
                    <a:cubicBezTo>
                      <a:pt x="432" y="0"/>
                      <a:pt x="547" y="1"/>
                      <a:pt x="661" y="1"/>
                    </a:cubicBezTo>
                    <a:cubicBezTo>
                      <a:pt x="669" y="1"/>
                      <a:pt x="676" y="1"/>
                      <a:pt x="685" y="1"/>
                    </a:cubicBezTo>
                    <a:cubicBezTo>
                      <a:pt x="685" y="6"/>
                      <a:pt x="686" y="11"/>
                      <a:pt x="686" y="16"/>
                    </a:cubicBezTo>
                    <a:cubicBezTo>
                      <a:pt x="687" y="137"/>
                      <a:pt x="689" y="258"/>
                      <a:pt x="686" y="378"/>
                    </a:cubicBezTo>
                    <a:cubicBezTo>
                      <a:pt x="682" y="512"/>
                      <a:pt x="619" y="614"/>
                      <a:pt x="506" y="687"/>
                    </a:cubicBezTo>
                    <a:cubicBezTo>
                      <a:pt x="506" y="683"/>
                      <a:pt x="505" y="682"/>
                      <a:pt x="505" y="680"/>
                    </a:cubicBezTo>
                    <a:cubicBezTo>
                      <a:pt x="538" y="619"/>
                      <a:pt x="547" y="553"/>
                      <a:pt x="547" y="485"/>
                    </a:cubicBezTo>
                    <a:cubicBezTo>
                      <a:pt x="547" y="378"/>
                      <a:pt x="547" y="270"/>
                      <a:pt x="547" y="163"/>
                    </a:cubicBezTo>
                    <a:cubicBezTo>
                      <a:pt x="548" y="145"/>
                      <a:pt x="542" y="140"/>
                      <a:pt x="524" y="140"/>
                    </a:cubicBezTo>
                    <a:cubicBezTo>
                      <a:pt x="408" y="140"/>
                      <a:pt x="293" y="140"/>
                      <a:pt x="178" y="140"/>
                    </a:cubicBezTo>
                    <a:cubicBezTo>
                      <a:pt x="123" y="140"/>
                      <a:pt x="69" y="152"/>
                      <a:pt x="19" y="175"/>
                    </a:cubicBezTo>
                    <a:cubicBezTo>
                      <a:pt x="14" y="178"/>
                      <a:pt x="9" y="180"/>
                      <a:pt x="4" y="182"/>
                    </a:cubicBezTo>
                    <a:cubicBezTo>
                      <a:pt x="2" y="181"/>
                      <a:pt x="1" y="180"/>
                      <a:pt x="0" y="1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7" name="组合 66"/>
            <p:cNvGrpSpPr>
              <a:grpSpLocks noChangeAspect="1"/>
            </p:cNvGrpSpPr>
            <p:nvPr/>
          </p:nvGrpSpPr>
          <p:grpSpPr>
            <a:xfrm>
              <a:off x="7284401" y="3308768"/>
              <a:ext cx="356244" cy="473924"/>
              <a:chOff x="8776738" y="4901987"/>
              <a:chExt cx="528116" cy="702571"/>
            </a:xfrm>
            <a:grpFill/>
          </p:grpSpPr>
          <p:sp>
            <p:nvSpPr>
              <p:cNvPr id="68" name="Freeform 23"/>
              <p:cNvSpPr>
                <a:spLocks noEditPoints="1"/>
              </p:cNvSpPr>
              <p:nvPr/>
            </p:nvSpPr>
            <p:spPr bwMode="auto">
              <a:xfrm>
                <a:off x="8776738" y="4901987"/>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9" name="Freeform 24"/>
              <p:cNvSpPr>
                <a:spLocks/>
              </p:cNvSpPr>
              <p:nvPr/>
            </p:nvSpPr>
            <p:spPr bwMode="auto">
              <a:xfrm>
                <a:off x="8785515" y="5009147"/>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72" name="矩形 71"/>
          <p:cNvSpPr/>
          <p:nvPr/>
        </p:nvSpPr>
        <p:spPr>
          <a:xfrm>
            <a:off x="379267" y="2983545"/>
            <a:ext cx="1677674" cy="300175"/>
          </a:xfrm>
          <a:prstGeom prst="rect">
            <a:avLst/>
          </a:prstGeom>
          <a:noFill/>
        </p:spPr>
        <p:txBody>
          <a:bodyPr wrap="none" lIns="68589" tIns="34295" rIns="68589" bIns="34295">
            <a:spAutoFit/>
          </a:bodyPr>
          <a:lstStyle/>
          <a:p>
            <a:pPr algn="ctr" defTabSz="457250"/>
            <a:r>
              <a:rPr lang="zh-CN" altLang="en-US" sz="1500" b="1" dirty="0">
                <a:solidFill>
                  <a:srgbClr val="607616"/>
                </a:solidFill>
                <a:latin typeface="Calibri" panose="020F0502020204030204" pitchFamily="34" charset="0"/>
                <a:ea typeface="微软雅黑" panose="020B0503020204020204" pitchFamily="34" charset="-122"/>
                <a:cs typeface="+mn-ea"/>
                <a:sym typeface="Calibri" panose="020F0502020204030204" pitchFamily="34" charset="0"/>
              </a:rPr>
              <a:t>点击此处添加标题</a:t>
            </a:r>
          </a:p>
        </p:txBody>
      </p:sp>
      <p:sp>
        <p:nvSpPr>
          <p:cNvPr id="73" name="矩形 72"/>
          <p:cNvSpPr/>
          <p:nvPr/>
        </p:nvSpPr>
        <p:spPr>
          <a:xfrm>
            <a:off x="261634" y="3246502"/>
            <a:ext cx="1912940" cy="930971"/>
          </a:xfrm>
          <a:prstGeom prst="rect">
            <a:avLst/>
          </a:prstGeom>
        </p:spPr>
        <p:txBody>
          <a:bodyPr wrap="square" lIns="68589" tIns="34295" rIns="68589" bIns="34295">
            <a:spAutoFit/>
          </a:bodyPr>
          <a:lstStyle/>
          <a:p>
            <a:pPr algn="ctr" defTabSz="457250">
              <a:lnSpc>
                <a:spcPct val="130000"/>
              </a:lnSpc>
            </a:pPr>
            <a:r>
              <a:rPr lang="zh-CN" altLang="en-US" sz="1100" dirty="0" smtClean="0">
                <a:solidFill>
                  <a:schemeClr val="tx1">
                    <a:lumMod val="50000"/>
                    <a:lumOff val="50000"/>
                  </a:schemeClr>
                </a:solidFill>
                <a:latin typeface="Calibri" panose="020F0502020204030204" pitchFamily="34" charset="0"/>
                <a:ea typeface="微软雅黑" panose="020B0503020204020204" pitchFamily="34" charset="-122"/>
                <a:cs typeface="+mn-ea"/>
                <a:sym typeface="Calibri" panose="020F0502020204030204" pitchFamily="34" charset="0"/>
              </a:rPr>
              <a:t>添加标题此处添加标题此处添加标题此处添加标题添加标题此处添加标题此处添加标题</a:t>
            </a:r>
          </a:p>
        </p:txBody>
      </p:sp>
      <p:sp>
        <p:nvSpPr>
          <p:cNvPr id="74" name="矩形 73"/>
          <p:cNvSpPr/>
          <p:nvPr/>
        </p:nvSpPr>
        <p:spPr>
          <a:xfrm>
            <a:off x="2447773" y="2983545"/>
            <a:ext cx="1677674" cy="300175"/>
          </a:xfrm>
          <a:prstGeom prst="rect">
            <a:avLst/>
          </a:prstGeom>
          <a:noFill/>
        </p:spPr>
        <p:txBody>
          <a:bodyPr wrap="none" lIns="68589" tIns="34295" rIns="68589" bIns="34295">
            <a:spAutoFit/>
          </a:bodyPr>
          <a:lstStyle/>
          <a:p>
            <a:pPr algn="ctr" defTabSz="457250"/>
            <a:r>
              <a:rPr lang="zh-CN" altLang="en-US" sz="1500" b="1" dirty="0">
                <a:solidFill>
                  <a:srgbClr val="607616"/>
                </a:solidFill>
                <a:latin typeface="Calibri" panose="020F0502020204030204" pitchFamily="34" charset="0"/>
                <a:ea typeface="微软雅黑" panose="020B0503020204020204" pitchFamily="34" charset="-122"/>
                <a:cs typeface="+mn-ea"/>
                <a:sym typeface="Calibri" panose="020F0502020204030204" pitchFamily="34" charset="0"/>
              </a:rPr>
              <a:t>点击此处添加标题</a:t>
            </a:r>
          </a:p>
        </p:txBody>
      </p:sp>
      <p:sp>
        <p:nvSpPr>
          <p:cNvPr id="75" name="矩形 74"/>
          <p:cNvSpPr/>
          <p:nvPr/>
        </p:nvSpPr>
        <p:spPr>
          <a:xfrm>
            <a:off x="2330140" y="3246502"/>
            <a:ext cx="1912940" cy="930971"/>
          </a:xfrm>
          <a:prstGeom prst="rect">
            <a:avLst/>
          </a:prstGeom>
        </p:spPr>
        <p:txBody>
          <a:bodyPr wrap="square" lIns="68589" tIns="34295" rIns="68589" bIns="34295">
            <a:spAutoFit/>
          </a:bodyPr>
          <a:lstStyle/>
          <a:p>
            <a:pPr algn="ctr" defTabSz="457250">
              <a:lnSpc>
                <a:spcPct val="130000"/>
              </a:lnSpc>
            </a:pPr>
            <a:r>
              <a:rPr lang="zh-CN" altLang="en-US" sz="1100" dirty="0" smtClean="0">
                <a:solidFill>
                  <a:schemeClr val="tx1">
                    <a:lumMod val="50000"/>
                    <a:lumOff val="50000"/>
                  </a:schemeClr>
                </a:solidFill>
                <a:latin typeface="Calibri" panose="020F0502020204030204" pitchFamily="34" charset="0"/>
                <a:ea typeface="微软雅黑" panose="020B0503020204020204" pitchFamily="34" charset="-122"/>
                <a:cs typeface="+mn-ea"/>
                <a:sym typeface="Calibri" panose="020F0502020204030204" pitchFamily="34" charset="0"/>
              </a:rPr>
              <a:t>添加标题此处添加标题此处添加标题此处添加标题添加标题此处添加标题此处添加标题</a:t>
            </a:r>
          </a:p>
        </p:txBody>
      </p:sp>
      <p:sp>
        <p:nvSpPr>
          <p:cNvPr id="76" name="矩形 75"/>
          <p:cNvSpPr/>
          <p:nvPr/>
        </p:nvSpPr>
        <p:spPr>
          <a:xfrm>
            <a:off x="4544606" y="2983545"/>
            <a:ext cx="1677674" cy="300175"/>
          </a:xfrm>
          <a:prstGeom prst="rect">
            <a:avLst/>
          </a:prstGeom>
          <a:noFill/>
        </p:spPr>
        <p:txBody>
          <a:bodyPr wrap="none" lIns="68589" tIns="34295" rIns="68589" bIns="34295">
            <a:spAutoFit/>
          </a:bodyPr>
          <a:lstStyle/>
          <a:p>
            <a:pPr algn="ctr" defTabSz="457250"/>
            <a:r>
              <a:rPr lang="zh-CN" altLang="en-US" sz="1500" b="1" dirty="0">
                <a:solidFill>
                  <a:srgbClr val="607616"/>
                </a:solidFill>
                <a:latin typeface="Calibri" panose="020F0502020204030204" pitchFamily="34" charset="0"/>
                <a:ea typeface="微软雅黑" panose="020B0503020204020204" pitchFamily="34" charset="-122"/>
                <a:cs typeface="+mn-ea"/>
                <a:sym typeface="Calibri" panose="020F0502020204030204" pitchFamily="34" charset="0"/>
              </a:rPr>
              <a:t>点击此处添加标题</a:t>
            </a:r>
          </a:p>
        </p:txBody>
      </p:sp>
      <p:sp>
        <p:nvSpPr>
          <p:cNvPr id="77" name="矩形 76"/>
          <p:cNvSpPr/>
          <p:nvPr/>
        </p:nvSpPr>
        <p:spPr>
          <a:xfrm>
            <a:off x="4426973" y="3246502"/>
            <a:ext cx="1912940" cy="930971"/>
          </a:xfrm>
          <a:prstGeom prst="rect">
            <a:avLst/>
          </a:prstGeom>
        </p:spPr>
        <p:txBody>
          <a:bodyPr wrap="square" lIns="68589" tIns="34295" rIns="68589" bIns="34295">
            <a:spAutoFit/>
          </a:bodyPr>
          <a:lstStyle/>
          <a:p>
            <a:pPr algn="ctr" defTabSz="457250">
              <a:lnSpc>
                <a:spcPct val="130000"/>
              </a:lnSpc>
            </a:pPr>
            <a:r>
              <a:rPr lang="zh-CN" altLang="en-US" sz="1100" dirty="0" smtClean="0">
                <a:solidFill>
                  <a:schemeClr val="tx1">
                    <a:lumMod val="50000"/>
                    <a:lumOff val="50000"/>
                  </a:schemeClr>
                </a:solidFill>
                <a:latin typeface="Calibri" panose="020F0502020204030204" pitchFamily="34" charset="0"/>
                <a:ea typeface="微软雅黑" panose="020B0503020204020204" pitchFamily="34" charset="-122"/>
                <a:cs typeface="+mn-ea"/>
                <a:sym typeface="Calibri" panose="020F0502020204030204" pitchFamily="34" charset="0"/>
              </a:rPr>
              <a:t>添加标题此处添加标题此处添加标题此处添加标题添加标题此处添加标题此处添加标题</a:t>
            </a:r>
          </a:p>
        </p:txBody>
      </p:sp>
      <p:sp>
        <p:nvSpPr>
          <p:cNvPr id="78" name="矩形 77"/>
          <p:cNvSpPr/>
          <p:nvPr/>
        </p:nvSpPr>
        <p:spPr>
          <a:xfrm>
            <a:off x="6698869" y="2983545"/>
            <a:ext cx="1677674" cy="300175"/>
          </a:xfrm>
          <a:prstGeom prst="rect">
            <a:avLst/>
          </a:prstGeom>
          <a:noFill/>
        </p:spPr>
        <p:txBody>
          <a:bodyPr wrap="none" lIns="68589" tIns="34295" rIns="68589" bIns="34295">
            <a:spAutoFit/>
          </a:bodyPr>
          <a:lstStyle/>
          <a:p>
            <a:pPr algn="ctr" defTabSz="457250"/>
            <a:r>
              <a:rPr lang="zh-CN" altLang="en-US" sz="1500" b="1" dirty="0">
                <a:solidFill>
                  <a:srgbClr val="607616"/>
                </a:solidFill>
                <a:latin typeface="Calibri" panose="020F0502020204030204" pitchFamily="34" charset="0"/>
                <a:ea typeface="微软雅黑" panose="020B0503020204020204" pitchFamily="34" charset="-122"/>
                <a:cs typeface="+mn-ea"/>
                <a:sym typeface="Calibri" panose="020F0502020204030204" pitchFamily="34" charset="0"/>
              </a:rPr>
              <a:t>点击此处添加标题</a:t>
            </a:r>
          </a:p>
        </p:txBody>
      </p:sp>
      <p:sp>
        <p:nvSpPr>
          <p:cNvPr id="79" name="矩形 78"/>
          <p:cNvSpPr/>
          <p:nvPr/>
        </p:nvSpPr>
        <p:spPr>
          <a:xfrm>
            <a:off x="6581236" y="3246502"/>
            <a:ext cx="1912940" cy="930971"/>
          </a:xfrm>
          <a:prstGeom prst="rect">
            <a:avLst/>
          </a:prstGeom>
        </p:spPr>
        <p:txBody>
          <a:bodyPr wrap="square" lIns="68589" tIns="34295" rIns="68589" bIns="34295">
            <a:spAutoFit/>
          </a:bodyPr>
          <a:lstStyle/>
          <a:p>
            <a:pPr algn="ctr" defTabSz="457250">
              <a:lnSpc>
                <a:spcPct val="130000"/>
              </a:lnSpc>
            </a:pPr>
            <a:r>
              <a:rPr lang="zh-CN" altLang="en-US" sz="1100" dirty="0" smtClean="0">
                <a:solidFill>
                  <a:schemeClr val="tx1">
                    <a:lumMod val="50000"/>
                    <a:lumOff val="50000"/>
                  </a:schemeClr>
                </a:solidFill>
                <a:latin typeface="Calibri" panose="020F0502020204030204" pitchFamily="34" charset="0"/>
                <a:ea typeface="微软雅黑" panose="020B0503020204020204" pitchFamily="34" charset="-122"/>
                <a:cs typeface="+mn-ea"/>
                <a:sym typeface="Calibri" panose="020F0502020204030204" pitchFamily="34" charset="0"/>
              </a:rPr>
              <a:t>添加标题此处添加标题此处添加标题此处添加标题添加标题此处添加标题此处添加标题</a:t>
            </a:r>
          </a:p>
        </p:txBody>
      </p:sp>
      <p:sp>
        <p:nvSpPr>
          <p:cNvPr id="80"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5385408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par>
                              <p:cTn id="7" fill="hold">
                                <p:stCondLst>
                                  <p:cond delay="0"/>
                                </p:stCondLst>
                                <p:childTnLst>
                                  <p:par>
                                    <p:cTn id="8" presetID="35" presetClass="path" presetSubtype="0" accel="50000" fill="hold" nodeType="afterEffect" p14:presetBounceEnd="15000">
                                      <p:stCondLst>
                                        <p:cond delay="0"/>
                                      </p:stCondLst>
                                      <p:childTnLst>
                                        <p:animMotion origin="layout" path="M -3.75E-6 1.85185E-6 L -0.22343 1.85185E-6 " pathEditMode="relative" rAng="0" ptsTypes="AA" p14:bounceEnd="15000">
                                          <p:cBhvr>
                                            <p:cTn id="9" dur="750" spd="-100000" fill="hold"/>
                                            <p:tgtEl>
                                              <p:spTgt spid="51"/>
                                            </p:tgtEl>
                                            <p:attrNameLst>
                                              <p:attrName>ppt_x</p:attrName>
                                              <p:attrName>ppt_y</p:attrName>
                                            </p:attrNameLst>
                                          </p:cBhvr>
                                          <p:rCtr x="-11172" y="0"/>
                                        </p:animMotion>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childTnLst>
                              </p:cTn>
                            </p:par>
                            <p:par>
                              <p:cTn id="16" fill="hold">
                                <p:stCondLst>
                                  <p:cond delay="1600"/>
                                </p:stCondLst>
                                <p:childTnLst>
                                  <p:par>
                                    <p:cTn id="17" presetID="37" presetClass="entr" presetSubtype="0"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anim calcmode="lin" valueType="num">
                                          <p:cBhvr>
                                            <p:cTn id="20" dur="500" fill="hold"/>
                                            <p:tgtEl>
                                              <p:spTgt spid="73"/>
                                            </p:tgtEl>
                                            <p:attrNameLst>
                                              <p:attrName>ppt_x</p:attrName>
                                            </p:attrNameLst>
                                          </p:cBhvr>
                                          <p:tavLst>
                                            <p:tav tm="0">
                                              <p:val>
                                                <p:strVal val="#ppt_x"/>
                                              </p:val>
                                            </p:tav>
                                            <p:tav tm="100000">
                                              <p:val>
                                                <p:strVal val="#ppt_x"/>
                                              </p:val>
                                            </p:tav>
                                          </p:tavLst>
                                        </p:anim>
                                        <p:anim calcmode="lin" valueType="num">
                                          <p:cBhvr>
                                            <p:cTn id="21" dur="450" decel="100000" fill="hold"/>
                                            <p:tgtEl>
                                              <p:spTgt spid="73"/>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73"/>
                                            </p:tgtEl>
                                            <p:attrNameLst>
                                              <p:attrName>ppt_y</p:attrName>
                                            </p:attrNameLst>
                                          </p:cBhvr>
                                          <p:tavLst>
                                            <p:tav tm="0">
                                              <p:val>
                                                <p:strVal val="#ppt_y-.03"/>
                                              </p:val>
                                            </p:tav>
                                            <p:tav tm="100000">
                                              <p:val>
                                                <p:strVal val="#ppt_y"/>
                                              </p:val>
                                            </p:tav>
                                          </p:tavLst>
                                        </p:anim>
                                      </p:childTnLst>
                                    </p:cTn>
                                  </p:par>
                                </p:childTnLst>
                              </p:cTn>
                            </p:par>
                            <p:par>
                              <p:cTn id="23" fill="hold">
                                <p:stCondLst>
                                  <p:cond delay="2100"/>
                                </p:stCondLst>
                                <p:childTnLst>
                                  <p:par>
                                    <p:cTn id="24" presetID="1" presetClass="entr" presetSubtype="0"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childTnLst>
                                    </p:cTn>
                                  </p:par>
                                </p:childTnLst>
                              </p:cTn>
                            </p:par>
                            <p:par>
                              <p:cTn id="26" fill="hold">
                                <p:stCondLst>
                                  <p:cond delay="2100"/>
                                </p:stCondLst>
                                <p:childTnLst>
                                  <p:par>
                                    <p:cTn id="27" presetID="35" presetClass="path" presetSubtype="0" accel="50000" fill="hold" nodeType="afterEffect" p14:presetBounceEnd="15000">
                                      <p:stCondLst>
                                        <p:cond delay="0"/>
                                      </p:stCondLst>
                                      <p:childTnLst>
                                        <p:animMotion origin="layout" path="M -1.25E-6 1.85185E-6 L -0.22344 1.85185E-6 " pathEditMode="relative" rAng="0" ptsTypes="AA" p14:bounceEnd="15000">
                                          <p:cBhvr>
                                            <p:cTn id="28" dur="750" spd="-100000" fill="hold"/>
                                            <p:tgtEl>
                                              <p:spTgt spid="42"/>
                                            </p:tgtEl>
                                            <p:attrNameLst>
                                              <p:attrName>ppt_x</p:attrName>
                                              <p:attrName>ppt_y</p:attrName>
                                            </p:attrNameLst>
                                          </p:cBhvr>
                                          <p:rCtr x="-11172" y="0"/>
                                        </p:animMotion>
                                      </p:childTnLst>
                                    </p:cTn>
                                  </p:par>
                                </p:childTnLst>
                              </p:cTn>
                            </p:par>
                            <p:par>
                              <p:cTn id="29" fill="hold">
                                <p:stCondLst>
                                  <p:cond delay="2850"/>
                                </p:stCondLst>
                                <p:childTnLst>
                                  <p:par>
                                    <p:cTn id="30" presetID="53" presetClass="entr" presetSubtype="16" fill="hold" grpId="0" nodeType="afterEffect">
                                      <p:stCondLst>
                                        <p:cond delay="0"/>
                                      </p:stCondLst>
                                      <p:iterate type="lt">
                                        <p:tmPct val="10000"/>
                                      </p:iterate>
                                      <p:childTnLst>
                                        <p:set>
                                          <p:cBhvr>
                                            <p:cTn id="31" dur="1" fill="hold">
                                              <p:stCondLst>
                                                <p:cond delay="0"/>
                                              </p:stCondLst>
                                            </p:cTn>
                                            <p:tgtEl>
                                              <p:spTgt spid="74"/>
                                            </p:tgtEl>
                                            <p:attrNameLst>
                                              <p:attrName>style.visibility</p:attrName>
                                            </p:attrNameLst>
                                          </p:cBhvr>
                                          <p:to>
                                            <p:strVal val="visible"/>
                                          </p:to>
                                        </p:set>
                                        <p:anim calcmode="lin" valueType="num">
                                          <p:cBhvr>
                                            <p:cTn id="32" dur="500" fill="hold"/>
                                            <p:tgtEl>
                                              <p:spTgt spid="74"/>
                                            </p:tgtEl>
                                            <p:attrNameLst>
                                              <p:attrName>ppt_w</p:attrName>
                                            </p:attrNameLst>
                                          </p:cBhvr>
                                          <p:tavLst>
                                            <p:tav tm="0">
                                              <p:val>
                                                <p:fltVal val="0"/>
                                              </p:val>
                                            </p:tav>
                                            <p:tav tm="100000">
                                              <p:val>
                                                <p:strVal val="#ppt_w"/>
                                              </p:val>
                                            </p:tav>
                                          </p:tavLst>
                                        </p:anim>
                                        <p:anim calcmode="lin" valueType="num">
                                          <p:cBhvr>
                                            <p:cTn id="33" dur="500" fill="hold"/>
                                            <p:tgtEl>
                                              <p:spTgt spid="74"/>
                                            </p:tgtEl>
                                            <p:attrNameLst>
                                              <p:attrName>ppt_h</p:attrName>
                                            </p:attrNameLst>
                                          </p:cBhvr>
                                          <p:tavLst>
                                            <p:tav tm="0">
                                              <p:val>
                                                <p:fltVal val="0"/>
                                              </p:val>
                                            </p:tav>
                                            <p:tav tm="100000">
                                              <p:val>
                                                <p:strVal val="#ppt_h"/>
                                              </p:val>
                                            </p:tav>
                                          </p:tavLst>
                                        </p:anim>
                                        <p:animEffect transition="in" filter="fade">
                                          <p:cBhvr>
                                            <p:cTn id="34" dur="500"/>
                                            <p:tgtEl>
                                              <p:spTgt spid="74"/>
                                            </p:tgtEl>
                                          </p:cBhvr>
                                        </p:animEffect>
                                      </p:childTnLst>
                                    </p:cTn>
                                  </p:par>
                                </p:childTnLst>
                              </p:cTn>
                            </p:par>
                            <p:par>
                              <p:cTn id="35" fill="hold">
                                <p:stCondLst>
                                  <p:cond delay="3700"/>
                                </p:stCondLst>
                                <p:childTnLst>
                                  <p:par>
                                    <p:cTn id="36" presetID="37" presetClass="entr" presetSubtype="0" fill="hold" grpId="0" nodeType="afterEffect">
                                      <p:stCondLst>
                                        <p:cond delay="0"/>
                                      </p:stCondLst>
                                      <p:childTnLst>
                                        <p:set>
                                          <p:cBhvr>
                                            <p:cTn id="37" dur="1" fill="hold">
                                              <p:stCondLst>
                                                <p:cond delay="0"/>
                                              </p:stCondLst>
                                            </p:cTn>
                                            <p:tgtEl>
                                              <p:spTgt spid="75"/>
                                            </p:tgtEl>
                                            <p:attrNameLst>
                                              <p:attrName>style.visibility</p:attrName>
                                            </p:attrNameLst>
                                          </p:cBhvr>
                                          <p:to>
                                            <p:strVal val="visible"/>
                                          </p:to>
                                        </p:set>
                                        <p:animEffect transition="in" filter="fade">
                                          <p:cBhvr>
                                            <p:cTn id="38" dur="500"/>
                                            <p:tgtEl>
                                              <p:spTgt spid="75"/>
                                            </p:tgtEl>
                                          </p:cBhvr>
                                        </p:animEffect>
                                        <p:anim calcmode="lin" valueType="num">
                                          <p:cBhvr>
                                            <p:cTn id="39" dur="500" fill="hold"/>
                                            <p:tgtEl>
                                              <p:spTgt spid="75"/>
                                            </p:tgtEl>
                                            <p:attrNameLst>
                                              <p:attrName>ppt_x</p:attrName>
                                            </p:attrNameLst>
                                          </p:cBhvr>
                                          <p:tavLst>
                                            <p:tav tm="0">
                                              <p:val>
                                                <p:strVal val="#ppt_x"/>
                                              </p:val>
                                            </p:tav>
                                            <p:tav tm="100000">
                                              <p:val>
                                                <p:strVal val="#ppt_x"/>
                                              </p:val>
                                            </p:tav>
                                          </p:tavLst>
                                        </p:anim>
                                        <p:anim calcmode="lin" valueType="num">
                                          <p:cBhvr>
                                            <p:cTn id="40" dur="450" decel="100000" fill="hold"/>
                                            <p:tgtEl>
                                              <p:spTgt spid="75"/>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75"/>
                                            </p:tgtEl>
                                            <p:attrNameLst>
                                              <p:attrName>ppt_y</p:attrName>
                                            </p:attrNameLst>
                                          </p:cBhvr>
                                          <p:tavLst>
                                            <p:tav tm="0">
                                              <p:val>
                                                <p:strVal val="#ppt_y-.03"/>
                                              </p:val>
                                            </p:tav>
                                            <p:tav tm="100000">
                                              <p:val>
                                                <p:strVal val="#ppt_y"/>
                                              </p:val>
                                            </p:tav>
                                          </p:tavLst>
                                        </p:anim>
                                      </p:childTnLst>
                                    </p:cTn>
                                  </p:par>
                                </p:childTnLst>
                              </p:cTn>
                            </p:par>
                            <p:par>
                              <p:cTn id="42" fill="hold">
                                <p:stCondLst>
                                  <p:cond delay="4200"/>
                                </p:stCondLst>
                                <p:childTnLst>
                                  <p:par>
                                    <p:cTn id="43" presetID="1" presetClass="entr" presetSubtype="0" fill="hold" nodeType="afterEffect">
                                      <p:stCondLst>
                                        <p:cond delay="0"/>
                                      </p:stCondLst>
                                      <p:childTnLst>
                                        <p:set>
                                          <p:cBhvr>
                                            <p:cTn id="44" dur="1" fill="hold">
                                              <p:stCondLst>
                                                <p:cond delay="0"/>
                                              </p:stCondLst>
                                            </p:cTn>
                                            <p:tgtEl>
                                              <p:spTgt spid="65"/>
                                            </p:tgtEl>
                                            <p:attrNameLst>
                                              <p:attrName>style.visibility</p:attrName>
                                            </p:attrNameLst>
                                          </p:cBhvr>
                                          <p:to>
                                            <p:strVal val="visible"/>
                                          </p:to>
                                        </p:set>
                                      </p:childTnLst>
                                    </p:cTn>
                                  </p:par>
                                </p:childTnLst>
                              </p:cTn>
                            </p:par>
                            <p:par>
                              <p:cTn id="45" fill="hold">
                                <p:stCondLst>
                                  <p:cond delay="4200"/>
                                </p:stCondLst>
                                <p:childTnLst>
                                  <p:par>
                                    <p:cTn id="46" presetID="35" presetClass="path" presetSubtype="0" accel="50000" fill="hold" nodeType="afterEffect" p14:presetBounceEnd="15000">
                                      <p:stCondLst>
                                        <p:cond delay="0"/>
                                      </p:stCondLst>
                                      <p:childTnLst>
                                        <p:animMotion origin="layout" path="M 1.25E-6 1.85185E-6 L -0.22344 1.85185E-6 " pathEditMode="relative" rAng="0" ptsTypes="AA" p14:bounceEnd="15000">
                                          <p:cBhvr>
                                            <p:cTn id="47" dur="750" spd="-100000" fill="hold"/>
                                            <p:tgtEl>
                                              <p:spTgt spid="65"/>
                                            </p:tgtEl>
                                            <p:attrNameLst>
                                              <p:attrName>ppt_x</p:attrName>
                                              <p:attrName>ppt_y</p:attrName>
                                            </p:attrNameLst>
                                          </p:cBhvr>
                                          <p:rCtr x="-11172" y="0"/>
                                        </p:animMotion>
                                      </p:childTnLst>
                                    </p:cTn>
                                  </p:par>
                                </p:childTnLst>
                              </p:cTn>
                            </p:par>
                            <p:par>
                              <p:cTn id="48" fill="hold">
                                <p:stCondLst>
                                  <p:cond delay="4950"/>
                                </p:stCondLst>
                                <p:childTnLst>
                                  <p:par>
                                    <p:cTn id="49" presetID="53" presetClass="entr" presetSubtype="16" fill="hold" grpId="0" nodeType="afterEffect">
                                      <p:stCondLst>
                                        <p:cond delay="0"/>
                                      </p:stCondLst>
                                      <p:iterate type="lt">
                                        <p:tmPct val="10000"/>
                                      </p:iterate>
                                      <p:childTnLst>
                                        <p:set>
                                          <p:cBhvr>
                                            <p:cTn id="50" dur="1" fill="hold">
                                              <p:stCondLst>
                                                <p:cond delay="0"/>
                                              </p:stCondLst>
                                            </p:cTn>
                                            <p:tgtEl>
                                              <p:spTgt spid="76"/>
                                            </p:tgtEl>
                                            <p:attrNameLst>
                                              <p:attrName>style.visibility</p:attrName>
                                            </p:attrNameLst>
                                          </p:cBhvr>
                                          <p:to>
                                            <p:strVal val="visible"/>
                                          </p:to>
                                        </p:set>
                                        <p:anim calcmode="lin" valueType="num">
                                          <p:cBhvr>
                                            <p:cTn id="51" dur="500" fill="hold"/>
                                            <p:tgtEl>
                                              <p:spTgt spid="76"/>
                                            </p:tgtEl>
                                            <p:attrNameLst>
                                              <p:attrName>ppt_w</p:attrName>
                                            </p:attrNameLst>
                                          </p:cBhvr>
                                          <p:tavLst>
                                            <p:tav tm="0">
                                              <p:val>
                                                <p:fltVal val="0"/>
                                              </p:val>
                                            </p:tav>
                                            <p:tav tm="100000">
                                              <p:val>
                                                <p:strVal val="#ppt_w"/>
                                              </p:val>
                                            </p:tav>
                                          </p:tavLst>
                                        </p:anim>
                                        <p:anim calcmode="lin" valueType="num">
                                          <p:cBhvr>
                                            <p:cTn id="52" dur="500" fill="hold"/>
                                            <p:tgtEl>
                                              <p:spTgt spid="76"/>
                                            </p:tgtEl>
                                            <p:attrNameLst>
                                              <p:attrName>ppt_h</p:attrName>
                                            </p:attrNameLst>
                                          </p:cBhvr>
                                          <p:tavLst>
                                            <p:tav tm="0">
                                              <p:val>
                                                <p:fltVal val="0"/>
                                              </p:val>
                                            </p:tav>
                                            <p:tav tm="100000">
                                              <p:val>
                                                <p:strVal val="#ppt_h"/>
                                              </p:val>
                                            </p:tav>
                                          </p:tavLst>
                                        </p:anim>
                                        <p:animEffect transition="in" filter="fade">
                                          <p:cBhvr>
                                            <p:cTn id="53" dur="500"/>
                                            <p:tgtEl>
                                              <p:spTgt spid="76"/>
                                            </p:tgtEl>
                                          </p:cBhvr>
                                        </p:animEffect>
                                      </p:childTnLst>
                                    </p:cTn>
                                  </p:par>
                                </p:childTnLst>
                              </p:cTn>
                            </p:par>
                            <p:par>
                              <p:cTn id="54" fill="hold">
                                <p:stCondLst>
                                  <p:cond delay="5800"/>
                                </p:stCondLst>
                                <p:childTnLst>
                                  <p:par>
                                    <p:cTn id="55" presetID="37" presetClass="entr" presetSubtype="0" fill="hold" grpId="0" nodeType="after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anim calcmode="lin" valueType="num">
                                          <p:cBhvr>
                                            <p:cTn id="58" dur="500" fill="hold"/>
                                            <p:tgtEl>
                                              <p:spTgt spid="77"/>
                                            </p:tgtEl>
                                            <p:attrNameLst>
                                              <p:attrName>ppt_x</p:attrName>
                                            </p:attrNameLst>
                                          </p:cBhvr>
                                          <p:tavLst>
                                            <p:tav tm="0">
                                              <p:val>
                                                <p:strVal val="#ppt_x"/>
                                              </p:val>
                                            </p:tav>
                                            <p:tav tm="100000">
                                              <p:val>
                                                <p:strVal val="#ppt_x"/>
                                              </p:val>
                                            </p:tav>
                                          </p:tavLst>
                                        </p:anim>
                                        <p:anim calcmode="lin" valueType="num">
                                          <p:cBhvr>
                                            <p:cTn id="59" dur="450" decel="100000" fill="hold"/>
                                            <p:tgtEl>
                                              <p:spTgt spid="77"/>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77"/>
                                            </p:tgtEl>
                                            <p:attrNameLst>
                                              <p:attrName>ppt_y</p:attrName>
                                            </p:attrNameLst>
                                          </p:cBhvr>
                                          <p:tavLst>
                                            <p:tav tm="0">
                                              <p:val>
                                                <p:strVal val="#ppt_y-.03"/>
                                              </p:val>
                                            </p:tav>
                                            <p:tav tm="100000">
                                              <p:val>
                                                <p:strVal val="#ppt_y"/>
                                              </p:val>
                                            </p:tav>
                                          </p:tavLst>
                                        </p:anim>
                                      </p:childTnLst>
                                    </p:cTn>
                                  </p:par>
                                </p:childTnLst>
                              </p:cTn>
                            </p:par>
                            <p:par>
                              <p:cTn id="61" fill="hold">
                                <p:stCondLst>
                                  <p:cond delay="6300"/>
                                </p:stCondLst>
                                <p:childTnLst>
                                  <p:par>
                                    <p:cTn id="62" presetID="1" presetClass="entr" presetSubtype="0" fill="hold" nodeType="afterEffect">
                                      <p:stCondLst>
                                        <p:cond delay="0"/>
                                      </p:stCondLst>
                                      <p:childTnLst>
                                        <p:set>
                                          <p:cBhvr>
                                            <p:cTn id="63" dur="1" fill="hold">
                                              <p:stCondLst>
                                                <p:cond delay="0"/>
                                              </p:stCondLst>
                                            </p:cTn>
                                            <p:tgtEl>
                                              <p:spTgt spid="58"/>
                                            </p:tgtEl>
                                            <p:attrNameLst>
                                              <p:attrName>style.visibility</p:attrName>
                                            </p:attrNameLst>
                                          </p:cBhvr>
                                          <p:to>
                                            <p:strVal val="visible"/>
                                          </p:to>
                                        </p:set>
                                      </p:childTnLst>
                                    </p:cTn>
                                  </p:par>
                                </p:childTnLst>
                              </p:cTn>
                            </p:par>
                            <p:par>
                              <p:cTn id="64" fill="hold">
                                <p:stCondLst>
                                  <p:cond delay="6300"/>
                                </p:stCondLst>
                                <p:childTnLst>
                                  <p:par>
                                    <p:cTn id="65" presetID="35" presetClass="path" presetSubtype="0" accel="50000" fill="hold" nodeType="afterEffect" p14:presetBounceEnd="15000">
                                      <p:stCondLst>
                                        <p:cond delay="0"/>
                                      </p:stCondLst>
                                      <p:childTnLst>
                                        <p:animMotion origin="layout" path="M 3.75E-6 1.85185E-6 L -0.22344 1.85185E-6 " pathEditMode="relative" rAng="0" ptsTypes="AA" p14:bounceEnd="15000">
                                          <p:cBhvr>
                                            <p:cTn id="66" dur="750" spd="-100000" fill="hold"/>
                                            <p:tgtEl>
                                              <p:spTgt spid="58"/>
                                            </p:tgtEl>
                                            <p:attrNameLst>
                                              <p:attrName>ppt_x</p:attrName>
                                              <p:attrName>ppt_y</p:attrName>
                                            </p:attrNameLst>
                                          </p:cBhvr>
                                          <p:rCtr x="-11172" y="0"/>
                                        </p:animMotion>
                                      </p:childTnLst>
                                    </p:cTn>
                                  </p:par>
                                </p:childTnLst>
                              </p:cTn>
                            </p:par>
                            <p:par>
                              <p:cTn id="67" fill="hold">
                                <p:stCondLst>
                                  <p:cond delay="7050"/>
                                </p:stCondLst>
                                <p:childTnLst>
                                  <p:par>
                                    <p:cTn id="68" presetID="53" presetClass="entr" presetSubtype="16" fill="hold" grpId="0" nodeType="afterEffect">
                                      <p:stCondLst>
                                        <p:cond delay="0"/>
                                      </p:stCondLst>
                                      <p:iterate type="lt">
                                        <p:tmPct val="10000"/>
                                      </p:iterate>
                                      <p:childTnLst>
                                        <p:set>
                                          <p:cBhvr>
                                            <p:cTn id="69" dur="1" fill="hold">
                                              <p:stCondLst>
                                                <p:cond delay="0"/>
                                              </p:stCondLst>
                                            </p:cTn>
                                            <p:tgtEl>
                                              <p:spTgt spid="78"/>
                                            </p:tgtEl>
                                            <p:attrNameLst>
                                              <p:attrName>style.visibility</p:attrName>
                                            </p:attrNameLst>
                                          </p:cBhvr>
                                          <p:to>
                                            <p:strVal val="visible"/>
                                          </p:to>
                                        </p:set>
                                        <p:anim calcmode="lin" valueType="num">
                                          <p:cBhvr>
                                            <p:cTn id="70" dur="500" fill="hold"/>
                                            <p:tgtEl>
                                              <p:spTgt spid="78"/>
                                            </p:tgtEl>
                                            <p:attrNameLst>
                                              <p:attrName>ppt_w</p:attrName>
                                            </p:attrNameLst>
                                          </p:cBhvr>
                                          <p:tavLst>
                                            <p:tav tm="0">
                                              <p:val>
                                                <p:fltVal val="0"/>
                                              </p:val>
                                            </p:tav>
                                            <p:tav tm="100000">
                                              <p:val>
                                                <p:strVal val="#ppt_w"/>
                                              </p:val>
                                            </p:tav>
                                          </p:tavLst>
                                        </p:anim>
                                        <p:anim calcmode="lin" valueType="num">
                                          <p:cBhvr>
                                            <p:cTn id="71" dur="500" fill="hold"/>
                                            <p:tgtEl>
                                              <p:spTgt spid="78"/>
                                            </p:tgtEl>
                                            <p:attrNameLst>
                                              <p:attrName>ppt_h</p:attrName>
                                            </p:attrNameLst>
                                          </p:cBhvr>
                                          <p:tavLst>
                                            <p:tav tm="0">
                                              <p:val>
                                                <p:fltVal val="0"/>
                                              </p:val>
                                            </p:tav>
                                            <p:tav tm="100000">
                                              <p:val>
                                                <p:strVal val="#ppt_h"/>
                                              </p:val>
                                            </p:tav>
                                          </p:tavLst>
                                        </p:anim>
                                        <p:animEffect transition="in" filter="fade">
                                          <p:cBhvr>
                                            <p:cTn id="72" dur="500"/>
                                            <p:tgtEl>
                                              <p:spTgt spid="78"/>
                                            </p:tgtEl>
                                          </p:cBhvr>
                                        </p:animEffect>
                                      </p:childTnLst>
                                    </p:cTn>
                                  </p:par>
                                </p:childTnLst>
                              </p:cTn>
                            </p:par>
                            <p:par>
                              <p:cTn id="73" fill="hold">
                                <p:stCondLst>
                                  <p:cond delay="7900"/>
                                </p:stCondLst>
                                <p:childTnLst>
                                  <p:par>
                                    <p:cTn id="74" presetID="37" presetClass="entr" presetSubtype="0" fill="hold" grpId="0" nodeType="afterEffect">
                                      <p:stCondLst>
                                        <p:cond delay="0"/>
                                      </p:stCondLst>
                                      <p:childTnLst>
                                        <p:set>
                                          <p:cBhvr>
                                            <p:cTn id="75" dur="1" fill="hold">
                                              <p:stCondLst>
                                                <p:cond delay="0"/>
                                              </p:stCondLst>
                                            </p:cTn>
                                            <p:tgtEl>
                                              <p:spTgt spid="79"/>
                                            </p:tgtEl>
                                            <p:attrNameLst>
                                              <p:attrName>style.visibility</p:attrName>
                                            </p:attrNameLst>
                                          </p:cBhvr>
                                          <p:to>
                                            <p:strVal val="visible"/>
                                          </p:to>
                                        </p:set>
                                        <p:animEffect transition="in" filter="fade">
                                          <p:cBhvr>
                                            <p:cTn id="76" dur="500"/>
                                            <p:tgtEl>
                                              <p:spTgt spid="79"/>
                                            </p:tgtEl>
                                          </p:cBhvr>
                                        </p:animEffect>
                                        <p:anim calcmode="lin" valueType="num">
                                          <p:cBhvr>
                                            <p:cTn id="77" dur="500" fill="hold"/>
                                            <p:tgtEl>
                                              <p:spTgt spid="79"/>
                                            </p:tgtEl>
                                            <p:attrNameLst>
                                              <p:attrName>ppt_x</p:attrName>
                                            </p:attrNameLst>
                                          </p:cBhvr>
                                          <p:tavLst>
                                            <p:tav tm="0">
                                              <p:val>
                                                <p:strVal val="#ppt_x"/>
                                              </p:val>
                                            </p:tav>
                                            <p:tav tm="100000">
                                              <p:val>
                                                <p:strVal val="#ppt_x"/>
                                              </p:val>
                                            </p:tav>
                                          </p:tavLst>
                                        </p:anim>
                                        <p:anim calcmode="lin" valueType="num">
                                          <p:cBhvr>
                                            <p:cTn id="78" dur="450" decel="100000" fill="hold"/>
                                            <p:tgtEl>
                                              <p:spTgt spid="79"/>
                                            </p:tgtEl>
                                            <p:attrNameLst>
                                              <p:attrName>ppt_y</p:attrName>
                                            </p:attrNameLst>
                                          </p:cBhvr>
                                          <p:tavLst>
                                            <p:tav tm="0">
                                              <p:val>
                                                <p:strVal val="#ppt_y+1"/>
                                              </p:val>
                                            </p:tav>
                                            <p:tav tm="100000">
                                              <p:val>
                                                <p:strVal val="#ppt_y-.03"/>
                                              </p:val>
                                            </p:tav>
                                          </p:tavLst>
                                        </p:anim>
                                        <p:anim calcmode="lin" valueType="num">
                                          <p:cBhvr>
                                            <p:cTn id="79" dur="50" accel="100000" fill="hold">
                                              <p:stCondLst>
                                                <p:cond delay="450"/>
                                              </p:stCondLst>
                                            </p:cTn>
                                            <p:tgtEl>
                                              <p:spTgt spid="7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par>
                              <p:cTn id="7" fill="hold">
                                <p:stCondLst>
                                  <p:cond delay="0"/>
                                </p:stCondLst>
                                <p:childTnLst>
                                  <p:par>
                                    <p:cTn id="8" presetID="35" presetClass="path" presetSubtype="0" accel="50000" fill="hold" nodeType="afterEffect">
                                      <p:stCondLst>
                                        <p:cond delay="0"/>
                                      </p:stCondLst>
                                      <p:childTnLst>
                                        <p:animMotion origin="layout" path="M -3.75E-6 1.85185E-6 L -0.22343 1.85185E-6 " pathEditMode="relative" rAng="0" ptsTypes="AA">
                                          <p:cBhvr>
                                            <p:cTn id="9" dur="750" spd="-100000" fill="hold"/>
                                            <p:tgtEl>
                                              <p:spTgt spid="51"/>
                                            </p:tgtEl>
                                            <p:attrNameLst>
                                              <p:attrName>ppt_x</p:attrName>
                                              <p:attrName>ppt_y</p:attrName>
                                            </p:attrNameLst>
                                          </p:cBhvr>
                                          <p:rCtr x="-11172" y="0"/>
                                        </p:animMotion>
                                      </p:childTnLst>
                                    </p:cTn>
                                  </p:par>
                                </p:childTnLst>
                              </p:cTn>
                            </p:par>
                            <p:par>
                              <p:cTn id="10" fill="hold">
                                <p:stCondLst>
                                  <p:cond delay="7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childTnLst>
                              </p:cTn>
                            </p:par>
                            <p:par>
                              <p:cTn id="16" fill="hold">
                                <p:stCondLst>
                                  <p:cond delay="1600"/>
                                </p:stCondLst>
                                <p:childTnLst>
                                  <p:par>
                                    <p:cTn id="17" presetID="37" presetClass="entr" presetSubtype="0"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anim calcmode="lin" valueType="num">
                                          <p:cBhvr>
                                            <p:cTn id="20" dur="500" fill="hold"/>
                                            <p:tgtEl>
                                              <p:spTgt spid="73"/>
                                            </p:tgtEl>
                                            <p:attrNameLst>
                                              <p:attrName>ppt_x</p:attrName>
                                            </p:attrNameLst>
                                          </p:cBhvr>
                                          <p:tavLst>
                                            <p:tav tm="0">
                                              <p:val>
                                                <p:strVal val="#ppt_x"/>
                                              </p:val>
                                            </p:tav>
                                            <p:tav tm="100000">
                                              <p:val>
                                                <p:strVal val="#ppt_x"/>
                                              </p:val>
                                            </p:tav>
                                          </p:tavLst>
                                        </p:anim>
                                        <p:anim calcmode="lin" valueType="num">
                                          <p:cBhvr>
                                            <p:cTn id="21" dur="450" decel="100000" fill="hold"/>
                                            <p:tgtEl>
                                              <p:spTgt spid="73"/>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73"/>
                                            </p:tgtEl>
                                            <p:attrNameLst>
                                              <p:attrName>ppt_y</p:attrName>
                                            </p:attrNameLst>
                                          </p:cBhvr>
                                          <p:tavLst>
                                            <p:tav tm="0">
                                              <p:val>
                                                <p:strVal val="#ppt_y-.03"/>
                                              </p:val>
                                            </p:tav>
                                            <p:tav tm="100000">
                                              <p:val>
                                                <p:strVal val="#ppt_y"/>
                                              </p:val>
                                            </p:tav>
                                          </p:tavLst>
                                        </p:anim>
                                      </p:childTnLst>
                                    </p:cTn>
                                  </p:par>
                                </p:childTnLst>
                              </p:cTn>
                            </p:par>
                            <p:par>
                              <p:cTn id="23" fill="hold">
                                <p:stCondLst>
                                  <p:cond delay="2100"/>
                                </p:stCondLst>
                                <p:childTnLst>
                                  <p:par>
                                    <p:cTn id="24" presetID="1" presetClass="entr" presetSubtype="0"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childTnLst>
                                    </p:cTn>
                                  </p:par>
                                </p:childTnLst>
                              </p:cTn>
                            </p:par>
                            <p:par>
                              <p:cTn id="26" fill="hold">
                                <p:stCondLst>
                                  <p:cond delay="2100"/>
                                </p:stCondLst>
                                <p:childTnLst>
                                  <p:par>
                                    <p:cTn id="27" presetID="35" presetClass="path" presetSubtype="0" accel="50000" fill="hold" nodeType="afterEffect">
                                      <p:stCondLst>
                                        <p:cond delay="0"/>
                                      </p:stCondLst>
                                      <p:childTnLst>
                                        <p:animMotion origin="layout" path="M -1.25E-6 1.85185E-6 L -0.22344 1.85185E-6 " pathEditMode="relative" rAng="0" ptsTypes="AA">
                                          <p:cBhvr>
                                            <p:cTn id="28" dur="750" spd="-100000" fill="hold"/>
                                            <p:tgtEl>
                                              <p:spTgt spid="42"/>
                                            </p:tgtEl>
                                            <p:attrNameLst>
                                              <p:attrName>ppt_x</p:attrName>
                                              <p:attrName>ppt_y</p:attrName>
                                            </p:attrNameLst>
                                          </p:cBhvr>
                                          <p:rCtr x="-11172" y="0"/>
                                        </p:animMotion>
                                      </p:childTnLst>
                                    </p:cTn>
                                  </p:par>
                                </p:childTnLst>
                              </p:cTn>
                            </p:par>
                            <p:par>
                              <p:cTn id="29" fill="hold">
                                <p:stCondLst>
                                  <p:cond delay="2850"/>
                                </p:stCondLst>
                                <p:childTnLst>
                                  <p:par>
                                    <p:cTn id="30" presetID="53" presetClass="entr" presetSubtype="16" fill="hold" grpId="0" nodeType="afterEffect">
                                      <p:stCondLst>
                                        <p:cond delay="0"/>
                                      </p:stCondLst>
                                      <p:iterate type="lt">
                                        <p:tmPct val="10000"/>
                                      </p:iterate>
                                      <p:childTnLst>
                                        <p:set>
                                          <p:cBhvr>
                                            <p:cTn id="31" dur="1" fill="hold">
                                              <p:stCondLst>
                                                <p:cond delay="0"/>
                                              </p:stCondLst>
                                            </p:cTn>
                                            <p:tgtEl>
                                              <p:spTgt spid="74"/>
                                            </p:tgtEl>
                                            <p:attrNameLst>
                                              <p:attrName>style.visibility</p:attrName>
                                            </p:attrNameLst>
                                          </p:cBhvr>
                                          <p:to>
                                            <p:strVal val="visible"/>
                                          </p:to>
                                        </p:set>
                                        <p:anim calcmode="lin" valueType="num">
                                          <p:cBhvr>
                                            <p:cTn id="32" dur="500" fill="hold"/>
                                            <p:tgtEl>
                                              <p:spTgt spid="74"/>
                                            </p:tgtEl>
                                            <p:attrNameLst>
                                              <p:attrName>ppt_w</p:attrName>
                                            </p:attrNameLst>
                                          </p:cBhvr>
                                          <p:tavLst>
                                            <p:tav tm="0">
                                              <p:val>
                                                <p:fltVal val="0"/>
                                              </p:val>
                                            </p:tav>
                                            <p:tav tm="100000">
                                              <p:val>
                                                <p:strVal val="#ppt_w"/>
                                              </p:val>
                                            </p:tav>
                                          </p:tavLst>
                                        </p:anim>
                                        <p:anim calcmode="lin" valueType="num">
                                          <p:cBhvr>
                                            <p:cTn id="33" dur="500" fill="hold"/>
                                            <p:tgtEl>
                                              <p:spTgt spid="74"/>
                                            </p:tgtEl>
                                            <p:attrNameLst>
                                              <p:attrName>ppt_h</p:attrName>
                                            </p:attrNameLst>
                                          </p:cBhvr>
                                          <p:tavLst>
                                            <p:tav tm="0">
                                              <p:val>
                                                <p:fltVal val="0"/>
                                              </p:val>
                                            </p:tav>
                                            <p:tav tm="100000">
                                              <p:val>
                                                <p:strVal val="#ppt_h"/>
                                              </p:val>
                                            </p:tav>
                                          </p:tavLst>
                                        </p:anim>
                                        <p:animEffect transition="in" filter="fade">
                                          <p:cBhvr>
                                            <p:cTn id="34" dur="500"/>
                                            <p:tgtEl>
                                              <p:spTgt spid="74"/>
                                            </p:tgtEl>
                                          </p:cBhvr>
                                        </p:animEffect>
                                      </p:childTnLst>
                                    </p:cTn>
                                  </p:par>
                                </p:childTnLst>
                              </p:cTn>
                            </p:par>
                            <p:par>
                              <p:cTn id="35" fill="hold">
                                <p:stCondLst>
                                  <p:cond delay="3700"/>
                                </p:stCondLst>
                                <p:childTnLst>
                                  <p:par>
                                    <p:cTn id="36" presetID="37" presetClass="entr" presetSubtype="0" fill="hold" grpId="0" nodeType="afterEffect">
                                      <p:stCondLst>
                                        <p:cond delay="0"/>
                                      </p:stCondLst>
                                      <p:childTnLst>
                                        <p:set>
                                          <p:cBhvr>
                                            <p:cTn id="37" dur="1" fill="hold">
                                              <p:stCondLst>
                                                <p:cond delay="0"/>
                                              </p:stCondLst>
                                            </p:cTn>
                                            <p:tgtEl>
                                              <p:spTgt spid="75"/>
                                            </p:tgtEl>
                                            <p:attrNameLst>
                                              <p:attrName>style.visibility</p:attrName>
                                            </p:attrNameLst>
                                          </p:cBhvr>
                                          <p:to>
                                            <p:strVal val="visible"/>
                                          </p:to>
                                        </p:set>
                                        <p:animEffect transition="in" filter="fade">
                                          <p:cBhvr>
                                            <p:cTn id="38" dur="500"/>
                                            <p:tgtEl>
                                              <p:spTgt spid="75"/>
                                            </p:tgtEl>
                                          </p:cBhvr>
                                        </p:animEffect>
                                        <p:anim calcmode="lin" valueType="num">
                                          <p:cBhvr>
                                            <p:cTn id="39" dur="500" fill="hold"/>
                                            <p:tgtEl>
                                              <p:spTgt spid="75"/>
                                            </p:tgtEl>
                                            <p:attrNameLst>
                                              <p:attrName>ppt_x</p:attrName>
                                            </p:attrNameLst>
                                          </p:cBhvr>
                                          <p:tavLst>
                                            <p:tav tm="0">
                                              <p:val>
                                                <p:strVal val="#ppt_x"/>
                                              </p:val>
                                            </p:tav>
                                            <p:tav tm="100000">
                                              <p:val>
                                                <p:strVal val="#ppt_x"/>
                                              </p:val>
                                            </p:tav>
                                          </p:tavLst>
                                        </p:anim>
                                        <p:anim calcmode="lin" valueType="num">
                                          <p:cBhvr>
                                            <p:cTn id="40" dur="450" decel="100000" fill="hold"/>
                                            <p:tgtEl>
                                              <p:spTgt spid="75"/>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75"/>
                                            </p:tgtEl>
                                            <p:attrNameLst>
                                              <p:attrName>ppt_y</p:attrName>
                                            </p:attrNameLst>
                                          </p:cBhvr>
                                          <p:tavLst>
                                            <p:tav tm="0">
                                              <p:val>
                                                <p:strVal val="#ppt_y-.03"/>
                                              </p:val>
                                            </p:tav>
                                            <p:tav tm="100000">
                                              <p:val>
                                                <p:strVal val="#ppt_y"/>
                                              </p:val>
                                            </p:tav>
                                          </p:tavLst>
                                        </p:anim>
                                      </p:childTnLst>
                                    </p:cTn>
                                  </p:par>
                                </p:childTnLst>
                              </p:cTn>
                            </p:par>
                            <p:par>
                              <p:cTn id="42" fill="hold">
                                <p:stCondLst>
                                  <p:cond delay="4200"/>
                                </p:stCondLst>
                                <p:childTnLst>
                                  <p:par>
                                    <p:cTn id="43" presetID="1" presetClass="entr" presetSubtype="0" fill="hold" nodeType="afterEffect">
                                      <p:stCondLst>
                                        <p:cond delay="0"/>
                                      </p:stCondLst>
                                      <p:childTnLst>
                                        <p:set>
                                          <p:cBhvr>
                                            <p:cTn id="44" dur="1" fill="hold">
                                              <p:stCondLst>
                                                <p:cond delay="0"/>
                                              </p:stCondLst>
                                            </p:cTn>
                                            <p:tgtEl>
                                              <p:spTgt spid="65"/>
                                            </p:tgtEl>
                                            <p:attrNameLst>
                                              <p:attrName>style.visibility</p:attrName>
                                            </p:attrNameLst>
                                          </p:cBhvr>
                                          <p:to>
                                            <p:strVal val="visible"/>
                                          </p:to>
                                        </p:set>
                                      </p:childTnLst>
                                    </p:cTn>
                                  </p:par>
                                </p:childTnLst>
                              </p:cTn>
                            </p:par>
                            <p:par>
                              <p:cTn id="45" fill="hold">
                                <p:stCondLst>
                                  <p:cond delay="4200"/>
                                </p:stCondLst>
                                <p:childTnLst>
                                  <p:par>
                                    <p:cTn id="46" presetID="35" presetClass="path" presetSubtype="0" accel="50000" fill="hold" nodeType="afterEffect">
                                      <p:stCondLst>
                                        <p:cond delay="0"/>
                                      </p:stCondLst>
                                      <p:childTnLst>
                                        <p:animMotion origin="layout" path="M 1.25E-6 1.85185E-6 L -0.22344 1.85185E-6 " pathEditMode="relative" rAng="0" ptsTypes="AA">
                                          <p:cBhvr>
                                            <p:cTn id="47" dur="750" spd="-100000" fill="hold"/>
                                            <p:tgtEl>
                                              <p:spTgt spid="65"/>
                                            </p:tgtEl>
                                            <p:attrNameLst>
                                              <p:attrName>ppt_x</p:attrName>
                                              <p:attrName>ppt_y</p:attrName>
                                            </p:attrNameLst>
                                          </p:cBhvr>
                                          <p:rCtr x="-11172" y="0"/>
                                        </p:animMotion>
                                      </p:childTnLst>
                                    </p:cTn>
                                  </p:par>
                                </p:childTnLst>
                              </p:cTn>
                            </p:par>
                            <p:par>
                              <p:cTn id="48" fill="hold">
                                <p:stCondLst>
                                  <p:cond delay="4950"/>
                                </p:stCondLst>
                                <p:childTnLst>
                                  <p:par>
                                    <p:cTn id="49" presetID="53" presetClass="entr" presetSubtype="16" fill="hold" grpId="0" nodeType="afterEffect">
                                      <p:stCondLst>
                                        <p:cond delay="0"/>
                                      </p:stCondLst>
                                      <p:iterate type="lt">
                                        <p:tmPct val="10000"/>
                                      </p:iterate>
                                      <p:childTnLst>
                                        <p:set>
                                          <p:cBhvr>
                                            <p:cTn id="50" dur="1" fill="hold">
                                              <p:stCondLst>
                                                <p:cond delay="0"/>
                                              </p:stCondLst>
                                            </p:cTn>
                                            <p:tgtEl>
                                              <p:spTgt spid="76"/>
                                            </p:tgtEl>
                                            <p:attrNameLst>
                                              <p:attrName>style.visibility</p:attrName>
                                            </p:attrNameLst>
                                          </p:cBhvr>
                                          <p:to>
                                            <p:strVal val="visible"/>
                                          </p:to>
                                        </p:set>
                                        <p:anim calcmode="lin" valueType="num">
                                          <p:cBhvr>
                                            <p:cTn id="51" dur="500" fill="hold"/>
                                            <p:tgtEl>
                                              <p:spTgt spid="76"/>
                                            </p:tgtEl>
                                            <p:attrNameLst>
                                              <p:attrName>ppt_w</p:attrName>
                                            </p:attrNameLst>
                                          </p:cBhvr>
                                          <p:tavLst>
                                            <p:tav tm="0">
                                              <p:val>
                                                <p:fltVal val="0"/>
                                              </p:val>
                                            </p:tav>
                                            <p:tav tm="100000">
                                              <p:val>
                                                <p:strVal val="#ppt_w"/>
                                              </p:val>
                                            </p:tav>
                                          </p:tavLst>
                                        </p:anim>
                                        <p:anim calcmode="lin" valueType="num">
                                          <p:cBhvr>
                                            <p:cTn id="52" dur="500" fill="hold"/>
                                            <p:tgtEl>
                                              <p:spTgt spid="76"/>
                                            </p:tgtEl>
                                            <p:attrNameLst>
                                              <p:attrName>ppt_h</p:attrName>
                                            </p:attrNameLst>
                                          </p:cBhvr>
                                          <p:tavLst>
                                            <p:tav tm="0">
                                              <p:val>
                                                <p:fltVal val="0"/>
                                              </p:val>
                                            </p:tav>
                                            <p:tav tm="100000">
                                              <p:val>
                                                <p:strVal val="#ppt_h"/>
                                              </p:val>
                                            </p:tav>
                                          </p:tavLst>
                                        </p:anim>
                                        <p:animEffect transition="in" filter="fade">
                                          <p:cBhvr>
                                            <p:cTn id="53" dur="500"/>
                                            <p:tgtEl>
                                              <p:spTgt spid="76"/>
                                            </p:tgtEl>
                                          </p:cBhvr>
                                        </p:animEffect>
                                      </p:childTnLst>
                                    </p:cTn>
                                  </p:par>
                                </p:childTnLst>
                              </p:cTn>
                            </p:par>
                            <p:par>
                              <p:cTn id="54" fill="hold">
                                <p:stCondLst>
                                  <p:cond delay="5800"/>
                                </p:stCondLst>
                                <p:childTnLst>
                                  <p:par>
                                    <p:cTn id="55" presetID="37" presetClass="entr" presetSubtype="0" fill="hold" grpId="0" nodeType="after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anim calcmode="lin" valueType="num">
                                          <p:cBhvr>
                                            <p:cTn id="58" dur="500" fill="hold"/>
                                            <p:tgtEl>
                                              <p:spTgt spid="77"/>
                                            </p:tgtEl>
                                            <p:attrNameLst>
                                              <p:attrName>ppt_x</p:attrName>
                                            </p:attrNameLst>
                                          </p:cBhvr>
                                          <p:tavLst>
                                            <p:tav tm="0">
                                              <p:val>
                                                <p:strVal val="#ppt_x"/>
                                              </p:val>
                                            </p:tav>
                                            <p:tav tm="100000">
                                              <p:val>
                                                <p:strVal val="#ppt_x"/>
                                              </p:val>
                                            </p:tav>
                                          </p:tavLst>
                                        </p:anim>
                                        <p:anim calcmode="lin" valueType="num">
                                          <p:cBhvr>
                                            <p:cTn id="59" dur="450" decel="100000" fill="hold"/>
                                            <p:tgtEl>
                                              <p:spTgt spid="77"/>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77"/>
                                            </p:tgtEl>
                                            <p:attrNameLst>
                                              <p:attrName>ppt_y</p:attrName>
                                            </p:attrNameLst>
                                          </p:cBhvr>
                                          <p:tavLst>
                                            <p:tav tm="0">
                                              <p:val>
                                                <p:strVal val="#ppt_y-.03"/>
                                              </p:val>
                                            </p:tav>
                                            <p:tav tm="100000">
                                              <p:val>
                                                <p:strVal val="#ppt_y"/>
                                              </p:val>
                                            </p:tav>
                                          </p:tavLst>
                                        </p:anim>
                                      </p:childTnLst>
                                    </p:cTn>
                                  </p:par>
                                </p:childTnLst>
                              </p:cTn>
                            </p:par>
                            <p:par>
                              <p:cTn id="61" fill="hold">
                                <p:stCondLst>
                                  <p:cond delay="6300"/>
                                </p:stCondLst>
                                <p:childTnLst>
                                  <p:par>
                                    <p:cTn id="62" presetID="1" presetClass="entr" presetSubtype="0" fill="hold" nodeType="afterEffect">
                                      <p:stCondLst>
                                        <p:cond delay="0"/>
                                      </p:stCondLst>
                                      <p:childTnLst>
                                        <p:set>
                                          <p:cBhvr>
                                            <p:cTn id="63" dur="1" fill="hold">
                                              <p:stCondLst>
                                                <p:cond delay="0"/>
                                              </p:stCondLst>
                                            </p:cTn>
                                            <p:tgtEl>
                                              <p:spTgt spid="58"/>
                                            </p:tgtEl>
                                            <p:attrNameLst>
                                              <p:attrName>style.visibility</p:attrName>
                                            </p:attrNameLst>
                                          </p:cBhvr>
                                          <p:to>
                                            <p:strVal val="visible"/>
                                          </p:to>
                                        </p:set>
                                      </p:childTnLst>
                                    </p:cTn>
                                  </p:par>
                                </p:childTnLst>
                              </p:cTn>
                            </p:par>
                            <p:par>
                              <p:cTn id="64" fill="hold">
                                <p:stCondLst>
                                  <p:cond delay="6300"/>
                                </p:stCondLst>
                                <p:childTnLst>
                                  <p:par>
                                    <p:cTn id="65" presetID="35" presetClass="path" presetSubtype="0" accel="50000" fill="hold" nodeType="afterEffect">
                                      <p:stCondLst>
                                        <p:cond delay="0"/>
                                      </p:stCondLst>
                                      <p:childTnLst>
                                        <p:animMotion origin="layout" path="M 3.75E-6 1.85185E-6 L -0.22344 1.85185E-6 " pathEditMode="relative" rAng="0" ptsTypes="AA">
                                          <p:cBhvr>
                                            <p:cTn id="66" dur="750" spd="-100000" fill="hold"/>
                                            <p:tgtEl>
                                              <p:spTgt spid="58"/>
                                            </p:tgtEl>
                                            <p:attrNameLst>
                                              <p:attrName>ppt_x</p:attrName>
                                              <p:attrName>ppt_y</p:attrName>
                                            </p:attrNameLst>
                                          </p:cBhvr>
                                          <p:rCtr x="-11172" y="0"/>
                                        </p:animMotion>
                                      </p:childTnLst>
                                    </p:cTn>
                                  </p:par>
                                </p:childTnLst>
                              </p:cTn>
                            </p:par>
                            <p:par>
                              <p:cTn id="67" fill="hold">
                                <p:stCondLst>
                                  <p:cond delay="7050"/>
                                </p:stCondLst>
                                <p:childTnLst>
                                  <p:par>
                                    <p:cTn id="68" presetID="53" presetClass="entr" presetSubtype="16" fill="hold" grpId="0" nodeType="afterEffect">
                                      <p:stCondLst>
                                        <p:cond delay="0"/>
                                      </p:stCondLst>
                                      <p:iterate type="lt">
                                        <p:tmPct val="10000"/>
                                      </p:iterate>
                                      <p:childTnLst>
                                        <p:set>
                                          <p:cBhvr>
                                            <p:cTn id="69" dur="1" fill="hold">
                                              <p:stCondLst>
                                                <p:cond delay="0"/>
                                              </p:stCondLst>
                                            </p:cTn>
                                            <p:tgtEl>
                                              <p:spTgt spid="78"/>
                                            </p:tgtEl>
                                            <p:attrNameLst>
                                              <p:attrName>style.visibility</p:attrName>
                                            </p:attrNameLst>
                                          </p:cBhvr>
                                          <p:to>
                                            <p:strVal val="visible"/>
                                          </p:to>
                                        </p:set>
                                        <p:anim calcmode="lin" valueType="num">
                                          <p:cBhvr>
                                            <p:cTn id="70" dur="500" fill="hold"/>
                                            <p:tgtEl>
                                              <p:spTgt spid="78"/>
                                            </p:tgtEl>
                                            <p:attrNameLst>
                                              <p:attrName>ppt_w</p:attrName>
                                            </p:attrNameLst>
                                          </p:cBhvr>
                                          <p:tavLst>
                                            <p:tav tm="0">
                                              <p:val>
                                                <p:fltVal val="0"/>
                                              </p:val>
                                            </p:tav>
                                            <p:tav tm="100000">
                                              <p:val>
                                                <p:strVal val="#ppt_w"/>
                                              </p:val>
                                            </p:tav>
                                          </p:tavLst>
                                        </p:anim>
                                        <p:anim calcmode="lin" valueType="num">
                                          <p:cBhvr>
                                            <p:cTn id="71" dur="500" fill="hold"/>
                                            <p:tgtEl>
                                              <p:spTgt spid="78"/>
                                            </p:tgtEl>
                                            <p:attrNameLst>
                                              <p:attrName>ppt_h</p:attrName>
                                            </p:attrNameLst>
                                          </p:cBhvr>
                                          <p:tavLst>
                                            <p:tav tm="0">
                                              <p:val>
                                                <p:fltVal val="0"/>
                                              </p:val>
                                            </p:tav>
                                            <p:tav tm="100000">
                                              <p:val>
                                                <p:strVal val="#ppt_h"/>
                                              </p:val>
                                            </p:tav>
                                          </p:tavLst>
                                        </p:anim>
                                        <p:animEffect transition="in" filter="fade">
                                          <p:cBhvr>
                                            <p:cTn id="72" dur="500"/>
                                            <p:tgtEl>
                                              <p:spTgt spid="78"/>
                                            </p:tgtEl>
                                          </p:cBhvr>
                                        </p:animEffect>
                                      </p:childTnLst>
                                    </p:cTn>
                                  </p:par>
                                </p:childTnLst>
                              </p:cTn>
                            </p:par>
                            <p:par>
                              <p:cTn id="73" fill="hold">
                                <p:stCondLst>
                                  <p:cond delay="7900"/>
                                </p:stCondLst>
                                <p:childTnLst>
                                  <p:par>
                                    <p:cTn id="74" presetID="37" presetClass="entr" presetSubtype="0" fill="hold" grpId="0" nodeType="afterEffect">
                                      <p:stCondLst>
                                        <p:cond delay="0"/>
                                      </p:stCondLst>
                                      <p:childTnLst>
                                        <p:set>
                                          <p:cBhvr>
                                            <p:cTn id="75" dur="1" fill="hold">
                                              <p:stCondLst>
                                                <p:cond delay="0"/>
                                              </p:stCondLst>
                                            </p:cTn>
                                            <p:tgtEl>
                                              <p:spTgt spid="79"/>
                                            </p:tgtEl>
                                            <p:attrNameLst>
                                              <p:attrName>style.visibility</p:attrName>
                                            </p:attrNameLst>
                                          </p:cBhvr>
                                          <p:to>
                                            <p:strVal val="visible"/>
                                          </p:to>
                                        </p:set>
                                        <p:animEffect transition="in" filter="fade">
                                          <p:cBhvr>
                                            <p:cTn id="76" dur="500"/>
                                            <p:tgtEl>
                                              <p:spTgt spid="79"/>
                                            </p:tgtEl>
                                          </p:cBhvr>
                                        </p:animEffect>
                                        <p:anim calcmode="lin" valueType="num">
                                          <p:cBhvr>
                                            <p:cTn id="77" dur="500" fill="hold"/>
                                            <p:tgtEl>
                                              <p:spTgt spid="79"/>
                                            </p:tgtEl>
                                            <p:attrNameLst>
                                              <p:attrName>ppt_x</p:attrName>
                                            </p:attrNameLst>
                                          </p:cBhvr>
                                          <p:tavLst>
                                            <p:tav tm="0">
                                              <p:val>
                                                <p:strVal val="#ppt_x"/>
                                              </p:val>
                                            </p:tav>
                                            <p:tav tm="100000">
                                              <p:val>
                                                <p:strVal val="#ppt_x"/>
                                              </p:val>
                                            </p:tav>
                                          </p:tavLst>
                                        </p:anim>
                                        <p:anim calcmode="lin" valueType="num">
                                          <p:cBhvr>
                                            <p:cTn id="78" dur="450" decel="100000" fill="hold"/>
                                            <p:tgtEl>
                                              <p:spTgt spid="79"/>
                                            </p:tgtEl>
                                            <p:attrNameLst>
                                              <p:attrName>ppt_y</p:attrName>
                                            </p:attrNameLst>
                                          </p:cBhvr>
                                          <p:tavLst>
                                            <p:tav tm="0">
                                              <p:val>
                                                <p:strVal val="#ppt_y+1"/>
                                              </p:val>
                                            </p:tav>
                                            <p:tav tm="100000">
                                              <p:val>
                                                <p:strVal val="#ppt_y-.03"/>
                                              </p:val>
                                            </p:tav>
                                          </p:tavLst>
                                        </p:anim>
                                        <p:anim calcmode="lin" valueType="num">
                                          <p:cBhvr>
                                            <p:cTn id="79" dur="50" accel="100000" fill="hold">
                                              <p:stCondLst>
                                                <p:cond delay="450"/>
                                              </p:stCondLst>
                                            </p:cTn>
                                            <p:tgtEl>
                                              <p:spTgt spid="7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Group 32"/>
          <p:cNvGrpSpPr/>
          <p:nvPr/>
        </p:nvGrpSpPr>
        <p:grpSpPr>
          <a:xfrm>
            <a:off x="3515862" y="2552065"/>
            <a:ext cx="2517916" cy="2215458"/>
            <a:chOff x="3964331" y="1351363"/>
            <a:chExt cx="3113921" cy="2739500"/>
          </a:xfrm>
        </p:grpSpPr>
        <p:sp>
          <p:nvSpPr>
            <p:cNvPr id="105" name="Shape 6"/>
            <p:cNvSpPr/>
            <p:nvPr/>
          </p:nvSpPr>
          <p:spPr>
            <a:xfrm>
              <a:off x="3964331" y="1351363"/>
              <a:ext cx="3113921" cy="2739500"/>
            </a:xfrm>
            <a:custGeom>
              <a:avLst/>
              <a:gdLst/>
              <a:ahLst/>
              <a:cxnLst>
                <a:cxn ang="0">
                  <a:pos x="wd2" y="hd2"/>
                </a:cxn>
                <a:cxn ang="5400000">
                  <a:pos x="wd2" y="hd2"/>
                </a:cxn>
                <a:cxn ang="10800000">
                  <a:pos x="wd2" y="hd2"/>
                </a:cxn>
                <a:cxn ang="16200000">
                  <a:pos x="wd2" y="hd2"/>
                </a:cxn>
              </a:cxnLst>
              <a:rect l="0" t="0" r="r" b="b"/>
              <a:pathLst>
                <a:path w="21600" h="18781" extrusionOk="0">
                  <a:moveTo>
                    <a:pt x="12421" y="820"/>
                  </a:moveTo>
                  <a:cubicBezTo>
                    <a:pt x="8739" y="-2819"/>
                    <a:pt x="4417" y="6098"/>
                    <a:pt x="0" y="18781"/>
                  </a:cubicBezTo>
                  <a:lnTo>
                    <a:pt x="21600" y="18781"/>
                  </a:lnTo>
                  <a:cubicBezTo>
                    <a:pt x="21600" y="18781"/>
                    <a:pt x="16130" y="4486"/>
                    <a:pt x="12421" y="820"/>
                  </a:cubicBezTo>
                  <a:close/>
                </a:path>
              </a:pathLst>
            </a:custGeom>
            <a:solidFill>
              <a:srgbClr val="7D8287">
                <a:alpha val="1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06" name="Shape 10"/>
            <p:cNvSpPr/>
            <p:nvPr/>
          </p:nvSpPr>
          <p:spPr>
            <a:xfrm>
              <a:off x="5054557" y="1449811"/>
              <a:ext cx="868277" cy="527632"/>
            </a:xfrm>
            <a:custGeom>
              <a:avLst/>
              <a:gdLst/>
              <a:ahLst/>
              <a:cxnLst>
                <a:cxn ang="0">
                  <a:pos x="wd2" y="hd2"/>
                </a:cxn>
                <a:cxn ang="5400000">
                  <a:pos x="wd2" y="hd2"/>
                </a:cxn>
                <a:cxn ang="10800000">
                  <a:pos x="wd2" y="hd2"/>
                </a:cxn>
                <a:cxn ang="16200000">
                  <a:pos x="wd2" y="hd2"/>
                </a:cxn>
              </a:cxnLst>
              <a:rect l="0" t="0" r="r" b="b"/>
              <a:pathLst>
                <a:path w="21600" h="15749" extrusionOk="0">
                  <a:moveTo>
                    <a:pt x="5344" y="11964"/>
                  </a:moveTo>
                  <a:cubicBezTo>
                    <a:pt x="7589" y="8373"/>
                    <a:pt x="8088" y="10468"/>
                    <a:pt x="11080" y="13460"/>
                  </a:cubicBezTo>
                  <a:cubicBezTo>
                    <a:pt x="14073" y="16453"/>
                    <a:pt x="14821" y="15256"/>
                    <a:pt x="14821" y="12263"/>
                  </a:cubicBezTo>
                  <a:cubicBezTo>
                    <a:pt x="14821" y="9271"/>
                    <a:pt x="17564" y="13460"/>
                    <a:pt x="19061" y="13460"/>
                  </a:cubicBezTo>
                  <a:cubicBezTo>
                    <a:pt x="19984" y="13460"/>
                    <a:pt x="20956" y="12687"/>
                    <a:pt x="21600" y="12076"/>
                  </a:cubicBezTo>
                  <a:cubicBezTo>
                    <a:pt x="19602" y="8099"/>
                    <a:pt x="17642" y="4767"/>
                    <a:pt x="15840" y="2606"/>
                  </a:cubicBezTo>
                  <a:cubicBezTo>
                    <a:pt x="10931" y="-3284"/>
                    <a:pt x="5588" y="1181"/>
                    <a:pt x="0" y="12266"/>
                  </a:cubicBezTo>
                  <a:cubicBezTo>
                    <a:pt x="719" y="18316"/>
                    <a:pt x="3239" y="15333"/>
                    <a:pt x="5344" y="11964"/>
                  </a:cubicBezTo>
                  <a:close/>
                </a:path>
              </a:pathLst>
            </a:custGeom>
            <a:solidFill>
              <a:srgbClr val="FEFEF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07" name="Shape 11"/>
            <p:cNvSpPr/>
            <p:nvPr/>
          </p:nvSpPr>
          <p:spPr>
            <a:xfrm>
              <a:off x="5510337" y="1351363"/>
              <a:ext cx="1567245" cy="2738622"/>
            </a:xfrm>
            <a:custGeom>
              <a:avLst/>
              <a:gdLst/>
              <a:ahLst/>
              <a:cxnLst>
                <a:cxn ang="0">
                  <a:pos x="wd2" y="hd2"/>
                </a:cxn>
                <a:cxn ang="5400000">
                  <a:pos x="wd2" y="hd2"/>
                </a:cxn>
                <a:cxn ang="10800000">
                  <a:pos x="wd2" y="hd2"/>
                </a:cxn>
                <a:cxn ang="16200000">
                  <a:pos x="wd2" y="hd2"/>
                </a:cxn>
              </a:cxnLst>
              <a:rect l="0" t="0" r="r" b="b"/>
              <a:pathLst>
                <a:path w="21600" h="21600" extrusionOk="0">
                  <a:moveTo>
                    <a:pt x="3362" y="936"/>
                  </a:moveTo>
                  <a:cubicBezTo>
                    <a:pt x="2269" y="311"/>
                    <a:pt x="1146" y="14"/>
                    <a:pt x="0" y="0"/>
                  </a:cubicBezTo>
                  <a:lnTo>
                    <a:pt x="0" y="21600"/>
                  </a:lnTo>
                  <a:lnTo>
                    <a:pt x="21600" y="21600"/>
                  </a:lnTo>
                  <a:cubicBezTo>
                    <a:pt x="21600" y="21600"/>
                    <a:pt x="10731" y="5154"/>
                    <a:pt x="3362" y="936"/>
                  </a:cubicBezTo>
                  <a:close/>
                </a:path>
              </a:pathLst>
            </a:custGeom>
            <a:solidFill>
              <a:srgbClr val="000000">
                <a:alpha val="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108" name="Group 142"/>
          <p:cNvGrpSpPr/>
          <p:nvPr/>
        </p:nvGrpSpPr>
        <p:grpSpPr>
          <a:xfrm>
            <a:off x="2855257" y="4239223"/>
            <a:ext cx="600133" cy="528043"/>
            <a:chOff x="3964331" y="1351363"/>
            <a:chExt cx="3113921" cy="2739500"/>
          </a:xfrm>
        </p:grpSpPr>
        <p:sp>
          <p:nvSpPr>
            <p:cNvPr id="109" name="Shape 6"/>
            <p:cNvSpPr/>
            <p:nvPr/>
          </p:nvSpPr>
          <p:spPr>
            <a:xfrm>
              <a:off x="3964331" y="1351363"/>
              <a:ext cx="3113921" cy="2739500"/>
            </a:xfrm>
            <a:custGeom>
              <a:avLst/>
              <a:gdLst/>
              <a:ahLst/>
              <a:cxnLst>
                <a:cxn ang="0">
                  <a:pos x="wd2" y="hd2"/>
                </a:cxn>
                <a:cxn ang="5400000">
                  <a:pos x="wd2" y="hd2"/>
                </a:cxn>
                <a:cxn ang="10800000">
                  <a:pos x="wd2" y="hd2"/>
                </a:cxn>
                <a:cxn ang="16200000">
                  <a:pos x="wd2" y="hd2"/>
                </a:cxn>
              </a:cxnLst>
              <a:rect l="0" t="0" r="r" b="b"/>
              <a:pathLst>
                <a:path w="21600" h="18781" extrusionOk="0">
                  <a:moveTo>
                    <a:pt x="12421" y="820"/>
                  </a:moveTo>
                  <a:cubicBezTo>
                    <a:pt x="8739" y="-2819"/>
                    <a:pt x="4417" y="6098"/>
                    <a:pt x="0" y="18781"/>
                  </a:cubicBezTo>
                  <a:lnTo>
                    <a:pt x="21600" y="18781"/>
                  </a:lnTo>
                  <a:cubicBezTo>
                    <a:pt x="21600" y="18781"/>
                    <a:pt x="16130" y="4486"/>
                    <a:pt x="12421" y="820"/>
                  </a:cubicBezTo>
                  <a:close/>
                </a:path>
              </a:pathLst>
            </a:custGeom>
            <a:solidFill>
              <a:srgbClr val="3CBEB4"/>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10" name="Shape 10"/>
            <p:cNvSpPr/>
            <p:nvPr/>
          </p:nvSpPr>
          <p:spPr>
            <a:xfrm>
              <a:off x="5054557" y="1449811"/>
              <a:ext cx="868277" cy="527632"/>
            </a:xfrm>
            <a:custGeom>
              <a:avLst/>
              <a:gdLst/>
              <a:ahLst/>
              <a:cxnLst>
                <a:cxn ang="0">
                  <a:pos x="wd2" y="hd2"/>
                </a:cxn>
                <a:cxn ang="5400000">
                  <a:pos x="wd2" y="hd2"/>
                </a:cxn>
                <a:cxn ang="10800000">
                  <a:pos x="wd2" y="hd2"/>
                </a:cxn>
                <a:cxn ang="16200000">
                  <a:pos x="wd2" y="hd2"/>
                </a:cxn>
              </a:cxnLst>
              <a:rect l="0" t="0" r="r" b="b"/>
              <a:pathLst>
                <a:path w="21600" h="15749" extrusionOk="0">
                  <a:moveTo>
                    <a:pt x="5344" y="11964"/>
                  </a:moveTo>
                  <a:cubicBezTo>
                    <a:pt x="7589" y="8373"/>
                    <a:pt x="8088" y="10468"/>
                    <a:pt x="11080" y="13460"/>
                  </a:cubicBezTo>
                  <a:cubicBezTo>
                    <a:pt x="14073" y="16453"/>
                    <a:pt x="14821" y="15256"/>
                    <a:pt x="14821" y="12263"/>
                  </a:cubicBezTo>
                  <a:cubicBezTo>
                    <a:pt x="14821" y="9271"/>
                    <a:pt x="17564" y="13460"/>
                    <a:pt x="19061" y="13460"/>
                  </a:cubicBezTo>
                  <a:cubicBezTo>
                    <a:pt x="19984" y="13460"/>
                    <a:pt x="20956" y="12687"/>
                    <a:pt x="21600" y="12076"/>
                  </a:cubicBezTo>
                  <a:cubicBezTo>
                    <a:pt x="19602" y="8099"/>
                    <a:pt x="17642" y="4767"/>
                    <a:pt x="15840" y="2606"/>
                  </a:cubicBezTo>
                  <a:cubicBezTo>
                    <a:pt x="10931" y="-3284"/>
                    <a:pt x="5588" y="1181"/>
                    <a:pt x="0" y="12266"/>
                  </a:cubicBezTo>
                  <a:cubicBezTo>
                    <a:pt x="719" y="18316"/>
                    <a:pt x="3239" y="15333"/>
                    <a:pt x="5344" y="11964"/>
                  </a:cubicBezTo>
                  <a:close/>
                </a:path>
              </a:pathLst>
            </a:custGeom>
            <a:solidFill>
              <a:srgbClr val="FEFEFE">
                <a:alpha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11" name="Shape 11"/>
            <p:cNvSpPr/>
            <p:nvPr/>
          </p:nvSpPr>
          <p:spPr>
            <a:xfrm>
              <a:off x="5510337" y="1351363"/>
              <a:ext cx="1567245" cy="2738622"/>
            </a:xfrm>
            <a:custGeom>
              <a:avLst/>
              <a:gdLst/>
              <a:ahLst/>
              <a:cxnLst>
                <a:cxn ang="0">
                  <a:pos x="wd2" y="hd2"/>
                </a:cxn>
                <a:cxn ang="5400000">
                  <a:pos x="wd2" y="hd2"/>
                </a:cxn>
                <a:cxn ang="10800000">
                  <a:pos x="wd2" y="hd2"/>
                </a:cxn>
                <a:cxn ang="16200000">
                  <a:pos x="wd2" y="hd2"/>
                </a:cxn>
              </a:cxnLst>
              <a:rect l="0" t="0" r="r" b="b"/>
              <a:pathLst>
                <a:path w="21600" h="21600" extrusionOk="0">
                  <a:moveTo>
                    <a:pt x="3362" y="936"/>
                  </a:moveTo>
                  <a:cubicBezTo>
                    <a:pt x="2269" y="311"/>
                    <a:pt x="1146" y="14"/>
                    <a:pt x="0" y="0"/>
                  </a:cubicBezTo>
                  <a:lnTo>
                    <a:pt x="0" y="21600"/>
                  </a:lnTo>
                  <a:lnTo>
                    <a:pt x="21600" y="21600"/>
                  </a:lnTo>
                  <a:cubicBezTo>
                    <a:pt x="21600" y="21600"/>
                    <a:pt x="10731" y="5154"/>
                    <a:pt x="3362" y="936"/>
                  </a:cubicBezTo>
                  <a:close/>
                </a:path>
              </a:pathLst>
            </a:custGeom>
            <a:solidFill>
              <a:srgbClr val="000000">
                <a:alpha val="8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112" name="Group 138"/>
          <p:cNvGrpSpPr/>
          <p:nvPr/>
        </p:nvGrpSpPr>
        <p:grpSpPr>
          <a:xfrm>
            <a:off x="1459954" y="4287444"/>
            <a:ext cx="893009" cy="878464"/>
            <a:chOff x="3964331" y="1351363"/>
            <a:chExt cx="3113921" cy="2739500"/>
          </a:xfrm>
        </p:grpSpPr>
        <p:sp>
          <p:nvSpPr>
            <p:cNvPr id="113" name="Shape 6"/>
            <p:cNvSpPr/>
            <p:nvPr/>
          </p:nvSpPr>
          <p:spPr>
            <a:xfrm>
              <a:off x="3964331" y="1351363"/>
              <a:ext cx="3113921" cy="2739500"/>
            </a:xfrm>
            <a:custGeom>
              <a:avLst/>
              <a:gdLst/>
              <a:ahLst/>
              <a:cxnLst>
                <a:cxn ang="0">
                  <a:pos x="wd2" y="hd2"/>
                </a:cxn>
                <a:cxn ang="5400000">
                  <a:pos x="wd2" y="hd2"/>
                </a:cxn>
                <a:cxn ang="10800000">
                  <a:pos x="wd2" y="hd2"/>
                </a:cxn>
                <a:cxn ang="16200000">
                  <a:pos x="wd2" y="hd2"/>
                </a:cxn>
              </a:cxnLst>
              <a:rect l="0" t="0" r="r" b="b"/>
              <a:pathLst>
                <a:path w="21600" h="18781" extrusionOk="0">
                  <a:moveTo>
                    <a:pt x="12421" y="820"/>
                  </a:moveTo>
                  <a:cubicBezTo>
                    <a:pt x="8739" y="-2819"/>
                    <a:pt x="4417" y="6098"/>
                    <a:pt x="0" y="18781"/>
                  </a:cubicBezTo>
                  <a:lnTo>
                    <a:pt x="21600" y="18781"/>
                  </a:lnTo>
                  <a:cubicBezTo>
                    <a:pt x="21600" y="18781"/>
                    <a:pt x="16130" y="4486"/>
                    <a:pt x="12421" y="820"/>
                  </a:cubicBezTo>
                  <a:close/>
                </a:path>
              </a:pathLst>
            </a:custGeom>
            <a:solidFill>
              <a:srgbClr val="7D8287">
                <a:alpha val="1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14" name="Shape 10"/>
            <p:cNvSpPr/>
            <p:nvPr/>
          </p:nvSpPr>
          <p:spPr>
            <a:xfrm>
              <a:off x="5054557" y="1449811"/>
              <a:ext cx="868277" cy="527632"/>
            </a:xfrm>
            <a:custGeom>
              <a:avLst/>
              <a:gdLst/>
              <a:ahLst/>
              <a:cxnLst>
                <a:cxn ang="0">
                  <a:pos x="wd2" y="hd2"/>
                </a:cxn>
                <a:cxn ang="5400000">
                  <a:pos x="wd2" y="hd2"/>
                </a:cxn>
                <a:cxn ang="10800000">
                  <a:pos x="wd2" y="hd2"/>
                </a:cxn>
                <a:cxn ang="16200000">
                  <a:pos x="wd2" y="hd2"/>
                </a:cxn>
              </a:cxnLst>
              <a:rect l="0" t="0" r="r" b="b"/>
              <a:pathLst>
                <a:path w="21600" h="15749" extrusionOk="0">
                  <a:moveTo>
                    <a:pt x="5344" y="11964"/>
                  </a:moveTo>
                  <a:cubicBezTo>
                    <a:pt x="7589" y="8373"/>
                    <a:pt x="8088" y="10468"/>
                    <a:pt x="11080" y="13460"/>
                  </a:cubicBezTo>
                  <a:cubicBezTo>
                    <a:pt x="14073" y="16453"/>
                    <a:pt x="14821" y="15256"/>
                    <a:pt x="14821" y="12263"/>
                  </a:cubicBezTo>
                  <a:cubicBezTo>
                    <a:pt x="14821" y="9271"/>
                    <a:pt x="17564" y="13460"/>
                    <a:pt x="19061" y="13460"/>
                  </a:cubicBezTo>
                  <a:cubicBezTo>
                    <a:pt x="19984" y="13460"/>
                    <a:pt x="20956" y="12687"/>
                    <a:pt x="21600" y="12076"/>
                  </a:cubicBezTo>
                  <a:cubicBezTo>
                    <a:pt x="19602" y="8099"/>
                    <a:pt x="17642" y="4767"/>
                    <a:pt x="15840" y="2606"/>
                  </a:cubicBezTo>
                  <a:cubicBezTo>
                    <a:pt x="10931" y="-3284"/>
                    <a:pt x="5588" y="1181"/>
                    <a:pt x="0" y="12266"/>
                  </a:cubicBezTo>
                  <a:cubicBezTo>
                    <a:pt x="719" y="18316"/>
                    <a:pt x="3239" y="15333"/>
                    <a:pt x="5344" y="11964"/>
                  </a:cubicBezTo>
                  <a:close/>
                </a:path>
              </a:pathLst>
            </a:custGeom>
            <a:solidFill>
              <a:srgbClr val="FEFEF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15" name="Shape 11"/>
            <p:cNvSpPr/>
            <p:nvPr/>
          </p:nvSpPr>
          <p:spPr>
            <a:xfrm>
              <a:off x="5510337" y="1351363"/>
              <a:ext cx="1567245" cy="2738622"/>
            </a:xfrm>
            <a:custGeom>
              <a:avLst/>
              <a:gdLst/>
              <a:ahLst/>
              <a:cxnLst>
                <a:cxn ang="0">
                  <a:pos x="wd2" y="hd2"/>
                </a:cxn>
                <a:cxn ang="5400000">
                  <a:pos x="wd2" y="hd2"/>
                </a:cxn>
                <a:cxn ang="10800000">
                  <a:pos x="wd2" y="hd2"/>
                </a:cxn>
                <a:cxn ang="16200000">
                  <a:pos x="wd2" y="hd2"/>
                </a:cxn>
              </a:cxnLst>
              <a:rect l="0" t="0" r="r" b="b"/>
              <a:pathLst>
                <a:path w="21600" h="21600" extrusionOk="0">
                  <a:moveTo>
                    <a:pt x="3362" y="936"/>
                  </a:moveTo>
                  <a:cubicBezTo>
                    <a:pt x="2269" y="311"/>
                    <a:pt x="1146" y="14"/>
                    <a:pt x="0" y="0"/>
                  </a:cubicBezTo>
                  <a:lnTo>
                    <a:pt x="0" y="21600"/>
                  </a:lnTo>
                  <a:lnTo>
                    <a:pt x="21600" y="21600"/>
                  </a:lnTo>
                  <a:cubicBezTo>
                    <a:pt x="21600" y="21600"/>
                    <a:pt x="10731" y="5154"/>
                    <a:pt x="3362" y="936"/>
                  </a:cubicBezTo>
                  <a:close/>
                </a:path>
              </a:pathLst>
            </a:custGeom>
            <a:solidFill>
              <a:srgbClr val="000000">
                <a:alpha val="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116" name="Group 26"/>
          <p:cNvGrpSpPr/>
          <p:nvPr/>
        </p:nvGrpSpPr>
        <p:grpSpPr>
          <a:xfrm>
            <a:off x="5394142" y="2654764"/>
            <a:ext cx="1499876" cy="2128221"/>
            <a:chOff x="1258704" y="4025591"/>
            <a:chExt cx="1649088" cy="2155753"/>
          </a:xfrm>
        </p:grpSpPr>
        <p:sp>
          <p:nvSpPr>
            <p:cNvPr id="117" name="Shape 7"/>
            <p:cNvSpPr/>
            <p:nvPr/>
          </p:nvSpPr>
          <p:spPr>
            <a:xfrm flipH="1">
              <a:off x="2028561" y="5579222"/>
              <a:ext cx="120658" cy="60212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3757" y="0"/>
                  </a:lnTo>
                  <a:lnTo>
                    <a:pt x="17843" y="0"/>
                  </a:lnTo>
                  <a:cubicBezTo>
                    <a:pt x="17843" y="0"/>
                    <a:pt x="21600" y="21600"/>
                    <a:pt x="21600" y="21600"/>
                  </a:cubicBezTo>
                  <a:close/>
                </a:path>
              </a:pathLst>
            </a:custGeom>
            <a:solidFill>
              <a:srgbClr val="FFAF28">
                <a:lumMod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nvGrpSpPr>
            <p:cNvPr id="118" name="Group 28"/>
            <p:cNvGrpSpPr/>
            <p:nvPr/>
          </p:nvGrpSpPr>
          <p:grpSpPr>
            <a:xfrm>
              <a:off x="1258704" y="4025591"/>
              <a:ext cx="1649088" cy="1590631"/>
              <a:chOff x="1424138" y="4025591"/>
              <a:chExt cx="1318220" cy="1590631"/>
            </a:xfrm>
          </p:grpSpPr>
          <p:sp>
            <p:nvSpPr>
              <p:cNvPr id="119" name="Shape 8"/>
              <p:cNvSpPr/>
              <p:nvPr/>
            </p:nvSpPr>
            <p:spPr>
              <a:xfrm>
                <a:off x="1424138" y="4025591"/>
                <a:ext cx="1318220" cy="159063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20" name="Shape 9"/>
              <p:cNvSpPr/>
              <p:nvPr/>
            </p:nvSpPr>
            <p:spPr>
              <a:xfrm>
                <a:off x="2079866" y="4025591"/>
                <a:ext cx="659110" cy="15906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4835"/>
                      <a:pt x="21600" y="10800"/>
                    </a:cubicBezTo>
                    <a:cubicBezTo>
                      <a:pt x="21600" y="16765"/>
                      <a:pt x="11929" y="21600"/>
                      <a:pt x="0" y="21600"/>
                    </a:cubicBezTo>
                    <a:cubicBezTo>
                      <a:pt x="0" y="21600"/>
                      <a:pt x="0" y="0"/>
                      <a:pt x="0" y="0"/>
                    </a:cubicBezTo>
                    <a:close/>
                  </a:path>
                </a:pathLst>
              </a:custGeom>
              <a:solidFill>
                <a:srgbClr val="96C83C">
                  <a:lumMod val="50000"/>
                  <a:alpha val="8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grpSp>
        <p:nvGrpSpPr>
          <p:cNvPr id="121" name="Group 40"/>
          <p:cNvGrpSpPr/>
          <p:nvPr/>
        </p:nvGrpSpPr>
        <p:grpSpPr>
          <a:xfrm>
            <a:off x="1001290" y="4502948"/>
            <a:ext cx="757301" cy="666333"/>
            <a:chOff x="3964331" y="1351363"/>
            <a:chExt cx="3113921" cy="2739500"/>
          </a:xfrm>
        </p:grpSpPr>
        <p:sp>
          <p:nvSpPr>
            <p:cNvPr id="122" name="Shape 6"/>
            <p:cNvSpPr/>
            <p:nvPr/>
          </p:nvSpPr>
          <p:spPr>
            <a:xfrm>
              <a:off x="3964331" y="1351363"/>
              <a:ext cx="3113921" cy="2739500"/>
            </a:xfrm>
            <a:custGeom>
              <a:avLst/>
              <a:gdLst/>
              <a:ahLst/>
              <a:cxnLst>
                <a:cxn ang="0">
                  <a:pos x="wd2" y="hd2"/>
                </a:cxn>
                <a:cxn ang="5400000">
                  <a:pos x="wd2" y="hd2"/>
                </a:cxn>
                <a:cxn ang="10800000">
                  <a:pos x="wd2" y="hd2"/>
                </a:cxn>
                <a:cxn ang="16200000">
                  <a:pos x="wd2" y="hd2"/>
                </a:cxn>
              </a:cxnLst>
              <a:rect l="0" t="0" r="r" b="b"/>
              <a:pathLst>
                <a:path w="21600" h="18781" extrusionOk="0">
                  <a:moveTo>
                    <a:pt x="12421" y="820"/>
                  </a:moveTo>
                  <a:cubicBezTo>
                    <a:pt x="8739" y="-2819"/>
                    <a:pt x="4417" y="6098"/>
                    <a:pt x="0" y="18781"/>
                  </a:cubicBezTo>
                  <a:lnTo>
                    <a:pt x="21600" y="18781"/>
                  </a:lnTo>
                  <a:cubicBezTo>
                    <a:pt x="21600" y="18781"/>
                    <a:pt x="16130" y="4486"/>
                    <a:pt x="12421" y="820"/>
                  </a:cubicBezTo>
                  <a:close/>
                </a:path>
              </a:pathLst>
            </a:custGeom>
            <a:solidFill>
              <a:srgbClr val="96C83C"/>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23" name="Shape 10"/>
            <p:cNvSpPr/>
            <p:nvPr/>
          </p:nvSpPr>
          <p:spPr>
            <a:xfrm>
              <a:off x="5054557" y="1449811"/>
              <a:ext cx="868277" cy="527632"/>
            </a:xfrm>
            <a:custGeom>
              <a:avLst/>
              <a:gdLst/>
              <a:ahLst/>
              <a:cxnLst>
                <a:cxn ang="0">
                  <a:pos x="wd2" y="hd2"/>
                </a:cxn>
                <a:cxn ang="5400000">
                  <a:pos x="wd2" y="hd2"/>
                </a:cxn>
                <a:cxn ang="10800000">
                  <a:pos x="wd2" y="hd2"/>
                </a:cxn>
                <a:cxn ang="16200000">
                  <a:pos x="wd2" y="hd2"/>
                </a:cxn>
              </a:cxnLst>
              <a:rect l="0" t="0" r="r" b="b"/>
              <a:pathLst>
                <a:path w="21600" h="15749" extrusionOk="0">
                  <a:moveTo>
                    <a:pt x="5344" y="11964"/>
                  </a:moveTo>
                  <a:cubicBezTo>
                    <a:pt x="7589" y="8373"/>
                    <a:pt x="8088" y="10468"/>
                    <a:pt x="11080" y="13460"/>
                  </a:cubicBezTo>
                  <a:cubicBezTo>
                    <a:pt x="14073" y="16453"/>
                    <a:pt x="14821" y="15256"/>
                    <a:pt x="14821" y="12263"/>
                  </a:cubicBezTo>
                  <a:cubicBezTo>
                    <a:pt x="14821" y="9271"/>
                    <a:pt x="17564" y="13460"/>
                    <a:pt x="19061" y="13460"/>
                  </a:cubicBezTo>
                  <a:cubicBezTo>
                    <a:pt x="19984" y="13460"/>
                    <a:pt x="20956" y="12687"/>
                    <a:pt x="21600" y="12076"/>
                  </a:cubicBezTo>
                  <a:cubicBezTo>
                    <a:pt x="19602" y="8099"/>
                    <a:pt x="17642" y="4767"/>
                    <a:pt x="15840" y="2606"/>
                  </a:cubicBezTo>
                  <a:cubicBezTo>
                    <a:pt x="10931" y="-3284"/>
                    <a:pt x="5588" y="1181"/>
                    <a:pt x="0" y="12266"/>
                  </a:cubicBezTo>
                  <a:cubicBezTo>
                    <a:pt x="719" y="18316"/>
                    <a:pt x="3239" y="15333"/>
                    <a:pt x="5344" y="11964"/>
                  </a:cubicBezTo>
                  <a:close/>
                </a:path>
              </a:pathLst>
            </a:custGeom>
            <a:solidFill>
              <a:srgbClr val="FEFEFE">
                <a:alpha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24" name="Shape 11"/>
            <p:cNvSpPr/>
            <p:nvPr/>
          </p:nvSpPr>
          <p:spPr>
            <a:xfrm>
              <a:off x="5510337" y="1351363"/>
              <a:ext cx="1567245" cy="2738622"/>
            </a:xfrm>
            <a:custGeom>
              <a:avLst/>
              <a:gdLst/>
              <a:ahLst/>
              <a:cxnLst>
                <a:cxn ang="0">
                  <a:pos x="wd2" y="hd2"/>
                </a:cxn>
                <a:cxn ang="5400000">
                  <a:pos x="wd2" y="hd2"/>
                </a:cxn>
                <a:cxn ang="10800000">
                  <a:pos x="wd2" y="hd2"/>
                </a:cxn>
                <a:cxn ang="16200000">
                  <a:pos x="wd2" y="hd2"/>
                </a:cxn>
              </a:cxnLst>
              <a:rect l="0" t="0" r="r" b="b"/>
              <a:pathLst>
                <a:path w="21600" h="21600" extrusionOk="0">
                  <a:moveTo>
                    <a:pt x="3362" y="936"/>
                  </a:moveTo>
                  <a:cubicBezTo>
                    <a:pt x="2269" y="311"/>
                    <a:pt x="1146" y="14"/>
                    <a:pt x="0" y="0"/>
                  </a:cubicBezTo>
                  <a:lnTo>
                    <a:pt x="0" y="21600"/>
                  </a:lnTo>
                  <a:lnTo>
                    <a:pt x="21600" y="21600"/>
                  </a:lnTo>
                  <a:cubicBezTo>
                    <a:pt x="21600" y="21600"/>
                    <a:pt x="10731" y="5154"/>
                    <a:pt x="3362" y="936"/>
                  </a:cubicBezTo>
                  <a:close/>
                </a:path>
              </a:pathLst>
            </a:custGeom>
            <a:solidFill>
              <a:srgbClr val="000000">
                <a:alpha val="8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125" name="Group 36"/>
          <p:cNvGrpSpPr/>
          <p:nvPr/>
        </p:nvGrpSpPr>
        <p:grpSpPr>
          <a:xfrm>
            <a:off x="6556101" y="4261289"/>
            <a:ext cx="827190" cy="727826"/>
            <a:chOff x="3964331" y="1351363"/>
            <a:chExt cx="3113921" cy="2739500"/>
          </a:xfrm>
        </p:grpSpPr>
        <p:sp>
          <p:nvSpPr>
            <p:cNvPr id="126" name="Shape 6"/>
            <p:cNvSpPr/>
            <p:nvPr/>
          </p:nvSpPr>
          <p:spPr>
            <a:xfrm>
              <a:off x="3964331" y="1351363"/>
              <a:ext cx="3113921" cy="2739500"/>
            </a:xfrm>
            <a:custGeom>
              <a:avLst/>
              <a:gdLst/>
              <a:ahLst/>
              <a:cxnLst>
                <a:cxn ang="0">
                  <a:pos x="wd2" y="hd2"/>
                </a:cxn>
                <a:cxn ang="5400000">
                  <a:pos x="wd2" y="hd2"/>
                </a:cxn>
                <a:cxn ang="10800000">
                  <a:pos x="wd2" y="hd2"/>
                </a:cxn>
                <a:cxn ang="16200000">
                  <a:pos x="wd2" y="hd2"/>
                </a:cxn>
              </a:cxnLst>
              <a:rect l="0" t="0" r="r" b="b"/>
              <a:pathLst>
                <a:path w="21600" h="18781" extrusionOk="0">
                  <a:moveTo>
                    <a:pt x="12421" y="820"/>
                  </a:moveTo>
                  <a:cubicBezTo>
                    <a:pt x="8739" y="-2819"/>
                    <a:pt x="4417" y="6098"/>
                    <a:pt x="0" y="18781"/>
                  </a:cubicBezTo>
                  <a:lnTo>
                    <a:pt x="21600" y="18781"/>
                  </a:lnTo>
                  <a:cubicBezTo>
                    <a:pt x="21600" y="18781"/>
                    <a:pt x="16130" y="4486"/>
                    <a:pt x="12421" y="820"/>
                  </a:cubicBezTo>
                  <a:close/>
                </a:path>
              </a:pathLst>
            </a:custGeom>
            <a:solidFill>
              <a:srgbClr val="7D8287">
                <a:alpha val="6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27" name="Shape 10"/>
            <p:cNvSpPr/>
            <p:nvPr/>
          </p:nvSpPr>
          <p:spPr>
            <a:xfrm>
              <a:off x="5054557" y="1449811"/>
              <a:ext cx="868277" cy="527632"/>
            </a:xfrm>
            <a:custGeom>
              <a:avLst/>
              <a:gdLst/>
              <a:ahLst/>
              <a:cxnLst>
                <a:cxn ang="0">
                  <a:pos x="wd2" y="hd2"/>
                </a:cxn>
                <a:cxn ang="5400000">
                  <a:pos x="wd2" y="hd2"/>
                </a:cxn>
                <a:cxn ang="10800000">
                  <a:pos x="wd2" y="hd2"/>
                </a:cxn>
                <a:cxn ang="16200000">
                  <a:pos x="wd2" y="hd2"/>
                </a:cxn>
              </a:cxnLst>
              <a:rect l="0" t="0" r="r" b="b"/>
              <a:pathLst>
                <a:path w="21600" h="15749" extrusionOk="0">
                  <a:moveTo>
                    <a:pt x="5344" y="11964"/>
                  </a:moveTo>
                  <a:cubicBezTo>
                    <a:pt x="7589" y="8373"/>
                    <a:pt x="8088" y="10468"/>
                    <a:pt x="11080" y="13460"/>
                  </a:cubicBezTo>
                  <a:cubicBezTo>
                    <a:pt x="14073" y="16453"/>
                    <a:pt x="14821" y="15256"/>
                    <a:pt x="14821" y="12263"/>
                  </a:cubicBezTo>
                  <a:cubicBezTo>
                    <a:pt x="14821" y="9271"/>
                    <a:pt x="17564" y="13460"/>
                    <a:pt x="19061" y="13460"/>
                  </a:cubicBezTo>
                  <a:cubicBezTo>
                    <a:pt x="19984" y="13460"/>
                    <a:pt x="20956" y="12687"/>
                    <a:pt x="21600" y="12076"/>
                  </a:cubicBezTo>
                  <a:cubicBezTo>
                    <a:pt x="19602" y="8099"/>
                    <a:pt x="17642" y="4767"/>
                    <a:pt x="15840" y="2606"/>
                  </a:cubicBezTo>
                  <a:cubicBezTo>
                    <a:pt x="10931" y="-3284"/>
                    <a:pt x="5588" y="1181"/>
                    <a:pt x="0" y="12266"/>
                  </a:cubicBezTo>
                  <a:cubicBezTo>
                    <a:pt x="719" y="18316"/>
                    <a:pt x="3239" y="15333"/>
                    <a:pt x="5344" y="11964"/>
                  </a:cubicBezTo>
                  <a:close/>
                </a:path>
              </a:pathLst>
            </a:custGeom>
            <a:solidFill>
              <a:srgbClr val="FEFEF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28" name="Shape 11"/>
            <p:cNvSpPr/>
            <p:nvPr/>
          </p:nvSpPr>
          <p:spPr>
            <a:xfrm>
              <a:off x="5510337" y="1351363"/>
              <a:ext cx="1567245" cy="2738622"/>
            </a:xfrm>
            <a:custGeom>
              <a:avLst/>
              <a:gdLst/>
              <a:ahLst/>
              <a:cxnLst>
                <a:cxn ang="0">
                  <a:pos x="wd2" y="hd2"/>
                </a:cxn>
                <a:cxn ang="5400000">
                  <a:pos x="wd2" y="hd2"/>
                </a:cxn>
                <a:cxn ang="10800000">
                  <a:pos x="wd2" y="hd2"/>
                </a:cxn>
                <a:cxn ang="16200000">
                  <a:pos x="wd2" y="hd2"/>
                </a:cxn>
              </a:cxnLst>
              <a:rect l="0" t="0" r="r" b="b"/>
              <a:pathLst>
                <a:path w="21600" h="21600" extrusionOk="0">
                  <a:moveTo>
                    <a:pt x="3362" y="936"/>
                  </a:moveTo>
                  <a:cubicBezTo>
                    <a:pt x="2269" y="311"/>
                    <a:pt x="1146" y="14"/>
                    <a:pt x="0" y="0"/>
                  </a:cubicBezTo>
                  <a:lnTo>
                    <a:pt x="0" y="21600"/>
                  </a:lnTo>
                  <a:lnTo>
                    <a:pt x="21600" y="21600"/>
                  </a:lnTo>
                  <a:cubicBezTo>
                    <a:pt x="21600" y="21600"/>
                    <a:pt x="10731" y="5154"/>
                    <a:pt x="3362" y="936"/>
                  </a:cubicBezTo>
                  <a:close/>
                </a:path>
              </a:pathLst>
            </a:custGeom>
            <a:solidFill>
              <a:srgbClr val="000000">
                <a:alpha val="1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129" name="Group 31"/>
          <p:cNvGrpSpPr/>
          <p:nvPr/>
        </p:nvGrpSpPr>
        <p:grpSpPr>
          <a:xfrm>
            <a:off x="4692208" y="3877055"/>
            <a:ext cx="1022683" cy="899835"/>
            <a:chOff x="3964331" y="1351363"/>
            <a:chExt cx="3113921" cy="2739500"/>
          </a:xfrm>
        </p:grpSpPr>
        <p:sp>
          <p:nvSpPr>
            <p:cNvPr id="130" name="Shape 6"/>
            <p:cNvSpPr/>
            <p:nvPr/>
          </p:nvSpPr>
          <p:spPr>
            <a:xfrm>
              <a:off x="3964331" y="1351363"/>
              <a:ext cx="3113921" cy="2739500"/>
            </a:xfrm>
            <a:custGeom>
              <a:avLst/>
              <a:gdLst/>
              <a:ahLst/>
              <a:cxnLst>
                <a:cxn ang="0">
                  <a:pos x="wd2" y="hd2"/>
                </a:cxn>
                <a:cxn ang="5400000">
                  <a:pos x="wd2" y="hd2"/>
                </a:cxn>
                <a:cxn ang="10800000">
                  <a:pos x="wd2" y="hd2"/>
                </a:cxn>
                <a:cxn ang="16200000">
                  <a:pos x="wd2" y="hd2"/>
                </a:cxn>
              </a:cxnLst>
              <a:rect l="0" t="0" r="r" b="b"/>
              <a:pathLst>
                <a:path w="21600" h="18781" extrusionOk="0">
                  <a:moveTo>
                    <a:pt x="12421" y="820"/>
                  </a:moveTo>
                  <a:cubicBezTo>
                    <a:pt x="8739" y="-2819"/>
                    <a:pt x="4417" y="6098"/>
                    <a:pt x="0" y="18781"/>
                  </a:cubicBezTo>
                  <a:lnTo>
                    <a:pt x="21600" y="18781"/>
                  </a:lnTo>
                  <a:cubicBezTo>
                    <a:pt x="21600" y="18781"/>
                    <a:pt x="16130" y="4486"/>
                    <a:pt x="12421" y="820"/>
                  </a:cubicBezTo>
                  <a:close/>
                </a:path>
              </a:pathLst>
            </a:custGeom>
            <a:solidFill>
              <a:srgbClr val="FFAF28"/>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31" name="Shape 10"/>
            <p:cNvSpPr/>
            <p:nvPr/>
          </p:nvSpPr>
          <p:spPr>
            <a:xfrm>
              <a:off x="5054557" y="1449811"/>
              <a:ext cx="868277" cy="527632"/>
            </a:xfrm>
            <a:custGeom>
              <a:avLst/>
              <a:gdLst/>
              <a:ahLst/>
              <a:cxnLst>
                <a:cxn ang="0">
                  <a:pos x="wd2" y="hd2"/>
                </a:cxn>
                <a:cxn ang="5400000">
                  <a:pos x="wd2" y="hd2"/>
                </a:cxn>
                <a:cxn ang="10800000">
                  <a:pos x="wd2" y="hd2"/>
                </a:cxn>
                <a:cxn ang="16200000">
                  <a:pos x="wd2" y="hd2"/>
                </a:cxn>
              </a:cxnLst>
              <a:rect l="0" t="0" r="r" b="b"/>
              <a:pathLst>
                <a:path w="21600" h="15749" extrusionOk="0">
                  <a:moveTo>
                    <a:pt x="5344" y="11964"/>
                  </a:moveTo>
                  <a:cubicBezTo>
                    <a:pt x="7589" y="8373"/>
                    <a:pt x="8088" y="10468"/>
                    <a:pt x="11080" y="13460"/>
                  </a:cubicBezTo>
                  <a:cubicBezTo>
                    <a:pt x="14073" y="16453"/>
                    <a:pt x="14821" y="15256"/>
                    <a:pt x="14821" y="12263"/>
                  </a:cubicBezTo>
                  <a:cubicBezTo>
                    <a:pt x="14821" y="9271"/>
                    <a:pt x="17564" y="13460"/>
                    <a:pt x="19061" y="13460"/>
                  </a:cubicBezTo>
                  <a:cubicBezTo>
                    <a:pt x="19984" y="13460"/>
                    <a:pt x="20956" y="12687"/>
                    <a:pt x="21600" y="12076"/>
                  </a:cubicBezTo>
                  <a:cubicBezTo>
                    <a:pt x="19602" y="8099"/>
                    <a:pt x="17642" y="4767"/>
                    <a:pt x="15840" y="2606"/>
                  </a:cubicBezTo>
                  <a:cubicBezTo>
                    <a:pt x="10931" y="-3284"/>
                    <a:pt x="5588" y="1181"/>
                    <a:pt x="0" y="12266"/>
                  </a:cubicBezTo>
                  <a:cubicBezTo>
                    <a:pt x="719" y="18316"/>
                    <a:pt x="3239" y="15333"/>
                    <a:pt x="5344" y="11964"/>
                  </a:cubicBezTo>
                  <a:close/>
                </a:path>
              </a:pathLst>
            </a:custGeom>
            <a:solidFill>
              <a:srgbClr val="FEFEFE">
                <a:alpha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32" name="Shape 11"/>
            <p:cNvSpPr/>
            <p:nvPr/>
          </p:nvSpPr>
          <p:spPr>
            <a:xfrm>
              <a:off x="5510337" y="1351363"/>
              <a:ext cx="1567245" cy="2738622"/>
            </a:xfrm>
            <a:custGeom>
              <a:avLst/>
              <a:gdLst/>
              <a:ahLst/>
              <a:cxnLst>
                <a:cxn ang="0">
                  <a:pos x="wd2" y="hd2"/>
                </a:cxn>
                <a:cxn ang="5400000">
                  <a:pos x="wd2" y="hd2"/>
                </a:cxn>
                <a:cxn ang="10800000">
                  <a:pos x="wd2" y="hd2"/>
                </a:cxn>
                <a:cxn ang="16200000">
                  <a:pos x="wd2" y="hd2"/>
                </a:cxn>
              </a:cxnLst>
              <a:rect l="0" t="0" r="r" b="b"/>
              <a:pathLst>
                <a:path w="21600" h="21600" extrusionOk="0">
                  <a:moveTo>
                    <a:pt x="3362" y="936"/>
                  </a:moveTo>
                  <a:cubicBezTo>
                    <a:pt x="2269" y="311"/>
                    <a:pt x="1146" y="14"/>
                    <a:pt x="0" y="0"/>
                  </a:cubicBezTo>
                  <a:lnTo>
                    <a:pt x="0" y="21600"/>
                  </a:lnTo>
                  <a:lnTo>
                    <a:pt x="21600" y="21600"/>
                  </a:lnTo>
                  <a:cubicBezTo>
                    <a:pt x="21600" y="21600"/>
                    <a:pt x="10731" y="5154"/>
                    <a:pt x="3362" y="936"/>
                  </a:cubicBezTo>
                  <a:close/>
                </a:path>
              </a:pathLst>
            </a:custGeom>
            <a:solidFill>
              <a:srgbClr val="000000">
                <a:alpha val="8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sp>
        <p:nvSpPr>
          <p:cNvPr id="133" name="Shape 6"/>
          <p:cNvSpPr/>
          <p:nvPr/>
        </p:nvSpPr>
        <p:spPr>
          <a:xfrm>
            <a:off x="4759795" y="4523012"/>
            <a:ext cx="2870520" cy="64494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6613" y="0"/>
                  <a:pt x="2813" y="8224"/>
                  <a:pt x="0" y="21600"/>
                </a:cubicBezTo>
                <a:lnTo>
                  <a:pt x="21600" y="21600"/>
                </a:lnTo>
                <a:cubicBezTo>
                  <a:pt x="18787" y="8224"/>
                  <a:pt x="14987" y="0"/>
                  <a:pt x="10800" y="0"/>
                </a:cubicBezTo>
                <a:close/>
              </a:path>
            </a:pathLst>
          </a:custGeom>
          <a:solidFill>
            <a:srgbClr val="607616"/>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endParaRPr>
          </a:p>
        </p:txBody>
      </p:sp>
      <p:sp>
        <p:nvSpPr>
          <p:cNvPr id="134" name="Shape 6"/>
          <p:cNvSpPr/>
          <p:nvPr/>
        </p:nvSpPr>
        <p:spPr>
          <a:xfrm>
            <a:off x="1443696" y="4588656"/>
            <a:ext cx="4837645" cy="57929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6613" y="0"/>
                  <a:pt x="2813" y="8224"/>
                  <a:pt x="0" y="21600"/>
                </a:cubicBezTo>
                <a:lnTo>
                  <a:pt x="21600" y="21600"/>
                </a:lnTo>
                <a:cubicBezTo>
                  <a:pt x="18787" y="8224"/>
                  <a:pt x="14987" y="0"/>
                  <a:pt x="10800" y="0"/>
                </a:cubicBezTo>
                <a:close/>
              </a:path>
            </a:pathLst>
          </a:custGeom>
          <a:solidFill>
            <a:srgbClr val="E8A87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nvGrpSpPr>
          <p:cNvPr id="135" name="Group 15"/>
          <p:cNvGrpSpPr/>
          <p:nvPr/>
        </p:nvGrpSpPr>
        <p:grpSpPr>
          <a:xfrm>
            <a:off x="3176477" y="3228169"/>
            <a:ext cx="1139811" cy="1617314"/>
            <a:chOff x="1258704" y="4025591"/>
            <a:chExt cx="1649088" cy="2155753"/>
          </a:xfrm>
          <a:solidFill>
            <a:srgbClr val="FFC000"/>
          </a:solidFill>
        </p:grpSpPr>
        <p:sp>
          <p:nvSpPr>
            <p:cNvPr id="136" name="Shape 7"/>
            <p:cNvSpPr/>
            <p:nvPr/>
          </p:nvSpPr>
          <p:spPr>
            <a:xfrm flipH="1">
              <a:off x="2028561" y="5579222"/>
              <a:ext cx="120658" cy="60212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3757" y="0"/>
                  </a:lnTo>
                  <a:lnTo>
                    <a:pt x="17843" y="0"/>
                  </a:lnTo>
                  <a:cubicBezTo>
                    <a:pt x="17843" y="0"/>
                    <a:pt x="21600" y="21600"/>
                    <a:pt x="21600" y="21600"/>
                  </a:cubicBezTo>
                  <a:close/>
                </a:path>
              </a:pathLst>
            </a:custGeom>
            <a:grp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nvGrpSpPr>
            <p:cNvPr id="137" name="Group 14"/>
            <p:cNvGrpSpPr/>
            <p:nvPr/>
          </p:nvGrpSpPr>
          <p:grpSpPr>
            <a:xfrm>
              <a:off x="1258704" y="4025591"/>
              <a:ext cx="1649088" cy="1590631"/>
              <a:chOff x="1424138" y="4025591"/>
              <a:chExt cx="1318220" cy="1590631"/>
            </a:xfrm>
            <a:grpFill/>
          </p:grpSpPr>
          <p:sp>
            <p:nvSpPr>
              <p:cNvPr id="138" name="Shape 8"/>
              <p:cNvSpPr/>
              <p:nvPr/>
            </p:nvSpPr>
            <p:spPr>
              <a:xfrm>
                <a:off x="1424138" y="4025591"/>
                <a:ext cx="1318220" cy="159063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p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39" name="Shape 9"/>
              <p:cNvSpPr/>
              <p:nvPr/>
            </p:nvSpPr>
            <p:spPr>
              <a:xfrm>
                <a:off x="2079866" y="4025591"/>
                <a:ext cx="659110" cy="15906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4835"/>
                      <a:pt x="21600" y="10800"/>
                    </a:cubicBezTo>
                    <a:cubicBezTo>
                      <a:pt x="21600" y="16765"/>
                      <a:pt x="11929" y="21600"/>
                      <a:pt x="0" y="21600"/>
                    </a:cubicBezTo>
                    <a:cubicBezTo>
                      <a:pt x="0" y="21600"/>
                      <a:pt x="0" y="0"/>
                      <a:pt x="0" y="0"/>
                    </a:cubicBezTo>
                    <a:close/>
                  </a:path>
                </a:pathLst>
              </a:custGeom>
              <a:grp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grpSp>
        <p:nvGrpSpPr>
          <p:cNvPr id="140" name="Group 16"/>
          <p:cNvGrpSpPr/>
          <p:nvPr/>
        </p:nvGrpSpPr>
        <p:grpSpPr>
          <a:xfrm>
            <a:off x="4405893" y="3919766"/>
            <a:ext cx="708051" cy="925717"/>
            <a:chOff x="1258704" y="4025591"/>
            <a:chExt cx="1649088" cy="2155753"/>
          </a:xfrm>
        </p:grpSpPr>
        <p:sp>
          <p:nvSpPr>
            <p:cNvPr id="141" name="Shape 7"/>
            <p:cNvSpPr/>
            <p:nvPr/>
          </p:nvSpPr>
          <p:spPr>
            <a:xfrm flipH="1">
              <a:off x="2028561" y="5579222"/>
              <a:ext cx="120658" cy="60212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3757" y="0"/>
                  </a:lnTo>
                  <a:lnTo>
                    <a:pt x="17843" y="0"/>
                  </a:lnTo>
                  <a:cubicBezTo>
                    <a:pt x="17843" y="0"/>
                    <a:pt x="21600" y="21600"/>
                    <a:pt x="21600" y="21600"/>
                  </a:cubicBezTo>
                  <a:close/>
                </a:path>
              </a:pathLst>
            </a:custGeom>
            <a:solidFill>
              <a:srgbClr val="FFAF28">
                <a:lumMod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nvGrpSpPr>
            <p:cNvPr id="142" name="Group 18"/>
            <p:cNvGrpSpPr/>
            <p:nvPr/>
          </p:nvGrpSpPr>
          <p:grpSpPr>
            <a:xfrm>
              <a:off x="1258704" y="4025591"/>
              <a:ext cx="1649088" cy="1590631"/>
              <a:chOff x="1424138" y="4025591"/>
              <a:chExt cx="1318220" cy="1590631"/>
            </a:xfrm>
          </p:grpSpPr>
          <p:sp>
            <p:nvSpPr>
              <p:cNvPr id="143" name="Shape 8"/>
              <p:cNvSpPr/>
              <p:nvPr/>
            </p:nvSpPr>
            <p:spPr>
              <a:xfrm>
                <a:off x="1424138" y="4025591"/>
                <a:ext cx="1318220" cy="159063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96C83C">
                  <a:lumMod val="7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44" name="Shape 9"/>
              <p:cNvSpPr/>
              <p:nvPr/>
            </p:nvSpPr>
            <p:spPr>
              <a:xfrm>
                <a:off x="2079866" y="4025591"/>
                <a:ext cx="659110" cy="15906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4835"/>
                      <a:pt x="21600" y="10800"/>
                    </a:cubicBezTo>
                    <a:cubicBezTo>
                      <a:pt x="21600" y="16765"/>
                      <a:pt x="11929" y="21600"/>
                      <a:pt x="0" y="21600"/>
                    </a:cubicBezTo>
                    <a:cubicBezTo>
                      <a:pt x="0" y="21600"/>
                      <a:pt x="0" y="0"/>
                      <a:pt x="0" y="0"/>
                    </a:cubicBezTo>
                    <a:close/>
                  </a:path>
                </a:pathLst>
              </a:custGeom>
              <a:solidFill>
                <a:srgbClr val="96C83C">
                  <a:lumMod val="50000"/>
                  <a:alpha val="1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grpSp>
        <p:nvGrpSpPr>
          <p:cNvPr id="145" name="Group 21"/>
          <p:cNvGrpSpPr/>
          <p:nvPr/>
        </p:nvGrpSpPr>
        <p:grpSpPr>
          <a:xfrm>
            <a:off x="2162566" y="3561995"/>
            <a:ext cx="862945" cy="1338712"/>
            <a:chOff x="1258704" y="4025591"/>
            <a:chExt cx="1649088" cy="2155753"/>
          </a:xfrm>
          <a:solidFill>
            <a:srgbClr val="53A68F"/>
          </a:solidFill>
        </p:grpSpPr>
        <p:sp>
          <p:nvSpPr>
            <p:cNvPr id="146" name="Shape 7"/>
            <p:cNvSpPr/>
            <p:nvPr/>
          </p:nvSpPr>
          <p:spPr>
            <a:xfrm flipH="1">
              <a:off x="2028561" y="5579222"/>
              <a:ext cx="120658" cy="60212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3757" y="0"/>
                  </a:lnTo>
                  <a:lnTo>
                    <a:pt x="17843" y="0"/>
                  </a:lnTo>
                  <a:cubicBezTo>
                    <a:pt x="17843" y="0"/>
                    <a:pt x="21600" y="21600"/>
                    <a:pt x="21600" y="21600"/>
                  </a:cubicBezTo>
                  <a:close/>
                </a:path>
              </a:pathLst>
            </a:custGeom>
            <a:grp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nvGrpSpPr>
            <p:cNvPr id="147" name="Group 23"/>
            <p:cNvGrpSpPr/>
            <p:nvPr/>
          </p:nvGrpSpPr>
          <p:grpSpPr>
            <a:xfrm>
              <a:off x="1258704" y="4025591"/>
              <a:ext cx="1649088" cy="1590631"/>
              <a:chOff x="1424138" y="4025591"/>
              <a:chExt cx="1318220" cy="1590631"/>
            </a:xfrm>
            <a:grpFill/>
          </p:grpSpPr>
          <p:sp>
            <p:nvSpPr>
              <p:cNvPr id="148" name="Shape 8"/>
              <p:cNvSpPr/>
              <p:nvPr/>
            </p:nvSpPr>
            <p:spPr>
              <a:xfrm>
                <a:off x="1424138" y="4025591"/>
                <a:ext cx="1318220" cy="159063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p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49" name="Shape 9"/>
              <p:cNvSpPr/>
              <p:nvPr/>
            </p:nvSpPr>
            <p:spPr>
              <a:xfrm>
                <a:off x="2079866" y="4025591"/>
                <a:ext cx="659110" cy="15906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4835"/>
                      <a:pt x="21600" y="10800"/>
                    </a:cubicBezTo>
                    <a:cubicBezTo>
                      <a:pt x="21600" y="16765"/>
                      <a:pt x="11929" y="21600"/>
                      <a:pt x="0" y="21600"/>
                    </a:cubicBezTo>
                    <a:cubicBezTo>
                      <a:pt x="0" y="21600"/>
                      <a:pt x="0" y="0"/>
                      <a:pt x="0" y="0"/>
                    </a:cubicBezTo>
                    <a:close/>
                  </a:path>
                </a:pathLst>
              </a:custGeom>
              <a:grp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grpSp>
        <p:nvGrpSpPr>
          <p:cNvPr id="150" name="Group 44"/>
          <p:cNvGrpSpPr/>
          <p:nvPr/>
        </p:nvGrpSpPr>
        <p:grpSpPr>
          <a:xfrm>
            <a:off x="5255734" y="4583164"/>
            <a:ext cx="334543" cy="437386"/>
            <a:chOff x="1258704" y="4025591"/>
            <a:chExt cx="1649088" cy="2155753"/>
          </a:xfrm>
        </p:grpSpPr>
        <p:sp>
          <p:nvSpPr>
            <p:cNvPr id="151" name="Shape 7"/>
            <p:cNvSpPr/>
            <p:nvPr/>
          </p:nvSpPr>
          <p:spPr>
            <a:xfrm flipH="1">
              <a:off x="2028561" y="5579222"/>
              <a:ext cx="120658" cy="60212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3757" y="0"/>
                  </a:lnTo>
                  <a:lnTo>
                    <a:pt x="17843" y="0"/>
                  </a:lnTo>
                  <a:cubicBezTo>
                    <a:pt x="17843" y="0"/>
                    <a:pt x="21600" y="21600"/>
                    <a:pt x="21600" y="21600"/>
                  </a:cubicBezTo>
                  <a:close/>
                </a:path>
              </a:pathLst>
            </a:custGeom>
            <a:solidFill>
              <a:srgbClr val="FFAF28">
                <a:lumMod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nvGrpSpPr>
            <p:cNvPr id="152" name="Group 46"/>
            <p:cNvGrpSpPr/>
            <p:nvPr/>
          </p:nvGrpSpPr>
          <p:grpSpPr>
            <a:xfrm>
              <a:off x="1258704" y="4025591"/>
              <a:ext cx="1649088" cy="1590631"/>
              <a:chOff x="1424138" y="4025591"/>
              <a:chExt cx="1318220" cy="1590631"/>
            </a:xfrm>
          </p:grpSpPr>
          <p:sp>
            <p:nvSpPr>
              <p:cNvPr id="153" name="Shape 8"/>
              <p:cNvSpPr/>
              <p:nvPr/>
            </p:nvSpPr>
            <p:spPr>
              <a:xfrm>
                <a:off x="1424138" y="4025591"/>
                <a:ext cx="1318220" cy="159063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FEFEF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54" name="Shape 9"/>
              <p:cNvSpPr/>
              <p:nvPr/>
            </p:nvSpPr>
            <p:spPr>
              <a:xfrm>
                <a:off x="2079866" y="4025591"/>
                <a:ext cx="659110" cy="15906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4835"/>
                      <a:pt x="21600" y="10800"/>
                    </a:cubicBezTo>
                    <a:cubicBezTo>
                      <a:pt x="21600" y="16765"/>
                      <a:pt x="11929" y="21600"/>
                      <a:pt x="0" y="21600"/>
                    </a:cubicBezTo>
                    <a:cubicBezTo>
                      <a:pt x="0" y="21600"/>
                      <a:pt x="0" y="0"/>
                      <a:pt x="0" y="0"/>
                    </a:cubicBezTo>
                    <a:close/>
                  </a:path>
                </a:pathLst>
              </a:custGeom>
              <a:solidFill>
                <a:srgbClr val="96C83C">
                  <a:lumMod val="50000"/>
                  <a:alpha val="1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grpSp>
        <p:nvGrpSpPr>
          <p:cNvPr id="155" name="Group 49"/>
          <p:cNvGrpSpPr/>
          <p:nvPr/>
        </p:nvGrpSpPr>
        <p:grpSpPr>
          <a:xfrm>
            <a:off x="4145500" y="4274716"/>
            <a:ext cx="430036" cy="562236"/>
            <a:chOff x="1258704" y="4025591"/>
            <a:chExt cx="1649088" cy="2155753"/>
          </a:xfrm>
        </p:grpSpPr>
        <p:sp>
          <p:nvSpPr>
            <p:cNvPr id="156" name="Shape 7"/>
            <p:cNvSpPr/>
            <p:nvPr/>
          </p:nvSpPr>
          <p:spPr>
            <a:xfrm flipH="1">
              <a:off x="2028561" y="5579222"/>
              <a:ext cx="120658" cy="60212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3757" y="0"/>
                  </a:lnTo>
                  <a:lnTo>
                    <a:pt x="17843" y="0"/>
                  </a:lnTo>
                  <a:cubicBezTo>
                    <a:pt x="17843" y="0"/>
                    <a:pt x="21600" y="21600"/>
                    <a:pt x="21600" y="21600"/>
                  </a:cubicBezTo>
                  <a:close/>
                </a:path>
              </a:pathLst>
            </a:custGeom>
            <a:solidFill>
              <a:srgbClr val="FFAF28">
                <a:lumMod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nvGrpSpPr>
            <p:cNvPr id="157" name="Group 51"/>
            <p:cNvGrpSpPr/>
            <p:nvPr/>
          </p:nvGrpSpPr>
          <p:grpSpPr>
            <a:xfrm>
              <a:off x="1258704" y="4025591"/>
              <a:ext cx="1649088" cy="1590631"/>
              <a:chOff x="1424138" y="4025591"/>
              <a:chExt cx="1318220" cy="1590631"/>
            </a:xfrm>
          </p:grpSpPr>
          <p:sp>
            <p:nvSpPr>
              <p:cNvPr id="158" name="Shape 8"/>
              <p:cNvSpPr/>
              <p:nvPr/>
            </p:nvSpPr>
            <p:spPr>
              <a:xfrm>
                <a:off x="1424138" y="4025591"/>
                <a:ext cx="1318220" cy="159063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7D8287">
                  <a:lumMod val="7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59" name="Shape 9"/>
              <p:cNvSpPr/>
              <p:nvPr/>
            </p:nvSpPr>
            <p:spPr>
              <a:xfrm>
                <a:off x="2079866" y="4025591"/>
                <a:ext cx="659110" cy="15906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4835"/>
                      <a:pt x="21600" y="10800"/>
                    </a:cubicBezTo>
                    <a:cubicBezTo>
                      <a:pt x="21600" y="16765"/>
                      <a:pt x="11929" y="21600"/>
                      <a:pt x="0" y="21600"/>
                    </a:cubicBezTo>
                    <a:cubicBezTo>
                      <a:pt x="0" y="21600"/>
                      <a:pt x="0" y="0"/>
                      <a:pt x="0" y="0"/>
                    </a:cubicBezTo>
                    <a:close/>
                  </a:path>
                </a:pathLst>
              </a:custGeom>
              <a:solidFill>
                <a:srgbClr val="010101">
                  <a:alpha val="2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sp>
        <p:nvSpPr>
          <p:cNvPr id="163" name="TextBox 162"/>
          <p:cNvSpPr txBox="1"/>
          <p:nvPr/>
        </p:nvSpPr>
        <p:spPr>
          <a:xfrm>
            <a:off x="2277516" y="3891886"/>
            <a:ext cx="655555" cy="349978"/>
          </a:xfrm>
          <a:prstGeom prst="rect">
            <a:avLst/>
          </a:prstGeom>
          <a:noFill/>
        </p:spPr>
        <p:txBody>
          <a:bodyPr wrap="square" lIns="68589" tIns="34295" rIns="68589" bIns="34295" numCol="1" spcCol="342946" rtlCol="0">
            <a:spAutoFit/>
          </a:bodyPr>
          <a:lstStyle/>
          <a:p>
            <a:pPr lvl="0" algn="ctr" fontAlgn="base">
              <a:lnSpc>
                <a:spcPct val="114000"/>
              </a:lnSpc>
              <a:spcBef>
                <a:spcPct val="0"/>
              </a:spcBef>
              <a:spcAft>
                <a:spcPct val="0"/>
              </a:spcAft>
            </a:pPr>
            <a:r>
              <a:rPr lang="zh-CN" altLang="en-US" sz="800" dirty="0" smtClean="0">
                <a:solidFill>
                  <a:schemeClr val="bg1"/>
                </a:solidFill>
                <a:latin typeface="微软雅黑"/>
                <a:ea typeface="微软雅黑"/>
                <a:cs typeface="Lato Light" charset="0"/>
                <a:sym typeface="Lato Light" charset="0"/>
              </a:rPr>
              <a:t>添加相关标题文字内容</a:t>
            </a:r>
            <a:endParaRPr lang="en-US" altLang="zh-CN" sz="800" dirty="0">
              <a:solidFill>
                <a:schemeClr val="bg1"/>
              </a:solidFill>
              <a:latin typeface="微软雅黑"/>
              <a:ea typeface="微软雅黑"/>
              <a:cs typeface="Lato Light" charset="0"/>
              <a:sym typeface="Lato Light" charset="0"/>
            </a:endParaRPr>
          </a:p>
        </p:txBody>
      </p:sp>
      <p:sp>
        <p:nvSpPr>
          <p:cNvPr id="164" name="TextBox 163"/>
          <p:cNvSpPr txBox="1"/>
          <p:nvPr/>
        </p:nvSpPr>
        <p:spPr>
          <a:xfrm>
            <a:off x="5607137" y="3109740"/>
            <a:ext cx="1084147" cy="760411"/>
          </a:xfrm>
          <a:prstGeom prst="rect">
            <a:avLst/>
          </a:prstGeom>
          <a:noFill/>
        </p:spPr>
        <p:txBody>
          <a:bodyPr wrap="square" lIns="68589" tIns="34295" rIns="68589" bIns="34295" numCol="1" spcCol="342946" rtlCol="0">
            <a:spAutoFit/>
          </a:bodyPr>
          <a:lstStyle>
            <a:defPPr>
              <a:defRPr lang="zh-CN"/>
            </a:defPPr>
            <a:lvl1pPr lvl="0" algn="ctr" fontAlgn="base">
              <a:lnSpc>
                <a:spcPct val="114000"/>
              </a:lnSpc>
              <a:spcBef>
                <a:spcPct val="0"/>
              </a:spcBef>
              <a:spcAft>
                <a:spcPct val="0"/>
              </a:spcAft>
              <a:defRPr sz="800">
                <a:solidFill>
                  <a:schemeClr val="bg1"/>
                </a:solidFill>
                <a:latin typeface="微软雅黑"/>
                <a:ea typeface="微软雅黑"/>
                <a:cs typeface="Lato Light" charset="0"/>
              </a:defRPr>
            </a:lvl1pPr>
          </a:lstStyle>
          <a:p>
            <a:r>
              <a:rPr lang="zh-CN" altLang="en-US" dirty="0">
                <a:sym typeface="Lato Light" charset="0"/>
              </a:rPr>
              <a:t>添加相关标题文字</a:t>
            </a:r>
            <a:r>
              <a:rPr lang="zh-CN" altLang="en-US" dirty="0" smtClean="0">
                <a:sym typeface="Lato Light" charset="0"/>
              </a:rPr>
              <a:t>内容</a:t>
            </a:r>
            <a:r>
              <a:rPr lang="zh-CN" altLang="en-US" dirty="0">
                <a:sym typeface="Lato Light" charset="0"/>
              </a:rPr>
              <a:t>添加相关标题文字</a:t>
            </a:r>
            <a:r>
              <a:rPr lang="zh-CN" altLang="en-US" dirty="0" smtClean="0">
                <a:sym typeface="Lato Light" charset="0"/>
              </a:rPr>
              <a:t>内容添加</a:t>
            </a:r>
            <a:r>
              <a:rPr lang="zh-CN" altLang="en-US" dirty="0">
                <a:sym typeface="Lato Light" charset="0"/>
              </a:rPr>
              <a:t>相关标题文字内容</a:t>
            </a:r>
            <a:endParaRPr lang="en-US" altLang="zh-CN" dirty="0">
              <a:sym typeface="Lato Light" charset="0"/>
            </a:endParaRPr>
          </a:p>
          <a:p>
            <a:pPr lvl="0"/>
            <a:endParaRPr lang="en-US" altLang="zh-CN" dirty="0">
              <a:sym typeface="Lato Light" charset="0"/>
            </a:endParaRPr>
          </a:p>
        </p:txBody>
      </p:sp>
      <p:sp>
        <p:nvSpPr>
          <p:cNvPr id="165" name="TextBox 164"/>
          <p:cNvSpPr txBox="1"/>
          <p:nvPr/>
        </p:nvSpPr>
        <p:spPr>
          <a:xfrm>
            <a:off x="3328227" y="3595239"/>
            <a:ext cx="849482" cy="479693"/>
          </a:xfrm>
          <a:prstGeom prst="rect">
            <a:avLst/>
          </a:prstGeom>
          <a:noFill/>
        </p:spPr>
        <p:txBody>
          <a:bodyPr wrap="square" lIns="68589" tIns="34295" rIns="68589" bIns="34295" numCol="1" spcCol="342946" rtlCol="0">
            <a:spAutoFit/>
          </a:bodyPr>
          <a:lstStyle>
            <a:defPPr>
              <a:defRPr lang="zh-CN"/>
            </a:defPPr>
            <a:lvl1pPr lvl="0" algn="ctr" fontAlgn="base">
              <a:lnSpc>
                <a:spcPct val="114000"/>
              </a:lnSpc>
              <a:spcBef>
                <a:spcPct val="0"/>
              </a:spcBef>
              <a:spcAft>
                <a:spcPct val="0"/>
              </a:spcAft>
              <a:defRPr sz="800">
                <a:solidFill>
                  <a:schemeClr val="bg1"/>
                </a:solidFill>
                <a:latin typeface="微软雅黑"/>
                <a:ea typeface="微软雅黑"/>
                <a:cs typeface="Lato Light" charset="0"/>
              </a:defRPr>
            </a:lvl1pPr>
          </a:lstStyle>
          <a:p>
            <a:r>
              <a:rPr lang="zh-CN" altLang="en-US" dirty="0">
                <a:sym typeface="Lato Light" charset="0"/>
              </a:rPr>
              <a:t>添加相关标题文字</a:t>
            </a:r>
            <a:r>
              <a:rPr lang="zh-CN" altLang="en-US" dirty="0" smtClean="0">
                <a:sym typeface="Lato Light" charset="0"/>
              </a:rPr>
              <a:t>内容</a:t>
            </a:r>
            <a:r>
              <a:rPr lang="zh-CN" altLang="en-US" dirty="0">
                <a:sym typeface="Lato Light" charset="0"/>
              </a:rPr>
              <a:t>添加相关标题文字</a:t>
            </a:r>
            <a:r>
              <a:rPr lang="zh-CN" altLang="en-US" dirty="0" smtClean="0">
                <a:sym typeface="Lato Light" charset="0"/>
              </a:rPr>
              <a:t>内容</a:t>
            </a:r>
            <a:endParaRPr lang="en-US" altLang="zh-CN" dirty="0">
              <a:sym typeface="Lato Light" charset="0"/>
            </a:endParaRPr>
          </a:p>
        </p:txBody>
      </p:sp>
      <p:cxnSp>
        <p:nvCxnSpPr>
          <p:cNvPr id="166" name="Straight Connector 62"/>
          <p:cNvCxnSpPr/>
          <p:nvPr/>
        </p:nvCxnSpPr>
        <p:spPr>
          <a:xfrm flipV="1">
            <a:off x="2583002" y="2249986"/>
            <a:ext cx="0" cy="754745"/>
          </a:xfrm>
          <a:prstGeom prst="line">
            <a:avLst/>
          </a:prstGeom>
          <a:noFill/>
          <a:ln w="12700" cap="flat" cmpd="sng" algn="ctr">
            <a:solidFill>
              <a:srgbClr val="000000">
                <a:alpha val="25000"/>
              </a:srgbClr>
            </a:solidFill>
            <a:prstDash val="sysDash"/>
            <a:miter lim="800000"/>
            <a:tailEnd type="oval" w="lg" len="lg"/>
          </a:ln>
          <a:effectLst/>
        </p:spPr>
      </p:cxnSp>
      <p:cxnSp>
        <p:nvCxnSpPr>
          <p:cNvPr id="167" name="Straight Connector 67"/>
          <p:cNvCxnSpPr/>
          <p:nvPr/>
        </p:nvCxnSpPr>
        <p:spPr>
          <a:xfrm flipV="1">
            <a:off x="2583002" y="3361458"/>
            <a:ext cx="0" cy="141706"/>
          </a:xfrm>
          <a:prstGeom prst="line">
            <a:avLst/>
          </a:prstGeom>
          <a:noFill/>
          <a:ln w="12700" cap="flat" cmpd="sng" algn="ctr">
            <a:solidFill>
              <a:srgbClr val="000000">
                <a:alpha val="25000"/>
              </a:srgbClr>
            </a:solidFill>
            <a:prstDash val="sysDash"/>
            <a:miter lim="800000"/>
            <a:tailEnd type="none" w="lg" len="lg"/>
          </a:ln>
          <a:effectLst/>
        </p:spPr>
      </p:cxnSp>
      <p:sp>
        <p:nvSpPr>
          <p:cNvPr id="168" name="Oval 70"/>
          <p:cNvSpPr/>
          <p:nvPr/>
        </p:nvSpPr>
        <p:spPr>
          <a:xfrm>
            <a:off x="2442298" y="3043149"/>
            <a:ext cx="281408" cy="281445"/>
          </a:xfrm>
          <a:prstGeom prst="ellipse">
            <a:avLst/>
          </a:prstGeom>
          <a:solidFill>
            <a:srgbClr val="53A68F"/>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171" name="TextBox 170"/>
          <p:cNvSpPr txBox="1"/>
          <p:nvPr/>
        </p:nvSpPr>
        <p:spPr>
          <a:xfrm>
            <a:off x="2434645" y="3087242"/>
            <a:ext cx="289061" cy="192370"/>
          </a:xfrm>
          <a:prstGeom prst="rect">
            <a:avLst/>
          </a:prstGeom>
          <a:noFill/>
        </p:spPr>
        <p:txBody>
          <a:bodyPr wrap="square" lIns="68589" tIns="34295" rIns="68589" bIns="34295" numCol="1" spcCol="342946" rtlCol="0">
            <a:spAutoFit/>
          </a:bodyPr>
          <a:lstStyle/>
          <a:p>
            <a:pPr algn="ctr"/>
            <a:r>
              <a:rPr lang="en-US" sz="800" b="1" dirty="0">
                <a:solidFill>
                  <a:srgbClr val="FEFEFE"/>
                </a:solidFill>
                <a:latin typeface="Montserrat" charset="0"/>
                <a:ea typeface="Montserrat" charset="0"/>
                <a:cs typeface="Montserrat" charset="0"/>
              </a:rPr>
              <a:t>01</a:t>
            </a:r>
          </a:p>
        </p:txBody>
      </p:sp>
      <p:cxnSp>
        <p:nvCxnSpPr>
          <p:cNvPr id="172" name="Straight Connector 84"/>
          <p:cNvCxnSpPr/>
          <p:nvPr/>
        </p:nvCxnSpPr>
        <p:spPr>
          <a:xfrm flipV="1">
            <a:off x="3752968" y="1552349"/>
            <a:ext cx="0" cy="754745"/>
          </a:xfrm>
          <a:prstGeom prst="line">
            <a:avLst/>
          </a:prstGeom>
          <a:noFill/>
          <a:ln w="12700" cap="flat" cmpd="sng" algn="ctr">
            <a:solidFill>
              <a:srgbClr val="000000">
                <a:alpha val="25000"/>
              </a:srgbClr>
            </a:solidFill>
            <a:prstDash val="sysDash"/>
            <a:miter lim="800000"/>
            <a:tailEnd type="oval" w="lg" len="lg"/>
          </a:ln>
          <a:effectLst/>
        </p:spPr>
      </p:cxnSp>
      <p:cxnSp>
        <p:nvCxnSpPr>
          <p:cNvPr id="173" name="Straight Connector 85"/>
          <p:cNvCxnSpPr/>
          <p:nvPr/>
        </p:nvCxnSpPr>
        <p:spPr>
          <a:xfrm flipV="1">
            <a:off x="3752968" y="2663821"/>
            <a:ext cx="0" cy="519274"/>
          </a:xfrm>
          <a:prstGeom prst="line">
            <a:avLst/>
          </a:prstGeom>
          <a:noFill/>
          <a:ln w="12700" cap="flat" cmpd="sng" algn="ctr">
            <a:solidFill>
              <a:srgbClr val="000000">
                <a:alpha val="25000"/>
              </a:srgbClr>
            </a:solidFill>
            <a:prstDash val="sysDash"/>
            <a:miter lim="800000"/>
            <a:tailEnd type="none" w="lg" len="lg"/>
          </a:ln>
          <a:effectLst/>
        </p:spPr>
      </p:cxnSp>
      <p:sp>
        <p:nvSpPr>
          <p:cNvPr id="174" name="Oval 86"/>
          <p:cNvSpPr/>
          <p:nvPr/>
        </p:nvSpPr>
        <p:spPr>
          <a:xfrm>
            <a:off x="3612264" y="2345512"/>
            <a:ext cx="281408" cy="281445"/>
          </a:xfrm>
          <a:prstGeom prst="ellipse">
            <a:avLst/>
          </a:prstGeom>
          <a:solidFill>
            <a:srgbClr val="FFC00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177" name="TextBox 176"/>
          <p:cNvSpPr txBox="1"/>
          <p:nvPr/>
        </p:nvSpPr>
        <p:spPr>
          <a:xfrm>
            <a:off x="3604611" y="2389605"/>
            <a:ext cx="289061" cy="192370"/>
          </a:xfrm>
          <a:prstGeom prst="rect">
            <a:avLst/>
          </a:prstGeom>
          <a:noFill/>
        </p:spPr>
        <p:txBody>
          <a:bodyPr wrap="square" lIns="68589" tIns="34295" rIns="68589" bIns="34295" numCol="1" spcCol="342946" rtlCol="0">
            <a:spAutoFit/>
          </a:bodyPr>
          <a:lstStyle/>
          <a:p>
            <a:pPr algn="ctr"/>
            <a:r>
              <a:rPr lang="en-US" sz="800" b="1" dirty="0">
                <a:solidFill>
                  <a:srgbClr val="FEFEFE"/>
                </a:solidFill>
                <a:latin typeface="Montserrat" charset="0"/>
                <a:ea typeface="Montserrat" charset="0"/>
                <a:cs typeface="Montserrat" charset="0"/>
              </a:rPr>
              <a:t>02</a:t>
            </a:r>
          </a:p>
        </p:txBody>
      </p:sp>
      <p:cxnSp>
        <p:nvCxnSpPr>
          <p:cNvPr id="178" name="Straight Connector 91"/>
          <p:cNvCxnSpPr/>
          <p:nvPr/>
        </p:nvCxnSpPr>
        <p:spPr>
          <a:xfrm flipV="1">
            <a:off x="6162287" y="1438694"/>
            <a:ext cx="0" cy="660502"/>
          </a:xfrm>
          <a:prstGeom prst="line">
            <a:avLst/>
          </a:prstGeom>
          <a:noFill/>
          <a:ln w="12700" cap="flat" cmpd="sng" algn="ctr">
            <a:solidFill>
              <a:srgbClr val="000000">
                <a:alpha val="25000"/>
              </a:srgbClr>
            </a:solidFill>
            <a:prstDash val="sysDash"/>
            <a:miter lim="800000"/>
            <a:tailEnd type="oval" w="lg" len="lg"/>
          </a:ln>
          <a:effectLst/>
        </p:spPr>
      </p:cxnSp>
      <p:cxnSp>
        <p:nvCxnSpPr>
          <p:cNvPr id="179" name="Straight Connector 92"/>
          <p:cNvCxnSpPr/>
          <p:nvPr/>
        </p:nvCxnSpPr>
        <p:spPr>
          <a:xfrm flipV="1">
            <a:off x="6162287" y="2467846"/>
            <a:ext cx="0" cy="152719"/>
          </a:xfrm>
          <a:prstGeom prst="line">
            <a:avLst/>
          </a:prstGeom>
          <a:noFill/>
          <a:ln w="12700" cap="flat" cmpd="sng" algn="ctr">
            <a:solidFill>
              <a:srgbClr val="000000">
                <a:alpha val="25000"/>
              </a:srgbClr>
            </a:solidFill>
            <a:prstDash val="sysDash"/>
            <a:miter lim="800000"/>
            <a:tailEnd type="none" w="lg" len="lg"/>
          </a:ln>
          <a:effectLst/>
        </p:spPr>
      </p:cxnSp>
      <p:sp>
        <p:nvSpPr>
          <p:cNvPr id="180" name="Oval 93"/>
          <p:cNvSpPr/>
          <p:nvPr/>
        </p:nvSpPr>
        <p:spPr>
          <a:xfrm>
            <a:off x="6021583" y="2149536"/>
            <a:ext cx="281408" cy="281445"/>
          </a:xfrm>
          <a:prstGeom prst="ellipse">
            <a:avLst/>
          </a:prstGeom>
          <a:solidFill>
            <a:srgbClr val="53A68F"/>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183" name="TextBox 182"/>
          <p:cNvSpPr txBox="1"/>
          <p:nvPr/>
        </p:nvSpPr>
        <p:spPr>
          <a:xfrm>
            <a:off x="6013930" y="2193629"/>
            <a:ext cx="289061" cy="192370"/>
          </a:xfrm>
          <a:prstGeom prst="rect">
            <a:avLst/>
          </a:prstGeom>
          <a:noFill/>
        </p:spPr>
        <p:txBody>
          <a:bodyPr wrap="square" lIns="68589" tIns="34295" rIns="68589" bIns="34295" numCol="1" spcCol="342946" rtlCol="0">
            <a:spAutoFit/>
          </a:bodyPr>
          <a:lstStyle/>
          <a:p>
            <a:pPr algn="ctr"/>
            <a:r>
              <a:rPr lang="en-US" sz="800" b="1" dirty="0">
                <a:solidFill>
                  <a:srgbClr val="FEFEFE"/>
                </a:solidFill>
                <a:latin typeface="Montserrat" charset="0"/>
                <a:ea typeface="Montserrat" charset="0"/>
                <a:cs typeface="Montserrat" charset="0"/>
              </a:rPr>
              <a:t>03</a:t>
            </a:r>
          </a:p>
        </p:txBody>
      </p:sp>
      <p:sp>
        <p:nvSpPr>
          <p:cNvPr id="184"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grpSp>
        <p:nvGrpSpPr>
          <p:cNvPr id="185" name="Group 135"/>
          <p:cNvGrpSpPr/>
          <p:nvPr/>
        </p:nvGrpSpPr>
        <p:grpSpPr>
          <a:xfrm>
            <a:off x="1859210" y="1370458"/>
            <a:ext cx="1434678" cy="823171"/>
            <a:chOff x="552376" y="2667382"/>
            <a:chExt cx="1499240" cy="870896"/>
          </a:xfrm>
        </p:grpSpPr>
        <p:sp>
          <p:nvSpPr>
            <p:cNvPr id="186" name="Rectangle 26"/>
            <p:cNvSpPr>
              <a:spLocks/>
            </p:cNvSpPr>
            <p:nvPr/>
          </p:nvSpPr>
          <p:spPr bwMode="auto">
            <a:xfrm>
              <a:off x="552376" y="294776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sz="800" dirty="0">
                <a:solidFill>
                  <a:schemeClr val="tx1">
                    <a:lumMod val="50000"/>
                    <a:lumOff val="50000"/>
                  </a:schemeClr>
                </a:solidFill>
                <a:latin typeface="微软雅黑"/>
                <a:ea typeface="微软雅黑"/>
                <a:cs typeface="Lato Light" charset="0"/>
                <a:sym typeface="Lato Light" charset="0"/>
              </a:endParaRPr>
            </a:p>
          </p:txBody>
        </p:sp>
        <p:sp>
          <p:nvSpPr>
            <p:cNvPr id="187"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dirty="0">
                  <a:solidFill>
                    <a:srgbClr val="607616"/>
                  </a:solidFill>
                  <a:latin typeface="微软雅黑"/>
                  <a:ea typeface="微软雅黑"/>
                  <a:cs typeface="Bebas Neue" charset="0"/>
                  <a:sym typeface="Bebas Neue" charset="0"/>
                </a:rPr>
                <a:t>添加标题</a:t>
              </a:r>
              <a:endParaRPr lang="en-US" altLang="zh-CN" sz="1700" dirty="0">
                <a:solidFill>
                  <a:srgbClr val="607616"/>
                </a:solidFill>
                <a:latin typeface="微软雅黑"/>
                <a:ea typeface="微软雅黑"/>
                <a:cs typeface="Bebas Neue" charset="0"/>
                <a:sym typeface="Bebas Neue" charset="0"/>
              </a:endParaRPr>
            </a:p>
          </p:txBody>
        </p:sp>
      </p:grpSp>
      <p:grpSp>
        <p:nvGrpSpPr>
          <p:cNvPr id="188" name="Group 135"/>
          <p:cNvGrpSpPr/>
          <p:nvPr/>
        </p:nvGrpSpPr>
        <p:grpSpPr>
          <a:xfrm>
            <a:off x="3852714" y="1370458"/>
            <a:ext cx="1434678" cy="823171"/>
            <a:chOff x="552376" y="2667382"/>
            <a:chExt cx="1499240" cy="870896"/>
          </a:xfrm>
        </p:grpSpPr>
        <p:sp>
          <p:nvSpPr>
            <p:cNvPr id="189" name="Rectangle 26"/>
            <p:cNvSpPr>
              <a:spLocks/>
            </p:cNvSpPr>
            <p:nvPr/>
          </p:nvSpPr>
          <p:spPr bwMode="auto">
            <a:xfrm>
              <a:off x="552376" y="294776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sz="800" dirty="0">
                <a:solidFill>
                  <a:schemeClr val="tx1">
                    <a:lumMod val="50000"/>
                    <a:lumOff val="50000"/>
                  </a:schemeClr>
                </a:solidFill>
                <a:latin typeface="微软雅黑"/>
                <a:ea typeface="微软雅黑"/>
                <a:cs typeface="Lato Light" charset="0"/>
                <a:sym typeface="Lato Light" charset="0"/>
              </a:endParaRPr>
            </a:p>
          </p:txBody>
        </p:sp>
        <p:sp>
          <p:nvSpPr>
            <p:cNvPr id="190"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dirty="0">
                  <a:solidFill>
                    <a:srgbClr val="607616"/>
                  </a:solidFill>
                  <a:latin typeface="微软雅黑"/>
                  <a:ea typeface="微软雅黑"/>
                  <a:cs typeface="Bebas Neue" charset="0"/>
                  <a:sym typeface="Bebas Neue" charset="0"/>
                </a:rPr>
                <a:t>添加标题</a:t>
              </a:r>
              <a:endParaRPr lang="en-US" altLang="zh-CN" sz="1700" dirty="0">
                <a:solidFill>
                  <a:srgbClr val="607616"/>
                </a:solidFill>
                <a:latin typeface="微软雅黑"/>
                <a:ea typeface="微软雅黑"/>
                <a:cs typeface="Bebas Neue" charset="0"/>
                <a:sym typeface="Bebas Neue" charset="0"/>
              </a:endParaRPr>
            </a:p>
          </p:txBody>
        </p:sp>
      </p:grpSp>
      <p:grpSp>
        <p:nvGrpSpPr>
          <p:cNvPr id="191" name="Group 135"/>
          <p:cNvGrpSpPr/>
          <p:nvPr/>
        </p:nvGrpSpPr>
        <p:grpSpPr>
          <a:xfrm>
            <a:off x="6372994" y="1370458"/>
            <a:ext cx="1434678" cy="823171"/>
            <a:chOff x="552376" y="2667382"/>
            <a:chExt cx="1499240" cy="870896"/>
          </a:xfrm>
        </p:grpSpPr>
        <p:sp>
          <p:nvSpPr>
            <p:cNvPr id="192" name="Rectangle 26"/>
            <p:cNvSpPr>
              <a:spLocks/>
            </p:cNvSpPr>
            <p:nvPr/>
          </p:nvSpPr>
          <p:spPr bwMode="auto">
            <a:xfrm>
              <a:off x="552376" y="294776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sz="800" dirty="0">
                <a:solidFill>
                  <a:schemeClr val="tx1">
                    <a:lumMod val="50000"/>
                    <a:lumOff val="50000"/>
                  </a:schemeClr>
                </a:solidFill>
                <a:latin typeface="微软雅黑"/>
                <a:ea typeface="微软雅黑"/>
                <a:cs typeface="Lato Light" charset="0"/>
                <a:sym typeface="Lato Light" charset="0"/>
              </a:endParaRPr>
            </a:p>
          </p:txBody>
        </p:sp>
        <p:sp>
          <p:nvSpPr>
            <p:cNvPr id="193"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dirty="0">
                  <a:solidFill>
                    <a:srgbClr val="607616"/>
                  </a:solidFill>
                  <a:latin typeface="微软雅黑"/>
                  <a:ea typeface="微软雅黑"/>
                  <a:cs typeface="Bebas Neue" charset="0"/>
                  <a:sym typeface="Bebas Neue" charset="0"/>
                </a:rPr>
                <a:t>添加标题</a:t>
              </a:r>
              <a:endParaRPr lang="en-US" altLang="zh-CN" sz="1700" dirty="0">
                <a:solidFill>
                  <a:srgbClr val="607616"/>
                </a:solidFill>
                <a:latin typeface="微软雅黑"/>
                <a:ea typeface="微软雅黑"/>
                <a:cs typeface="Bebas Neue" charset="0"/>
                <a:sym typeface="Bebas Neue" charset="0"/>
              </a:endParaRPr>
            </a:p>
          </p:txBody>
        </p:sp>
      </p:grpSp>
    </p:spTree>
    <p:extLst>
      <p:ext uri="{BB962C8B-B14F-4D97-AF65-F5344CB8AC3E}">
        <p14:creationId xmlns:p14="http://schemas.microsoft.com/office/powerpoint/2010/main" val="128661282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4"/>
                                        </p:tgtEl>
                                        <p:attrNameLst>
                                          <p:attrName>style.visibility</p:attrName>
                                        </p:attrNameLst>
                                      </p:cBhvr>
                                      <p:to>
                                        <p:strVal val="visible"/>
                                      </p:to>
                                    </p:set>
                                    <p:anim calcmode="lin" valueType="num">
                                      <p:cBhvr additive="base">
                                        <p:cTn id="7" dur="500" fill="hold"/>
                                        <p:tgtEl>
                                          <p:spTgt spid="134"/>
                                        </p:tgtEl>
                                        <p:attrNameLst>
                                          <p:attrName>ppt_x</p:attrName>
                                        </p:attrNameLst>
                                      </p:cBhvr>
                                      <p:tavLst>
                                        <p:tav tm="0">
                                          <p:val>
                                            <p:strVal val="#ppt_x"/>
                                          </p:val>
                                        </p:tav>
                                        <p:tav tm="100000">
                                          <p:val>
                                            <p:strVal val="#ppt_x"/>
                                          </p:val>
                                        </p:tav>
                                      </p:tavLst>
                                    </p:anim>
                                    <p:anim calcmode="lin" valueType="num">
                                      <p:cBhvr additive="base">
                                        <p:cTn id="8" dur="500" fill="hold"/>
                                        <p:tgtEl>
                                          <p:spTgt spid="13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3"/>
                                        </p:tgtEl>
                                        <p:attrNameLst>
                                          <p:attrName>style.visibility</p:attrName>
                                        </p:attrNameLst>
                                      </p:cBhvr>
                                      <p:to>
                                        <p:strVal val="visible"/>
                                      </p:to>
                                    </p:set>
                                    <p:anim calcmode="lin" valueType="num">
                                      <p:cBhvr additive="base">
                                        <p:cTn id="11" dur="500" fill="hold"/>
                                        <p:tgtEl>
                                          <p:spTgt spid="133"/>
                                        </p:tgtEl>
                                        <p:attrNameLst>
                                          <p:attrName>ppt_x</p:attrName>
                                        </p:attrNameLst>
                                      </p:cBhvr>
                                      <p:tavLst>
                                        <p:tav tm="0">
                                          <p:val>
                                            <p:strVal val="#ppt_x"/>
                                          </p:val>
                                        </p:tav>
                                        <p:tav tm="100000">
                                          <p:val>
                                            <p:strVal val="#ppt_x"/>
                                          </p:val>
                                        </p:tav>
                                      </p:tavLst>
                                    </p:anim>
                                    <p:anim calcmode="lin" valueType="num">
                                      <p:cBhvr additive="base">
                                        <p:cTn id="12" dur="500" fill="hold"/>
                                        <p:tgtEl>
                                          <p:spTgt spid="13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5"/>
                                        </p:tgtEl>
                                        <p:attrNameLst>
                                          <p:attrName>style.visibility</p:attrName>
                                        </p:attrNameLst>
                                      </p:cBhvr>
                                      <p:to>
                                        <p:strVal val="visible"/>
                                      </p:to>
                                    </p:set>
                                    <p:anim calcmode="lin" valueType="num">
                                      <p:cBhvr additive="base">
                                        <p:cTn id="15" dur="500" fill="hold"/>
                                        <p:tgtEl>
                                          <p:spTgt spid="125"/>
                                        </p:tgtEl>
                                        <p:attrNameLst>
                                          <p:attrName>ppt_x</p:attrName>
                                        </p:attrNameLst>
                                      </p:cBhvr>
                                      <p:tavLst>
                                        <p:tav tm="0">
                                          <p:val>
                                            <p:strVal val="#ppt_x"/>
                                          </p:val>
                                        </p:tav>
                                        <p:tav tm="100000">
                                          <p:val>
                                            <p:strVal val="#ppt_x"/>
                                          </p:val>
                                        </p:tav>
                                      </p:tavLst>
                                    </p:anim>
                                    <p:anim calcmode="lin" valueType="num">
                                      <p:cBhvr additive="base">
                                        <p:cTn id="16" dur="500" fill="hold"/>
                                        <p:tgtEl>
                                          <p:spTgt spid="12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2"/>
                                        </p:tgtEl>
                                        <p:attrNameLst>
                                          <p:attrName>style.visibility</p:attrName>
                                        </p:attrNameLst>
                                      </p:cBhvr>
                                      <p:to>
                                        <p:strVal val="visible"/>
                                      </p:to>
                                    </p:set>
                                    <p:anim calcmode="lin" valueType="num">
                                      <p:cBhvr additive="base">
                                        <p:cTn id="19" dur="500" fill="hold"/>
                                        <p:tgtEl>
                                          <p:spTgt spid="112"/>
                                        </p:tgtEl>
                                        <p:attrNameLst>
                                          <p:attrName>ppt_x</p:attrName>
                                        </p:attrNameLst>
                                      </p:cBhvr>
                                      <p:tavLst>
                                        <p:tav tm="0">
                                          <p:val>
                                            <p:strVal val="#ppt_x"/>
                                          </p:val>
                                        </p:tav>
                                        <p:tav tm="100000">
                                          <p:val>
                                            <p:strVal val="#ppt_x"/>
                                          </p:val>
                                        </p:tav>
                                      </p:tavLst>
                                    </p:anim>
                                    <p:anim calcmode="lin" valueType="num">
                                      <p:cBhvr additive="base">
                                        <p:cTn id="20" dur="500" fill="hold"/>
                                        <p:tgtEl>
                                          <p:spTgt spid="1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21"/>
                                        </p:tgtEl>
                                        <p:attrNameLst>
                                          <p:attrName>style.visibility</p:attrName>
                                        </p:attrNameLst>
                                      </p:cBhvr>
                                      <p:to>
                                        <p:strVal val="visible"/>
                                      </p:to>
                                    </p:set>
                                    <p:anim calcmode="lin" valueType="num">
                                      <p:cBhvr additive="base">
                                        <p:cTn id="23" dur="500" fill="hold"/>
                                        <p:tgtEl>
                                          <p:spTgt spid="121"/>
                                        </p:tgtEl>
                                        <p:attrNameLst>
                                          <p:attrName>ppt_x</p:attrName>
                                        </p:attrNameLst>
                                      </p:cBhvr>
                                      <p:tavLst>
                                        <p:tav tm="0">
                                          <p:val>
                                            <p:strVal val="#ppt_x"/>
                                          </p:val>
                                        </p:tav>
                                        <p:tav tm="100000">
                                          <p:val>
                                            <p:strVal val="#ppt_x"/>
                                          </p:val>
                                        </p:tav>
                                      </p:tavLst>
                                    </p:anim>
                                    <p:anim calcmode="lin" valueType="num">
                                      <p:cBhvr additive="base">
                                        <p:cTn id="24" dur="500" fill="hold"/>
                                        <p:tgtEl>
                                          <p:spTgt spid="1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04"/>
                                        </p:tgtEl>
                                        <p:attrNameLst>
                                          <p:attrName>style.visibility</p:attrName>
                                        </p:attrNameLst>
                                      </p:cBhvr>
                                      <p:to>
                                        <p:strVal val="visible"/>
                                      </p:to>
                                    </p:set>
                                    <p:anim calcmode="lin" valueType="num">
                                      <p:cBhvr additive="base">
                                        <p:cTn id="27" dur="500" fill="hold"/>
                                        <p:tgtEl>
                                          <p:spTgt spid="104"/>
                                        </p:tgtEl>
                                        <p:attrNameLst>
                                          <p:attrName>ppt_x</p:attrName>
                                        </p:attrNameLst>
                                      </p:cBhvr>
                                      <p:tavLst>
                                        <p:tav tm="0">
                                          <p:val>
                                            <p:strVal val="#ppt_x"/>
                                          </p:val>
                                        </p:tav>
                                        <p:tav tm="100000">
                                          <p:val>
                                            <p:strVal val="#ppt_x"/>
                                          </p:val>
                                        </p:tav>
                                      </p:tavLst>
                                    </p:anim>
                                    <p:anim calcmode="lin" valueType="num">
                                      <p:cBhvr additive="base">
                                        <p:cTn id="28" dur="500" fill="hold"/>
                                        <p:tgtEl>
                                          <p:spTgt spid="104"/>
                                        </p:tgtEl>
                                        <p:attrNameLst>
                                          <p:attrName>ppt_y</p:attrName>
                                        </p:attrNameLst>
                                      </p:cBhvr>
                                      <p:tavLst>
                                        <p:tav tm="0">
                                          <p:val>
                                            <p:strVal val="1+#ppt_h/2"/>
                                          </p:val>
                                        </p:tav>
                                        <p:tav tm="100000">
                                          <p:val>
                                            <p:strVal val="#ppt_y"/>
                                          </p:val>
                                        </p:tav>
                                      </p:tavLst>
                                    </p:anim>
                                  </p:childTnLst>
                                </p:cTn>
                              </p:par>
                              <p:par>
                                <p:cTn id="29" presetID="12" presetClass="entr" presetSubtype="4" fill="hold" nodeType="withEffect">
                                  <p:stCondLst>
                                    <p:cond delay="500"/>
                                  </p:stCondLst>
                                  <p:childTnLst>
                                    <p:set>
                                      <p:cBhvr>
                                        <p:cTn id="30" dur="1" fill="hold">
                                          <p:stCondLst>
                                            <p:cond delay="0"/>
                                          </p:stCondLst>
                                        </p:cTn>
                                        <p:tgtEl>
                                          <p:spTgt spid="108"/>
                                        </p:tgtEl>
                                        <p:attrNameLst>
                                          <p:attrName>style.visibility</p:attrName>
                                        </p:attrNameLst>
                                      </p:cBhvr>
                                      <p:to>
                                        <p:strVal val="visible"/>
                                      </p:to>
                                    </p:set>
                                    <p:anim calcmode="lin" valueType="num">
                                      <p:cBhvr additive="base">
                                        <p:cTn id="31" dur="500"/>
                                        <p:tgtEl>
                                          <p:spTgt spid="108"/>
                                        </p:tgtEl>
                                        <p:attrNameLst>
                                          <p:attrName>ppt_y</p:attrName>
                                        </p:attrNameLst>
                                      </p:cBhvr>
                                      <p:tavLst>
                                        <p:tav tm="0">
                                          <p:val>
                                            <p:strVal val="#ppt_y+#ppt_h*1.125000"/>
                                          </p:val>
                                        </p:tav>
                                        <p:tav tm="100000">
                                          <p:val>
                                            <p:strVal val="#ppt_y"/>
                                          </p:val>
                                        </p:tav>
                                      </p:tavLst>
                                    </p:anim>
                                    <p:animEffect transition="in" filter="wipe(up)">
                                      <p:cBhvr>
                                        <p:cTn id="32" dur="500"/>
                                        <p:tgtEl>
                                          <p:spTgt spid="108"/>
                                        </p:tgtEl>
                                      </p:cBhvr>
                                    </p:animEffect>
                                  </p:childTnLst>
                                </p:cTn>
                              </p:par>
                              <p:par>
                                <p:cTn id="33" presetID="12" presetClass="entr" presetSubtype="4" fill="hold" nodeType="withEffect">
                                  <p:stCondLst>
                                    <p:cond delay="500"/>
                                  </p:stCondLst>
                                  <p:childTnLst>
                                    <p:set>
                                      <p:cBhvr>
                                        <p:cTn id="34" dur="1" fill="hold">
                                          <p:stCondLst>
                                            <p:cond delay="0"/>
                                          </p:stCondLst>
                                        </p:cTn>
                                        <p:tgtEl>
                                          <p:spTgt spid="155"/>
                                        </p:tgtEl>
                                        <p:attrNameLst>
                                          <p:attrName>style.visibility</p:attrName>
                                        </p:attrNameLst>
                                      </p:cBhvr>
                                      <p:to>
                                        <p:strVal val="visible"/>
                                      </p:to>
                                    </p:set>
                                    <p:anim calcmode="lin" valueType="num">
                                      <p:cBhvr additive="base">
                                        <p:cTn id="35" dur="500"/>
                                        <p:tgtEl>
                                          <p:spTgt spid="155"/>
                                        </p:tgtEl>
                                        <p:attrNameLst>
                                          <p:attrName>ppt_y</p:attrName>
                                        </p:attrNameLst>
                                      </p:cBhvr>
                                      <p:tavLst>
                                        <p:tav tm="0">
                                          <p:val>
                                            <p:strVal val="#ppt_y+#ppt_h*1.125000"/>
                                          </p:val>
                                        </p:tav>
                                        <p:tav tm="100000">
                                          <p:val>
                                            <p:strVal val="#ppt_y"/>
                                          </p:val>
                                        </p:tav>
                                      </p:tavLst>
                                    </p:anim>
                                    <p:animEffect transition="in" filter="wipe(up)">
                                      <p:cBhvr>
                                        <p:cTn id="36" dur="500"/>
                                        <p:tgtEl>
                                          <p:spTgt spid="155"/>
                                        </p:tgtEl>
                                      </p:cBhvr>
                                    </p:animEffect>
                                  </p:childTnLst>
                                </p:cTn>
                              </p:par>
                              <p:par>
                                <p:cTn id="37" presetID="12" presetClass="entr" presetSubtype="4" fill="hold" nodeType="withEffect">
                                  <p:stCondLst>
                                    <p:cond delay="500"/>
                                  </p:stCondLst>
                                  <p:childTnLst>
                                    <p:set>
                                      <p:cBhvr>
                                        <p:cTn id="38" dur="1" fill="hold">
                                          <p:stCondLst>
                                            <p:cond delay="0"/>
                                          </p:stCondLst>
                                        </p:cTn>
                                        <p:tgtEl>
                                          <p:spTgt spid="140"/>
                                        </p:tgtEl>
                                        <p:attrNameLst>
                                          <p:attrName>style.visibility</p:attrName>
                                        </p:attrNameLst>
                                      </p:cBhvr>
                                      <p:to>
                                        <p:strVal val="visible"/>
                                      </p:to>
                                    </p:set>
                                    <p:anim calcmode="lin" valueType="num">
                                      <p:cBhvr additive="base">
                                        <p:cTn id="39" dur="500"/>
                                        <p:tgtEl>
                                          <p:spTgt spid="140"/>
                                        </p:tgtEl>
                                        <p:attrNameLst>
                                          <p:attrName>ppt_y</p:attrName>
                                        </p:attrNameLst>
                                      </p:cBhvr>
                                      <p:tavLst>
                                        <p:tav tm="0">
                                          <p:val>
                                            <p:strVal val="#ppt_y+#ppt_h*1.125000"/>
                                          </p:val>
                                        </p:tav>
                                        <p:tav tm="100000">
                                          <p:val>
                                            <p:strVal val="#ppt_y"/>
                                          </p:val>
                                        </p:tav>
                                      </p:tavLst>
                                    </p:anim>
                                    <p:animEffect transition="in" filter="wipe(up)">
                                      <p:cBhvr>
                                        <p:cTn id="40" dur="500"/>
                                        <p:tgtEl>
                                          <p:spTgt spid="140"/>
                                        </p:tgtEl>
                                      </p:cBhvr>
                                    </p:animEffect>
                                  </p:childTnLst>
                                </p:cTn>
                              </p:par>
                              <p:par>
                                <p:cTn id="41" presetID="12" presetClass="entr" presetSubtype="4" fill="hold" nodeType="withEffect">
                                  <p:stCondLst>
                                    <p:cond delay="500"/>
                                  </p:stCondLst>
                                  <p:childTnLst>
                                    <p:set>
                                      <p:cBhvr>
                                        <p:cTn id="42" dur="1" fill="hold">
                                          <p:stCondLst>
                                            <p:cond delay="0"/>
                                          </p:stCondLst>
                                        </p:cTn>
                                        <p:tgtEl>
                                          <p:spTgt spid="129"/>
                                        </p:tgtEl>
                                        <p:attrNameLst>
                                          <p:attrName>style.visibility</p:attrName>
                                        </p:attrNameLst>
                                      </p:cBhvr>
                                      <p:to>
                                        <p:strVal val="visible"/>
                                      </p:to>
                                    </p:set>
                                    <p:anim calcmode="lin" valueType="num">
                                      <p:cBhvr additive="base">
                                        <p:cTn id="43" dur="500"/>
                                        <p:tgtEl>
                                          <p:spTgt spid="129"/>
                                        </p:tgtEl>
                                        <p:attrNameLst>
                                          <p:attrName>ppt_y</p:attrName>
                                        </p:attrNameLst>
                                      </p:cBhvr>
                                      <p:tavLst>
                                        <p:tav tm="0">
                                          <p:val>
                                            <p:strVal val="#ppt_y+#ppt_h*1.125000"/>
                                          </p:val>
                                        </p:tav>
                                        <p:tav tm="100000">
                                          <p:val>
                                            <p:strVal val="#ppt_y"/>
                                          </p:val>
                                        </p:tav>
                                      </p:tavLst>
                                    </p:anim>
                                    <p:animEffect transition="in" filter="wipe(up)">
                                      <p:cBhvr>
                                        <p:cTn id="44" dur="500"/>
                                        <p:tgtEl>
                                          <p:spTgt spid="129"/>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63"/>
                                        </p:tgtEl>
                                        <p:attrNameLst>
                                          <p:attrName>style.visibility</p:attrName>
                                        </p:attrNameLst>
                                      </p:cBhvr>
                                      <p:to>
                                        <p:strVal val="visible"/>
                                      </p:to>
                                    </p:set>
                                    <p:anim calcmode="lin" valueType="num">
                                      <p:cBhvr additive="base">
                                        <p:cTn id="47" dur="500"/>
                                        <p:tgtEl>
                                          <p:spTgt spid="163"/>
                                        </p:tgtEl>
                                        <p:attrNameLst>
                                          <p:attrName>ppt_y</p:attrName>
                                        </p:attrNameLst>
                                      </p:cBhvr>
                                      <p:tavLst>
                                        <p:tav tm="0">
                                          <p:val>
                                            <p:strVal val="#ppt_y+#ppt_h*1.125000"/>
                                          </p:val>
                                        </p:tav>
                                        <p:tav tm="100000">
                                          <p:val>
                                            <p:strVal val="#ppt_y"/>
                                          </p:val>
                                        </p:tav>
                                      </p:tavLst>
                                    </p:anim>
                                    <p:animEffect transition="in" filter="wipe(up)">
                                      <p:cBhvr>
                                        <p:cTn id="48" dur="500"/>
                                        <p:tgtEl>
                                          <p:spTgt spid="163"/>
                                        </p:tgtEl>
                                      </p:cBhvr>
                                    </p:animEffect>
                                  </p:childTnLst>
                                </p:cTn>
                              </p:par>
                              <p:par>
                                <p:cTn id="49" presetID="12" presetClass="entr" presetSubtype="4" fill="hold" nodeType="withEffect">
                                  <p:stCondLst>
                                    <p:cond delay="0"/>
                                  </p:stCondLst>
                                  <p:childTnLst>
                                    <p:set>
                                      <p:cBhvr>
                                        <p:cTn id="50" dur="1" fill="hold">
                                          <p:stCondLst>
                                            <p:cond delay="0"/>
                                          </p:stCondLst>
                                        </p:cTn>
                                        <p:tgtEl>
                                          <p:spTgt spid="145"/>
                                        </p:tgtEl>
                                        <p:attrNameLst>
                                          <p:attrName>style.visibility</p:attrName>
                                        </p:attrNameLst>
                                      </p:cBhvr>
                                      <p:to>
                                        <p:strVal val="visible"/>
                                      </p:to>
                                    </p:set>
                                    <p:anim calcmode="lin" valueType="num">
                                      <p:cBhvr additive="base">
                                        <p:cTn id="51" dur="500"/>
                                        <p:tgtEl>
                                          <p:spTgt spid="145"/>
                                        </p:tgtEl>
                                        <p:attrNameLst>
                                          <p:attrName>ppt_y</p:attrName>
                                        </p:attrNameLst>
                                      </p:cBhvr>
                                      <p:tavLst>
                                        <p:tav tm="0">
                                          <p:val>
                                            <p:strVal val="#ppt_y+#ppt_h*1.125000"/>
                                          </p:val>
                                        </p:tav>
                                        <p:tav tm="100000">
                                          <p:val>
                                            <p:strVal val="#ppt_y"/>
                                          </p:val>
                                        </p:tav>
                                      </p:tavLst>
                                    </p:anim>
                                    <p:animEffect transition="in" filter="wipe(up)">
                                      <p:cBhvr>
                                        <p:cTn id="52" dur="500"/>
                                        <p:tgtEl>
                                          <p:spTgt spid="145"/>
                                        </p:tgtEl>
                                      </p:cBhvr>
                                    </p:animEffect>
                                  </p:childTnLst>
                                </p:cTn>
                              </p:par>
                              <p:par>
                                <p:cTn id="53" presetID="10" presetClass="entr" presetSubtype="0" fill="hold" nodeType="withEffect">
                                  <p:stCondLst>
                                    <p:cond delay="500"/>
                                  </p:stCondLst>
                                  <p:childTnLst>
                                    <p:set>
                                      <p:cBhvr>
                                        <p:cTn id="54" dur="1" fill="hold">
                                          <p:stCondLst>
                                            <p:cond delay="0"/>
                                          </p:stCondLst>
                                        </p:cTn>
                                        <p:tgtEl>
                                          <p:spTgt spid="166"/>
                                        </p:tgtEl>
                                        <p:attrNameLst>
                                          <p:attrName>style.visibility</p:attrName>
                                        </p:attrNameLst>
                                      </p:cBhvr>
                                      <p:to>
                                        <p:strVal val="visible"/>
                                      </p:to>
                                    </p:set>
                                    <p:animEffect transition="in" filter="fade">
                                      <p:cBhvr>
                                        <p:cTn id="55" dur="500"/>
                                        <p:tgtEl>
                                          <p:spTgt spid="166"/>
                                        </p:tgtEl>
                                      </p:cBhvr>
                                    </p:animEffect>
                                  </p:childTnLst>
                                </p:cTn>
                              </p:par>
                              <p:par>
                                <p:cTn id="56" presetID="10" presetClass="entr" presetSubtype="0" fill="hold" nodeType="withEffect">
                                  <p:stCondLst>
                                    <p:cond delay="500"/>
                                  </p:stCondLst>
                                  <p:childTnLst>
                                    <p:set>
                                      <p:cBhvr>
                                        <p:cTn id="57" dur="1" fill="hold">
                                          <p:stCondLst>
                                            <p:cond delay="0"/>
                                          </p:stCondLst>
                                        </p:cTn>
                                        <p:tgtEl>
                                          <p:spTgt spid="167"/>
                                        </p:tgtEl>
                                        <p:attrNameLst>
                                          <p:attrName>style.visibility</p:attrName>
                                        </p:attrNameLst>
                                      </p:cBhvr>
                                      <p:to>
                                        <p:strVal val="visible"/>
                                      </p:to>
                                    </p:set>
                                    <p:animEffect transition="in" filter="fade">
                                      <p:cBhvr>
                                        <p:cTn id="58" dur="500"/>
                                        <p:tgtEl>
                                          <p:spTgt spid="167"/>
                                        </p:tgtEl>
                                      </p:cBhvr>
                                    </p:animEffect>
                                  </p:childTnLst>
                                </p:cTn>
                              </p:par>
                              <p:par>
                                <p:cTn id="59" presetID="10" presetClass="entr" presetSubtype="0" fill="hold" grpId="0" nodeType="withEffect">
                                  <p:stCondLst>
                                    <p:cond delay="500"/>
                                  </p:stCondLst>
                                  <p:childTnLst>
                                    <p:set>
                                      <p:cBhvr>
                                        <p:cTn id="60" dur="1" fill="hold">
                                          <p:stCondLst>
                                            <p:cond delay="0"/>
                                          </p:stCondLst>
                                        </p:cTn>
                                        <p:tgtEl>
                                          <p:spTgt spid="168"/>
                                        </p:tgtEl>
                                        <p:attrNameLst>
                                          <p:attrName>style.visibility</p:attrName>
                                        </p:attrNameLst>
                                      </p:cBhvr>
                                      <p:to>
                                        <p:strVal val="visible"/>
                                      </p:to>
                                    </p:set>
                                    <p:animEffect transition="in" filter="fade">
                                      <p:cBhvr>
                                        <p:cTn id="61" dur="500"/>
                                        <p:tgtEl>
                                          <p:spTgt spid="168"/>
                                        </p:tgtEl>
                                      </p:cBhvr>
                                    </p:animEffect>
                                  </p:childTnLst>
                                </p:cTn>
                              </p:par>
                              <p:par>
                                <p:cTn id="62" presetID="10" presetClass="entr" presetSubtype="0" fill="hold" grpId="0" nodeType="withEffect">
                                  <p:stCondLst>
                                    <p:cond delay="500"/>
                                  </p:stCondLst>
                                  <p:childTnLst>
                                    <p:set>
                                      <p:cBhvr>
                                        <p:cTn id="63" dur="1" fill="hold">
                                          <p:stCondLst>
                                            <p:cond delay="0"/>
                                          </p:stCondLst>
                                        </p:cTn>
                                        <p:tgtEl>
                                          <p:spTgt spid="171"/>
                                        </p:tgtEl>
                                        <p:attrNameLst>
                                          <p:attrName>style.visibility</p:attrName>
                                        </p:attrNameLst>
                                      </p:cBhvr>
                                      <p:to>
                                        <p:strVal val="visible"/>
                                      </p:to>
                                    </p:set>
                                    <p:animEffect transition="in" filter="fade">
                                      <p:cBhvr>
                                        <p:cTn id="64" dur="500"/>
                                        <p:tgtEl>
                                          <p:spTgt spid="17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65"/>
                                        </p:tgtEl>
                                        <p:attrNameLst>
                                          <p:attrName>style.visibility</p:attrName>
                                        </p:attrNameLst>
                                      </p:cBhvr>
                                      <p:to>
                                        <p:strVal val="visible"/>
                                      </p:to>
                                    </p:set>
                                    <p:animEffect transition="in" filter="fade">
                                      <p:cBhvr>
                                        <p:cTn id="67" dur="500"/>
                                        <p:tgtEl>
                                          <p:spTgt spid="165"/>
                                        </p:tgtEl>
                                      </p:cBhvr>
                                    </p:animEffect>
                                  </p:childTnLst>
                                </p:cTn>
                              </p:par>
                              <p:par>
                                <p:cTn id="68" presetID="10" presetClass="entr" presetSubtype="0" fill="hold" nodeType="withEffect">
                                  <p:stCondLst>
                                    <p:cond delay="0"/>
                                  </p:stCondLst>
                                  <p:childTnLst>
                                    <p:set>
                                      <p:cBhvr>
                                        <p:cTn id="69" dur="1" fill="hold">
                                          <p:stCondLst>
                                            <p:cond delay="0"/>
                                          </p:stCondLst>
                                        </p:cTn>
                                        <p:tgtEl>
                                          <p:spTgt spid="135"/>
                                        </p:tgtEl>
                                        <p:attrNameLst>
                                          <p:attrName>style.visibility</p:attrName>
                                        </p:attrNameLst>
                                      </p:cBhvr>
                                      <p:to>
                                        <p:strVal val="visible"/>
                                      </p:to>
                                    </p:set>
                                    <p:animEffect transition="in" filter="fade">
                                      <p:cBhvr>
                                        <p:cTn id="70" dur="500"/>
                                        <p:tgtEl>
                                          <p:spTgt spid="135"/>
                                        </p:tgtEl>
                                      </p:cBhvr>
                                    </p:animEffect>
                                  </p:childTnLst>
                                </p:cTn>
                              </p:par>
                              <p:par>
                                <p:cTn id="71" presetID="53" presetClass="entr" presetSubtype="16" fill="hold" nodeType="withEffect">
                                  <p:stCondLst>
                                    <p:cond delay="500"/>
                                  </p:stCondLst>
                                  <p:childTnLst>
                                    <p:set>
                                      <p:cBhvr>
                                        <p:cTn id="72" dur="1" fill="hold">
                                          <p:stCondLst>
                                            <p:cond delay="0"/>
                                          </p:stCondLst>
                                        </p:cTn>
                                        <p:tgtEl>
                                          <p:spTgt spid="172"/>
                                        </p:tgtEl>
                                        <p:attrNameLst>
                                          <p:attrName>style.visibility</p:attrName>
                                        </p:attrNameLst>
                                      </p:cBhvr>
                                      <p:to>
                                        <p:strVal val="visible"/>
                                      </p:to>
                                    </p:set>
                                    <p:anim calcmode="lin" valueType="num">
                                      <p:cBhvr>
                                        <p:cTn id="73" dur="500" fill="hold"/>
                                        <p:tgtEl>
                                          <p:spTgt spid="172"/>
                                        </p:tgtEl>
                                        <p:attrNameLst>
                                          <p:attrName>ppt_w</p:attrName>
                                        </p:attrNameLst>
                                      </p:cBhvr>
                                      <p:tavLst>
                                        <p:tav tm="0">
                                          <p:val>
                                            <p:fltVal val="0"/>
                                          </p:val>
                                        </p:tav>
                                        <p:tav tm="100000">
                                          <p:val>
                                            <p:strVal val="#ppt_w"/>
                                          </p:val>
                                        </p:tav>
                                      </p:tavLst>
                                    </p:anim>
                                    <p:anim calcmode="lin" valueType="num">
                                      <p:cBhvr>
                                        <p:cTn id="74" dur="500" fill="hold"/>
                                        <p:tgtEl>
                                          <p:spTgt spid="172"/>
                                        </p:tgtEl>
                                        <p:attrNameLst>
                                          <p:attrName>ppt_h</p:attrName>
                                        </p:attrNameLst>
                                      </p:cBhvr>
                                      <p:tavLst>
                                        <p:tav tm="0">
                                          <p:val>
                                            <p:fltVal val="0"/>
                                          </p:val>
                                        </p:tav>
                                        <p:tav tm="100000">
                                          <p:val>
                                            <p:strVal val="#ppt_h"/>
                                          </p:val>
                                        </p:tav>
                                      </p:tavLst>
                                    </p:anim>
                                    <p:animEffect transition="in" filter="fade">
                                      <p:cBhvr>
                                        <p:cTn id="75" dur="500"/>
                                        <p:tgtEl>
                                          <p:spTgt spid="172"/>
                                        </p:tgtEl>
                                      </p:cBhvr>
                                    </p:animEffect>
                                  </p:childTnLst>
                                </p:cTn>
                              </p:par>
                              <p:par>
                                <p:cTn id="76" presetID="53" presetClass="entr" presetSubtype="16" fill="hold" grpId="0" nodeType="withEffect">
                                  <p:stCondLst>
                                    <p:cond delay="500"/>
                                  </p:stCondLst>
                                  <p:childTnLst>
                                    <p:set>
                                      <p:cBhvr>
                                        <p:cTn id="77" dur="1" fill="hold">
                                          <p:stCondLst>
                                            <p:cond delay="0"/>
                                          </p:stCondLst>
                                        </p:cTn>
                                        <p:tgtEl>
                                          <p:spTgt spid="174"/>
                                        </p:tgtEl>
                                        <p:attrNameLst>
                                          <p:attrName>style.visibility</p:attrName>
                                        </p:attrNameLst>
                                      </p:cBhvr>
                                      <p:to>
                                        <p:strVal val="visible"/>
                                      </p:to>
                                    </p:set>
                                    <p:anim calcmode="lin" valueType="num">
                                      <p:cBhvr>
                                        <p:cTn id="78" dur="500" fill="hold"/>
                                        <p:tgtEl>
                                          <p:spTgt spid="174"/>
                                        </p:tgtEl>
                                        <p:attrNameLst>
                                          <p:attrName>ppt_w</p:attrName>
                                        </p:attrNameLst>
                                      </p:cBhvr>
                                      <p:tavLst>
                                        <p:tav tm="0">
                                          <p:val>
                                            <p:fltVal val="0"/>
                                          </p:val>
                                        </p:tav>
                                        <p:tav tm="100000">
                                          <p:val>
                                            <p:strVal val="#ppt_w"/>
                                          </p:val>
                                        </p:tav>
                                      </p:tavLst>
                                    </p:anim>
                                    <p:anim calcmode="lin" valueType="num">
                                      <p:cBhvr>
                                        <p:cTn id="79" dur="500" fill="hold"/>
                                        <p:tgtEl>
                                          <p:spTgt spid="174"/>
                                        </p:tgtEl>
                                        <p:attrNameLst>
                                          <p:attrName>ppt_h</p:attrName>
                                        </p:attrNameLst>
                                      </p:cBhvr>
                                      <p:tavLst>
                                        <p:tav tm="0">
                                          <p:val>
                                            <p:fltVal val="0"/>
                                          </p:val>
                                        </p:tav>
                                        <p:tav tm="100000">
                                          <p:val>
                                            <p:strVal val="#ppt_h"/>
                                          </p:val>
                                        </p:tav>
                                      </p:tavLst>
                                    </p:anim>
                                    <p:animEffect transition="in" filter="fade">
                                      <p:cBhvr>
                                        <p:cTn id="80" dur="500"/>
                                        <p:tgtEl>
                                          <p:spTgt spid="174"/>
                                        </p:tgtEl>
                                      </p:cBhvr>
                                    </p:animEffect>
                                  </p:childTnLst>
                                </p:cTn>
                              </p:par>
                              <p:par>
                                <p:cTn id="81" presetID="53" presetClass="entr" presetSubtype="16" fill="hold" grpId="0" nodeType="withEffect">
                                  <p:stCondLst>
                                    <p:cond delay="500"/>
                                  </p:stCondLst>
                                  <p:childTnLst>
                                    <p:set>
                                      <p:cBhvr>
                                        <p:cTn id="82" dur="1" fill="hold">
                                          <p:stCondLst>
                                            <p:cond delay="0"/>
                                          </p:stCondLst>
                                        </p:cTn>
                                        <p:tgtEl>
                                          <p:spTgt spid="177"/>
                                        </p:tgtEl>
                                        <p:attrNameLst>
                                          <p:attrName>style.visibility</p:attrName>
                                        </p:attrNameLst>
                                      </p:cBhvr>
                                      <p:to>
                                        <p:strVal val="visible"/>
                                      </p:to>
                                    </p:set>
                                    <p:anim calcmode="lin" valueType="num">
                                      <p:cBhvr>
                                        <p:cTn id="83" dur="500" fill="hold"/>
                                        <p:tgtEl>
                                          <p:spTgt spid="177"/>
                                        </p:tgtEl>
                                        <p:attrNameLst>
                                          <p:attrName>ppt_w</p:attrName>
                                        </p:attrNameLst>
                                      </p:cBhvr>
                                      <p:tavLst>
                                        <p:tav tm="0">
                                          <p:val>
                                            <p:fltVal val="0"/>
                                          </p:val>
                                        </p:tav>
                                        <p:tav tm="100000">
                                          <p:val>
                                            <p:strVal val="#ppt_w"/>
                                          </p:val>
                                        </p:tav>
                                      </p:tavLst>
                                    </p:anim>
                                    <p:anim calcmode="lin" valueType="num">
                                      <p:cBhvr>
                                        <p:cTn id="84" dur="500" fill="hold"/>
                                        <p:tgtEl>
                                          <p:spTgt spid="177"/>
                                        </p:tgtEl>
                                        <p:attrNameLst>
                                          <p:attrName>ppt_h</p:attrName>
                                        </p:attrNameLst>
                                      </p:cBhvr>
                                      <p:tavLst>
                                        <p:tav tm="0">
                                          <p:val>
                                            <p:fltVal val="0"/>
                                          </p:val>
                                        </p:tav>
                                        <p:tav tm="100000">
                                          <p:val>
                                            <p:strVal val="#ppt_h"/>
                                          </p:val>
                                        </p:tav>
                                      </p:tavLst>
                                    </p:anim>
                                    <p:animEffect transition="in" filter="fade">
                                      <p:cBhvr>
                                        <p:cTn id="85" dur="500"/>
                                        <p:tgtEl>
                                          <p:spTgt spid="177"/>
                                        </p:tgtEl>
                                      </p:cBhvr>
                                    </p:animEffect>
                                  </p:childTnLst>
                                </p:cTn>
                              </p:par>
                              <p:par>
                                <p:cTn id="86" presetID="53" presetClass="entr" presetSubtype="16" fill="hold" nodeType="withEffect">
                                  <p:stCondLst>
                                    <p:cond delay="500"/>
                                  </p:stCondLst>
                                  <p:childTnLst>
                                    <p:set>
                                      <p:cBhvr>
                                        <p:cTn id="87" dur="1" fill="hold">
                                          <p:stCondLst>
                                            <p:cond delay="0"/>
                                          </p:stCondLst>
                                        </p:cTn>
                                        <p:tgtEl>
                                          <p:spTgt spid="173"/>
                                        </p:tgtEl>
                                        <p:attrNameLst>
                                          <p:attrName>style.visibility</p:attrName>
                                        </p:attrNameLst>
                                      </p:cBhvr>
                                      <p:to>
                                        <p:strVal val="visible"/>
                                      </p:to>
                                    </p:set>
                                    <p:anim calcmode="lin" valueType="num">
                                      <p:cBhvr>
                                        <p:cTn id="88" dur="500" fill="hold"/>
                                        <p:tgtEl>
                                          <p:spTgt spid="173"/>
                                        </p:tgtEl>
                                        <p:attrNameLst>
                                          <p:attrName>ppt_w</p:attrName>
                                        </p:attrNameLst>
                                      </p:cBhvr>
                                      <p:tavLst>
                                        <p:tav tm="0">
                                          <p:val>
                                            <p:fltVal val="0"/>
                                          </p:val>
                                        </p:tav>
                                        <p:tav tm="100000">
                                          <p:val>
                                            <p:strVal val="#ppt_w"/>
                                          </p:val>
                                        </p:tav>
                                      </p:tavLst>
                                    </p:anim>
                                    <p:anim calcmode="lin" valueType="num">
                                      <p:cBhvr>
                                        <p:cTn id="89" dur="500" fill="hold"/>
                                        <p:tgtEl>
                                          <p:spTgt spid="173"/>
                                        </p:tgtEl>
                                        <p:attrNameLst>
                                          <p:attrName>ppt_h</p:attrName>
                                        </p:attrNameLst>
                                      </p:cBhvr>
                                      <p:tavLst>
                                        <p:tav tm="0">
                                          <p:val>
                                            <p:fltVal val="0"/>
                                          </p:val>
                                        </p:tav>
                                        <p:tav tm="100000">
                                          <p:val>
                                            <p:strVal val="#ppt_h"/>
                                          </p:val>
                                        </p:tav>
                                      </p:tavLst>
                                    </p:anim>
                                    <p:animEffect transition="in" filter="fade">
                                      <p:cBhvr>
                                        <p:cTn id="90" dur="500"/>
                                        <p:tgtEl>
                                          <p:spTgt spid="173"/>
                                        </p:tgtEl>
                                      </p:cBhvr>
                                    </p:animEffect>
                                  </p:childTnLst>
                                </p:cTn>
                              </p:par>
                              <p:par>
                                <p:cTn id="91" presetID="12" presetClass="entr" presetSubtype="4" fill="hold" grpId="0" nodeType="withEffect">
                                  <p:stCondLst>
                                    <p:cond delay="0"/>
                                  </p:stCondLst>
                                  <p:childTnLst>
                                    <p:set>
                                      <p:cBhvr>
                                        <p:cTn id="92" dur="1" fill="hold">
                                          <p:stCondLst>
                                            <p:cond delay="0"/>
                                          </p:stCondLst>
                                        </p:cTn>
                                        <p:tgtEl>
                                          <p:spTgt spid="164"/>
                                        </p:tgtEl>
                                        <p:attrNameLst>
                                          <p:attrName>style.visibility</p:attrName>
                                        </p:attrNameLst>
                                      </p:cBhvr>
                                      <p:to>
                                        <p:strVal val="visible"/>
                                      </p:to>
                                    </p:set>
                                    <p:anim calcmode="lin" valueType="num">
                                      <p:cBhvr additive="base">
                                        <p:cTn id="93" dur="500"/>
                                        <p:tgtEl>
                                          <p:spTgt spid="164"/>
                                        </p:tgtEl>
                                        <p:attrNameLst>
                                          <p:attrName>ppt_y</p:attrName>
                                        </p:attrNameLst>
                                      </p:cBhvr>
                                      <p:tavLst>
                                        <p:tav tm="0">
                                          <p:val>
                                            <p:strVal val="#ppt_y+#ppt_h*1.125000"/>
                                          </p:val>
                                        </p:tav>
                                        <p:tav tm="100000">
                                          <p:val>
                                            <p:strVal val="#ppt_y"/>
                                          </p:val>
                                        </p:tav>
                                      </p:tavLst>
                                    </p:anim>
                                    <p:animEffect transition="in" filter="wipe(up)">
                                      <p:cBhvr>
                                        <p:cTn id="94" dur="500"/>
                                        <p:tgtEl>
                                          <p:spTgt spid="164"/>
                                        </p:tgtEl>
                                      </p:cBhvr>
                                    </p:animEffect>
                                  </p:childTnLst>
                                </p:cTn>
                              </p:par>
                              <p:par>
                                <p:cTn id="95" presetID="12" presetClass="entr" presetSubtype="4" fill="hold" nodeType="withEffect">
                                  <p:stCondLst>
                                    <p:cond delay="0"/>
                                  </p:stCondLst>
                                  <p:childTnLst>
                                    <p:set>
                                      <p:cBhvr>
                                        <p:cTn id="96" dur="1" fill="hold">
                                          <p:stCondLst>
                                            <p:cond delay="0"/>
                                          </p:stCondLst>
                                        </p:cTn>
                                        <p:tgtEl>
                                          <p:spTgt spid="116"/>
                                        </p:tgtEl>
                                        <p:attrNameLst>
                                          <p:attrName>style.visibility</p:attrName>
                                        </p:attrNameLst>
                                      </p:cBhvr>
                                      <p:to>
                                        <p:strVal val="visible"/>
                                      </p:to>
                                    </p:set>
                                    <p:anim calcmode="lin" valueType="num">
                                      <p:cBhvr additive="base">
                                        <p:cTn id="97" dur="500"/>
                                        <p:tgtEl>
                                          <p:spTgt spid="116"/>
                                        </p:tgtEl>
                                        <p:attrNameLst>
                                          <p:attrName>ppt_y</p:attrName>
                                        </p:attrNameLst>
                                      </p:cBhvr>
                                      <p:tavLst>
                                        <p:tav tm="0">
                                          <p:val>
                                            <p:strVal val="#ppt_y+#ppt_h*1.125000"/>
                                          </p:val>
                                        </p:tav>
                                        <p:tav tm="100000">
                                          <p:val>
                                            <p:strVal val="#ppt_y"/>
                                          </p:val>
                                        </p:tav>
                                      </p:tavLst>
                                    </p:anim>
                                    <p:animEffect transition="in" filter="wipe(up)">
                                      <p:cBhvr>
                                        <p:cTn id="98" dur="500"/>
                                        <p:tgtEl>
                                          <p:spTgt spid="116"/>
                                        </p:tgtEl>
                                      </p:cBhvr>
                                    </p:animEffect>
                                  </p:childTnLst>
                                </p:cTn>
                              </p:par>
                              <p:par>
                                <p:cTn id="99" presetID="53" presetClass="entr" presetSubtype="16" fill="hold" nodeType="withEffect">
                                  <p:stCondLst>
                                    <p:cond delay="500"/>
                                  </p:stCondLst>
                                  <p:childTnLst>
                                    <p:set>
                                      <p:cBhvr>
                                        <p:cTn id="100" dur="1" fill="hold">
                                          <p:stCondLst>
                                            <p:cond delay="0"/>
                                          </p:stCondLst>
                                        </p:cTn>
                                        <p:tgtEl>
                                          <p:spTgt spid="178"/>
                                        </p:tgtEl>
                                        <p:attrNameLst>
                                          <p:attrName>style.visibility</p:attrName>
                                        </p:attrNameLst>
                                      </p:cBhvr>
                                      <p:to>
                                        <p:strVal val="visible"/>
                                      </p:to>
                                    </p:set>
                                    <p:anim calcmode="lin" valueType="num">
                                      <p:cBhvr>
                                        <p:cTn id="101" dur="500" fill="hold"/>
                                        <p:tgtEl>
                                          <p:spTgt spid="178"/>
                                        </p:tgtEl>
                                        <p:attrNameLst>
                                          <p:attrName>ppt_w</p:attrName>
                                        </p:attrNameLst>
                                      </p:cBhvr>
                                      <p:tavLst>
                                        <p:tav tm="0">
                                          <p:val>
                                            <p:fltVal val="0"/>
                                          </p:val>
                                        </p:tav>
                                        <p:tav tm="100000">
                                          <p:val>
                                            <p:strVal val="#ppt_w"/>
                                          </p:val>
                                        </p:tav>
                                      </p:tavLst>
                                    </p:anim>
                                    <p:anim calcmode="lin" valueType="num">
                                      <p:cBhvr>
                                        <p:cTn id="102" dur="500" fill="hold"/>
                                        <p:tgtEl>
                                          <p:spTgt spid="178"/>
                                        </p:tgtEl>
                                        <p:attrNameLst>
                                          <p:attrName>ppt_h</p:attrName>
                                        </p:attrNameLst>
                                      </p:cBhvr>
                                      <p:tavLst>
                                        <p:tav tm="0">
                                          <p:val>
                                            <p:fltVal val="0"/>
                                          </p:val>
                                        </p:tav>
                                        <p:tav tm="100000">
                                          <p:val>
                                            <p:strVal val="#ppt_h"/>
                                          </p:val>
                                        </p:tav>
                                      </p:tavLst>
                                    </p:anim>
                                    <p:animEffect transition="in" filter="fade">
                                      <p:cBhvr>
                                        <p:cTn id="103" dur="500"/>
                                        <p:tgtEl>
                                          <p:spTgt spid="178"/>
                                        </p:tgtEl>
                                      </p:cBhvr>
                                    </p:animEffect>
                                  </p:childTnLst>
                                </p:cTn>
                              </p:par>
                              <p:par>
                                <p:cTn id="104" presetID="53" presetClass="entr" presetSubtype="16" fill="hold" nodeType="withEffect">
                                  <p:stCondLst>
                                    <p:cond delay="500"/>
                                  </p:stCondLst>
                                  <p:childTnLst>
                                    <p:set>
                                      <p:cBhvr>
                                        <p:cTn id="105" dur="1" fill="hold">
                                          <p:stCondLst>
                                            <p:cond delay="0"/>
                                          </p:stCondLst>
                                        </p:cTn>
                                        <p:tgtEl>
                                          <p:spTgt spid="179"/>
                                        </p:tgtEl>
                                        <p:attrNameLst>
                                          <p:attrName>style.visibility</p:attrName>
                                        </p:attrNameLst>
                                      </p:cBhvr>
                                      <p:to>
                                        <p:strVal val="visible"/>
                                      </p:to>
                                    </p:set>
                                    <p:anim calcmode="lin" valueType="num">
                                      <p:cBhvr>
                                        <p:cTn id="106" dur="500" fill="hold"/>
                                        <p:tgtEl>
                                          <p:spTgt spid="179"/>
                                        </p:tgtEl>
                                        <p:attrNameLst>
                                          <p:attrName>ppt_w</p:attrName>
                                        </p:attrNameLst>
                                      </p:cBhvr>
                                      <p:tavLst>
                                        <p:tav tm="0">
                                          <p:val>
                                            <p:fltVal val="0"/>
                                          </p:val>
                                        </p:tav>
                                        <p:tav tm="100000">
                                          <p:val>
                                            <p:strVal val="#ppt_w"/>
                                          </p:val>
                                        </p:tav>
                                      </p:tavLst>
                                    </p:anim>
                                    <p:anim calcmode="lin" valueType="num">
                                      <p:cBhvr>
                                        <p:cTn id="107" dur="500" fill="hold"/>
                                        <p:tgtEl>
                                          <p:spTgt spid="179"/>
                                        </p:tgtEl>
                                        <p:attrNameLst>
                                          <p:attrName>ppt_h</p:attrName>
                                        </p:attrNameLst>
                                      </p:cBhvr>
                                      <p:tavLst>
                                        <p:tav tm="0">
                                          <p:val>
                                            <p:fltVal val="0"/>
                                          </p:val>
                                        </p:tav>
                                        <p:tav tm="100000">
                                          <p:val>
                                            <p:strVal val="#ppt_h"/>
                                          </p:val>
                                        </p:tav>
                                      </p:tavLst>
                                    </p:anim>
                                    <p:animEffect transition="in" filter="fade">
                                      <p:cBhvr>
                                        <p:cTn id="108" dur="500"/>
                                        <p:tgtEl>
                                          <p:spTgt spid="179"/>
                                        </p:tgtEl>
                                      </p:cBhvr>
                                    </p:animEffect>
                                  </p:childTnLst>
                                </p:cTn>
                              </p:par>
                              <p:par>
                                <p:cTn id="109" presetID="53" presetClass="entr" presetSubtype="16" fill="hold" grpId="0" nodeType="withEffect">
                                  <p:stCondLst>
                                    <p:cond delay="500"/>
                                  </p:stCondLst>
                                  <p:childTnLst>
                                    <p:set>
                                      <p:cBhvr>
                                        <p:cTn id="110" dur="1" fill="hold">
                                          <p:stCondLst>
                                            <p:cond delay="0"/>
                                          </p:stCondLst>
                                        </p:cTn>
                                        <p:tgtEl>
                                          <p:spTgt spid="180"/>
                                        </p:tgtEl>
                                        <p:attrNameLst>
                                          <p:attrName>style.visibility</p:attrName>
                                        </p:attrNameLst>
                                      </p:cBhvr>
                                      <p:to>
                                        <p:strVal val="visible"/>
                                      </p:to>
                                    </p:set>
                                    <p:anim calcmode="lin" valueType="num">
                                      <p:cBhvr>
                                        <p:cTn id="111" dur="500" fill="hold"/>
                                        <p:tgtEl>
                                          <p:spTgt spid="180"/>
                                        </p:tgtEl>
                                        <p:attrNameLst>
                                          <p:attrName>ppt_w</p:attrName>
                                        </p:attrNameLst>
                                      </p:cBhvr>
                                      <p:tavLst>
                                        <p:tav tm="0">
                                          <p:val>
                                            <p:fltVal val="0"/>
                                          </p:val>
                                        </p:tav>
                                        <p:tav tm="100000">
                                          <p:val>
                                            <p:strVal val="#ppt_w"/>
                                          </p:val>
                                        </p:tav>
                                      </p:tavLst>
                                    </p:anim>
                                    <p:anim calcmode="lin" valueType="num">
                                      <p:cBhvr>
                                        <p:cTn id="112" dur="500" fill="hold"/>
                                        <p:tgtEl>
                                          <p:spTgt spid="180"/>
                                        </p:tgtEl>
                                        <p:attrNameLst>
                                          <p:attrName>ppt_h</p:attrName>
                                        </p:attrNameLst>
                                      </p:cBhvr>
                                      <p:tavLst>
                                        <p:tav tm="0">
                                          <p:val>
                                            <p:fltVal val="0"/>
                                          </p:val>
                                        </p:tav>
                                        <p:tav tm="100000">
                                          <p:val>
                                            <p:strVal val="#ppt_h"/>
                                          </p:val>
                                        </p:tav>
                                      </p:tavLst>
                                    </p:anim>
                                    <p:animEffect transition="in" filter="fade">
                                      <p:cBhvr>
                                        <p:cTn id="113" dur="500"/>
                                        <p:tgtEl>
                                          <p:spTgt spid="180"/>
                                        </p:tgtEl>
                                      </p:cBhvr>
                                    </p:animEffect>
                                  </p:childTnLst>
                                </p:cTn>
                              </p:par>
                              <p:par>
                                <p:cTn id="114" presetID="53" presetClass="entr" presetSubtype="16" fill="hold" grpId="0" nodeType="withEffect">
                                  <p:stCondLst>
                                    <p:cond delay="500"/>
                                  </p:stCondLst>
                                  <p:childTnLst>
                                    <p:set>
                                      <p:cBhvr>
                                        <p:cTn id="115" dur="1" fill="hold">
                                          <p:stCondLst>
                                            <p:cond delay="0"/>
                                          </p:stCondLst>
                                        </p:cTn>
                                        <p:tgtEl>
                                          <p:spTgt spid="183"/>
                                        </p:tgtEl>
                                        <p:attrNameLst>
                                          <p:attrName>style.visibility</p:attrName>
                                        </p:attrNameLst>
                                      </p:cBhvr>
                                      <p:to>
                                        <p:strVal val="visible"/>
                                      </p:to>
                                    </p:set>
                                    <p:anim calcmode="lin" valueType="num">
                                      <p:cBhvr>
                                        <p:cTn id="116" dur="500" fill="hold"/>
                                        <p:tgtEl>
                                          <p:spTgt spid="183"/>
                                        </p:tgtEl>
                                        <p:attrNameLst>
                                          <p:attrName>ppt_w</p:attrName>
                                        </p:attrNameLst>
                                      </p:cBhvr>
                                      <p:tavLst>
                                        <p:tav tm="0">
                                          <p:val>
                                            <p:fltVal val="0"/>
                                          </p:val>
                                        </p:tav>
                                        <p:tav tm="100000">
                                          <p:val>
                                            <p:strVal val="#ppt_w"/>
                                          </p:val>
                                        </p:tav>
                                      </p:tavLst>
                                    </p:anim>
                                    <p:anim calcmode="lin" valueType="num">
                                      <p:cBhvr>
                                        <p:cTn id="117" dur="500" fill="hold"/>
                                        <p:tgtEl>
                                          <p:spTgt spid="183"/>
                                        </p:tgtEl>
                                        <p:attrNameLst>
                                          <p:attrName>ppt_h</p:attrName>
                                        </p:attrNameLst>
                                      </p:cBhvr>
                                      <p:tavLst>
                                        <p:tav tm="0">
                                          <p:val>
                                            <p:fltVal val="0"/>
                                          </p:val>
                                        </p:tav>
                                        <p:tav tm="100000">
                                          <p:val>
                                            <p:strVal val="#ppt_h"/>
                                          </p:val>
                                        </p:tav>
                                      </p:tavLst>
                                    </p:anim>
                                    <p:animEffect transition="in" filter="fade">
                                      <p:cBhvr>
                                        <p:cTn id="118" dur="500"/>
                                        <p:tgtEl>
                                          <p:spTgt spid="183"/>
                                        </p:tgtEl>
                                      </p:cBhvr>
                                    </p:animEffect>
                                  </p:childTnLst>
                                </p:cTn>
                              </p:par>
                              <p:par>
                                <p:cTn id="119" presetID="10" presetClass="entr" presetSubtype="0" fill="hold" nodeType="withEffect">
                                  <p:stCondLst>
                                    <p:cond delay="0"/>
                                  </p:stCondLst>
                                  <p:childTnLst>
                                    <p:set>
                                      <p:cBhvr>
                                        <p:cTn id="120" dur="1" fill="hold">
                                          <p:stCondLst>
                                            <p:cond delay="0"/>
                                          </p:stCondLst>
                                        </p:cTn>
                                        <p:tgtEl>
                                          <p:spTgt spid="150"/>
                                        </p:tgtEl>
                                        <p:attrNameLst>
                                          <p:attrName>style.visibility</p:attrName>
                                        </p:attrNameLst>
                                      </p:cBhvr>
                                      <p:to>
                                        <p:strVal val="visible"/>
                                      </p:to>
                                    </p:set>
                                    <p:animEffect transition="in" filter="fade">
                                      <p:cBhvr>
                                        <p:cTn id="121" dur="500"/>
                                        <p:tgtEl>
                                          <p:spTgt spid="150"/>
                                        </p:tgtEl>
                                      </p:cBhvr>
                                    </p:animEffect>
                                  </p:childTnLst>
                                </p:cTn>
                              </p:par>
                            </p:childTnLst>
                          </p:cTn>
                        </p:par>
                        <p:par>
                          <p:cTn id="122" fill="hold">
                            <p:stCondLst>
                              <p:cond delay="1000"/>
                            </p:stCondLst>
                            <p:childTnLst>
                              <p:par>
                                <p:cTn id="123" presetID="22" presetClass="entr" presetSubtype="1" fill="hold" nodeType="afterEffect">
                                  <p:stCondLst>
                                    <p:cond delay="0"/>
                                  </p:stCondLst>
                                  <p:childTnLst>
                                    <p:set>
                                      <p:cBhvr>
                                        <p:cTn id="124" dur="1" fill="hold">
                                          <p:stCondLst>
                                            <p:cond delay="0"/>
                                          </p:stCondLst>
                                        </p:cTn>
                                        <p:tgtEl>
                                          <p:spTgt spid="185"/>
                                        </p:tgtEl>
                                        <p:attrNameLst>
                                          <p:attrName>style.visibility</p:attrName>
                                        </p:attrNameLst>
                                      </p:cBhvr>
                                      <p:to>
                                        <p:strVal val="visible"/>
                                      </p:to>
                                    </p:set>
                                    <p:animEffect transition="in" filter="wipe(up)">
                                      <p:cBhvr>
                                        <p:cTn id="125" dur="500"/>
                                        <p:tgtEl>
                                          <p:spTgt spid="185"/>
                                        </p:tgtEl>
                                      </p:cBhvr>
                                    </p:animEffect>
                                  </p:childTnLst>
                                </p:cTn>
                              </p:par>
                            </p:childTnLst>
                          </p:cTn>
                        </p:par>
                        <p:par>
                          <p:cTn id="126" fill="hold">
                            <p:stCondLst>
                              <p:cond delay="1500"/>
                            </p:stCondLst>
                            <p:childTnLst>
                              <p:par>
                                <p:cTn id="127" presetID="22" presetClass="entr" presetSubtype="1" fill="hold" nodeType="afterEffect">
                                  <p:stCondLst>
                                    <p:cond delay="0"/>
                                  </p:stCondLst>
                                  <p:childTnLst>
                                    <p:set>
                                      <p:cBhvr>
                                        <p:cTn id="128" dur="1" fill="hold">
                                          <p:stCondLst>
                                            <p:cond delay="0"/>
                                          </p:stCondLst>
                                        </p:cTn>
                                        <p:tgtEl>
                                          <p:spTgt spid="188"/>
                                        </p:tgtEl>
                                        <p:attrNameLst>
                                          <p:attrName>style.visibility</p:attrName>
                                        </p:attrNameLst>
                                      </p:cBhvr>
                                      <p:to>
                                        <p:strVal val="visible"/>
                                      </p:to>
                                    </p:set>
                                    <p:animEffect transition="in" filter="wipe(up)">
                                      <p:cBhvr>
                                        <p:cTn id="129" dur="500"/>
                                        <p:tgtEl>
                                          <p:spTgt spid="188"/>
                                        </p:tgtEl>
                                      </p:cBhvr>
                                    </p:animEffect>
                                  </p:childTnLst>
                                </p:cTn>
                              </p:par>
                            </p:childTnLst>
                          </p:cTn>
                        </p:par>
                        <p:par>
                          <p:cTn id="130" fill="hold">
                            <p:stCondLst>
                              <p:cond delay="2000"/>
                            </p:stCondLst>
                            <p:childTnLst>
                              <p:par>
                                <p:cTn id="131" presetID="22" presetClass="entr" presetSubtype="1" fill="hold" nodeType="afterEffect">
                                  <p:stCondLst>
                                    <p:cond delay="0"/>
                                  </p:stCondLst>
                                  <p:childTnLst>
                                    <p:set>
                                      <p:cBhvr>
                                        <p:cTn id="132" dur="1" fill="hold">
                                          <p:stCondLst>
                                            <p:cond delay="0"/>
                                          </p:stCondLst>
                                        </p:cTn>
                                        <p:tgtEl>
                                          <p:spTgt spid="191"/>
                                        </p:tgtEl>
                                        <p:attrNameLst>
                                          <p:attrName>style.visibility</p:attrName>
                                        </p:attrNameLst>
                                      </p:cBhvr>
                                      <p:to>
                                        <p:strVal val="visible"/>
                                      </p:to>
                                    </p:set>
                                    <p:animEffect transition="in" filter="wipe(up)">
                                      <p:cBhvr>
                                        <p:cTn id="133"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animBg="1"/>
      <p:bldP spid="134" grpId="0" animBg="1"/>
      <p:bldP spid="163" grpId="0"/>
      <p:bldP spid="164" grpId="0"/>
      <p:bldP spid="165" grpId="0"/>
      <p:bldP spid="168" grpId="0" animBg="1"/>
      <p:bldP spid="171" grpId="0"/>
      <p:bldP spid="174" grpId="0" animBg="1"/>
      <p:bldP spid="177" grpId="0"/>
      <p:bldP spid="180" grpId="0" animBg="1"/>
      <p:bldP spid="18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a:off x="3546561" y="2768340"/>
            <a:ext cx="1466298" cy="1312496"/>
            <a:chOff x="4727927" y="3910046"/>
            <a:chExt cx="1954724" cy="1749454"/>
          </a:xfrm>
          <a:solidFill>
            <a:srgbClr val="53A68F"/>
          </a:solidFill>
        </p:grpSpPr>
        <p:grpSp>
          <p:nvGrpSpPr>
            <p:cNvPr id="81" name="组合 80"/>
            <p:cNvGrpSpPr/>
            <p:nvPr/>
          </p:nvGrpSpPr>
          <p:grpSpPr>
            <a:xfrm>
              <a:off x="4727927" y="3910046"/>
              <a:ext cx="1954724" cy="1749454"/>
              <a:chOff x="4400057" y="3759868"/>
              <a:chExt cx="2239523" cy="2004346"/>
            </a:xfrm>
            <a:grpFill/>
          </p:grpSpPr>
          <p:sp>
            <p:nvSpPr>
              <p:cNvPr id="85" name="Freeform 5"/>
              <p:cNvSpPr>
                <a:spLocks/>
              </p:cNvSpPr>
              <p:nvPr/>
            </p:nvSpPr>
            <p:spPr bwMode="auto">
              <a:xfrm>
                <a:off x="4400057" y="3759868"/>
                <a:ext cx="2239523" cy="1328213"/>
              </a:xfrm>
              <a:custGeom>
                <a:avLst/>
                <a:gdLst>
                  <a:gd name="T0" fmla="*/ 630 w 891"/>
                  <a:gd name="T1" fmla="*/ 289 h 529"/>
                  <a:gd name="T2" fmla="*/ 842 w 891"/>
                  <a:gd name="T3" fmla="*/ 53 h 529"/>
                  <a:gd name="T4" fmla="*/ 889 w 891"/>
                  <a:gd name="T5" fmla="*/ 0 h 529"/>
                  <a:gd name="T6" fmla="*/ 891 w 891"/>
                  <a:gd name="T7" fmla="*/ 22 h 529"/>
                  <a:gd name="T8" fmla="*/ 890 w 891"/>
                  <a:gd name="T9" fmla="*/ 208 h 529"/>
                  <a:gd name="T10" fmla="*/ 880 w 891"/>
                  <a:gd name="T11" fmla="*/ 232 h 529"/>
                  <a:gd name="T12" fmla="*/ 619 w 891"/>
                  <a:gd name="T13" fmla="*/ 512 h 529"/>
                  <a:gd name="T14" fmla="*/ 591 w 891"/>
                  <a:gd name="T15" fmla="*/ 516 h 529"/>
                  <a:gd name="T16" fmla="*/ 439 w 891"/>
                  <a:gd name="T17" fmla="*/ 521 h 529"/>
                  <a:gd name="T18" fmla="*/ 412 w 891"/>
                  <a:gd name="T19" fmla="*/ 520 h 529"/>
                  <a:gd name="T20" fmla="*/ 12 w 891"/>
                  <a:gd name="T21" fmla="*/ 146 h 529"/>
                  <a:gd name="T22" fmla="*/ 0 w 891"/>
                  <a:gd name="T23" fmla="*/ 132 h 529"/>
                  <a:gd name="T24" fmla="*/ 25 w 891"/>
                  <a:gd name="T25" fmla="*/ 130 h 529"/>
                  <a:gd name="T26" fmla="*/ 182 w 891"/>
                  <a:gd name="T27" fmla="*/ 130 h 529"/>
                  <a:gd name="T28" fmla="*/ 218 w 891"/>
                  <a:gd name="T29" fmla="*/ 144 h 529"/>
                  <a:gd name="T30" fmla="*/ 491 w 891"/>
                  <a:gd name="T31" fmla="*/ 390 h 529"/>
                  <a:gd name="T32" fmla="*/ 519 w 891"/>
                  <a:gd name="T33" fmla="*/ 415 h 529"/>
                  <a:gd name="T34" fmla="*/ 630 w 891"/>
                  <a:gd name="T35" fmla="*/ 289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1" h="529">
                    <a:moveTo>
                      <a:pt x="630" y="289"/>
                    </a:moveTo>
                    <a:cubicBezTo>
                      <a:pt x="701" y="210"/>
                      <a:pt x="771" y="131"/>
                      <a:pt x="842" y="53"/>
                    </a:cubicBezTo>
                    <a:cubicBezTo>
                      <a:pt x="856" y="36"/>
                      <a:pt x="871" y="20"/>
                      <a:pt x="889" y="0"/>
                    </a:cubicBezTo>
                    <a:cubicBezTo>
                      <a:pt x="890" y="10"/>
                      <a:pt x="891" y="16"/>
                      <a:pt x="891" y="22"/>
                    </a:cubicBezTo>
                    <a:cubicBezTo>
                      <a:pt x="891" y="84"/>
                      <a:pt x="891" y="146"/>
                      <a:pt x="890" y="208"/>
                    </a:cubicBezTo>
                    <a:cubicBezTo>
                      <a:pt x="890" y="216"/>
                      <a:pt x="885" y="226"/>
                      <a:pt x="880" y="232"/>
                    </a:cubicBezTo>
                    <a:cubicBezTo>
                      <a:pt x="793" y="326"/>
                      <a:pt x="706" y="418"/>
                      <a:pt x="619" y="512"/>
                    </a:cubicBezTo>
                    <a:cubicBezTo>
                      <a:pt x="610" y="521"/>
                      <a:pt x="604" y="524"/>
                      <a:pt x="591" y="516"/>
                    </a:cubicBezTo>
                    <a:cubicBezTo>
                      <a:pt x="540" y="488"/>
                      <a:pt x="489" y="490"/>
                      <a:pt x="439" y="521"/>
                    </a:cubicBezTo>
                    <a:cubicBezTo>
                      <a:pt x="429" y="528"/>
                      <a:pt x="422" y="529"/>
                      <a:pt x="412" y="520"/>
                    </a:cubicBezTo>
                    <a:cubicBezTo>
                      <a:pt x="279" y="395"/>
                      <a:pt x="146" y="271"/>
                      <a:pt x="12" y="146"/>
                    </a:cubicBezTo>
                    <a:cubicBezTo>
                      <a:pt x="8" y="143"/>
                      <a:pt x="6" y="138"/>
                      <a:pt x="0" y="132"/>
                    </a:cubicBezTo>
                    <a:cubicBezTo>
                      <a:pt x="10" y="131"/>
                      <a:pt x="18" y="130"/>
                      <a:pt x="25" y="130"/>
                    </a:cubicBezTo>
                    <a:cubicBezTo>
                      <a:pt x="77" y="130"/>
                      <a:pt x="130" y="129"/>
                      <a:pt x="182" y="130"/>
                    </a:cubicBezTo>
                    <a:cubicBezTo>
                      <a:pt x="194" y="131"/>
                      <a:pt x="209" y="136"/>
                      <a:pt x="218" y="144"/>
                    </a:cubicBezTo>
                    <a:cubicBezTo>
                      <a:pt x="309" y="226"/>
                      <a:pt x="400" y="308"/>
                      <a:pt x="491" y="390"/>
                    </a:cubicBezTo>
                    <a:cubicBezTo>
                      <a:pt x="499" y="398"/>
                      <a:pt x="508" y="405"/>
                      <a:pt x="519" y="415"/>
                    </a:cubicBezTo>
                    <a:cubicBezTo>
                      <a:pt x="557" y="372"/>
                      <a:pt x="593" y="331"/>
                      <a:pt x="630" y="2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6" name="Freeform 9"/>
              <p:cNvSpPr>
                <a:spLocks/>
              </p:cNvSpPr>
              <p:nvPr/>
            </p:nvSpPr>
            <p:spPr bwMode="auto">
              <a:xfrm>
                <a:off x="5364815" y="5078727"/>
                <a:ext cx="717556" cy="685487"/>
              </a:xfrm>
              <a:custGeom>
                <a:avLst/>
                <a:gdLst>
                  <a:gd name="T0" fmla="*/ 0 w 285"/>
                  <a:gd name="T1" fmla="*/ 139 h 273"/>
                  <a:gd name="T2" fmla="*/ 46 w 285"/>
                  <a:gd name="T3" fmla="*/ 41 h 273"/>
                  <a:gd name="T4" fmla="*/ 227 w 285"/>
                  <a:gd name="T5" fmla="*/ 43 h 273"/>
                  <a:gd name="T6" fmla="*/ 236 w 285"/>
                  <a:gd name="T7" fmla="*/ 214 h 273"/>
                  <a:gd name="T8" fmla="*/ 25 w 285"/>
                  <a:gd name="T9" fmla="*/ 205 h 273"/>
                  <a:gd name="T10" fmla="*/ 0 w 285"/>
                  <a:gd name="T11" fmla="*/ 139 h 273"/>
                </a:gdLst>
                <a:ahLst/>
                <a:cxnLst>
                  <a:cxn ang="0">
                    <a:pos x="T0" y="T1"/>
                  </a:cxn>
                  <a:cxn ang="0">
                    <a:pos x="T2" y="T3"/>
                  </a:cxn>
                  <a:cxn ang="0">
                    <a:pos x="T4" y="T5"/>
                  </a:cxn>
                  <a:cxn ang="0">
                    <a:pos x="T6" y="T7"/>
                  </a:cxn>
                  <a:cxn ang="0">
                    <a:pos x="T8" y="T9"/>
                  </a:cxn>
                  <a:cxn ang="0">
                    <a:pos x="T10" y="T11"/>
                  </a:cxn>
                </a:cxnLst>
                <a:rect l="0" t="0" r="r" b="b"/>
                <a:pathLst>
                  <a:path w="285" h="273">
                    <a:moveTo>
                      <a:pt x="0" y="139"/>
                    </a:moveTo>
                    <a:cubicBezTo>
                      <a:pt x="0" y="95"/>
                      <a:pt x="17" y="65"/>
                      <a:pt x="46" y="41"/>
                    </a:cubicBezTo>
                    <a:cubicBezTo>
                      <a:pt x="97" y="0"/>
                      <a:pt x="176" y="1"/>
                      <a:pt x="227" y="43"/>
                    </a:cubicBezTo>
                    <a:cubicBezTo>
                      <a:pt x="281" y="88"/>
                      <a:pt x="285" y="164"/>
                      <a:pt x="236" y="214"/>
                    </a:cubicBezTo>
                    <a:cubicBezTo>
                      <a:pt x="179" y="273"/>
                      <a:pt x="75" y="268"/>
                      <a:pt x="25" y="205"/>
                    </a:cubicBezTo>
                    <a:cubicBezTo>
                      <a:pt x="7" y="182"/>
                      <a:pt x="0" y="161"/>
                      <a:pt x="0" y="13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82" name="组合 81"/>
            <p:cNvGrpSpPr>
              <a:grpSpLocks noChangeAspect="1"/>
            </p:cNvGrpSpPr>
            <p:nvPr/>
          </p:nvGrpSpPr>
          <p:grpSpPr>
            <a:xfrm>
              <a:off x="5751176" y="5250128"/>
              <a:ext cx="197725" cy="192992"/>
              <a:chOff x="3530192" y="2543266"/>
              <a:chExt cx="596901" cy="582613"/>
            </a:xfrm>
            <a:grpFill/>
          </p:grpSpPr>
          <p:sp>
            <p:nvSpPr>
              <p:cNvPr id="83"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7"/>
              <p:cNvSpPr>
                <a:spLocks/>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7" name="组合 86"/>
          <p:cNvGrpSpPr/>
          <p:nvPr/>
        </p:nvGrpSpPr>
        <p:grpSpPr>
          <a:xfrm>
            <a:off x="3309469" y="1777843"/>
            <a:ext cx="1273824" cy="1465620"/>
            <a:chOff x="4411859" y="2589791"/>
            <a:chExt cx="1698137" cy="1953557"/>
          </a:xfrm>
          <a:solidFill>
            <a:srgbClr val="FFC000"/>
          </a:solidFill>
        </p:grpSpPr>
        <p:grpSp>
          <p:nvGrpSpPr>
            <p:cNvPr id="88" name="组合 87"/>
            <p:cNvGrpSpPr/>
            <p:nvPr/>
          </p:nvGrpSpPr>
          <p:grpSpPr>
            <a:xfrm>
              <a:off x="4411859" y="2589791"/>
              <a:ext cx="1698137" cy="1953557"/>
              <a:chOff x="4037938" y="2247255"/>
              <a:chExt cx="1945552" cy="2238186"/>
            </a:xfrm>
            <a:grpFill/>
          </p:grpSpPr>
          <p:sp>
            <p:nvSpPr>
              <p:cNvPr id="94" name="Freeform 6"/>
              <p:cNvSpPr>
                <a:spLocks/>
              </p:cNvSpPr>
              <p:nvPr/>
            </p:nvSpPr>
            <p:spPr bwMode="auto">
              <a:xfrm>
                <a:off x="4673984" y="2247255"/>
                <a:ext cx="1309506" cy="2238186"/>
              </a:xfrm>
              <a:custGeom>
                <a:avLst/>
                <a:gdLst>
                  <a:gd name="T0" fmla="*/ 521 w 521"/>
                  <a:gd name="T1" fmla="*/ 891 h 891"/>
                  <a:gd name="T2" fmla="*/ 327 w 521"/>
                  <a:gd name="T3" fmla="*/ 890 h 891"/>
                  <a:gd name="T4" fmla="*/ 290 w 521"/>
                  <a:gd name="T5" fmla="*/ 875 h 891"/>
                  <a:gd name="T6" fmla="*/ 19 w 521"/>
                  <a:gd name="T7" fmla="*/ 621 h 891"/>
                  <a:gd name="T8" fmla="*/ 13 w 521"/>
                  <a:gd name="T9" fmla="*/ 590 h 891"/>
                  <a:gd name="T10" fmla="*/ 7 w 521"/>
                  <a:gd name="T11" fmla="*/ 439 h 891"/>
                  <a:gd name="T12" fmla="*/ 8 w 521"/>
                  <a:gd name="T13" fmla="*/ 413 h 891"/>
                  <a:gd name="T14" fmla="*/ 382 w 521"/>
                  <a:gd name="T15" fmla="*/ 12 h 891"/>
                  <a:gd name="T16" fmla="*/ 389 w 521"/>
                  <a:gd name="T17" fmla="*/ 0 h 891"/>
                  <a:gd name="T18" fmla="*/ 394 w 521"/>
                  <a:gd name="T19" fmla="*/ 3 h 891"/>
                  <a:gd name="T20" fmla="*/ 396 w 521"/>
                  <a:gd name="T21" fmla="*/ 17 h 891"/>
                  <a:gd name="T22" fmla="*/ 396 w 521"/>
                  <a:gd name="T23" fmla="*/ 187 h 891"/>
                  <a:gd name="T24" fmla="*/ 379 w 521"/>
                  <a:gd name="T25" fmla="*/ 222 h 891"/>
                  <a:gd name="T26" fmla="*/ 122 w 521"/>
                  <a:gd name="T27" fmla="*/ 508 h 891"/>
                  <a:gd name="T28" fmla="*/ 113 w 521"/>
                  <a:gd name="T29" fmla="*/ 520 h 891"/>
                  <a:gd name="T30" fmla="*/ 145 w 521"/>
                  <a:gd name="T31" fmla="*/ 549 h 891"/>
                  <a:gd name="T32" fmla="*/ 508 w 521"/>
                  <a:gd name="T33" fmla="*/ 875 h 891"/>
                  <a:gd name="T34" fmla="*/ 521 w 521"/>
                  <a:gd name="T35" fmla="*/ 891 h 891"/>
                  <a:gd name="T36" fmla="*/ 521 w 521"/>
                  <a:gd name="T37" fmla="*/ 89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1" h="891">
                    <a:moveTo>
                      <a:pt x="521" y="891"/>
                    </a:moveTo>
                    <a:cubicBezTo>
                      <a:pt x="457" y="891"/>
                      <a:pt x="392" y="890"/>
                      <a:pt x="327" y="890"/>
                    </a:cubicBezTo>
                    <a:cubicBezTo>
                      <a:pt x="312" y="890"/>
                      <a:pt x="301" y="886"/>
                      <a:pt x="290" y="875"/>
                    </a:cubicBezTo>
                    <a:cubicBezTo>
                      <a:pt x="200" y="790"/>
                      <a:pt x="110" y="706"/>
                      <a:pt x="19" y="621"/>
                    </a:cubicBezTo>
                    <a:cubicBezTo>
                      <a:pt x="8" y="611"/>
                      <a:pt x="5" y="604"/>
                      <a:pt x="13" y="590"/>
                    </a:cubicBezTo>
                    <a:cubicBezTo>
                      <a:pt x="41" y="539"/>
                      <a:pt x="38" y="488"/>
                      <a:pt x="7" y="439"/>
                    </a:cubicBezTo>
                    <a:cubicBezTo>
                      <a:pt x="0" y="428"/>
                      <a:pt x="0" y="422"/>
                      <a:pt x="8" y="413"/>
                    </a:cubicBezTo>
                    <a:cubicBezTo>
                      <a:pt x="133" y="280"/>
                      <a:pt x="257" y="146"/>
                      <a:pt x="382" y="12"/>
                    </a:cubicBezTo>
                    <a:cubicBezTo>
                      <a:pt x="385" y="9"/>
                      <a:pt x="386" y="4"/>
                      <a:pt x="389" y="0"/>
                    </a:cubicBezTo>
                    <a:cubicBezTo>
                      <a:pt x="391" y="1"/>
                      <a:pt x="393" y="2"/>
                      <a:pt x="394" y="3"/>
                    </a:cubicBezTo>
                    <a:cubicBezTo>
                      <a:pt x="395" y="8"/>
                      <a:pt x="396" y="13"/>
                      <a:pt x="396" y="17"/>
                    </a:cubicBezTo>
                    <a:cubicBezTo>
                      <a:pt x="396" y="74"/>
                      <a:pt x="397" y="131"/>
                      <a:pt x="396" y="187"/>
                    </a:cubicBezTo>
                    <a:cubicBezTo>
                      <a:pt x="395" y="199"/>
                      <a:pt x="388" y="212"/>
                      <a:pt x="379" y="222"/>
                    </a:cubicBezTo>
                    <a:cubicBezTo>
                      <a:pt x="294" y="318"/>
                      <a:pt x="208" y="413"/>
                      <a:pt x="122" y="508"/>
                    </a:cubicBezTo>
                    <a:cubicBezTo>
                      <a:pt x="119" y="511"/>
                      <a:pt x="117" y="515"/>
                      <a:pt x="113" y="520"/>
                    </a:cubicBezTo>
                    <a:cubicBezTo>
                      <a:pt x="124" y="530"/>
                      <a:pt x="134" y="539"/>
                      <a:pt x="145" y="549"/>
                    </a:cubicBezTo>
                    <a:cubicBezTo>
                      <a:pt x="266" y="658"/>
                      <a:pt x="387" y="766"/>
                      <a:pt x="508" y="875"/>
                    </a:cubicBezTo>
                    <a:cubicBezTo>
                      <a:pt x="513" y="879"/>
                      <a:pt x="517" y="886"/>
                      <a:pt x="521" y="891"/>
                    </a:cubicBezTo>
                    <a:cubicBezTo>
                      <a:pt x="521" y="891"/>
                      <a:pt x="521" y="891"/>
                      <a:pt x="521" y="8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5" name="Freeform 10"/>
              <p:cNvSpPr>
                <a:spLocks/>
              </p:cNvSpPr>
              <p:nvPr/>
            </p:nvSpPr>
            <p:spPr bwMode="auto">
              <a:xfrm>
                <a:off x="4037938" y="3171926"/>
                <a:ext cx="638718" cy="721564"/>
              </a:xfrm>
              <a:custGeom>
                <a:avLst/>
                <a:gdLst>
                  <a:gd name="T0" fmla="*/ 1 w 254"/>
                  <a:gd name="T1" fmla="*/ 153 h 287"/>
                  <a:gd name="T2" fmla="*/ 40 w 254"/>
                  <a:gd name="T3" fmla="*/ 48 h 287"/>
                  <a:gd name="T4" fmla="*/ 204 w 254"/>
                  <a:gd name="T5" fmla="*/ 47 h 287"/>
                  <a:gd name="T6" fmla="*/ 237 w 254"/>
                  <a:gd name="T7" fmla="*/ 193 h 287"/>
                  <a:gd name="T8" fmla="*/ 136 w 254"/>
                  <a:gd name="T9" fmla="*/ 281 h 287"/>
                  <a:gd name="T10" fmla="*/ 33 w 254"/>
                  <a:gd name="T11" fmla="*/ 238 h 287"/>
                  <a:gd name="T12" fmla="*/ 1 w 254"/>
                  <a:gd name="T13" fmla="*/ 153 h 287"/>
                </a:gdLst>
                <a:ahLst/>
                <a:cxnLst>
                  <a:cxn ang="0">
                    <a:pos x="T0" y="T1"/>
                  </a:cxn>
                  <a:cxn ang="0">
                    <a:pos x="T2" y="T3"/>
                  </a:cxn>
                  <a:cxn ang="0">
                    <a:pos x="T4" y="T5"/>
                  </a:cxn>
                  <a:cxn ang="0">
                    <a:pos x="T6" y="T7"/>
                  </a:cxn>
                  <a:cxn ang="0">
                    <a:pos x="T8" y="T9"/>
                  </a:cxn>
                  <a:cxn ang="0">
                    <a:pos x="T10" y="T11"/>
                  </a:cxn>
                  <a:cxn ang="0">
                    <a:pos x="T12" y="T13"/>
                  </a:cxn>
                </a:cxnLst>
                <a:rect l="0" t="0" r="r" b="b"/>
                <a:pathLst>
                  <a:path w="254" h="287">
                    <a:moveTo>
                      <a:pt x="1" y="153"/>
                    </a:moveTo>
                    <a:cubicBezTo>
                      <a:pt x="1" y="108"/>
                      <a:pt x="14" y="75"/>
                      <a:pt x="40" y="48"/>
                    </a:cubicBezTo>
                    <a:cubicBezTo>
                      <a:pt x="86" y="0"/>
                      <a:pt x="158" y="0"/>
                      <a:pt x="204" y="47"/>
                    </a:cubicBezTo>
                    <a:cubicBezTo>
                      <a:pt x="244" y="89"/>
                      <a:pt x="254" y="139"/>
                      <a:pt x="237" y="193"/>
                    </a:cubicBezTo>
                    <a:cubicBezTo>
                      <a:pt x="221" y="242"/>
                      <a:pt x="189" y="274"/>
                      <a:pt x="136" y="281"/>
                    </a:cubicBezTo>
                    <a:cubicBezTo>
                      <a:pt x="94" y="287"/>
                      <a:pt x="59" y="270"/>
                      <a:pt x="33" y="238"/>
                    </a:cubicBezTo>
                    <a:cubicBezTo>
                      <a:pt x="11" y="211"/>
                      <a:pt x="0" y="180"/>
                      <a:pt x="1" y="15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89" name="组合 88"/>
            <p:cNvGrpSpPr>
              <a:grpSpLocks noChangeAspect="1"/>
            </p:cNvGrpSpPr>
            <p:nvPr/>
          </p:nvGrpSpPr>
          <p:grpSpPr>
            <a:xfrm>
              <a:off x="4569829" y="3619726"/>
              <a:ext cx="196412" cy="192992"/>
              <a:chOff x="3488917" y="4964203"/>
              <a:chExt cx="638175" cy="627063"/>
            </a:xfrm>
            <a:grpFill/>
          </p:grpSpPr>
          <p:sp>
            <p:nvSpPr>
              <p:cNvPr id="90" name="Freeform 66"/>
              <p:cNvSpPr>
                <a:spLocks/>
              </p:cNvSpPr>
              <p:nvPr/>
            </p:nvSpPr>
            <p:spPr bwMode="auto">
              <a:xfrm>
                <a:off x="3544480" y="5327741"/>
                <a:ext cx="249238" cy="249238"/>
              </a:xfrm>
              <a:custGeom>
                <a:avLst/>
                <a:gdLst>
                  <a:gd name="T0" fmla="*/ 83 w 157"/>
                  <a:gd name="T1" fmla="*/ 50 h 157"/>
                  <a:gd name="T2" fmla="*/ 55 w 157"/>
                  <a:gd name="T3" fmla="*/ 55 h 157"/>
                  <a:gd name="T4" fmla="*/ 0 w 157"/>
                  <a:gd name="T5" fmla="*/ 135 h 157"/>
                  <a:gd name="T6" fmla="*/ 22 w 157"/>
                  <a:gd name="T7" fmla="*/ 157 h 157"/>
                  <a:gd name="T8" fmla="*/ 102 w 157"/>
                  <a:gd name="T9" fmla="*/ 102 h 157"/>
                  <a:gd name="T10" fmla="*/ 107 w 157"/>
                  <a:gd name="T11" fmla="*/ 74 h 157"/>
                  <a:gd name="T12" fmla="*/ 157 w 157"/>
                  <a:gd name="T13" fmla="*/ 24 h 157"/>
                  <a:gd name="T14" fmla="*/ 133 w 157"/>
                  <a:gd name="T15" fmla="*/ 0 h 157"/>
                  <a:gd name="T16" fmla="*/ 83 w 157"/>
                  <a:gd name="T17" fmla="*/ 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83" y="50"/>
                    </a:moveTo>
                    <a:lnTo>
                      <a:pt x="55" y="55"/>
                    </a:lnTo>
                    <a:lnTo>
                      <a:pt x="0" y="135"/>
                    </a:lnTo>
                    <a:lnTo>
                      <a:pt x="22" y="157"/>
                    </a:lnTo>
                    <a:lnTo>
                      <a:pt x="102" y="102"/>
                    </a:lnTo>
                    <a:lnTo>
                      <a:pt x="107" y="74"/>
                    </a:lnTo>
                    <a:lnTo>
                      <a:pt x="157" y="24"/>
                    </a:lnTo>
                    <a:lnTo>
                      <a:pt x="133" y="0"/>
                    </a:lnTo>
                    <a:lnTo>
                      <a:pt x="83"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7"/>
              <p:cNvSpPr>
                <a:spLocks noEditPoints="1"/>
              </p:cNvSpPr>
              <p:nvPr/>
            </p:nvSpPr>
            <p:spPr bwMode="auto">
              <a:xfrm>
                <a:off x="3739742" y="5000716"/>
                <a:ext cx="387350" cy="387350"/>
              </a:xfrm>
              <a:custGeom>
                <a:avLst/>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8"/>
              <p:cNvSpPr>
                <a:spLocks noEditPoints="1"/>
              </p:cNvSpPr>
              <p:nvPr/>
            </p:nvSpPr>
            <p:spPr bwMode="auto">
              <a:xfrm>
                <a:off x="3849280" y="5327741"/>
                <a:ext cx="263525" cy="263525"/>
              </a:xfrm>
              <a:custGeom>
                <a:avLst/>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69"/>
              <p:cNvSpPr>
                <a:spLocks/>
              </p:cNvSpPr>
              <p:nvPr/>
            </p:nvSpPr>
            <p:spPr bwMode="auto">
              <a:xfrm>
                <a:off x="3488917" y="4964203"/>
                <a:ext cx="307975" cy="307975"/>
              </a:xfrm>
              <a:custGeom>
                <a:avLst/>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6" name="组合 95"/>
          <p:cNvGrpSpPr/>
          <p:nvPr/>
        </p:nvGrpSpPr>
        <p:grpSpPr>
          <a:xfrm>
            <a:off x="4134480" y="1515344"/>
            <a:ext cx="1454924" cy="1267871"/>
            <a:chOff x="5511683" y="2239900"/>
            <a:chExt cx="1939562" cy="1689973"/>
          </a:xfrm>
          <a:solidFill>
            <a:srgbClr val="E46C0A"/>
          </a:solidFill>
        </p:grpSpPr>
        <p:grpSp>
          <p:nvGrpSpPr>
            <p:cNvPr id="97" name="组合 96"/>
            <p:cNvGrpSpPr/>
            <p:nvPr/>
          </p:nvGrpSpPr>
          <p:grpSpPr>
            <a:xfrm>
              <a:off x="5511683" y="2239900"/>
              <a:ext cx="1939562" cy="1689973"/>
              <a:chOff x="5298004" y="1846386"/>
              <a:chExt cx="2222152" cy="1936198"/>
            </a:xfrm>
            <a:grpFill/>
          </p:grpSpPr>
          <p:sp>
            <p:nvSpPr>
              <p:cNvPr id="105" name="Freeform 8"/>
              <p:cNvSpPr>
                <a:spLocks/>
              </p:cNvSpPr>
              <p:nvPr/>
            </p:nvSpPr>
            <p:spPr bwMode="auto">
              <a:xfrm>
                <a:off x="5298004" y="2509156"/>
                <a:ext cx="2222152" cy="1273428"/>
              </a:xfrm>
              <a:custGeom>
                <a:avLst/>
                <a:gdLst>
                  <a:gd name="T0" fmla="*/ 884 w 884"/>
                  <a:gd name="T1" fmla="*/ 395 h 507"/>
                  <a:gd name="T2" fmla="*/ 863 w 884"/>
                  <a:gd name="T3" fmla="*/ 396 h 507"/>
                  <a:gd name="T4" fmla="*/ 699 w 884"/>
                  <a:gd name="T5" fmla="*/ 395 h 507"/>
                  <a:gd name="T6" fmla="*/ 671 w 884"/>
                  <a:gd name="T7" fmla="*/ 385 h 507"/>
                  <a:gd name="T8" fmla="*/ 385 w 884"/>
                  <a:gd name="T9" fmla="*/ 126 h 507"/>
                  <a:gd name="T10" fmla="*/ 352 w 884"/>
                  <a:gd name="T11" fmla="*/ 127 h 507"/>
                  <a:gd name="T12" fmla="*/ 127 w 884"/>
                  <a:gd name="T13" fmla="*/ 379 h 507"/>
                  <a:gd name="T14" fmla="*/ 97 w 884"/>
                  <a:gd name="T15" fmla="*/ 417 h 507"/>
                  <a:gd name="T16" fmla="*/ 3 w 884"/>
                  <a:gd name="T17" fmla="*/ 507 h 507"/>
                  <a:gd name="T18" fmla="*/ 1 w 884"/>
                  <a:gd name="T19" fmla="*/ 490 h 507"/>
                  <a:gd name="T20" fmla="*/ 2 w 884"/>
                  <a:gd name="T21" fmla="*/ 327 h 507"/>
                  <a:gd name="T22" fmla="*/ 18 w 884"/>
                  <a:gd name="T23" fmla="*/ 290 h 507"/>
                  <a:gd name="T24" fmla="*/ 230 w 884"/>
                  <a:gd name="T25" fmla="*/ 59 h 507"/>
                  <a:gd name="T26" fmla="*/ 270 w 884"/>
                  <a:gd name="T27" fmla="*/ 16 h 507"/>
                  <a:gd name="T28" fmla="*/ 294 w 884"/>
                  <a:gd name="T29" fmla="*/ 13 h 507"/>
                  <a:gd name="T30" fmla="*/ 449 w 884"/>
                  <a:gd name="T31" fmla="*/ 7 h 507"/>
                  <a:gd name="T32" fmla="*/ 472 w 884"/>
                  <a:gd name="T33" fmla="*/ 8 h 507"/>
                  <a:gd name="T34" fmla="*/ 875 w 884"/>
                  <a:gd name="T35" fmla="*/ 384 h 507"/>
                  <a:gd name="T36" fmla="*/ 884 w 884"/>
                  <a:gd name="T37" fmla="*/ 395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507">
                    <a:moveTo>
                      <a:pt x="884" y="395"/>
                    </a:moveTo>
                    <a:cubicBezTo>
                      <a:pt x="875" y="395"/>
                      <a:pt x="869" y="396"/>
                      <a:pt x="863" y="396"/>
                    </a:cubicBezTo>
                    <a:cubicBezTo>
                      <a:pt x="808" y="396"/>
                      <a:pt x="754" y="397"/>
                      <a:pt x="699" y="395"/>
                    </a:cubicBezTo>
                    <a:cubicBezTo>
                      <a:pt x="690" y="395"/>
                      <a:pt x="678" y="391"/>
                      <a:pt x="671" y="385"/>
                    </a:cubicBezTo>
                    <a:cubicBezTo>
                      <a:pt x="575" y="299"/>
                      <a:pt x="480" y="213"/>
                      <a:pt x="385" y="126"/>
                    </a:cubicBezTo>
                    <a:cubicBezTo>
                      <a:pt x="372" y="113"/>
                      <a:pt x="364" y="113"/>
                      <a:pt x="352" y="127"/>
                    </a:cubicBezTo>
                    <a:cubicBezTo>
                      <a:pt x="277" y="212"/>
                      <a:pt x="202" y="295"/>
                      <a:pt x="127" y="379"/>
                    </a:cubicBezTo>
                    <a:cubicBezTo>
                      <a:pt x="116" y="391"/>
                      <a:pt x="109" y="405"/>
                      <a:pt x="97" y="417"/>
                    </a:cubicBezTo>
                    <a:cubicBezTo>
                      <a:pt x="67" y="447"/>
                      <a:pt x="36" y="476"/>
                      <a:pt x="3" y="507"/>
                    </a:cubicBezTo>
                    <a:cubicBezTo>
                      <a:pt x="3" y="502"/>
                      <a:pt x="1" y="496"/>
                      <a:pt x="1" y="490"/>
                    </a:cubicBezTo>
                    <a:cubicBezTo>
                      <a:pt x="1" y="436"/>
                      <a:pt x="0" y="381"/>
                      <a:pt x="2" y="327"/>
                    </a:cubicBezTo>
                    <a:cubicBezTo>
                      <a:pt x="2" y="314"/>
                      <a:pt x="9" y="299"/>
                      <a:pt x="18" y="290"/>
                    </a:cubicBezTo>
                    <a:cubicBezTo>
                      <a:pt x="88" y="212"/>
                      <a:pt x="159" y="136"/>
                      <a:pt x="230" y="59"/>
                    </a:cubicBezTo>
                    <a:cubicBezTo>
                      <a:pt x="244" y="45"/>
                      <a:pt x="257" y="31"/>
                      <a:pt x="270" y="16"/>
                    </a:cubicBezTo>
                    <a:cubicBezTo>
                      <a:pt x="277" y="8"/>
                      <a:pt x="284" y="8"/>
                      <a:pt x="294" y="13"/>
                    </a:cubicBezTo>
                    <a:cubicBezTo>
                      <a:pt x="347" y="41"/>
                      <a:pt x="399" y="40"/>
                      <a:pt x="449" y="7"/>
                    </a:cubicBezTo>
                    <a:cubicBezTo>
                      <a:pt x="458" y="1"/>
                      <a:pt x="463" y="0"/>
                      <a:pt x="472" y="8"/>
                    </a:cubicBezTo>
                    <a:cubicBezTo>
                      <a:pt x="606" y="133"/>
                      <a:pt x="741" y="259"/>
                      <a:pt x="875" y="384"/>
                    </a:cubicBezTo>
                    <a:cubicBezTo>
                      <a:pt x="878" y="386"/>
                      <a:pt x="880" y="389"/>
                      <a:pt x="884" y="3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6" name="Freeform 12"/>
              <p:cNvSpPr>
                <a:spLocks/>
              </p:cNvSpPr>
              <p:nvPr/>
            </p:nvSpPr>
            <p:spPr bwMode="auto">
              <a:xfrm>
                <a:off x="5855212" y="1846386"/>
                <a:ext cx="734927" cy="642727"/>
              </a:xfrm>
              <a:custGeom>
                <a:avLst/>
                <a:gdLst>
                  <a:gd name="T0" fmla="*/ 154 w 292"/>
                  <a:gd name="T1" fmla="*/ 256 h 256"/>
                  <a:gd name="T2" fmla="*/ 58 w 292"/>
                  <a:gd name="T3" fmla="*/ 223 h 256"/>
                  <a:gd name="T4" fmla="*/ 55 w 292"/>
                  <a:gd name="T5" fmla="*/ 47 h 256"/>
                  <a:gd name="T6" fmla="*/ 242 w 292"/>
                  <a:gd name="T7" fmla="*/ 45 h 256"/>
                  <a:gd name="T8" fmla="*/ 281 w 292"/>
                  <a:gd name="T9" fmla="*/ 160 h 256"/>
                  <a:gd name="T10" fmla="*/ 184 w 292"/>
                  <a:gd name="T11" fmla="*/ 251 h 256"/>
                  <a:gd name="T12" fmla="*/ 154 w 292"/>
                  <a:gd name="T13" fmla="*/ 256 h 256"/>
                </a:gdLst>
                <a:ahLst/>
                <a:cxnLst>
                  <a:cxn ang="0">
                    <a:pos x="T0" y="T1"/>
                  </a:cxn>
                  <a:cxn ang="0">
                    <a:pos x="T2" y="T3"/>
                  </a:cxn>
                  <a:cxn ang="0">
                    <a:pos x="T4" y="T5"/>
                  </a:cxn>
                  <a:cxn ang="0">
                    <a:pos x="T6" y="T7"/>
                  </a:cxn>
                  <a:cxn ang="0">
                    <a:pos x="T8" y="T9"/>
                  </a:cxn>
                  <a:cxn ang="0">
                    <a:pos x="T10" y="T11"/>
                  </a:cxn>
                  <a:cxn ang="0">
                    <a:pos x="T12" y="T13"/>
                  </a:cxn>
                </a:cxnLst>
                <a:rect l="0" t="0" r="r" b="b"/>
                <a:pathLst>
                  <a:path w="292" h="256">
                    <a:moveTo>
                      <a:pt x="154" y="256"/>
                    </a:moveTo>
                    <a:cubicBezTo>
                      <a:pt x="115" y="255"/>
                      <a:pt x="84" y="245"/>
                      <a:pt x="58" y="223"/>
                    </a:cubicBezTo>
                    <a:cubicBezTo>
                      <a:pt x="1" y="177"/>
                      <a:pt x="0" y="95"/>
                      <a:pt x="55" y="47"/>
                    </a:cubicBezTo>
                    <a:cubicBezTo>
                      <a:pt x="107" y="1"/>
                      <a:pt x="191" y="0"/>
                      <a:pt x="242" y="45"/>
                    </a:cubicBezTo>
                    <a:cubicBezTo>
                      <a:pt x="277" y="76"/>
                      <a:pt x="292" y="114"/>
                      <a:pt x="281" y="160"/>
                    </a:cubicBezTo>
                    <a:cubicBezTo>
                      <a:pt x="268" y="211"/>
                      <a:pt x="232" y="238"/>
                      <a:pt x="184" y="251"/>
                    </a:cubicBezTo>
                    <a:cubicBezTo>
                      <a:pt x="172" y="254"/>
                      <a:pt x="160" y="255"/>
                      <a:pt x="154" y="2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98" name="组合 97"/>
            <p:cNvGrpSpPr>
              <a:grpSpLocks noChangeAspect="1"/>
            </p:cNvGrpSpPr>
            <p:nvPr/>
          </p:nvGrpSpPr>
          <p:grpSpPr>
            <a:xfrm>
              <a:off x="6212633" y="2431633"/>
              <a:ext cx="228408" cy="192992"/>
              <a:chOff x="2203042" y="1374866"/>
              <a:chExt cx="706438" cy="596900"/>
            </a:xfrm>
            <a:grpFill/>
          </p:grpSpPr>
          <p:sp>
            <p:nvSpPr>
              <p:cNvPr id="99" name="Oval 50"/>
              <p:cNvSpPr>
                <a:spLocks noChangeArrowheads="1"/>
              </p:cNvSpPr>
              <p:nvPr/>
            </p:nvSpPr>
            <p:spPr bwMode="auto">
              <a:xfrm>
                <a:off x="2455455" y="1441541"/>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51"/>
              <p:cNvSpPr>
                <a:spLocks/>
              </p:cNvSpPr>
              <p:nvPr/>
            </p:nvSpPr>
            <p:spPr bwMode="auto">
              <a:xfrm>
                <a:off x="2379255" y="1663791"/>
                <a:ext cx="357188" cy="307975"/>
              </a:xfrm>
              <a:custGeom>
                <a:avLst/>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52"/>
              <p:cNvSpPr>
                <a:spLocks/>
              </p:cNvSpPr>
              <p:nvPr/>
            </p:nvSpPr>
            <p:spPr bwMode="auto">
              <a:xfrm>
                <a:off x="2653892" y="1374866"/>
                <a:ext cx="184150" cy="187325"/>
              </a:xfrm>
              <a:custGeom>
                <a:avLst/>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53"/>
              <p:cNvSpPr>
                <a:spLocks/>
              </p:cNvSpPr>
              <p:nvPr/>
            </p:nvSpPr>
            <p:spPr bwMode="auto">
              <a:xfrm>
                <a:off x="2271305" y="1374866"/>
                <a:ext cx="187325" cy="187325"/>
              </a:xfrm>
              <a:custGeom>
                <a:avLst/>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54"/>
              <p:cNvSpPr>
                <a:spLocks/>
              </p:cNvSpPr>
              <p:nvPr/>
            </p:nvSpPr>
            <p:spPr bwMode="auto">
              <a:xfrm>
                <a:off x="2653892" y="1578066"/>
                <a:ext cx="255588" cy="285750"/>
              </a:xfrm>
              <a:custGeom>
                <a:avLst/>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55"/>
              <p:cNvSpPr>
                <a:spLocks/>
              </p:cNvSpPr>
              <p:nvPr/>
            </p:nvSpPr>
            <p:spPr bwMode="auto">
              <a:xfrm>
                <a:off x="2203042" y="1578066"/>
                <a:ext cx="258763" cy="285750"/>
              </a:xfrm>
              <a:custGeom>
                <a:avLst/>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7" name="组合 106"/>
          <p:cNvGrpSpPr/>
          <p:nvPr/>
        </p:nvGrpSpPr>
        <p:grpSpPr>
          <a:xfrm>
            <a:off x="4557046" y="2340466"/>
            <a:ext cx="1279073" cy="1475245"/>
            <a:chOff x="6075007" y="3339724"/>
            <a:chExt cx="1705134" cy="1966386"/>
          </a:xfrm>
          <a:solidFill>
            <a:srgbClr val="E8A87E"/>
          </a:solidFill>
        </p:grpSpPr>
        <p:grpSp>
          <p:nvGrpSpPr>
            <p:cNvPr id="108" name="组合 107"/>
            <p:cNvGrpSpPr/>
            <p:nvPr/>
          </p:nvGrpSpPr>
          <p:grpSpPr>
            <a:xfrm>
              <a:off x="6075007" y="3339724"/>
              <a:ext cx="1705134" cy="1966386"/>
              <a:chOff x="5943403" y="3106452"/>
              <a:chExt cx="1953569" cy="2252884"/>
            </a:xfrm>
            <a:grpFill/>
          </p:grpSpPr>
          <p:sp>
            <p:nvSpPr>
              <p:cNvPr id="114" name="Freeform 7"/>
              <p:cNvSpPr>
                <a:spLocks/>
              </p:cNvSpPr>
              <p:nvPr/>
            </p:nvSpPr>
            <p:spPr bwMode="auto">
              <a:xfrm>
                <a:off x="5943403" y="3106452"/>
                <a:ext cx="1325541" cy="2252884"/>
              </a:xfrm>
              <a:custGeom>
                <a:avLst/>
                <a:gdLst>
                  <a:gd name="T0" fmla="*/ 522 w 527"/>
                  <a:gd name="T1" fmla="*/ 286 h 897"/>
                  <a:gd name="T2" fmla="*/ 527 w 527"/>
                  <a:gd name="T3" fmla="*/ 470 h 897"/>
                  <a:gd name="T4" fmla="*/ 129 w 527"/>
                  <a:gd name="T5" fmla="*/ 897 h 897"/>
                  <a:gd name="T6" fmla="*/ 128 w 527"/>
                  <a:gd name="T7" fmla="*/ 870 h 897"/>
                  <a:gd name="T8" fmla="*/ 128 w 527"/>
                  <a:gd name="T9" fmla="*/ 714 h 897"/>
                  <a:gd name="T10" fmla="*/ 143 w 527"/>
                  <a:gd name="T11" fmla="*/ 675 h 897"/>
                  <a:gd name="T12" fmla="*/ 401 w 527"/>
                  <a:gd name="T13" fmla="*/ 389 h 897"/>
                  <a:gd name="T14" fmla="*/ 413 w 527"/>
                  <a:gd name="T15" fmla="*/ 375 h 897"/>
                  <a:gd name="T16" fmla="*/ 0 w 527"/>
                  <a:gd name="T17" fmla="*/ 5 h 897"/>
                  <a:gd name="T18" fmla="*/ 101 w 527"/>
                  <a:gd name="T19" fmla="*/ 5 h 897"/>
                  <a:gd name="T20" fmla="*/ 165 w 527"/>
                  <a:gd name="T21" fmla="*/ 5 h 897"/>
                  <a:gd name="T22" fmla="*/ 258 w 527"/>
                  <a:gd name="T23" fmla="*/ 41 h 897"/>
                  <a:gd name="T24" fmla="*/ 497 w 527"/>
                  <a:gd name="T25" fmla="*/ 265 h 897"/>
                  <a:gd name="T26" fmla="*/ 522 w 527"/>
                  <a:gd name="T27" fmla="*/ 286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7" h="897">
                    <a:moveTo>
                      <a:pt x="522" y="286"/>
                    </a:moveTo>
                    <a:cubicBezTo>
                      <a:pt x="482" y="350"/>
                      <a:pt x="483" y="410"/>
                      <a:pt x="527" y="470"/>
                    </a:cubicBezTo>
                    <a:cubicBezTo>
                      <a:pt x="395" y="611"/>
                      <a:pt x="264" y="752"/>
                      <a:pt x="129" y="897"/>
                    </a:cubicBezTo>
                    <a:cubicBezTo>
                      <a:pt x="129" y="884"/>
                      <a:pt x="128" y="877"/>
                      <a:pt x="128" y="870"/>
                    </a:cubicBezTo>
                    <a:cubicBezTo>
                      <a:pt x="128" y="818"/>
                      <a:pt x="128" y="766"/>
                      <a:pt x="128" y="714"/>
                    </a:cubicBezTo>
                    <a:cubicBezTo>
                      <a:pt x="127" y="698"/>
                      <a:pt x="132" y="687"/>
                      <a:pt x="143" y="675"/>
                    </a:cubicBezTo>
                    <a:cubicBezTo>
                      <a:pt x="229" y="580"/>
                      <a:pt x="315" y="485"/>
                      <a:pt x="401" y="389"/>
                    </a:cubicBezTo>
                    <a:cubicBezTo>
                      <a:pt x="405" y="385"/>
                      <a:pt x="408" y="381"/>
                      <a:pt x="413" y="375"/>
                    </a:cubicBezTo>
                    <a:cubicBezTo>
                      <a:pt x="276" y="253"/>
                      <a:pt x="140" y="131"/>
                      <a:pt x="0" y="5"/>
                    </a:cubicBezTo>
                    <a:cubicBezTo>
                      <a:pt x="38" y="5"/>
                      <a:pt x="70" y="5"/>
                      <a:pt x="101" y="5"/>
                    </a:cubicBezTo>
                    <a:cubicBezTo>
                      <a:pt x="123" y="5"/>
                      <a:pt x="144" y="8"/>
                      <a:pt x="165" y="5"/>
                    </a:cubicBezTo>
                    <a:cubicBezTo>
                      <a:pt x="204" y="0"/>
                      <a:pt x="231" y="15"/>
                      <a:pt x="258" y="41"/>
                    </a:cubicBezTo>
                    <a:cubicBezTo>
                      <a:pt x="337" y="117"/>
                      <a:pt x="417" y="191"/>
                      <a:pt x="497" y="265"/>
                    </a:cubicBezTo>
                    <a:cubicBezTo>
                      <a:pt x="505" y="273"/>
                      <a:pt x="513" y="279"/>
                      <a:pt x="522" y="2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5" name="Freeform 11"/>
              <p:cNvSpPr>
                <a:spLocks/>
              </p:cNvSpPr>
              <p:nvPr/>
            </p:nvSpPr>
            <p:spPr bwMode="auto">
              <a:xfrm>
                <a:off x="7252909" y="3685039"/>
                <a:ext cx="644063" cy="708202"/>
              </a:xfrm>
              <a:custGeom>
                <a:avLst/>
                <a:gdLst>
                  <a:gd name="T0" fmla="*/ 256 w 256"/>
                  <a:gd name="T1" fmla="*/ 142 h 282"/>
                  <a:gd name="T2" fmla="*/ 128 w 256"/>
                  <a:gd name="T3" fmla="*/ 280 h 282"/>
                  <a:gd name="T4" fmla="*/ 44 w 256"/>
                  <a:gd name="T5" fmla="*/ 235 h 282"/>
                  <a:gd name="T6" fmla="*/ 47 w 256"/>
                  <a:gd name="T7" fmla="*/ 50 h 282"/>
                  <a:gd name="T8" fmla="*/ 169 w 256"/>
                  <a:gd name="T9" fmla="*/ 16 h 282"/>
                  <a:gd name="T10" fmla="*/ 255 w 256"/>
                  <a:gd name="T11" fmla="*/ 126 h 282"/>
                  <a:gd name="T12" fmla="*/ 256 w 256"/>
                  <a:gd name="T13" fmla="*/ 142 h 282"/>
                </a:gdLst>
                <a:ahLst/>
                <a:cxnLst>
                  <a:cxn ang="0">
                    <a:pos x="T0" y="T1"/>
                  </a:cxn>
                  <a:cxn ang="0">
                    <a:pos x="T2" y="T3"/>
                  </a:cxn>
                  <a:cxn ang="0">
                    <a:pos x="T4" y="T5"/>
                  </a:cxn>
                  <a:cxn ang="0">
                    <a:pos x="T6" y="T7"/>
                  </a:cxn>
                  <a:cxn ang="0">
                    <a:pos x="T8" y="T9"/>
                  </a:cxn>
                  <a:cxn ang="0">
                    <a:pos x="T10" y="T11"/>
                  </a:cxn>
                  <a:cxn ang="0">
                    <a:pos x="T12" y="T13"/>
                  </a:cxn>
                </a:cxnLst>
                <a:rect l="0" t="0" r="r" b="b"/>
                <a:pathLst>
                  <a:path w="256" h="282">
                    <a:moveTo>
                      <a:pt x="256" y="142"/>
                    </a:moveTo>
                    <a:cubicBezTo>
                      <a:pt x="255" y="224"/>
                      <a:pt x="200" y="282"/>
                      <a:pt x="128" y="280"/>
                    </a:cubicBezTo>
                    <a:cubicBezTo>
                      <a:pt x="93" y="278"/>
                      <a:pt x="65" y="262"/>
                      <a:pt x="44" y="235"/>
                    </a:cubicBezTo>
                    <a:cubicBezTo>
                      <a:pt x="0" y="183"/>
                      <a:pt x="2" y="100"/>
                      <a:pt x="47" y="50"/>
                    </a:cubicBezTo>
                    <a:cubicBezTo>
                      <a:pt x="80" y="13"/>
                      <a:pt x="122" y="0"/>
                      <a:pt x="169" y="16"/>
                    </a:cubicBezTo>
                    <a:cubicBezTo>
                      <a:pt x="221" y="33"/>
                      <a:pt x="246" y="74"/>
                      <a:pt x="255" y="126"/>
                    </a:cubicBezTo>
                    <a:cubicBezTo>
                      <a:pt x="256" y="133"/>
                      <a:pt x="256" y="139"/>
                      <a:pt x="256" y="1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09" name="组合 108"/>
            <p:cNvGrpSpPr>
              <a:grpSpLocks noChangeAspect="1"/>
            </p:cNvGrpSpPr>
            <p:nvPr/>
          </p:nvGrpSpPr>
          <p:grpSpPr>
            <a:xfrm>
              <a:off x="7418847" y="4066831"/>
              <a:ext cx="191895" cy="192992"/>
              <a:chOff x="4005263" y="4962526"/>
              <a:chExt cx="277812" cy="279400"/>
            </a:xfrm>
            <a:grpFill/>
          </p:grpSpPr>
          <p:sp>
            <p:nvSpPr>
              <p:cNvPr id="110" name="Freeform 478"/>
              <p:cNvSpPr>
                <a:spLocks/>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80"/>
              <p:cNvSpPr>
                <a:spLocks/>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16" name="矩形 115"/>
          <p:cNvSpPr/>
          <p:nvPr/>
        </p:nvSpPr>
        <p:spPr>
          <a:xfrm>
            <a:off x="1058096" y="1841613"/>
            <a:ext cx="1985178" cy="346259"/>
          </a:xfrm>
          <a:prstGeom prst="rect">
            <a:avLst/>
          </a:prstGeom>
          <a:noFill/>
        </p:spPr>
        <p:txBody>
          <a:bodyPr wrap="none" lIns="68589" tIns="34295" rIns="68589" bIns="34295">
            <a:spAutoFit/>
          </a:bodyPr>
          <a:lstStyle/>
          <a:p>
            <a:pPr algn="ctr" defTabSz="457250"/>
            <a:r>
              <a:rPr lang="zh-CN" altLang="en-US" sz="1800" b="1" dirty="0">
                <a:solidFill>
                  <a:srgbClr val="607616"/>
                </a:solidFill>
                <a:latin typeface="Calibri" panose="020F0502020204030204" pitchFamily="34" charset="0"/>
                <a:ea typeface="微软雅黑" panose="020B0503020204020204" pitchFamily="34" charset="-122"/>
                <a:cs typeface="+mn-ea"/>
                <a:sym typeface="Calibri" panose="020F0502020204030204" pitchFamily="34" charset="0"/>
              </a:rPr>
              <a:t>点击此处添加标题</a:t>
            </a:r>
          </a:p>
        </p:txBody>
      </p:sp>
      <p:sp>
        <p:nvSpPr>
          <p:cNvPr id="117" name="矩形 116"/>
          <p:cNvSpPr/>
          <p:nvPr/>
        </p:nvSpPr>
        <p:spPr>
          <a:xfrm>
            <a:off x="851766" y="2190074"/>
            <a:ext cx="2397839" cy="623258"/>
          </a:xfrm>
          <a:prstGeom prst="rect">
            <a:avLst/>
          </a:prstGeom>
        </p:spPr>
        <p:txBody>
          <a:bodyPr wrap="square" lIns="68589" tIns="34295" rIns="68589" bIns="34295">
            <a:spAutoFit/>
          </a:bodyPr>
          <a:lstStyle/>
          <a:p>
            <a:r>
              <a:rPr lang="zh-CN" altLang="en-US" sz="1200" dirty="0">
                <a:solidFill>
                  <a:schemeClr val="tx1">
                    <a:lumMod val="50000"/>
                    <a:lumOff val="50000"/>
                  </a:schemeClr>
                </a:solidFill>
                <a:latin typeface="微软雅黑"/>
                <a:ea typeface="微软雅黑"/>
              </a:rPr>
              <a:t>此处添加详细文本描述，建议与标题相关并符合整体语言风格，语言描述尽量简洁生动</a:t>
            </a:r>
          </a:p>
        </p:txBody>
      </p:sp>
      <p:sp>
        <p:nvSpPr>
          <p:cNvPr id="118" name="矩形 117"/>
          <p:cNvSpPr/>
          <p:nvPr/>
        </p:nvSpPr>
        <p:spPr>
          <a:xfrm>
            <a:off x="5271174" y="1086395"/>
            <a:ext cx="1985178" cy="346259"/>
          </a:xfrm>
          <a:prstGeom prst="rect">
            <a:avLst/>
          </a:prstGeom>
          <a:noFill/>
        </p:spPr>
        <p:txBody>
          <a:bodyPr wrap="none" lIns="68589" tIns="34295" rIns="68589" bIns="34295">
            <a:spAutoFit/>
          </a:bodyPr>
          <a:lstStyle/>
          <a:p>
            <a:pPr algn="ctr" defTabSz="457250"/>
            <a:r>
              <a:rPr lang="zh-CN" altLang="en-US" sz="1800" b="1" dirty="0">
                <a:solidFill>
                  <a:srgbClr val="607616"/>
                </a:solidFill>
                <a:latin typeface="Calibri" panose="020F0502020204030204" pitchFamily="34" charset="0"/>
                <a:ea typeface="微软雅黑" panose="020B0503020204020204" pitchFamily="34" charset="-122"/>
                <a:cs typeface="+mn-ea"/>
                <a:sym typeface="Calibri" panose="020F0502020204030204" pitchFamily="34" charset="0"/>
              </a:rPr>
              <a:t>点击此处添加标题</a:t>
            </a:r>
          </a:p>
        </p:txBody>
      </p:sp>
      <p:sp>
        <p:nvSpPr>
          <p:cNvPr id="119" name="矩形 118"/>
          <p:cNvSpPr/>
          <p:nvPr/>
        </p:nvSpPr>
        <p:spPr>
          <a:xfrm>
            <a:off x="5064844" y="1434856"/>
            <a:ext cx="2397839" cy="623258"/>
          </a:xfrm>
          <a:prstGeom prst="rect">
            <a:avLst/>
          </a:prstGeom>
        </p:spPr>
        <p:txBody>
          <a:bodyPr wrap="square" lIns="68589" tIns="34295" rIns="68589" bIns="34295">
            <a:spAutoFit/>
          </a:bodyPr>
          <a:lstStyle/>
          <a:p>
            <a:r>
              <a:rPr lang="zh-CN" altLang="en-US" sz="1200" dirty="0">
                <a:solidFill>
                  <a:schemeClr val="tx1">
                    <a:lumMod val="50000"/>
                    <a:lumOff val="50000"/>
                  </a:schemeClr>
                </a:solidFill>
                <a:latin typeface="微软雅黑"/>
                <a:ea typeface="微软雅黑"/>
              </a:rPr>
              <a:t>此处添加详细文本描述，建议与标题相关并符合整体语言风格，语言描述尽量简洁生动</a:t>
            </a:r>
          </a:p>
        </p:txBody>
      </p:sp>
      <p:sp>
        <p:nvSpPr>
          <p:cNvPr id="120" name="矩形 119"/>
          <p:cNvSpPr/>
          <p:nvPr/>
        </p:nvSpPr>
        <p:spPr>
          <a:xfrm>
            <a:off x="5784007" y="3167231"/>
            <a:ext cx="1985178" cy="346259"/>
          </a:xfrm>
          <a:prstGeom prst="rect">
            <a:avLst/>
          </a:prstGeom>
          <a:noFill/>
        </p:spPr>
        <p:txBody>
          <a:bodyPr wrap="none" lIns="68589" tIns="34295" rIns="68589" bIns="34295">
            <a:spAutoFit/>
          </a:bodyPr>
          <a:lstStyle/>
          <a:p>
            <a:pPr algn="ctr" defTabSz="457250"/>
            <a:r>
              <a:rPr lang="zh-CN" altLang="en-US" sz="1800" b="1" dirty="0">
                <a:solidFill>
                  <a:srgbClr val="607616"/>
                </a:solidFill>
                <a:latin typeface="Calibri" panose="020F0502020204030204" pitchFamily="34" charset="0"/>
                <a:ea typeface="微软雅黑" panose="020B0503020204020204" pitchFamily="34" charset="-122"/>
                <a:cs typeface="+mn-ea"/>
                <a:sym typeface="Calibri" panose="020F0502020204030204" pitchFamily="34" charset="0"/>
              </a:rPr>
              <a:t>点击此处添加标题</a:t>
            </a:r>
          </a:p>
        </p:txBody>
      </p:sp>
      <p:sp>
        <p:nvSpPr>
          <p:cNvPr id="121" name="矩形 120"/>
          <p:cNvSpPr/>
          <p:nvPr/>
        </p:nvSpPr>
        <p:spPr>
          <a:xfrm>
            <a:off x="5577678" y="3515692"/>
            <a:ext cx="2397839" cy="623258"/>
          </a:xfrm>
          <a:prstGeom prst="rect">
            <a:avLst/>
          </a:prstGeom>
        </p:spPr>
        <p:txBody>
          <a:bodyPr wrap="square" lIns="68589" tIns="34295" rIns="68589" bIns="34295">
            <a:spAutoFit/>
          </a:bodyPr>
          <a:lstStyle/>
          <a:p>
            <a:r>
              <a:rPr lang="zh-CN" altLang="en-US" sz="1200" dirty="0">
                <a:solidFill>
                  <a:schemeClr val="tx1">
                    <a:lumMod val="50000"/>
                    <a:lumOff val="50000"/>
                  </a:schemeClr>
                </a:solidFill>
                <a:latin typeface="微软雅黑"/>
                <a:ea typeface="微软雅黑"/>
              </a:rPr>
              <a:t>此处添加详细文本描述，建议与标题相关并符合整体语言风格，语言描述尽量简洁生动</a:t>
            </a:r>
          </a:p>
        </p:txBody>
      </p:sp>
      <p:sp>
        <p:nvSpPr>
          <p:cNvPr id="122" name="矩形 121"/>
          <p:cNvSpPr/>
          <p:nvPr/>
        </p:nvSpPr>
        <p:spPr>
          <a:xfrm>
            <a:off x="1758337" y="3562986"/>
            <a:ext cx="1985178" cy="346259"/>
          </a:xfrm>
          <a:prstGeom prst="rect">
            <a:avLst/>
          </a:prstGeom>
          <a:noFill/>
        </p:spPr>
        <p:txBody>
          <a:bodyPr wrap="none" lIns="68589" tIns="34295" rIns="68589" bIns="34295">
            <a:spAutoFit/>
          </a:bodyPr>
          <a:lstStyle/>
          <a:p>
            <a:pPr algn="ctr" defTabSz="457250"/>
            <a:r>
              <a:rPr lang="zh-CN" altLang="en-US" sz="1800" b="1" dirty="0">
                <a:solidFill>
                  <a:srgbClr val="607616"/>
                </a:solidFill>
                <a:latin typeface="Calibri" panose="020F0502020204030204" pitchFamily="34" charset="0"/>
                <a:ea typeface="微软雅黑" panose="020B0503020204020204" pitchFamily="34" charset="-122"/>
                <a:cs typeface="+mn-ea"/>
                <a:sym typeface="Calibri" panose="020F0502020204030204" pitchFamily="34" charset="0"/>
              </a:rPr>
              <a:t>点击此处添加标题</a:t>
            </a:r>
          </a:p>
        </p:txBody>
      </p:sp>
      <p:sp>
        <p:nvSpPr>
          <p:cNvPr id="123" name="矩形 122"/>
          <p:cNvSpPr/>
          <p:nvPr/>
        </p:nvSpPr>
        <p:spPr>
          <a:xfrm>
            <a:off x="1552008" y="3911447"/>
            <a:ext cx="2397839" cy="623258"/>
          </a:xfrm>
          <a:prstGeom prst="rect">
            <a:avLst/>
          </a:prstGeom>
        </p:spPr>
        <p:txBody>
          <a:bodyPr wrap="square" lIns="68589" tIns="34295" rIns="68589" bIns="34295">
            <a:spAutoFit/>
          </a:bodyPr>
          <a:lstStyle/>
          <a:p>
            <a:r>
              <a:rPr lang="zh-CN" altLang="en-US" sz="1200" dirty="0">
                <a:solidFill>
                  <a:schemeClr val="tx1">
                    <a:lumMod val="50000"/>
                    <a:lumOff val="50000"/>
                  </a:schemeClr>
                </a:solidFill>
                <a:latin typeface="微软雅黑"/>
                <a:ea typeface="微软雅黑"/>
              </a:rPr>
              <a:t>此处添加详细文本描述，建议与标题相关并符合整体语言风格，语言描述尽量简洁生动</a:t>
            </a:r>
          </a:p>
        </p:txBody>
      </p:sp>
      <p:sp>
        <p:nvSpPr>
          <p:cNvPr id="52"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051026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 calcmode="lin" valueType="num">
                                      <p:cBhvr>
                                        <p:cTn id="9" dur="500" fill="hold"/>
                                        <p:tgtEl>
                                          <p:spTgt spid="87"/>
                                        </p:tgtEl>
                                        <p:attrNameLst>
                                          <p:attrName>style.rotation</p:attrName>
                                        </p:attrNameLst>
                                      </p:cBhvr>
                                      <p:tavLst>
                                        <p:tav tm="0">
                                          <p:val>
                                            <p:fltVal val="360"/>
                                          </p:val>
                                        </p:tav>
                                        <p:tav tm="100000">
                                          <p:val>
                                            <p:fltVal val="0"/>
                                          </p:val>
                                        </p:tav>
                                      </p:tavLst>
                                    </p:anim>
                                    <p:animEffect transition="in" filter="fade">
                                      <p:cBhvr>
                                        <p:cTn id="10" dur="500"/>
                                        <p:tgtEl>
                                          <p:spTgt spid="87"/>
                                        </p:tgtEl>
                                      </p:cBhvr>
                                    </p:animEffect>
                                  </p:childTnLst>
                                </p:cTn>
                              </p:par>
                              <p:par>
                                <p:cTn id="11" presetID="49" presetClass="entr" presetSubtype="0" decel="100000" fill="hold" nodeType="withEffect">
                                  <p:stCondLst>
                                    <p:cond delay="25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 calcmode="lin" valueType="num">
                                      <p:cBhvr>
                                        <p:cTn id="15" dur="500" fill="hold"/>
                                        <p:tgtEl>
                                          <p:spTgt spid="96"/>
                                        </p:tgtEl>
                                        <p:attrNameLst>
                                          <p:attrName>style.rotation</p:attrName>
                                        </p:attrNameLst>
                                      </p:cBhvr>
                                      <p:tavLst>
                                        <p:tav tm="0">
                                          <p:val>
                                            <p:fltVal val="360"/>
                                          </p:val>
                                        </p:tav>
                                        <p:tav tm="100000">
                                          <p:val>
                                            <p:fltVal val="0"/>
                                          </p:val>
                                        </p:tav>
                                      </p:tavLst>
                                    </p:anim>
                                    <p:animEffect transition="in" filter="fade">
                                      <p:cBhvr>
                                        <p:cTn id="16" dur="500"/>
                                        <p:tgtEl>
                                          <p:spTgt spid="96"/>
                                        </p:tgtEl>
                                      </p:cBhvr>
                                    </p:animEffect>
                                  </p:childTnLst>
                                </p:cTn>
                              </p:par>
                              <p:par>
                                <p:cTn id="17" presetID="49" presetClass="entr" presetSubtype="0" decel="100000" fill="hold" nodeType="withEffect">
                                  <p:stCondLst>
                                    <p:cond delay="500"/>
                                  </p:stCondLst>
                                  <p:childTnLst>
                                    <p:set>
                                      <p:cBhvr>
                                        <p:cTn id="18" dur="1" fill="hold">
                                          <p:stCondLst>
                                            <p:cond delay="0"/>
                                          </p:stCondLst>
                                        </p:cTn>
                                        <p:tgtEl>
                                          <p:spTgt spid="107"/>
                                        </p:tgtEl>
                                        <p:attrNameLst>
                                          <p:attrName>style.visibility</p:attrName>
                                        </p:attrNameLst>
                                      </p:cBhvr>
                                      <p:to>
                                        <p:strVal val="visible"/>
                                      </p:to>
                                    </p:set>
                                    <p:anim calcmode="lin" valueType="num">
                                      <p:cBhvr>
                                        <p:cTn id="19" dur="500" fill="hold"/>
                                        <p:tgtEl>
                                          <p:spTgt spid="107"/>
                                        </p:tgtEl>
                                        <p:attrNameLst>
                                          <p:attrName>ppt_w</p:attrName>
                                        </p:attrNameLst>
                                      </p:cBhvr>
                                      <p:tavLst>
                                        <p:tav tm="0">
                                          <p:val>
                                            <p:fltVal val="0"/>
                                          </p:val>
                                        </p:tav>
                                        <p:tav tm="100000">
                                          <p:val>
                                            <p:strVal val="#ppt_w"/>
                                          </p:val>
                                        </p:tav>
                                      </p:tavLst>
                                    </p:anim>
                                    <p:anim calcmode="lin" valueType="num">
                                      <p:cBhvr>
                                        <p:cTn id="20" dur="500" fill="hold"/>
                                        <p:tgtEl>
                                          <p:spTgt spid="107"/>
                                        </p:tgtEl>
                                        <p:attrNameLst>
                                          <p:attrName>ppt_h</p:attrName>
                                        </p:attrNameLst>
                                      </p:cBhvr>
                                      <p:tavLst>
                                        <p:tav tm="0">
                                          <p:val>
                                            <p:fltVal val="0"/>
                                          </p:val>
                                        </p:tav>
                                        <p:tav tm="100000">
                                          <p:val>
                                            <p:strVal val="#ppt_h"/>
                                          </p:val>
                                        </p:tav>
                                      </p:tavLst>
                                    </p:anim>
                                    <p:anim calcmode="lin" valueType="num">
                                      <p:cBhvr>
                                        <p:cTn id="21" dur="500" fill="hold"/>
                                        <p:tgtEl>
                                          <p:spTgt spid="107"/>
                                        </p:tgtEl>
                                        <p:attrNameLst>
                                          <p:attrName>style.rotation</p:attrName>
                                        </p:attrNameLst>
                                      </p:cBhvr>
                                      <p:tavLst>
                                        <p:tav tm="0">
                                          <p:val>
                                            <p:fltVal val="360"/>
                                          </p:val>
                                        </p:tav>
                                        <p:tav tm="100000">
                                          <p:val>
                                            <p:fltVal val="0"/>
                                          </p:val>
                                        </p:tav>
                                      </p:tavLst>
                                    </p:anim>
                                    <p:animEffect transition="in" filter="fade">
                                      <p:cBhvr>
                                        <p:cTn id="22" dur="500"/>
                                        <p:tgtEl>
                                          <p:spTgt spid="107"/>
                                        </p:tgtEl>
                                      </p:cBhvr>
                                    </p:animEffect>
                                  </p:childTnLst>
                                </p:cTn>
                              </p:par>
                              <p:par>
                                <p:cTn id="23" presetID="49" presetClass="entr" presetSubtype="0" decel="100000" fill="hold" nodeType="withEffect">
                                  <p:stCondLst>
                                    <p:cond delay="750"/>
                                  </p:stCondLst>
                                  <p:childTnLst>
                                    <p:set>
                                      <p:cBhvr>
                                        <p:cTn id="24" dur="1" fill="hold">
                                          <p:stCondLst>
                                            <p:cond delay="0"/>
                                          </p:stCondLst>
                                        </p:cTn>
                                        <p:tgtEl>
                                          <p:spTgt spid="80"/>
                                        </p:tgtEl>
                                        <p:attrNameLst>
                                          <p:attrName>style.visibility</p:attrName>
                                        </p:attrNameLst>
                                      </p:cBhvr>
                                      <p:to>
                                        <p:strVal val="visible"/>
                                      </p:to>
                                    </p:set>
                                    <p:anim calcmode="lin" valueType="num">
                                      <p:cBhvr>
                                        <p:cTn id="25" dur="500" fill="hold"/>
                                        <p:tgtEl>
                                          <p:spTgt spid="80"/>
                                        </p:tgtEl>
                                        <p:attrNameLst>
                                          <p:attrName>ppt_w</p:attrName>
                                        </p:attrNameLst>
                                      </p:cBhvr>
                                      <p:tavLst>
                                        <p:tav tm="0">
                                          <p:val>
                                            <p:fltVal val="0"/>
                                          </p:val>
                                        </p:tav>
                                        <p:tav tm="100000">
                                          <p:val>
                                            <p:strVal val="#ppt_w"/>
                                          </p:val>
                                        </p:tav>
                                      </p:tavLst>
                                    </p:anim>
                                    <p:anim calcmode="lin" valueType="num">
                                      <p:cBhvr>
                                        <p:cTn id="26" dur="500" fill="hold"/>
                                        <p:tgtEl>
                                          <p:spTgt spid="80"/>
                                        </p:tgtEl>
                                        <p:attrNameLst>
                                          <p:attrName>ppt_h</p:attrName>
                                        </p:attrNameLst>
                                      </p:cBhvr>
                                      <p:tavLst>
                                        <p:tav tm="0">
                                          <p:val>
                                            <p:fltVal val="0"/>
                                          </p:val>
                                        </p:tav>
                                        <p:tav tm="100000">
                                          <p:val>
                                            <p:strVal val="#ppt_h"/>
                                          </p:val>
                                        </p:tav>
                                      </p:tavLst>
                                    </p:anim>
                                    <p:anim calcmode="lin" valueType="num">
                                      <p:cBhvr>
                                        <p:cTn id="27" dur="500" fill="hold"/>
                                        <p:tgtEl>
                                          <p:spTgt spid="80"/>
                                        </p:tgtEl>
                                        <p:attrNameLst>
                                          <p:attrName>style.rotation</p:attrName>
                                        </p:attrNameLst>
                                      </p:cBhvr>
                                      <p:tavLst>
                                        <p:tav tm="0">
                                          <p:val>
                                            <p:fltVal val="360"/>
                                          </p:val>
                                        </p:tav>
                                        <p:tav tm="100000">
                                          <p:val>
                                            <p:fltVal val="0"/>
                                          </p:val>
                                        </p:tav>
                                      </p:tavLst>
                                    </p:anim>
                                    <p:animEffect transition="in" filter="fade">
                                      <p:cBhvr>
                                        <p:cTn id="28" dur="500"/>
                                        <p:tgtEl>
                                          <p:spTgt spid="80"/>
                                        </p:tgtEl>
                                      </p:cBhvr>
                                    </p:animEffect>
                                  </p:childTnLst>
                                </p:cTn>
                              </p:par>
                            </p:childTnLst>
                          </p:cTn>
                        </p:par>
                        <p:par>
                          <p:cTn id="29" fill="hold">
                            <p:stCondLst>
                              <p:cond delay="1250"/>
                            </p:stCondLst>
                            <p:childTnLst>
                              <p:par>
                                <p:cTn id="30" presetID="53" presetClass="entr" presetSubtype="16" fill="hold" grpId="0" nodeType="afterEffect">
                                  <p:stCondLst>
                                    <p:cond delay="0"/>
                                  </p:stCondLst>
                                  <p:iterate type="lt">
                                    <p:tmPct val="10000"/>
                                  </p:iterate>
                                  <p:childTnLst>
                                    <p:set>
                                      <p:cBhvr>
                                        <p:cTn id="31" dur="1" fill="hold">
                                          <p:stCondLst>
                                            <p:cond delay="0"/>
                                          </p:stCondLst>
                                        </p:cTn>
                                        <p:tgtEl>
                                          <p:spTgt spid="116"/>
                                        </p:tgtEl>
                                        <p:attrNameLst>
                                          <p:attrName>style.visibility</p:attrName>
                                        </p:attrNameLst>
                                      </p:cBhvr>
                                      <p:to>
                                        <p:strVal val="visible"/>
                                      </p:to>
                                    </p:set>
                                    <p:anim calcmode="lin" valueType="num">
                                      <p:cBhvr>
                                        <p:cTn id="32" dur="500" fill="hold"/>
                                        <p:tgtEl>
                                          <p:spTgt spid="116"/>
                                        </p:tgtEl>
                                        <p:attrNameLst>
                                          <p:attrName>ppt_w</p:attrName>
                                        </p:attrNameLst>
                                      </p:cBhvr>
                                      <p:tavLst>
                                        <p:tav tm="0">
                                          <p:val>
                                            <p:fltVal val="0"/>
                                          </p:val>
                                        </p:tav>
                                        <p:tav tm="100000">
                                          <p:val>
                                            <p:strVal val="#ppt_w"/>
                                          </p:val>
                                        </p:tav>
                                      </p:tavLst>
                                    </p:anim>
                                    <p:anim calcmode="lin" valueType="num">
                                      <p:cBhvr>
                                        <p:cTn id="33" dur="500" fill="hold"/>
                                        <p:tgtEl>
                                          <p:spTgt spid="116"/>
                                        </p:tgtEl>
                                        <p:attrNameLst>
                                          <p:attrName>ppt_h</p:attrName>
                                        </p:attrNameLst>
                                      </p:cBhvr>
                                      <p:tavLst>
                                        <p:tav tm="0">
                                          <p:val>
                                            <p:fltVal val="0"/>
                                          </p:val>
                                        </p:tav>
                                        <p:tav tm="100000">
                                          <p:val>
                                            <p:strVal val="#ppt_h"/>
                                          </p:val>
                                        </p:tav>
                                      </p:tavLst>
                                    </p:anim>
                                    <p:animEffect transition="in" filter="fade">
                                      <p:cBhvr>
                                        <p:cTn id="34" dur="500"/>
                                        <p:tgtEl>
                                          <p:spTgt spid="116"/>
                                        </p:tgtEl>
                                      </p:cBhvr>
                                    </p:animEffect>
                                  </p:childTnLst>
                                </p:cTn>
                              </p:par>
                            </p:childTnLst>
                          </p:cTn>
                        </p:par>
                        <p:par>
                          <p:cTn id="35" fill="hold">
                            <p:stCondLst>
                              <p:cond delay="2100"/>
                            </p:stCondLst>
                            <p:childTnLst>
                              <p:par>
                                <p:cTn id="36" presetID="37" presetClass="entr" presetSubtype="0" fill="hold" grpId="0" nodeType="afterEffect">
                                  <p:stCondLst>
                                    <p:cond delay="0"/>
                                  </p:stCondLst>
                                  <p:childTnLst>
                                    <p:set>
                                      <p:cBhvr>
                                        <p:cTn id="37" dur="1" fill="hold">
                                          <p:stCondLst>
                                            <p:cond delay="0"/>
                                          </p:stCondLst>
                                        </p:cTn>
                                        <p:tgtEl>
                                          <p:spTgt spid="117"/>
                                        </p:tgtEl>
                                        <p:attrNameLst>
                                          <p:attrName>style.visibility</p:attrName>
                                        </p:attrNameLst>
                                      </p:cBhvr>
                                      <p:to>
                                        <p:strVal val="visible"/>
                                      </p:to>
                                    </p:set>
                                    <p:animEffect transition="in" filter="fade">
                                      <p:cBhvr>
                                        <p:cTn id="38" dur="500"/>
                                        <p:tgtEl>
                                          <p:spTgt spid="117"/>
                                        </p:tgtEl>
                                      </p:cBhvr>
                                    </p:animEffect>
                                    <p:anim calcmode="lin" valueType="num">
                                      <p:cBhvr>
                                        <p:cTn id="39" dur="500" fill="hold"/>
                                        <p:tgtEl>
                                          <p:spTgt spid="117"/>
                                        </p:tgtEl>
                                        <p:attrNameLst>
                                          <p:attrName>ppt_x</p:attrName>
                                        </p:attrNameLst>
                                      </p:cBhvr>
                                      <p:tavLst>
                                        <p:tav tm="0">
                                          <p:val>
                                            <p:strVal val="#ppt_x"/>
                                          </p:val>
                                        </p:tav>
                                        <p:tav tm="100000">
                                          <p:val>
                                            <p:strVal val="#ppt_x"/>
                                          </p:val>
                                        </p:tav>
                                      </p:tavLst>
                                    </p:anim>
                                    <p:anim calcmode="lin" valueType="num">
                                      <p:cBhvr>
                                        <p:cTn id="40" dur="450" decel="100000" fill="hold"/>
                                        <p:tgtEl>
                                          <p:spTgt spid="117"/>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117"/>
                                        </p:tgtEl>
                                        <p:attrNameLst>
                                          <p:attrName>ppt_y</p:attrName>
                                        </p:attrNameLst>
                                      </p:cBhvr>
                                      <p:tavLst>
                                        <p:tav tm="0">
                                          <p:val>
                                            <p:strVal val="#ppt_y-.03"/>
                                          </p:val>
                                        </p:tav>
                                        <p:tav tm="100000">
                                          <p:val>
                                            <p:strVal val="#ppt_y"/>
                                          </p:val>
                                        </p:tav>
                                      </p:tavLst>
                                    </p:anim>
                                  </p:childTnLst>
                                </p:cTn>
                              </p:par>
                            </p:childTnLst>
                          </p:cTn>
                        </p:par>
                        <p:par>
                          <p:cTn id="42" fill="hold">
                            <p:stCondLst>
                              <p:cond delay="2600"/>
                            </p:stCondLst>
                            <p:childTnLst>
                              <p:par>
                                <p:cTn id="43" presetID="53" presetClass="entr" presetSubtype="16" fill="hold" grpId="0" nodeType="afterEffect">
                                  <p:stCondLst>
                                    <p:cond delay="0"/>
                                  </p:stCondLst>
                                  <p:iterate type="lt">
                                    <p:tmPct val="10000"/>
                                  </p:iterate>
                                  <p:childTnLst>
                                    <p:set>
                                      <p:cBhvr>
                                        <p:cTn id="44" dur="1" fill="hold">
                                          <p:stCondLst>
                                            <p:cond delay="0"/>
                                          </p:stCondLst>
                                        </p:cTn>
                                        <p:tgtEl>
                                          <p:spTgt spid="118"/>
                                        </p:tgtEl>
                                        <p:attrNameLst>
                                          <p:attrName>style.visibility</p:attrName>
                                        </p:attrNameLst>
                                      </p:cBhvr>
                                      <p:to>
                                        <p:strVal val="visible"/>
                                      </p:to>
                                    </p:set>
                                    <p:anim calcmode="lin" valueType="num">
                                      <p:cBhvr>
                                        <p:cTn id="45" dur="500" fill="hold"/>
                                        <p:tgtEl>
                                          <p:spTgt spid="118"/>
                                        </p:tgtEl>
                                        <p:attrNameLst>
                                          <p:attrName>ppt_w</p:attrName>
                                        </p:attrNameLst>
                                      </p:cBhvr>
                                      <p:tavLst>
                                        <p:tav tm="0">
                                          <p:val>
                                            <p:fltVal val="0"/>
                                          </p:val>
                                        </p:tav>
                                        <p:tav tm="100000">
                                          <p:val>
                                            <p:strVal val="#ppt_w"/>
                                          </p:val>
                                        </p:tav>
                                      </p:tavLst>
                                    </p:anim>
                                    <p:anim calcmode="lin" valueType="num">
                                      <p:cBhvr>
                                        <p:cTn id="46" dur="500" fill="hold"/>
                                        <p:tgtEl>
                                          <p:spTgt spid="118"/>
                                        </p:tgtEl>
                                        <p:attrNameLst>
                                          <p:attrName>ppt_h</p:attrName>
                                        </p:attrNameLst>
                                      </p:cBhvr>
                                      <p:tavLst>
                                        <p:tav tm="0">
                                          <p:val>
                                            <p:fltVal val="0"/>
                                          </p:val>
                                        </p:tav>
                                        <p:tav tm="100000">
                                          <p:val>
                                            <p:strVal val="#ppt_h"/>
                                          </p:val>
                                        </p:tav>
                                      </p:tavLst>
                                    </p:anim>
                                    <p:animEffect transition="in" filter="fade">
                                      <p:cBhvr>
                                        <p:cTn id="47" dur="500"/>
                                        <p:tgtEl>
                                          <p:spTgt spid="118"/>
                                        </p:tgtEl>
                                      </p:cBhvr>
                                    </p:animEffect>
                                  </p:childTnLst>
                                </p:cTn>
                              </p:par>
                            </p:childTnLst>
                          </p:cTn>
                        </p:par>
                        <p:par>
                          <p:cTn id="48" fill="hold">
                            <p:stCondLst>
                              <p:cond delay="3450"/>
                            </p:stCondLst>
                            <p:childTnLst>
                              <p:par>
                                <p:cTn id="49" presetID="37" presetClass="entr" presetSubtype="0" fill="hold" grpId="0" nodeType="afterEffect">
                                  <p:stCondLst>
                                    <p:cond delay="0"/>
                                  </p:stCondLst>
                                  <p:childTnLst>
                                    <p:set>
                                      <p:cBhvr>
                                        <p:cTn id="50" dur="1" fill="hold">
                                          <p:stCondLst>
                                            <p:cond delay="0"/>
                                          </p:stCondLst>
                                        </p:cTn>
                                        <p:tgtEl>
                                          <p:spTgt spid="119"/>
                                        </p:tgtEl>
                                        <p:attrNameLst>
                                          <p:attrName>style.visibility</p:attrName>
                                        </p:attrNameLst>
                                      </p:cBhvr>
                                      <p:to>
                                        <p:strVal val="visible"/>
                                      </p:to>
                                    </p:set>
                                    <p:animEffect transition="in" filter="fade">
                                      <p:cBhvr>
                                        <p:cTn id="51" dur="500"/>
                                        <p:tgtEl>
                                          <p:spTgt spid="119"/>
                                        </p:tgtEl>
                                      </p:cBhvr>
                                    </p:animEffect>
                                    <p:anim calcmode="lin" valueType="num">
                                      <p:cBhvr>
                                        <p:cTn id="52" dur="500" fill="hold"/>
                                        <p:tgtEl>
                                          <p:spTgt spid="119"/>
                                        </p:tgtEl>
                                        <p:attrNameLst>
                                          <p:attrName>ppt_x</p:attrName>
                                        </p:attrNameLst>
                                      </p:cBhvr>
                                      <p:tavLst>
                                        <p:tav tm="0">
                                          <p:val>
                                            <p:strVal val="#ppt_x"/>
                                          </p:val>
                                        </p:tav>
                                        <p:tav tm="100000">
                                          <p:val>
                                            <p:strVal val="#ppt_x"/>
                                          </p:val>
                                        </p:tav>
                                      </p:tavLst>
                                    </p:anim>
                                    <p:anim calcmode="lin" valueType="num">
                                      <p:cBhvr>
                                        <p:cTn id="53" dur="450" decel="100000" fill="hold"/>
                                        <p:tgtEl>
                                          <p:spTgt spid="119"/>
                                        </p:tgtEl>
                                        <p:attrNameLst>
                                          <p:attrName>ppt_y</p:attrName>
                                        </p:attrNameLst>
                                      </p:cBhvr>
                                      <p:tavLst>
                                        <p:tav tm="0">
                                          <p:val>
                                            <p:strVal val="#ppt_y+1"/>
                                          </p:val>
                                        </p:tav>
                                        <p:tav tm="100000">
                                          <p:val>
                                            <p:strVal val="#ppt_y-.03"/>
                                          </p:val>
                                        </p:tav>
                                      </p:tavLst>
                                    </p:anim>
                                    <p:anim calcmode="lin" valueType="num">
                                      <p:cBhvr>
                                        <p:cTn id="54" dur="50" accel="100000" fill="hold">
                                          <p:stCondLst>
                                            <p:cond delay="450"/>
                                          </p:stCondLst>
                                        </p:cTn>
                                        <p:tgtEl>
                                          <p:spTgt spid="119"/>
                                        </p:tgtEl>
                                        <p:attrNameLst>
                                          <p:attrName>ppt_y</p:attrName>
                                        </p:attrNameLst>
                                      </p:cBhvr>
                                      <p:tavLst>
                                        <p:tav tm="0">
                                          <p:val>
                                            <p:strVal val="#ppt_y-.03"/>
                                          </p:val>
                                        </p:tav>
                                        <p:tav tm="100000">
                                          <p:val>
                                            <p:strVal val="#ppt_y"/>
                                          </p:val>
                                        </p:tav>
                                      </p:tavLst>
                                    </p:anim>
                                  </p:childTnLst>
                                </p:cTn>
                              </p:par>
                            </p:childTnLst>
                          </p:cTn>
                        </p:par>
                        <p:par>
                          <p:cTn id="55" fill="hold">
                            <p:stCondLst>
                              <p:cond delay="3950"/>
                            </p:stCondLst>
                            <p:childTnLst>
                              <p:par>
                                <p:cTn id="56" presetID="53" presetClass="entr" presetSubtype="16" fill="hold" grpId="0" nodeType="afterEffect">
                                  <p:stCondLst>
                                    <p:cond delay="0"/>
                                  </p:stCondLst>
                                  <p:iterate type="lt">
                                    <p:tmPct val="10000"/>
                                  </p:iterate>
                                  <p:childTnLst>
                                    <p:set>
                                      <p:cBhvr>
                                        <p:cTn id="57" dur="1" fill="hold">
                                          <p:stCondLst>
                                            <p:cond delay="0"/>
                                          </p:stCondLst>
                                        </p:cTn>
                                        <p:tgtEl>
                                          <p:spTgt spid="120"/>
                                        </p:tgtEl>
                                        <p:attrNameLst>
                                          <p:attrName>style.visibility</p:attrName>
                                        </p:attrNameLst>
                                      </p:cBhvr>
                                      <p:to>
                                        <p:strVal val="visible"/>
                                      </p:to>
                                    </p:set>
                                    <p:anim calcmode="lin" valueType="num">
                                      <p:cBhvr>
                                        <p:cTn id="58" dur="500" fill="hold"/>
                                        <p:tgtEl>
                                          <p:spTgt spid="120"/>
                                        </p:tgtEl>
                                        <p:attrNameLst>
                                          <p:attrName>ppt_w</p:attrName>
                                        </p:attrNameLst>
                                      </p:cBhvr>
                                      <p:tavLst>
                                        <p:tav tm="0">
                                          <p:val>
                                            <p:fltVal val="0"/>
                                          </p:val>
                                        </p:tav>
                                        <p:tav tm="100000">
                                          <p:val>
                                            <p:strVal val="#ppt_w"/>
                                          </p:val>
                                        </p:tav>
                                      </p:tavLst>
                                    </p:anim>
                                    <p:anim calcmode="lin" valueType="num">
                                      <p:cBhvr>
                                        <p:cTn id="59" dur="500" fill="hold"/>
                                        <p:tgtEl>
                                          <p:spTgt spid="120"/>
                                        </p:tgtEl>
                                        <p:attrNameLst>
                                          <p:attrName>ppt_h</p:attrName>
                                        </p:attrNameLst>
                                      </p:cBhvr>
                                      <p:tavLst>
                                        <p:tav tm="0">
                                          <p:val>
                                            <p:fltVal val="0"/>
                                          </p:val>
                                        </p:tav>
                                        <p:tav tm="100000">
                                          <p:val>
                                            <p:strVal val="#ppt_h"/>
                                          </p:val>
                                        </p:tav>
                                      </p:tavLst>
                                    </p:anim>
                                    <p:animEffect transition="in" filter="fade">
                                      <p:cBhvr>
                                        <p:cTn id="60" dur="500"/>
                                        <p:tgtEl>
                                          <p:spTgt spid="120"/>
                                        </p:tgtEl>
                                      </p:cBhvr>
                                    </p:animEffect>
                                  </p:childTnLst>
                                </p:cTn>
                              </p:par>
                            </p:childTnLst>
                          </p:cTn>
                        </p:par>
                        <p:par>
                          <p:cTn id="61" fill="hold">
                            <p:stCondLst>
                              <p:cond delay="4800"/>
                            </p:stCondLst>
                            <p:childTnLst>
                              <p:par>
                                <p:cTn id="62" presetID="37" presetClass="entr" presetSubtype="0" fill="hold" grpId="0" nodeType="afterEffect">
                                  <p:stCondLst>
                                    <p:cond delay="0"/>
                                  </p:stCondLst>
                                  <p:childTnLst>
                                    <p:set>
                                      <p:cBhvr>
                                        <p:cTn id="63" dur="1" fill="hold">
                                          <p:stCondLst>
                                            <p:cond delay="0"/>
                                          </p:stCondLst>
                                        </p:cTn>
                                        <p:tgtEl>
                                          <p:spTgt spid="121"/>
                                        </p:tgtEl>
                                        <p:attrNameLst>
                                          <p:attrName>style.visibility</p:attrName>
                                        </p:attrNameLst>
                                      </p:cBhvr>
                                      <p:to>
                                        <p:strVal val="visible"/>
                                      </p:to>
                                    </p:set>
                                    <p:animEffect transition="in" filter="fade">
                                      <p:cBhvr>
                                        <p:cTn id="64" dur="500"/>
                                        <p:tgtEl>
                                          <p:spTgt spid="121"/>
                                        </p:tgtEl>
                                      </p:cBhvr>
                                    </p:animEffect>
                                    <p:anim calcmode="lin" valueType="num">
                                      <p:cBhvr>
                                        <p:cTn id="65" dur="500" fill="hold"/>
                                        <p:tgtEl>
                                          <p:spTgt spid="121"/>
                                        </p:tgtEl>
                                        <p:attrNameLst>
                                          <p:attrName>ppt_x</p:attrName>
                                        </p:attrNameLst>
                                      </p:cBhvr>
                                      <p:tavLst>
                                        <p:tav tm="0">
                                          <p:val>
                                            <p:strVal val="#ppt_x"/>
                                          </p:val>
                                        </p:tav>
                                        <p:tav tm="100000">
                                          <p:val>
                                            <p:strVal val="#ppt_x"/>
                                          </p:val>
                                        </p:tav>
                                      </p:tavLst>
                                    </p:anim>
                                    <p:anim calcmode="lin" valueType="num">
                                      <p:cBhvr>
                                        <p:cTn id="66" dur="450" decel="100000" fill="hold"/>
                                        <p:tgtEl>
                                          <p:spTgt spid="121"/>
                                        </p:tgtEl>
                                        <p:attrNameLst>
                                          <p:attrName>ppt_y</p:attrName>
                                        </p:attrNameLst>
                                      </p:cBhvr>
                                      <p:tavLst>
                                        <p:tav tm="0">
                                          <p:val>
                                            <p:strVal val="#ppt_y+1"/>
                                          </p:val>
                                        </p:tav>
                                        <p:tav tm="100000">
                                          <p:val>
                                            <p:strVal val="#ppt_y-.03"/>
                                          </p:val>
                                        </p:tav>
                                      </p:tavLst>
                                    </p:anim>
                                    <p:anim calcmode="lin" valueType="num">
                                      <p:cBhvr>
                                        <p:cTn id="67" dur="50" accel="100000" fill="hold">
                                          <p:stCondLst>
                                            <p:cond delay="450"/>
                                          </p:stCondLst>
                                        </p:cTn>
                                        <p:tgtEl>
                                          <p:spTgt spid="121"/>
                                        </p:tgtEl>
                                        <p:attrNameLst>
                                          <p:attrName>ppt_y</p:attrName>
                                        </p:attrNameLst>
                                      </p:cBhvr>
                                      <p:tavLst>
                                        <p:tav tm="0">
                                          <p:val>
                                            <p:strVal val="#ppt_y-.03"/>
                                          </p:val>
                                        </p:tav>
                                        <p:tav tm="100000">
                                          <p:val>
                                            <p:strVal val="#ppt_y"/>
                                          </p:val>
                                        </p:tav>
                                      </p:tavLst>
                                    </p:anim>
                                  </p:childTnLst>
                                </p:cTn>
                              </p:par>
                            </p:childTnLst>
                          </p:cTn>
                        </p:par>
                        <p:par>
                          <p:cTn id="68" fill="hold">
                            <p:stCondLst>
                              <p:cond delay="5300"/>
                            </p:stCondLst>
                            <p:childTnLst>
                              <p:par>
                                <p:cTn id="69" presetID="53" presetClass="entr" presetSubtype="16" fill="hold" grpId="0" nodeType="afterEffect">
                                  <p:stCondLst>
                                    <p:cond delay="0"/>
                                  </p:stCondLst>
                                  <p:iterate type="lt">
                                    <p:tmPct val="10000"/>
                                  </p:iterate>
                                  <p:childTnLst>
                                    <p:set>
                                      <p:cBhvr>
                                        <p:cTn id="70" dur="1" fill="hold">
                                          <p:stCondLst>
                                            <p:cond delay="0"/>
                                          </p:stCondLst>
                                        </p:cTn>
                                        <p:tgtEl>
                                          <p:spTgt spid="122"/>
                                        </p:tgtEl>
                                        <p:attrNameLst>
                                          <p:attrName>style.visibility</p:attrName>
                                        </p:attrNameLst>
                                      </p:cBhvr>
                                      <p:to>
                                        <p:strVal val="visible"/>
                                      </p:to>
                                    </p:set>
                                    <p:anim calcmode="lin" valueType="num">
                                      <p:cBhvr>
                                        <p:cTn id="71" dur="500" fill="hold"/>
                                        <p:tgtEl>
                                          <p:spTgt spid="122"/>
                                        </p:tgtEl>
                                        <p:attrNameLst>
                                          <p:attrName>ppt_w</p:attrName>
                                        </p:attrNameLst>
                                      </p:cBhvr>
                                      <p:tavLst>
                                        <p:tav tm="0">
                                          <p:val>
                                            <p:fltVal val="0"/>
                                          </p:val>
                                        </p:tav>
                                        <p:tav tm="100000">
                                          <p:val>
                                            <p:strVal val="#ppt_w"/>
                                          </p:val>
                                        </p:tav>
                                      </p:tavLst>
                                    </p:anim>
                                    <p:anim calcmode="lin" valueType="num">
                                      <p:cBhvr>
                                        <p:cTn id="72" dur="500" fill="hold"/>
                                        <p:tgtEl>
                                          <p:spTgt spid="122"/>
                                        </p:tgtEl>
                                        <p:attrNameLst>
                                          <p:attrName>ppt_h</p:attrName>
                                        </p:attrNameLst>
                                      </p:cBhvr>
                                      <p:tavLst>
                                        <p:tav tm="0">
                                          <p:val>
                                            <p:fltVal val="0"/>
                                          </p:val>
                                        </p:tav>
                                        <p:tav tm="100000">
                                          <p:val>
                                            <p:strVal val="#ppt_h"/>
                                          </p:val>
                                        </p:tav>
                                      </p:tavLst>
                                    </p:anim>
                                    <p:animEffect transition="in" filter="fade">
                                      <p:cBhvr>
                                        <p:cTn id="73" dur="500"/>
                                        <p:tgtEl>
                                          <p:spTgt spid="122"/>
                                        </p:tgtEl>
                                      </p:cBhvr>
                                    </p:animEffect>
                                  </p:childTnLst>
                                </p:cTn>
                              </p:par>
                            </p:childTnLst>
                          </p:cTn>
                        </p:par>
                        <p:par>
                          <p:cTn id="74" fill="hold">
                            <p:stCondLst>
                              <p:cond delay="6150"/>
                            </p:stCondLst>
                            <p:childTnLst>
                              <p:par>
                                <p:cTn id="75" presetID="37" presetClass="entr" presetSubtype="0" fill="hold" grpId="0" nodeType="afterEffect">
                                  <p:stCondLst>
                                    <p:cond delay="0"/>
                                  </p:stCondLst>
                                  <p:childTnLst>
                                    <p:set>
                                      <p:cBhvr>
                                        <p:cTn id="76" dur="1" fill="hold">
                                          <p:stCondLst>
                                            <p:cond delay="0"/>
                                          </p:stCondLst>
                                        </p:cTn>
                                        <p:tgtEl>
                                          <p:spTgt spid="123"/>
                                        </p:tgtEl>
                                        <p:attrNameLst>
                                          <p:attrName>style.visibility</p:attrName>
                                        </p:attrNameLst>
                                      </p:cBhvr>
                                      <p:to>
                                        <p:strVal val="visible"/>
                                      </p:to>
                                    </p:set>
                                    <p:animEffect transition="in" filter="fade">
                                      <p:cBhvr>
                                        <p:cTn id="77" dur="500"/>
                                        <p:tgtEl>
                                          <p:spTgt spid="123"/>
                                        </p:tgtEl>
                                      </p:cBhvr>
                                    </p:animEffect>
                                    <p:anim calcmode="lin" valueType="num">
                                      <p:cBhvr>
                                        <p:cTn id="78" dur="500" fill="hold"/>
                                        <p:tgtEl>
                                          <p:spTgt spid="123"/>
                                        </p:tgtEl>
                                        <p:attrNameLst>
                                          <p:attrName>ppt_x</p:attrName>
                                        </p:attrNameLst>
                                      </p:cBhvr>
                                      <p:tavLst>
                                        <p:tav tm="0">
                                          <p:val>
                                            <p:strVal val="#ppt_x"/>
                                          </p:val>
                                        </p:tav>
                                        <p:tav tm="100000">
                                          <p:val>
                                            <p:strVal val="#ppt_x"/>
                                          </p:val>
                                        </p:tav>
                                      </p:tavLst>
                                    </p:anim>
                                    <p:anim calcmode="lin" valueType="num">
                                      <p:cBhvr>
                                        <p:cTn id="79" dur="450" decel="100000" fill="hold"/>
                                        <p:tgtEl>
                                          <p:spTgt spid="123"/>
                                        </p:tgtEl>
                                        <p:attrNameLst>
                                          <p:attrName>ppt_y</p:attrName>
                                        </p:attrNameLst>
                                      </p:cBhvr>
                                      <p:tavLst>
                                        <p:tav tm="0">
                                          <p:val>
                                            <p:strVal val="#ppt_y+1"/>
                                          </p:val>
                                        </p:tav>
                                        <p:tav tm="100000">
                                          <p:val>
                                            <p:strVal val="#ppt_y-.03"/>
                                          </p:val>
                                        </p:tav>
                                      </p:tavLst>
                                    </p:anim>
                                    <p:anim calcmode="lin" valueType="num">
                                      <p:cBhvr>
                                        <p:cTn id="80" dur="50" accel="100000" fill="hold">
                                          <p:stCondLst>
                                            <p:cond delay="450"/>
                                          </p:stCondLst>
                                        </p:cTn>
                                        <p:tgtEl>
                                          <p:spTgt spid="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118" grpId="0"/>
      <p:bldP spid="119" grpId="0"/>
      <p:bldP spid="120" grpId="0"/>
      <p:bldP spid="121" grpId="0"/>
      <p:bldP spid="122" grpId="0"/>
      <p:bldP spid="1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Freeform 14"/>
          <p:cNvSpPr>
            <a:spLocks/>
          </p:cNvSpPr>
          <p:nvPr/>
        </p:nvSpPr>
        <p:spPr bwMode="auto">
          <a:xfrm rot="13500000">
            <a:off x="2591965" y="2074264"/>
            <a:ext cx="869635" cy="1447465"/>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000000"/>
          </a:solidFill>
          <a:ln w="0">
            <a:solidFill>
              <a:schemeClr val="tx1">
                <a:lumMod val="50000"/>
                <a:lumOff val="50000"/>
              </a:schemeClr>
            </a:solidFill>
            <a:prstDash val="solid"/>
            <a:round/>
            <a:headEnd/>
            <a:tailEnd/>
          </a:ln>
          <a:effectLst>
            <a:outerShdw algn="tl" rotWithShape="0">
              <a:srgbClr val="FFFFFF"/>
            </a:outerShdw>
          </a:effectLst>
        </p:spPr>
        <p:txBody>
          <a:bodyPr vert="horz" wrap="square" lIns="92801" tIns="46400" rIns="92801" bIns="46400" numCol="1" anchor="t" anchorCtr="0" compatLnSpc="1">
            <a:prstTxWarp prst="textNoShape">
              <a:avLst/>
            </a:prstTxWarp>
          </a:bodyPr>
          <a:lstStyle/>
          <a:p>
            <a:pPr algn="ctr" fontAlgn="base">
              <a:spcBef>
                <a:spcPct val="0"/>
              </a:spcBef>
              <a:spcAft>
                <a:spcPct val="0"/>
              </a:spcAft>
              <a:defRPr/>
            </a:pPr>
            <a:endParaRPr lang="en-US" sz="2100" kern="0">
              <a:solidFill>
                <a:srgbClr val="000000"/>
              </a:solidFill>
              <a:latin typeface="微软雅黑"/>
              <a:ea typeface="微软雅黑"/>
              <a:sym typeface="Gill Sans" charset="0"/>
            </a:endParaRPr>
          </a:p>
        </p:txBody>
      </p:sp>
      <p:sp>
        <p:nvSpPr>
          <p:cNvPr id="53" name="Freeform 6"/>
          <p:cNvSpPr>
            <a:spLocks/>
          </p:cNvSpPr>
          <p:nvPr/>
        </p:nvSpPr>
        <p:spPr bwMode="auto">
          <a:xfrm>
            <a:off x="-21617" y="1911213"/>
            <a:ext cx="8880437" cy="2327976"/>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000000"/>
          </a:solidFill>
          <a:ln w="0">
            <a:solidFill>
              <a:schemeClr val="tx1">
                <a:lumMod val="50000"/>
                <a:lumOff val="50000"/>
              </a:schemeClr>
            </a:solidFill>
            <a:prstDash val="solid"/>
            <a:round/>
            <a:headEnd/>
            <a:tailEnd/>
          </a:ln>
          <a:effectLst>
            <a:outerShdw algn="tl" rotWithShape="0">
              <a:srgbClr val="FFFFFF"/>
            </a:outerShdw>
          </a:effectLst>
        </p:spPr>
        <p:txBody>
          <a:bodyPr vert="horz" wrap="square" lIns="92801" tIns="46400" rIns="92801" bIns="46400" numCol="1" anchor="t" anchorCtr="0" compatLnSpc="1">
            <a:prstTxWarp prst="textNoShape">
              <a:avLst/>
            </a:prstTxWarp>
          </a:bodyPr>
          <a:lstStyle/>
          <a:p>
            <a:pPr algn="ctr" fontAlgn="base">
              <a:spcBef>
                <a:spcPct val="0"/>
              </a:spcBef>
              <a:spcAft>
                <a:spcPct val="0"/>
              </a:spcAft>
              <a:defRPr/>
            </a:pPr>
            <a:endParaRPr lang="en-US" sz="2100" kern="0">
              <a:solidFill>
                <a:srgbClr val="000000"/>
              </a:solidFill>
              <a:latin typeface="微软雅黑"/>
              <a:ea typeface="微软雅黑"/>
              <a:sym typeface="Gill Sans" charset="0"/>
            </a:endParaRPr>
          </a:p>
        </p:txBody>
      </p:sp>
      <p:sp>
        <p:nvSpPr>
          <p:cNvPr id="54" name="Freeform 13"/>
          <p:cNvSpPr>
            <a:spLocks/>
          </p:cNvSpPr>
          <p:nvPr/>
        </p:nvSpPr>
        <p:spPr bwMode="auto">
          <a:xfrm>
            <a:off x="5243573" y="2935926"/>
            <a:ext cx="1286539" cy="327456"/>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000000"/>
          </a:solidFill>
          <a:ln w="0">
            <a:solidFill>
              <a:schemeClr val="tx1">
                <a:lumMod val="50000"/>
                <a:lumOff val="50000"/>
              </a:schemeClr>
            </a:solidFill>
            <a:prstDash val="solid"/>
            <a:round/>
            <a:headEnd/>
            <a:tailEnd/>
          </a:ln>
          <a:effectLst>
            <a:outerShdw algn="tl" rotWithShape="0">
              <a:srgbClr val="FFFFFF"/>
            </a:outerShdw>
          </a:effectLst>
        </p:spPr>
        <p:txBody>
          <a:bodyPr vert="horz" wrap="square" lIns="92801" tIns="46400" rIns="92801" bIns="46400" numCol="1" anchor="t" anchorCtr="0" compatLnSpc="1">
            <a:prstTxWarp prst="textNoShape">
              <a:avLst/>
            </a:prstTxWarp>
          </a:bodyPr>
          <a:lstStyle/>
          <a:p>
            <a:pPr algn="ctr" fontAlgn="base">
              <a:spcBef>
                <a:spcPct val="0"/>
              </a:spcBef>
              <a:spcAft>
                <a:spcPct val="0"/>
              </a:spcAft>
              <a:defRPr/>
            </a:pPr>
            <a:endParaRPr lang="en-US" sz="2100" kern="0">
              <a:solidFill>
                <a:srgbClr val="000000"/>
              </a:solidFill>
              <a:latin typeface="微软雅黑"/>
              <a:ea typeface="微软雅黑"/>
              <a:sym typeface="Gill Sans" charset="0"/>
            </a:endParaRPr>
          </a:p>
        </p:txBody>
      </p:sp>
      <p:grpSp>
        <p:nvGrpSpPr>
          <p:cNvPr id="55" name="Group 19"/>
          <p:cNvGrpSpPr/>
          <p:nvPr/>
        </p:nvGrpSpPr>
        <p:grpSpPr>
          <a:xfrm>
            <a:off x="357855" y="2813621"/>
            <a:ext cx="1679016" cy="963207"/>
            <a:chOff x="552375" y="2667382"/>
            <a:chExt cx="1754573" cy="1019050"/>
          </a:xfrm>
        </p:grpSpPr>
        <p:sp>
          <p:nvSpPr>
            <p:cNvPr id="56" name="Rectangle 26"/>
            <p:cNvSpPr>
              <a:spLocks/>
            </p:cNvSpPr>
            <p:nvPr/>
          </p:nvSpPr>
          <p:spPr bwMode="auto">
            <a:xfrm>
              <a:off x="552375" y="2941013"/>
              <a:ext cx="1754573"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800" dirty="0">
                  <a:solidFill>
                    <a:schemeClr val="tx1">
                      <a:lumMod val="50000"/>
                      <a:lumOff val="50000"/>
                    </a:schemeClr>
                  </a:solidFill>
                  <a:latin typeface="微软雅黑"/>
                  <a:ea typeface="微软雅黑"/>
                  <a:cs typeface="Lato Light" charset="0"/>
                  <a:sym typeface="Lato Light" charset="0"/>
                </a:rPr>
                <a:t>200</a:t>
              </a:r>
              <a:r>
                <a:rPr lang="zh-CN" altLang="en-US" sz="800" dirty="0">
                  <a:solidFill>
                    <a:schemeClr val="tx1">
                      <a:lumMod val="50000"/>
                      <a:lumOff val="50000"/>
                    </a:schemeClr>
                  </a:solidFill>
                  <a:latin typeface="微软雅黑"/>
                  <a:ea typeface="微软雅黑"/>
                  <a:cs typeface="Lato Light" charset="0"/>
                  <a:sym typeface="Lato Light" charset="0"/>
                </a:rPr>
                <a:t>字之内。</a:t>
              </a:r>
              <a:endParaRPr lang="en-US" sz="800" dirty="0">
                <a:solidFill>
                  <a:schemeClr val="tx1">
                    <a:lumMod val="50000"/>
                    <a:lumOff val="50000"/>
                  </a:schemeClr>
                </a:solidFill>
                <a:latin typeface="微软雅黑"/>
                <a:ea typeface="微软雅黑"/>
                <a:cs typeface="Lato Light" charset="0"/>
                <a:sym typeface="Lato Light" charset="0"/>
              </a:endParaRPr>
            </a:p>
          </p:txBody>
        </p:sp>
        <p:sp>
          <p:nvSpPr>
            <p:cNvPr id="57" name="Rectangle 27"/>
            <p:cNvSpPr>
              <a:spLocks/>
            </p:cNvSpPr>
            <p:nvPr/>
          </p:nvSpPr>
          <p:spPr bwMode="auto">
            <a:xfrm>
              <a:off x="748189"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1" dirty="0">
                  <a:solidFill>
                    <a:srgbClr val="607616"/>
                  </a:solidFill>
                  <a:latin typeface="微软雅黑"/>
                  <a:ea typeface="微软雅黑"/>
                  <a:cs typeface="Bebas Neue" charset="0"/>
                  <a:sym typeface="Bebas Neue" charset="0"/>
                </a:rPr>
                <a:t>添加标题</a:t>
              </a:r>
              <a:endParaRPr lang="en-US" altLang="zh-CN" sz="1700" b="1" dirty="0">
                <a:solidFill>
                  <a:srgbClr val="607616"/>
                </a:solidFill>
                <a:latin typeface="微软雅黑"/>
                <a:ea typeface="微软雅黑"/>
                <a:cs typeface="Bebas Neue" charset="0"/>
                <a:sym typeface="Bebas Neue" charset="0"/>
              </a:endParaRPr>
            </a:p>
          </p:txBody>
        </p:sp>
      </p:grpSp>
      <p:sp>
        <p:nvSpPr>
          <p:cNvPr id="58" name="Freeform 13"/>
          <p:cNvSpPr>
            <a:spLocks/>
          </p:cNvSpPr>
          <p:nvPr/>
        </p:nvSpPr>
        <p:spPr bwMode="auto">
          <a:xfrm rot="5910658">
            <a:off x="5805966" y="1915798"/>
            <a:ext cx="974411" cy="331522"/>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000000"/>
          </a:solidFill>
          <a:ln w="0">
            <a:solidFill>
              <a:schemeClr val="tx1">
                <a:lumMod val="50000"/>
                <a:lumOff val="50000"/>
              </a:schemeClr>
            </a:solidFill>
            <a:prstDash val="solid"/>
            <a:round/>
            <a:headEnd/>
            <a:tailEnd/>
          </a:ln>
          <a:effectLst>
            <a:outerShdw algn="tl" rotWithShape="0">
              <a:srgbClr val="FFFFFF"/>
            </a:outerShdw>
          </a:effectLst>
        </p:spPr>
        <p:txBody>
          <a:bodyPr vert="horz" wrap="square" lIns="92801" tIns="46400" rIns="92801" bIns="46400" numCol="1" anchor="t" anchorCtr="0" compatLnSpc="1">
            <a:prstTxWarp prst="textNoShape">
              <a:avLst/>
            </a:prstTxWarp>
          </a:bodyPr>
          <a:lstStyle/>
          <a:p>
            <a:pPr algn="ctr" fontAlgn="base">
              <a:spcBef>
                <a:spcPct val="0"/>
              </a:spcBef>
              <a:spcAft>
                <a:spcPct val="0"/>
              </a:spcAft>
              <a:defRPr/>
            </a:pPr>
            <a:endParaRPr lang="en-US" sz="2100" kern="0">
              <a:solidFill>
                <a:srgbClr val="000000"/>
              </a:solidFill>
              <a:latin typeface="微软雅黑"/>
              <a:ea typeface="微软雅黑"/>
              <a:sym typeface="Gill Sans" charset="0"/>
            </a:endParaRPr>
          </a:p>
        </p:txBody>
      </p:sp>
      <p:grpSp>
        <p:nvGrpSpPr>
          <p:cNvPr id="59" name="Group 129"/>
          <p:cNvGrpSpPr/>
          <p:nvPr/>
        </p:nvGrpSpPr>
        <p:grpSpPr>
          <a:xfrm>
            <a:off x="2014103" y="1635113"/>
            <a:ext cx="1304252" cy="843742"/>
            <a:chOff x="696724" y="2667382"/>
            <a:chExt cx="1362945" cy="892660"/>
          </a:xfrm>
        </p:grpSpPr>
        <p:sp>
          <p:nvSpPr>
            <p:cNvPr id="60" name="Rectangle 26"/>
            <p:cNvSpPr>
              <a:spLocks/>
            </p:cNvSpPr>
            <p:nvPr/>
          </p:nvSpPr>
          <p:spPr bwMode="auto">
            <a:xfrm>
              <a:off x="696724" y="2961204"/>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sz="800" dirty="0">
                <a:solidFill>
                  <a:schemeClr val="tx1">
                    <a:lumMod val="50000"/>
                    <a:lumOff val="50000"/>
                  </a:schemeClr>
                </a:solidFill>
                <a:latin typeface="微软雅黑"/>
                <a:ea typeface="微软雅黑"/>
                <a:cs typeface="Lato Light" charset="0"/>
                <a:sym typeface="Lato Light" charset="0"/>
              </a:endParaRPr>
            </a:p>
          </p:txBody>
        </p:sp>
        <p:sp>
          <p:nvSpPr>
            <p:cNvPr id="61"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dirty="0">
                  <a:solidFill>
                    <a:srgbClr val="607616"/>
                  </a:solidFill>
                  <a:latin typeface="微软雅黑"/>
                  <a:ea typeface="微软雅黑"/>
                  <a:cs typeface="Bebas Neue" charset="0"/>
                  <a:sym typeface="Bebas Neue" charset="0"/>
                </a:rPr>
                <a:t>添加标题</a:t>
              </a:r>
              <a:endParaRPr lang="en-US" altLang="zh-CN" sz="1700" dirty="0">
                <a:solidFill>
                  <a:srgbClr val="607616"/>
                </a:solidFill>
                <a:latin typeface="微软雅黑"/>
                <a:ea typeface="微软雅黑"/>
                <a:cs typeface="Bebas Neue" charset="0"/>
                <a:sym typeface="Bebas Neue" charset="0"/>
              </a:endParaRPr>
            </a:p>
          </p:txBody>
        </p:sp>
      </p:grpSp>
      <p:grpSp>
        <p:nvGrpSpPr>
          <p:cNvPr id="62" name="Group 132"/>
          <p:cNvGrpSpPr/>
          <p:nvPr/>
        </p:nvGrpSpPr>
        <p:grpSpPr>
          <a:xfrm>
            <a:off x="4425992" y="1341019"/>
            <a:ext cx="1304252" cy="838871"/>
            <a:chOff x="696724" y="2667382"/>
            <a:chExt cx="1362945" cy="887507"/>
          </a:xfrm>
        </p:grpSpPr>
        <p:sp>
          <p:nvSpPr>
            <p:cNvPr id="63" name="Rectangle 26"/>
            <p:cNvSpPr>
              <a:spLocks/>
            </p:cNvSpPr>
            <p:nvPr/>
          </p:nvSpPr>
          <p:spPr bwMode="auto">
            <a:xfrm>
              <a:off x="696724" y="295605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sz="800" dirty="0">
                <a:solidFill>
                  <a:schemeClr val="tx1">
                    <a:lumMod val="50000"/>
                    <a:lumOff val="50000"/>
                  </a:schemeClr>
                </a:solidFill>
                <a:latin typeface="微软雅黑"/>
                <a:ea typeface="微软雅黑"/>
                <a:cs typeface="Lato Light" charset="0"/>
                <a:sym typeface="Lato Light" charset="0"/>
              </a:endParaRPr>
            </a:p>
          </p:txBody>
        </p:sp>
        <p:sp>
          <p:nvSpPr>
            <p:cNvPr id="64"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dirty="0">
                  <a:solidFill>
                    <a:srgbClr val="607616"/>
                  </a:solidFill>
                  <a:latin typeface="微软雅黑"/>
                  <a:ea typeface="微软雅黑"/>
                  <a:cs typeface="Bebas Neue" charset="0"/>
                  <a:sym typeface="Bebas Neue" charset="0"/>
                </a:rPr>
                <a:t>添加标题</a:t>
              </a:r>
              <a:endParaRPr lang="en-US" altLang="zh-CN" sz="1700" dirty="0">
                <a:solidFill>
                  <a:srgbClr val="607616"/>
                </a:solidFill>
                <a:latin typeface="微软雅黑"/>
                <a:ea typeface="微软雅黑"/>
                <a:cs typeface="Bebas Neue" charset="0"/>
                <a:sym typeface="Bebas Neue" charset="0"/>
              </a:endParaRPr>
            </a:p>
          </p:txBody>
        </p:sp>
      </p:grpSp>
      <p:grpSp>
        <p:nvGrpSpPr>
          <p:cNvPr id="65" name="Group 135"/>
          <p:cNvGrpSpPr/>
          <p:nvPr/>
        </p:nvGrpSpPr>
        <p:grpSpPr>
          <a:xfrm>
            <a:off x="4193028" y="4037334"/>
            <a:ext cx="1434678" cy="823171"/>
            <a:chOff x="552376" y="2667382"/>
            <a:chExt cx="1499240" cy="870896"/>
          </a:xfrm>
        </p:grpSpPr>
        <p:sp>
          <p:nvSpPr>
            <p:cNvPr id="66" name="Rectangle 26"/>
            <p:cNvSpPr>
              <a:spLocks/>
            </p:cNvSpPr>
            <p:nvPr/>
          </p:nvSpPr>
          <p:spPr bwMode="auto">
            <a:xfrm>
              <a:off x="552376" y="294776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sz="800" dirty="0">
                <a:solidFill>
                  <a:schemeClr val="tx1">
                    <a:lumMod val="50000"/>
                    <a:lumOff val="50000"/>
                  </a:schemeClr>
                </a:solidFill>
                <a:latin typeface="微软雅黑"/>
                <a:ea typeface="微软雅黑"/>
                <a:cs typeface="Lato Light" charset="0"/>
                <a:sym typeface="Lato Light" charset="0"/>
              </a:endParaRPr>
            </a:p>
          </p:txBody>
        </p:sp>
        <p:sp>
          <p:nvSpPr>
            <p:cNvPr id="67"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dirty="0">
                  <a:solidFill>
                    <a:srgbClr val="607616"/>
                  </a:solidFill>
                  <a:latin typeface="微软雅黑"/>
                  <a:ea typeface="微软雅黑"/>
                  <a:cs typeface="Bebas Neue" charset="0"/>
                  <a:sym typeface="Bebas Neue" charset="0"/>
                </a:rPr>
                <a:t>添加标题</a:t>
              </a:r>
              <a:endParaRPr lang="en-US" altLang="zh-CN" sz="1700" dirty="0">
                <a:solidFill>
                  <a:srgbClr val="607616"/>
                </a:solidFill>
                <a:latin typeface="微软雅黑"/>
                <a:ea typeface="微软雅黑"/>
                <a:cs typeface="Bebas Neue" charset="0"/>
                <a:sym typeface="Bebas Neue" charset="0"/>
              </a:endParaRPr>
            </a:p>
          </p:txBody>
        </p:sp>
      </p:grpSp>
      <p:grpSp>
        <p:nvGrpSpPr>
          <p:cNvPr id="68" name="Group 138"/>
          <p:cNvGrpSpPr/>
          <p:nvPr/>
        </p:nvGrpSpPr>
        <p:grpSpPr>
          <a:xfrm>
            <a:off x="6036359" y="3617290"/>
            <a:ext cx="1434678" cy="834054"/>
            <a:chOff x="552376" y="2667382"/>
            <a:chExt cx="1499240" cy="882411"/>
          </a:xfrm>
        </p:grpSpPr>
        <p:sp>
          <p:nvSpPr>
            <p:cNvPr id="69" name="Rectangle 26"/>
            <p:cNvSpPr>
              <a:spLocks/>
            </p:cNvSpPr>
            <p:nvPr/>
          </p:nvSpPr>
          <p:spPr bwMode="auto">
            <a:xfrm>
              <a:off x="552376" y="2959281"/>
              <a:ext cx="1499240" cy="5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sz="800" dirty="0">
                <a:solidFill>
                  <a:schemeClr val="tx1">
                    <a:lumMod val="50000"/>
                    <a:lumOff val="50000"/>
                  </a:schemeClr>
                </a:solidFill>
                <a:latin typeface="微软雅黑"/>
                <a:ea typeface="微软雅黑"/>
                <a:cs typeface="Lato Light" charset="0"/>
                <a:sym typeface="Lato Light" charset="0"/>
              </a:endParaRPr>
            </a:p>
          </p:txBody>
        </p:sp>
        <p:sp>
          <p:nvSpPr>
            <p:cNvPr id="70"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dirty="0">
                  <a:solidFill>
                    <a:srgbClr val="607616"/>
                  </a:solidFill>
                  <a:latin typeface="微软雅黑"/>
                  <a:ea typeface="微软雅黑"/>
                  <a:cs typeface="Bebas Neue" charset="0"/>
                  <a:sym typeface="Bebas Neue" charset="0"/>
                </a:rPr>
                <a:t>添加标题</a:t>
              </a:r>
              <a:endParaRPr lang="en-US" altLang="zh-CN" sz="1700" dirty="0">
                <a:solidFill>
                  <a:srgbClr val="607616"/>
                </a:solidFill>
                <a:latin typeface="微软雅黑"/>
                <a:ea typeface="微软雅黑"/>
                <a:cs typeface="Bebas Neue" charset="0"/>
                <a:sym typeface="Bebas Neue" charset="0"/>
              </a:endParaRPr>
            </a:p>
          </p:txBody>
        </p:sp>
      </p:grpSp>
      <p:grpSp>
        <p:nvGrpSpPr>
          <p:cNvPr id="71" name="Group 141"/>
          <p:cNvGrpSpPr/>
          <p:nvPr/>
        </p:nvGrpSpPr>
        <p:grpSpPr>
          <a:xfrm>
            <a:off x="7107941" y="2330390"/>
            <a:ext cx="1434678" cy="840018"/>
            <a:chOff x="552376" y="2667382"/>
            <a:chExt cx="1499240" cy="888720"/>
          </a:xfrm>
        </p:grpSpPr>
        <p:sp>
          <p:nvSpPr>
            <p:cNvPr id="72" name="Rectangle 26"/>
            <p:cNvSpPr>
              <a:spLocks/>
            </p:cNvSpPr>
            <p:nvPr/>
          </p:nvSpPr>
          <p:spPr bwMode="auto">
            <a:xfrm>
              <a:off x="552376" y="2965589"/>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sz="800" dirty="0">
                <a:solidFill>
                  <a:schemeClr val="tx1">
                    <a:lumMod val="50000"/>
                    <a:lumOff val="50000"/>
                  </a:schemeClr>
                </a:solidFill>
                <a:latin typeface="微软雅黑"/>
                <a:ea typeface="微软雅黑"/>
                <a:cs typeface="Lato Light" charset="0"/>
                <a:sym typeface="Lato Light" charset="0"/>
              </a:endParaRPr>
            </a:p>
          </p:txBody>
        </p:sp>
        <p:sp>
          <p:nvSpPr>
            <p:cNvPr id="73"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dirty="0">
                  <a:solidFill>
                    <a:srgbClr val="607616"/>
                  </a:solidFill>
                  <a:latin typeface="微软雅黑"/>
                  <a:ea typeface="微软雅黑"/>
                  <a:cs typeface="Bebas Neue" charset="0"/>
                  <a:sym typeface="Bebas Neue" charset="0"/>
                </a:rPr>
                <a:t>添加标题</a:t>
              </a:r>
              <a:endParaRPr lang="en-US" altLang="zh-CN" sz="1700" dirty="0">
                <a:solidFill>
                  <a:srgbClr val="607616"/>
                </a:solidFill>
                <a:latin typeface="微软雅黑"/>
                <a:ea typeface="微软雅黑"/>
                <a:cs typeface="Bebas Neue" charset="0"/>
                <a:sym typeface="Bebas Neue" charset="0"/>
              </a:endParaRPr>
            </a:p>
          </p:txBody>
        </p:sp>
      </p:grpSp>
      <p:pic>
        <p:nvPicPr>
          <p:cNvPr id="74" name="图片 73"/>
          <p:cNvPicPr>
            <a:picLocks noChangeAspect="1"/>
          </p:cNvPicPr>
          <p:nvPr/>
        </p:nvPicPr>
        <p:blipFill>
          <a:blip r:embed="rId3"/>
          <a:stretch>
            <a:fillRect/>
          </a:stretch>
        </p:blipFill>
        <p:spPr>
          <a:xfrm>
            <a:off x="899433" y="1531142"/>
            <a:ext cx="488336" cy="844432"/>
          </a:xfrm>
          <a:prstGeom prst="rect">
            <a:avLst/>
          </a:prstGeom>
        </p:spPr>
      </p:pic>
      <p:pic>
        <p:nvPicPr>
          <p:cNvPr id="75" name="图片 74"/>
          <p:cNvPicPr>
            <a:picLocks noChangeAspect="1"/>
          </p:cNvPicPr>
          <p:nvPr/>
        </p:nvPicPr>
        <p:blipFill>
          <a:blip r:embed="rId3"/>
          <a:stretch>
            <a:fillRect/>
          </a:stretch>
        </p:blipFill>
        <p:spPr>
          <a:xfrm>
            <a:off x="3440797" y="1635108"/>
            <a:ext cx="488336" cy="844432"/>
          </a:xfrm>
          <a:prstGeom prst="rect">
            <a:avLst/>
          </a:prstGeom>
        </p:spPr>
      </p:pic>
      <p:pic>
        <p:nvPicPr>
          <p:cNvPr id="76" name="图片 75"/>
          <p:cNvPicPr>
            <a:picLocks noChangeAspect="1"/>
          </p:cNvPicPr>
          <p:nvPr/>
        </p:nvPicPr>
        <p:blipFill>
          <a:blip r:embed="rId3"/>
          <a:stretch>
            <a:fillRect/>
          </a:stretch>
        </p:blipFill>
        <p:spPr>
          <a:xfrm>
            <a:off x="4545405" y="2805924"/>
            <a:ext cx="488336" cy="844432"/>
          </a:xfrm>
          <a:prstGeom prst="rect">
            <a:avLst/>
          </a:prstGeom>
        </p:spPr>
      </p:pic>
      <p:pic>
        <p:nvPicPr>
          <p:cNvPr id="77" name="图片 76"/>
          <p:cNvPicPr>
            <a:picLocks noChangeAspect="1"/>
          </p:cNvPicPr>
          <p:nvPr/>
        </p:nvPicPr>
        <p:blipFill>
          <a:blip r:embed="rId3"/>
          <a:stretch>
            <a:fillRect/>
          </a:stretch>
        </p:blipFill>
        <p:spPr>
          <a:xfrm>
            <a:off x="6036359" y="790676"/>
            <a:ext cx="488336" cy="844432"/>
          </a:xfrm>
          <a:prstGeom prst="rect">
            <a:avLst/>
          </a:prstGeom>
        </p:spPr>
      </p:pic>
      <p:pic>
        <p:nvPicPr>
          <p:cNvPr id="78" name="图片 77"/>
          <p:cNvPicPr>
            <a:picLocks noChangeAspect="1"/>
          </p:cNvPicPr>
          <p:nvPr/>
        </p:nvPicPr>
        <p:blipFill>
          <a:blip r:embed="rId3"/>
          <a:stretch>
            <a:fillRect/>
          </a:stretch>
        </p:blipFill>
        <p:spPr>
          <a:xfrm>
            <a:off x="6303405" y="2442296"/>
            <a:ext cx="488336" cy="844432"/>
          </a:xfrm>
          <a:prstGeom prst="rect">
            <a:avLst/>
          </a:prstGeom>
        </p:spPr>
      </p:pic>
      <p:pic>
        <p:nvPicPr>
          <p:cNvPr id="79" name="图片 78"/>
          <p:cNvPicPr>
            <a:picLocks noChangeAspect="1"/>
          </p:cNvPicPr>
          <p:nvPr/>
        </p:nvPicPr>
        <p:blipFill>
          <a:blip r:embed="rId3"/>
          <a:stretch>
            <a:fillRect/>
          </a:stretch>
        </p:blipFill>
        <p:spPr>
          <a:xfrm>
            <a:off x="7657416" y="1107940"/>
            <a:ext cx="488336" cy="844432"/>
          </a:xfrm>
          <a:prstGeom prst="rect">
            <a:avLst/>
          </a:prstGeom>
        </p:spPr>
      </p:pic>
      <p:sp>
        <p:nvSpPr>
          <p:cNvPr id="36"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5672658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p:cTn id="11" dur="500" fill="hold"/>
                                        <p:tgtEl>
                                          <p:spTgt spid="74"/>
                                        </p:tgtEl>
                                        <p:attrNameLst>
                                          <p:attrName>ppt_w</p:attrName>
                                        </p:attrNameLst>
                                      </p:cBhvr>
                                      <p:tavLst>
                                        <p:tav tm="0">
                                          <p:val>
                                            <p:fltVal val="0"/>
                                          </p:val>
                                        </p:tav>
                                        <p:tav tm="100000">
                                          <p:val>
                                            <p:strVal val="#ppt_w"/>
                                          </p:val>
                                        </p:tav>
                                      </p:tavLst>
                                    </p:anim>
                                    <p:anim calcmode="lin" valueType="num">
                                      <p:cBhvr>
                                        <p:cTn id="12" dur="500" fill="hold"/>
                                        <p:tgtEl>
                                          <p:spTgt spid="74"/>
                                        </p:tgtEl>
                                        <p:attrNameLst>
                                          <p:attrName>ppt_h</p:attrName>
                                        </p:attrNameLst>
                                      </p:cBhvr>
                                      <p:tavLst>
                                        <p:tav tm="0">
                                          <p:val>
                                            <p:fltVal val="0"/>
                                          </p:val>
                                        </p:tav>
                                        <p:tav tm="100000">
                                          <p:val>
                                            <p:strVal val="#ppt_h"/>
                                          </p:val>
                                        </p:tav>
                                      </p:tavLst>
                                    </p:anim>
                                    <p:animEffect transition="in" filter="fade">
                                      <p:cBhvr>
                                        <p:cTn id="13" dur="500"/>
                                        <p:tgtEl>
                                          <p:spTgt spid="74"/>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up)">
                                      <p:cBhvr>
                                        <p:cTn id="17" dur="500"/>
                                        <p:tgtEl>
                                          <p:spTgt spid="5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wipe(left)">
                                      <p:cBhvr>
                                        <p:cTn id="21" dur="500"/>
                                        <p:tgtEl>
                                          <p:spTgt spid="52"/>
                                        </p:tgtEl>
                                      </p:cBhvr>
                                    </p:animEffect>
                                  </p:childTnLst>
                                </p:cTn>
                              </p:par>
                              <p:par>
                                <p:cTn id="22" presetID="53" presetClass="entr" presetSubtype="16" fill="hold" nodeType="withEffect">
                                  <p:stCondLst>
                                    <p:cond delay="0"/>
                                  </p:stCondLst>
                                  <p:childTnLst>
                                    <p:set>
                                      <p:cBhvr>
                                        <p:cTn id="23" dur="1" fill="hold">
                                          <p:stCondLst>
                                            <p:cond delay="0"/>
                                          </p:stCondLst>
                                        </p:cTn>
                                        <p:tgtEl>
                                          <p:spTgt spid="75"/>
                                        </p:tgtEl>
                                        <p:attrNameLst>
                                          <p:attrName>style.visibility</p:attrName>
                                        </p:attrNameLst>
                                      </p:cBhvr>
                                      <p:to>
                                        <p:strVal val="visible"/>
                                      </p:to>
                                    </p:set>
                                    <p:anim calcmode="lin" valueType="num">
                                      <p:cBhvr>
                                        <p:cTn id="24" dur="500" fill="hold"/>
                                        <p:tgtEl>
                                          <p:spTgt spid="75"/>
                                        </p:tgtEl>
                                        <p:attrNameLst>
                                          <p:attrName>ppt_w</p:attrName>
                                        </p:attrNameLst>
                                      </p:cBhvr>
                                      <p:tavLst>
                                        <p:tav tm="0">
                                          <p:val>
                                            <p:fltVal val="0"/>
                                          </p:val>
                                        </p:tav>
                                        <p:tav tm="100000">
                                          <p:val>
                                            <p:strVal val="#ppt_w"/>
                                          </p:val>
                                        </p:tav>
                                      </p:tavLst>
                                    </p:anim>
                                    <p:anim calcmode="lin" valueType="num">
                                      <p:cBhvr>
                                        <p:cTn id="25" dur="500" fill="hold"/>
                                        <p:tgtEl>
                                          <p:spTgt spid="75"/>
                                        </p:tgtEl>
                                        <p:attrNameLst>
                                          <p:attrName>ppt_h</p:attrName>
                                        </p:attrNameLst>
                                      </p:cBhvr>
                                      <p:tavLst>
                                        <p:tav tm="0">
                                          <p:val>
                                            <p:fltVal val="0"/>
                                          </p:val>
                                        </p:tav>
                                        <p:tav tm="100000">
                                          <p:val>
                                            <p:strVal val="#ppt_h"/>
                                          </p:val>
                                        </p:tav>
                                      </p:tavLst>
                                    </p:anim>
                                    <p:animEffect transition="in" filter="fade">
                                      <p:cBhvr>
                                        <p:cTn id="26" dur="500"/>
                                        <p:tgtEl>
                                          <p:spTgt spid="75"/>
                                        </p:tgtEl>
                                      </p:cBhvr>
                                    </p:animEffect>
                                  </p:childTnLst>
                                </p:cTn>
                              </p:par>
                            </p:childTnLst>
                          </p:cTn>
                        </p:par>
                        <p:par>
                          <p:cTn id="27" fill="hold">
                            <p:stCondLst>
                              <p:cond delay="2000"/>
                            </p:stCondLst>
                            <p:childTnLst>
                              <p:par>
                                <p:cTn id="28" presetID="22" presetClass="entr" presetSubtype="1" fill="hold"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up)">
                                      <p:cBhvr>
                                        <p:cTn id="30" dur="500"/>
                                        <p:tgtEl>
                                          <p:spTgt spid="59"/>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76"/>
                                        </p:tgtEl>
                                        <p:attrNameLst>
                                          <p:attrName>style.visibility</p:attrName>
                                        </p:attrNameLst>
                                      </p:cBhvr>
                                      <p:to>
                                        <p:strVal val="visible"/>
                                      </p:to>
                                    </p:set>
                                    <p:anim calcmode="lin" valueType="num">
                                      <p:cBhvr>
                                        <p:cTn id="34" dur="500" fill="hold"/>
                                        <p:tgtEl>
                                          <p:spTgt spid="76"/>
                                        </p:tgtEl>
                                        <p:attrNameLst>
                                          <p:attrName>ppt_w</p:attrName>
                                        </p:attrNameLst>
                                      </p:cBhvr>
                                      <p:tavLst>
                                        <p:tav tm="0">
                                          <p:val>
                                            <p:fltVal val="0"/>
                                          </p:val>
                                        </p:tav>
                                        <p:tav tm="100000">
                                          <p:val>
                                            <p:strVal val="#ppt_w"/>
                                          </p:val>
                                        </p:tav>
                                      </p:tavLst>
                                    </p:anim>
                                    <p:anim calcmode="lin" valueType="num">
                                      <p:cBhvr>
                                        <p:cTn id="35" dur="500" fill="hold"/>
                                        <p:tgtEl>
                                          <p:spTgt spid="76"/>
                                        </p:tgtEl>
                                        <p:attrNameLst>
                                          <p:attrName>ppt_h</p:attrName>
                                        </p:attrNameLst>
                                      </p:cBhvr>
                                      <p:tavLst>
                                        <p:tav tm="0">
                                          <p:val>
                                            <p:fltVal val="0"/>
                                          </p:val>
                                        </p:tav>
                                        <p:tav tm="100000">
                                          <p:val>
                                            <p:strVal val="#ppt_h"/>
                                          </p:val>
                                        </p:tav>
                                      </p:tavLst>
                                    </p:anim>
                                    <p:animEffect transition="in" filter="fade">
                                      <p:cBhvr>
                                        <p:cTn id="36" dur="500"/>
                                        <p:tgtEl>
                                          <p:spTgt spid="76"/>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wipe(left)">
                                      <p:cBhvr>
                                        <p:cTn id="44" dur="500"/>
                                        <p:tgtEl>
                                          <p:spTgt spid="54"/>
                                        </p:tgtEl>
                                      </p:cBhvr>
                                    </p:animEffect>
                                  </p:childTnLst>
                                </p:cTn>
                              </p:par>
                              <p:par>
                                <p:cTn id="45" presetID="53" presetClass="entr" presetSubtype="16" fill="hold" nodeType="withEffect">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cBhvr>
                                        <p:cTn id="47" dur="500" fill="hold"/>
                                        <p:tgtEl>
                                          <p:spTgt spid="78"/>
                                        </p:tgtEl>
                                        <p:attrNameLst>
                                          <p:attrName>ppt_w</p:attrName>
                                        </p:attrNameLst>
                                      </p:cBhvr>
                                      <p:tavLst>
                                        <p:tav tm="0">
                                          <p:val>
                                            <p:fltVal val="0"/>
                                          </p:val>
                                        </p:tav>
                                        <p:tav tm="100000">
                                          <p:val>
                                            <p:strVal val="#ppt_w"/>
                                          </p:val>
                                        </p:tav>
                                      </p:tavLst>
                                    </p:anim>
                                    <p:anim calcmode="lin" valueType="num">
                                      <p:cBhvr>
                                        <p:cTn id="48" dur="500" fill="hold"/>
                                        <p:tgtEl>
                                          <p:spTgt spid="78"/>
                                        </p:tgtEl>
                                        <p:attrNameLst>
                                          <p:attrName>ppt_h</p:attrName>
                                        </p:attrNameLst>
                                      </p:cBhvr>
                                      <p:tavLst>
                                        <p:tav tm="0">
                                          <p:val>
                                            <p:fltVal val="0"/>
                                          </p:val>
                                        </p:tav>
                                        <p:tav tm="100000">
                                          <p:val>
                                            <p:strVal val="#ppt_h"/>
                                          </p:val>
                                        </p:tav>
                                      </p:tavLst>
                                    </p:anim>
                                    <p:animEffect transition="in" filter="fade">
                                      <p:cBhvr>
                                        <p:cTn id="49" dur="500"/>
                                        <p:tgtEl>
                                          <p:spTgt spid="78"/>
                                        </p:tgtEl>
                                      </p:cBhvr>
                                    </p:animEffect>
                                  </p:childTnLst>
                                </p:cTn>
                              </p:par>
                            </p:childTnLst>
                          </p:cTn>
                        </p:par>
                        <p:par>
                          <p:cTn id="50" fill="hold">
                            <p:stCondLst>
                              <p:cond delay="4000"/>
                            </p:stCondLst>
                            <p:childTnLst>
                              <p:par>
                                <p:cTn id="51" presetID="22" presetClass="entr" presetSubtype="1" fill="hold"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wipe(up)">
                                      <p:cBhvr>
                                        <p:cTn id="53" dur="500"/>
                                        <p:tgtEl>
                                          <p:spTgt spid="68"/>
                                        </p:tgtEl>
                                      </p:cBhvr>
                                    </p:animEffect>
                                  </p:childTnLst>
                                </p:cTn>
                              </p:par>
                            </p:childTnLst>
                          </p:cTn>
                        </p:par>
                        <p:par>
                          <p:cTn id="54" fill="hold">
                            <p:stCondLst>
                              <p:cond delay="4500"/>
                            </p:stCondLst>
                            <p:childTnLst>
                              <p:par>
                                <p:cTn id="55" presetID="22" presetClass="entr" presetSubtype="4"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down)">
                                      <p:cBhvr>
                                        <p:cTn id="57" dur="500"/>
                                        <p:tgtEl>
                                          <p:spTgt spid="58"/>
                                        </p:tgtEl>
                                      </p:cBhvr>
                                    </p:animEffect>
                                  </p:childTnLst>
                                </p:cTn>
                              </p:par>
                              <p:par>
                                <p:cTn id="58" presetID="53" presetClass="entr" presetSubtype="16" fill="hold" nodeType="withEffect">
                                  <p:stCondLst>
                                    <p:cond delay="0"/>
                                  </p:stCondLst>
                                  <p:childTnLst>
                                    <p:set>
                                      <p:cBhvr>
                                        <p:cTn id="59" dur="1" fill="hold">
                                          <p:stCondLst>
                                            <p:cond delay="0"/>
                                          </p:stCondLst>
                                        </p:cTn>
                                        <p:tgtEl>
                                          <p:spTgt spid="77"/>
                                        </p:tgtEl>
                                        <p:attrNameLst>
                                          <p:attrName>style.visibility</p:attrName>
                                        </p:attrNameLst>
                                      </p:cBhvr>
                                      <p:to>
                                        <p:strVal val="visible"/>
                                      </p:to>
                                    </p:set>
                                    <p:anim calcmode="lin" valueType="num">
                                      <p:cBhvr>
                                        <p:cTn id="60" dur="500" fill="hold"/>
                                        <p:tgtEl>
                                          <p:spTgt spid="77"/>
                                        </p:tgtEl>
                                        <p:attrNameLst>
                                          <p:attrName>ppt_w</p:attrName>
                                        </p:attrNameLst>
                                      </p:cBhvr>
                                      <p:tavLst>
                                        <p:tav tm="0">
                                          <p:val>
                                            <p:fltVal val="0"/>
                                          </p:val>
                                        </p:tav>
                                        <p:tav tm="100000">
                                          <p:val>
                                            <p:strVal val="#ppt_w"/>
                                          </p:val>
                                        </p:tav>
                                      </p:tavLst>
                                    </p:anim>
                                    <p:anim calcmode="lin" valueType="num">
                                      <p:cBhvr>
                                        <p:cTn id="61" dur="500" fill="hold"/>
                                        <p:tgtEl>
                                          <p:spTgt spid="77"/>
                                        </p:tgtEl>
                                        <p:attrNameLst>
                                          <p:attrName>ppt_h</p:attrName>
                                        </p:attrNameLst>
                                      </p:cBhvr>
                                      <p:tavLst>
                                        <p:tav tm="0">
                                          <p:val>
                                            <p:fltVal val="0"/>
                                          </p:val>
                                        </p:tav>
                                        <p:tav tm="100000">
                                          <p:val>
                                            <p:strVal val="#ppt_h"/>
                                          </p:val>
                                        </p:tav>
                                      </p:tavLst>
                                    </p:anim>
                                    <p:animEffect transition="in" filter="fade">
                                      <p:cBhvr>
                                        <p:cTn id="62" dur="500"/>
                                        <p:tgtEl>
                                          <p:spTgt spid="77"/>
                                        </p:tgtEl>
                                      </p:cBhvr>
                                    </p:animEffect>
                                  </p:childTnLst>
                                </p:cTn>
                              </p:par>
                            </p:childTnLst>
                          </p:cTn>
                        </p:par>
                        <p:par>
                          <p:cTn id="63" fill="hold">
                            <p:stCondLst>
                              <p:cond delay="5000"/>
                            </p:stCondLst>
                            <p:childTnLst>
                              <p:par>
                                <p:cTn id="64" presetID="22" presetClass="entr" presetSubtype="1" fill="hold" nodeType="after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up)">
                                      <p:cBhvr>
                                        <p:cTn id="66" dur="500"/>
                                        <p:tgtEl>
                                          <p:spTgt spid="62"/>
                                        </p:tgtEl>
                                      </p:cBhvr>
                                    </p:animEffect>
                                  </p:childTnLst>
                                </p:cTn>
                              </p:par>
                            </p:childTnLst>
                          </p:cTn>
                        </p:par>
                        <p:par>
                          <p:cTn id="67" fill="hold">
                            <p:stCondLst>
                              <p:cond delay="5500"/>
                            </p:stCondLst>
                            <p:childTnLst>
                              <p:par>
                                <p:cTn id="68" presetID="53" presetClass="entr" presetSubtype="16" fill="hold" nodeType="afterEffect">
                                  <p:stCondLst>
                                    <p:cond delay="0"/>
                                  </p:stCondLst>
                                  <p:childTnLst>
                                    <p:set>
                                      <p:cBhvr>
                                        <p:cTn id="69" dur="1" fill="hold">
                                          <p:stCondLst>
                                            <p:cond delay="0"/>
                                          </p:stCondLst>
                                        </p:cTn>
                                        <p:tgtEl>
                                          <p:spTgt spid="79"/>
                                        </p:tgtEl>
                                        <p:attrNameLst>
                                          <p:attrName>style.visibility</p:attrName>
                                        </p:attrNameLst>
                                      </p:cBhvr>
                                      <p:to>
                                        <p:strVal val="visible"/>
                                      </p:to>
                                    </p:set>
                                    <p:anim calcmode="lin" valueType="num">
                                      <p:cBhvr>
                                        <p:cTn id="70" dur="500" fill="hold"/>
                                        <p:tgtEl>
                                          <p:spTgt spid="79"/>
                                        </p:tgtEl>
                                        <p:attrNameLst>
                                          <p:attrName>ppt_w</p:attrName>
                                        </p:attrNameLst>
                                      </p:cBhvr>
                                      <p:tavLst>
                                        <p:tav tm="0">
                                          <p:val>
                                            <p:fltVal val="0"/>
                                          </p:val>
                                        </p:tav>
                                        <p:tav tm="100000">
                                          <p:val>
                                            <p:strVal val="#ppt_w"/>
                                          </p:val>
                                        </p:tav>
                                      </p:tavLst>
                                    </p:anim>
                                    <p:anim calcmode="lin" valueType="num">
                                      <p:cBhvr>
                                        <p:cTn id="71" dur="500" fill="hold"/>
                                        <p:tgtEl>
                                          <p:spTgt spid="79"/>
                                        </p:tgtEl>
                                        <p:attrNameLst>
                                          <p:attrName>ppt_h</p:attrName>
                                        </p:attrNameLst>
                                      </p:cBhvr>
                                      <p:tavLst>
                                        <p:tav tm="0">
                                          <p:val>
                                            <p:fltVal val="0"/>
                                          </p:val>
                                        </p:tav>
                                        <p:tav tm="100000">
                                          <p:val>
                                            <p:strVal val="#ppt_h"/>
                                          </p:val>
                                        </p:tav>
                                      </p:tavLst>
                                    </p:anim>
                                    <p:animEffect transition="in" filter="fade">
                                      <p:cBhvr>
                                        <p:cTn id="72" dur="500"/>
                                        <p:tgtEl>
                                          <p:spTgt spid="79"/>
                                        </p:tgtEl>
                                      </p:cBhvr>
                                    </p:animEffect>
                                  </p:childTnLst>
                                </p:cTn>
                              </p:par>
                            </p:childTnLst>
                          </p:cTn>
                        </p:par>
                        <p:par>
                          <p:cTn id="73" fill="hold">
                            <p:stCondLst>
                              <p:cond delay="6000"/>
                            </p:stCondLst>
                            <p:childTnLst>
                              <p:par>
                                <p:cTn id="74" presetID="22" presetClass="entr" presetSubtype="1"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wipe(up)">
                                      <p:cBhvr>
                                        <p:cTn id="7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descr="C:\Users\Administrator\Desktop\图片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2975" y="374650"/>
            <a:ext cx="4718050" cy="4394200"/>
          </a:xfrm>
          <a:prstGeom prst="rect">
            <a:avLst/>
          </a:prstGeom>
          <a:noFill/>
          <a:extLst>
            <a:ext uri="{909E8E84-426E-40DD-AFC4-6F175D3DCCD1}">
              <a14:hiddenFill xmlns:a14="http://schemas.microsoft.com/office/drawing/2010/main">
                <a:solidFill>
                  <a:srgbClr val="FFFFFF"/>
                </a:solidFill>
              </a14:hiddenFill>
            </a:ext>
          </a:extLst>
        </p:spPr>
      </p:pic>
      <p:grpSp>
        <p:nvGrpSpPr>
          <p:cNvPr id="169" name="组合 168"/>
          <p:cNvGrpSpPr/>
          <p:nvPr/>
        </p:nvGrpSpPr>
        <p:grpSpPr>
          <a:xfrm>
            <a:off x="2958623" y="1120141"/>
            <a:ext cx="3025140" cy="3025140"/>
            <a:chOff x="-1615440" y="2082747"/>
            <a:chExt cx="1872033" cy="1872033"/>
          </a:xfrm>
        </p:grpSpPr>
        <p:sp>
          <p:nvSpPr>
            <p:cNvPr id="170" name="矩形 169"/>
            <p:cNvSpPr/>
            <p:nvPr/>
          </p:nvSpPr>
          <p:spPr>
            <a:xfrm>
              <a:off x="-1615440" y="2082747"/>
              <a:ext cx="1872033" cy="1872033"/>
            </a:xfrm>
            <a:prstGeom prst="rect">
              <a:avLst/>
            </a:prstGeom>
            <a:solidFill>
              <a:srgbClr val="FCF9F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1" name="矩形 170"/>
            <p:cNvSpPr/>
            <p:nvPr/>
          </p:nvSpPr>
          <p:spPr>
            <a:xfrm>
              <a:off x="-1547886" y="2150301"/>
              <a:ext cx="1736924" cy="1736924"/>
            </a:xfrm>
            <a:prstGeom prst="rect">
              <a:avLst/>
            </a:prstGeom>
            <a:solidFill>
              <a:srgbClr val="FCF9F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2" name="矩形 171"/>
            <p:cNvSpPr/>
            <p:nvPr/>
          </p:nvSpPr>
          <p:spPr>
            <a:xfrm>
              <a:off x="-1515087" y="2183100"/>
              <a:ext cx="1671326" cy="1671326"/>
            </a:xfrm>
            <a:prstGeom prst="rect">
              <a:avLst/>
            </a:prstGeom>
            <a:solidFill>
              <a:srgbClr val="FCF9F2"/>
            </a:solid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74" name="Picture 5" descr="C:\Users\Administrator\Desktop\水墨课件教育\678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624627" y="1625690"/>
            <a:ext cx="1034041" cy="873889"/>
          </a:xfrm>
          <a:prstGeom prst="rect">
            <a:avLst/>
          </a:prstGeom>
          <a:noFill/>
          <a:extLst>
            <a:ext uri="{909E8E84-426E-40DD-AFC4-6F175D3DCCD1}">
              <a14:hiddenFill xmlns:a14="http://schemas.microsoft.com/office/drawing/2010/main">
                <a:solidFill>
                  <a:srgbClr val="FFFFFF"/>
                </a:solidFill>
              </a14:hiddenFill>
            </a:ext>
          </a:extLst>
        </p:spPr>
      </p:pic>
      <p:sp>
        <p:nvSpPr>
          <p:cNvPr id="191" name="文本框 155"/>
          <p:cNvSpPr txBox="1"/>
          <p:nvPr/>
        </p:nvSpPr>
        <p:spPr>
          <a:xfrm>
            <a:off x="3873318" y="1610137"/>
            <a:ext cx="1068259" cy="1146478"/>
          </a:xfrm>
          <a:prstGeom prst="rect">
            <a:avLst/>
          </a:prstGeom>
          <a:noFill/>
        </p:spPr>
        <p:txBody>
          <a:bodyPr wrap="none" lIns="68589" tIns="34295" rIns="68589" bIns="34295" rtlCol="0">
            <a:spAutoFit/>
          </a:bodyPr>
          <a:lstStyle/>
          <a:p>
            <a:r>
              <a:rPr lang="en-US" altLang="zh-CN" sz="7000" dirty="0" smtClean="0">
                <a:solidFill>
                  <a:srgbClr val="E8A87E"/>
                </a:solidFill>
                <a:latin typeface="Impact" pitchFamily="34" charset="0"/>
                <a:ea typeface="微软雅黑" pitchFamily="34" charset="-122"/>
              </a:rPr>
              <a:t>04</a:t>
            </a:r>
            <a:endParaRPr lang="zh-CN" altLang="en-US" sz="7000" dirty="0">
              <a:solidFill>
                <a:srgbClr val="E8A87E"/>
              </a:solidFill>
              <a:latin typeface="Impact" pitchFamily="34" charset="0"/>
              <a:ea typeface="微软雅黑" pitchFamily="34" charset="-122"/>
            </a:endParaRPr>
          </a:p>
        </p:txBody>
      </p:sp>
      <p:sp>
        <p:nvSpPr>
          <p:cNvPr id="192" name="文本框 5"/>
          <p:cNvSpPr txBox="1"/>
          <p:nvPr/>
        </p:nvSpPr>
        <p:spPr>
          <a:xfrm>
            <a:off x="2819922" y="2647601"/>
            <a:ext cx="3295712" cy="530915"/>
          </a:xfrm>
          <a:prstGeom prst="rect">
            <a:avLst/>
          </a:prstGeom>
          <a:noFill/>
          <a:effectLst/>
        </p:spPr>
        <p:txBody>
          <a:bodyPr wrap="square" lIns="68580" tIns="34290" rIns="68580" bIns="34290" rtlCol="0">
            <a:spAutoFit/>
          </a:bodyPr>
          <a:lstStyle>
            <a:defPPr>
              <a:defRPr lang="zh-CN"/>
            </a:defPPr>
            <a:lvl1pPr algn="ctr">
              <a:defRPr sz="3500">
                <a:solidFill>
                  <a:schemeClr val="tx1">
                    <a:lumMod val="50000"/>
                    <a:lumOff val="50000"/>
                  </a:schemeClr>
                </a:solidFill>
                <a:latin typeface="微软雅黑" pitchFamily="34" charset="-122"/>
                <a:ea typeface="微软雅黑" pitchFamily="34" charset="-122"/>
              </a:defRPr>
            </a:lvl1pPr>
          </a:lstStyle>
          <a:p>
            <a:r>
              <a:rPr lang="zh-CN" altLang="en-US" sz="3000" dirty="0">
                <a:solidFill>
                  <a:prstClr val="black">
                    <a:lumMod val="50000"/>
                    <a:lumOff val="50000"/>
                  </a:prstClr>
                </a:solidFill>
              </a:rPr>
              <a:t>标题文字内容</a:t>
            </a:r>
          </a:p>
        </p:txBody>
      </p:sp>
      <p:sp>
        <p:nvSpPr>
          <p:cNvPr id="193" name="矩形 192"/>
          <p:cNvSpPr/>
          <p:nvPr/>
        </p:nvSpPr>
        <p:spPr>
          <a:xfrm>
            <a:off x="3523904" y="3123057"/>
            <a:ext cx="1930144" cy="338554"/>
          </a:xfrm>
          <a:prstGeom prst="rect">
            <a:avLst/>
          </a:prstGeom>
        </p:spPr>
        <p:txBody>
          <a:bodyPr wrap="none">
            <a:spAutoFit/>
          </a:bodyPr>
          <a:lstStyle/>
          <a:p>
            <a:r>
              <a:rPr lang="en-US" altLang="zh-CN" sz="1600" dirty="0" smtClean="0">
                <a:solidFill>
                  <a:prstClr val="black">
                    <a:lumMod val="50000"/>
                    <a:lumOff val="50000"/>
                  </a:prstClr>
                </a:solidFill>
              </a:rPr>
              <a:t>TITLE TEXT CONTENT</a:t>
            </a:r>
            <a:endParaRPr lang="zh-CN" altLang="en-US" sz="1600" dirty="0">
              <a:solidFill>
                <a:prstClr val="black">
                  <a:lumMod val="50000"/>
                  <a:lumOff val="50000"/>
                </a:prstClr>
              </a:solidFill>
            </a:endParaRPr>
          </a:p>
        </p:txBody>
      </p:sp>
      <p:sp>
        <p:nvSpPr>
          <p:cNvPr id="198" name="文本框 5"/>
          <p:cNvSpPr txBox="1"/>
          <p:nvPr/>
        </p:nvSpPr>
        <p:spPr>
          <a:xfrm>
            <a:off x="3189527" y="5675104"/>
            <a:ext cx="3295712" cy="530915"/>
          </a:xfrm>
          <a:prstGeom prst="rect">
            <a:avLst/>
          </a:prstGeom>
          <a:noFill/>
          <a:effectLst/>
        </p:spPr>
        <p:txBody>
          <a:bodyPr wrap="square" lIns="68580" tIns="34290" rIns="68580" bIns="34290" rtlCol="0">
            <a:spAutoFit/>
          </a:bodyPr>
          <a:lstStyle>
            <a:defPPr>
              <a:defRPr lang="zh-CN"/>
            </a:defPPr>
            <a:lvl1pPr algn="ctr">
              <a:defRPr sz="3500">
                <a:solidFill>
                  <a:schemeClr val="tx1">
                    <a:lumMod val="50000"/>
                    <a:lumOff val="50000"/>
                  </a:schemeClr>
                </a:solidFill>
                <a:latin typeface="微软雅黑" pitchFamily="34" charset="-122"/>
                <a:ea typeface="微软雅黑" pitchFamily="34" charset="-122"/>
              </a:defRPr>
            </a:lvl1pPr>
          </a:lstStyle>
          <a:p>
            <a:r>
              <a:rPr lang="zh-CN" altLang="en-US" sz="3000" dirty="0" smtClean="0">
                <a:solidFill>
                  <a:prstClr val="black">
                    <a:lumMod val="50000"/>
                    <a:lumOff val="50000"/>
                  </a:prstClr>
                </a:solidFill>
              </a:rPr>
              <a:t>字符延长</a:t>
            </a:r>
            <a:endParaRPr lang="zh-CN" altLang="en-US" sz="3000" dirty="0">
              <a:solidFill>
                <a:prstClr val="black">
                  <a:lumMod val="50000"/>
                  <a:lumOff val="50000"/>
                </a:prstClr>
              </a:solidFill>
            </a:endParaRPr>
          </a:p>
        </p:txBody>
      </p:sp>
    </p:spTree>
    <p:extLst>
      <p:ext uri="{BB962C8B-B14F-4D97-AF65-F5344CB8AC3E}">
        <p14:creationId xmlns:p14="http://schemas.microsoft.com/office/powerpoint/2010/main" val="205691577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 calcmode="lin" valueType="num">
                                      <p:cBhvr>
                                        <p:cTn id="7" dur="500" fill="hold"/>
                                        <p:tgtEl>
                                          <p:spTgt spid="169"/>
                                        </p:tgtEl>
                                        <p:attrNameLst>
                                          <p:attrName>ppt_w</p:attrName>
                                        </p:attrNameLst>
                                      </p:cBhvr>
                                      <p:tavLst>
                                        <p:tav tm="0">
                                          <p:val>
                                            <p:fltVal val="0"/>
                                          </p:val>
                                        </p:tav>
                                        <p:tav tm="100000">
                                          <p:val>
                                            <p:strVal val="#ppt_w"/>
                                          </p:val>
                                        </p:tav>
                                      </p:tavLst>
                                    </p:anim>
                                    <p:anim calcmode="lin" valueType="num">
                                      <p:cBhvr>
                                        <p:cTn id="8" dur="500" fill="hold"/>
                                        <p:tgtEl>
                                          <p:spTgt spid="169"/>
                                        </p:tgtEl>
                                        <p:attrNameLst>
                                          <p:attrName>ppt_h</p:attrName>
                                        </p:attrNameLst>
                                      </p:cBhvr>
                                      <p:tavLst>
                                        <p:tav tm="0">
                                          <p:val>
                                            <p:fltVal val="0"/>
                                          </p:val>
                                        </p:tav>
                                        <p:tav tm="100000">
                                          <p:val>
                                            <p:strVal val="#ppt_h"/>
                                          </p:val>
                                        </p:tav>
                                      </p:tavLst>
                                    </p:anim>
                                    <p:animEffect transition="in" filter="fade">
                                      <p:cBhvr>
                                        <p:cTn id="9" dur="500"/>
                                        <p:tgtEl>
                                          <p:spTgt spid="169"/>
                                        </p:tgtEl>
                                      </p:cBhvr>
                                    </p:animEffect>
                                  </p:childTnLst>
                                </p:cTn>
                              </p:par>
                              <p:par>
                                <p:cTn id="10" presetID="31" presetClass="entr" presetSubtype="0" fill="hold" nodeType="withEffect">
                                  <p:stCondLst>
                                    <p:cond delay="0"/>
                                  </p:stCondLst>
                                  <p:childTnLst>
                                    <p:set>
                                      <p:cBhvr>
                                        <p:cTn id="11" dur="1" fill="hold">
                                          <p:stCondLst>
                                            <p:cond delay="0"/>
                                          </p:stCondLst>
                                        </p:cTn>
                                        <p:tgtEl>
                                          <p:spTgt spid="3082"/>
                                        </p:tgtEl>
                                        <p:attrNameLst>
                                          <p:attrName>style.visibility</p:attrName>
                                        </p:attrNameLst>
                                      </p:cBhvr>
                                      <p:to>
                                        <p:strVal val="visible"/>
                                      </p:to>
                                    </p:set>
                                    <p:anim calcmode="lin" valueType="num">
                                      <p:cBhvr>
                                        <p:cTn id="12" dur="1000" fill="hold"/>
                                        <p:tgtEl>
                                          <p:spTgt spid="3082"/>
                                        </p:tgtEl>
                                        <p:attrNameLst>
                                          <p:attrName>ppt_w</p:attrName>
                                        </p:attrNameLst>
                                      </p:cBhvr>
                                      <p:tavLst>
                                        <p:tav tm="0">
                                          <p:val>
                                            <p:fltVal val="0"/>
                                          </p:val>
                                        </p:tav>
                                        <p:tav tm="100000">
                                          <p:val>
                                            <p:strVal val="#ppt_w"/>
                                          </p:val>
                                        </p:tav>
                                      </p:tavLst>
                                    </p:anim>
                                    <p:anim calcmode="lin" valueType="num">
                                      <p:cBhvr>
                                        <p:cTn id="13" dur="1000" fill="hold"/>
                                        <p:tgtEl>
                                          <p:spTgt spid="3082"/>
                                        </p:tgtEl>
                                        <p:attrNameLst>
                                          <p:attrName>ppt_h</p:attrName>
                                        </p:attrNameLst>
                                      </p:cBhvr>
                                      <p:tavLst>
                                        <p:tav tm="0">
                                          <p:val>
                                            <p:fltVal val="0"/>
                                          </p:val>
                                        </p:tav>
                                        <p:tav tm="100000">
                                          <p:val>
                                            <p:strVal val="#ppt_h"/>
                                          </p:val>
                                        </p:tav>
                                      </p:tavLst>
                                    </p:anim>
                                    <p:anim calcmode="lin" valueType="num">
                                      <p:cBhvr>
                                        <p:cTn id="14" dur="1000" fill="hold"/>
                                        <p:tgtEl>
                                          <p:spTgt spid="3082"/>
                                        </p:tgtEl>
                                        <p:attrNameLst>
                                          <p:attrName>style.rotation</p:attrName>
                                        </p:attrNameLst>
                                      </p:cBhvr>
                                      <p:tavLst>
                                        <p:tav tm="0">
                                          <p:val>
                                            <p:fltVal val="90"/>
                                          </p:val>
                                        </p:tav>
                                        <p:tav tm="100000">
                                          <p:val>
                                            <p:fltVal val="0"/>
                                          </p:val>
                                        </p:tav>
                                      </p:tavLst>
                                    </p:anim>
                                    <p:animEffect transition="in" filter="fade">
                                      <p:cBhvr>
                                        <p:cTn id="15" dur="1000"/>
                                        <p:tgtEl>
                                          <p:spTgt spid="3082"/>
                                        </p:tgtEl>
                                      </p:cBhvr>
                                    </p:animEffect>
                                  </p:childTnLst>
                                </p:cTn>
                              </p:par>
                            </p:childTnLst>
                          </p:cTn>
                        </p:par>
                        <p:par>
                          <p:cTn id="16" fill="hold">
                            <p:stCondLst>
                              <p:cond delay="1000"/>
                            </p:stCondLst>
                            <p:childTnLst>
                              <p:par>
                                <p:cTn id="17" presetID="53" presetClass="entr" presetSubtype="16" fill="hold" grpId="0" nodeType="afterEffect">
                                  <p:stCondLst>
                                    <p:cond delay="0"/>
                                  </p:stCondLst>
                                  <p:iterate type="lt">
                                    <p:tmPct val="10000"/>
                                  </p:iterate>
                                  <p:childTnLst>
                                    <p:set>
                                      <p:cBhvr>
                                        <p:cTn id="18" dur="1" fill="hold">
                                          <p:stCondLst>
                                            <p:cond delay="0"/>
                                          </p:stCondLst>
                                        </p:cTn>
                                        <p:tgtEl>
                                          <p:spTgt spid="191"/>
                                        </p:tgtEl>
                                        <p:attrNameLst>
                                          <p:attrName>style.visibility</p:attrName>
                                        </p:attrNameLst>
                                      </p:cBhvr>
                                      <p:to>
                                        <p:strVal val="visible"/>
                                      </p:to>
                                    </p:set>
                                    <p:anim calcmode="lin" valueType="num">
                                      <p:cBhvr>
                                        <p:cTn id="19" dur="500" fill="hold"/>
                                        <p:tgtEl>
                                          <p:spTgt spid="191"/>
                                        </p:tgtEl>
                                        <p:attrNameLst>
                                          <p:attrName>ppt_w</p:attrName>
                                        </p:attrNameLst>
                                      </p:cBhvr>
                                      <p:tavLst>
                                        <p:tav tm="0">
                                          <p:val>
                                            <p:fltVal val="0"/>
                                          </p:val>
                                        </p:tav>
                                        <p:tav tm="100000">
                                          <p:val>
                                            <p:strVal val="#ppt_w"/>
                                          </p:val>
                                        </p:tav>
                                      </p:tavLst>
                                    </p:anim>
                                    <p:anim calcmode="lin" valueType="num">
                                      <p:cBhvr>
                                        <p:cTn id="20" dur="500" fill="hold"/>
                                        <p:tgtEl>
                                          <p:spTgt spid="191"/>
                                        </p:tgtEl>
                                        <p:attrNameLst>
                                          <p:attrName>ppt_h</p:attrName>
                                        </p:attrNameLst>
                                      </p:cBhvr>
                                      <p:tavLst>
                                        <p:tav tm="0">
                                          <p:val>
                                            <p:fltVal val="0"/>
                                          </p:val>
                                        </p:tav>
                                        <p:tav tm="100000">
                                          <p:val>
                                            <p:strVal val="#ppt_h"/>
                                          </p:val>
                                        </p:tav>
                                      </p:tavLst>
                                    </p:anim>
                                    <p:animEffect transition="in" filter="fade">
                                      <p:cBhvr>
                                        <p:cTn id="21" dur="500"/>
                                        <p:tgtEl>
                                          <p:spTgt spid="191"/>
                                        </p:tgtEl>
                                      </p:cBhvr>
                                    </p:animEffect>
                                  </p:childTnLst>
                                </p:cTn>
                              </p:par>
                            </p:childTnLst>
                          </p:cTn>
                        </p:par>
                        <p:par>
                          <p:cTn id="22" fill="hold">
                            <p:stCondLst>
                              <p:cond delay="1550"/>
                            </p:stCondLst>
                            <p:childTnLst>
                              <p:par>
                                <p:cTn id="23" presetID="10" presetClass="entr" presetSubtype="0" fill="hold" nodeType="afterEffect">
                                  <p:stCondLst>
                                    <p:cond delay="0"/>
                                  </p:stCondLst>
                                  <p:childTnLst>
                                    <p:set>
                                      <p:cBhvr>
                                        <p:cTn id="24" dur="1" fill="hold">
                                          <p:stCondLst>
                                            <p:cond delay="0"/>
                                          </p:stCondLst>
                                        </p:cTn>
                                        <p:tgtEl>
                                          <p:spTgt spid="174"/>
                                        </p:tgtEl>
                                        <p:attrNameLst>
                                          <p:attrName>style.visibility</p:attrName>
                                        </p:attrNameLst>
                                      </p:cBhvr>
                                      <p:to>
                                        <p:strVal val="visible"/>
                                      </p:to>
                                    </p:set>
                                    <p:animEffect transition="in" filter="fade">
                                      <p:cBhvr>
                                        <p:cTn id="25" dur="500"/>
                                        <p:tgtEl>
                                          <p:spTgt spid="174"/>
                                        </p:tgtEl>
                                      </p:cBhvr>
                                    </p:animEffect>
                                  </p:childTnLst>
                                </p:cTn>
                              </p:par>
                            </p:childTnLst>
                          </p:cTn>
                        </p:par>
                        <p:par>
                          <p:cTn id="26" fill="hold">
                            <p:stCondLst>
                              <p:cond delay="2050"/>
                            </p:stCondLst>
                            <p:childTnLst>
                              <p:par>
                                <p:cTn id="27" presetID="2" presetClass="entr" presetSubtype="4" fill="hold" grpId="0" nodeType="afterEffect">
                                  <p:stCondLst>
                                    <p:cond delay="0"/>
                                  </p:stCondLst>
                                  <p:iterate type="lt">
                                    <p:tmPct val="10000"/>
                                  </p:iterate>
                                  <p:childTnLst>
                                    <p:set>
                                      <p:cBhvr>
                                        <p:cTn id="28" dur="1" fill="hold">
                                          <p:stCondLst>
                                            <p:cond delay="0"/>
                                          </p:stCondLst>
                                        </p:cTn>
                                        <p:tgtEl>
                                          <p:spTgt spid="192"/>
                                        </p:tgtEl>
                                        <p:attrNameLst>
                                          <p:attrName>style.visibility</p:attrName>
                                        </p:attrNameLst>
                                      </p:cBhvr>
                                      <p:to>
                                        <p:strVal val="visible"/>
                                      </p:to>
                                    </p:set>
                                    <p:anim calcmode="lin" valueType="num">
                                      <p:cBhvr additive="base">
                                        <p:cTn id="29" dur="500" fill="hold"/>
                                        <p:tgtEl>
                                          <p:spTgt spid="192"/>
                                        </p:tgtEl>
                                        <p:attrNameLst>
                                          <p:attrName>ppt_x</p:attrName>
                                        </p:attrNameLst>
                                      </p:cBhvr>
                                      <p:tavLst>
                                        <p:tav tm="0">
                                          <p:val>
                                            <p:strVal val="#ppt_x"/>
                                          </p:val>
                                        </p:tav>
                                        <p:tav tm="100000">
                                          <p:val>
                                            <p:strVal val="#ppt_x"/>
                                          </p:val>
                                        </p:tav>
                                      </p:tavLst>
                                    </p:anim>
                                    <p:anim calcmode="lin" valueType="num">
                                      <p:cBhvr additive="base">
                                        <p:cTn id="30" dur="500" fill="hold"/>
                                        <p:tgtEl>
                                          <p:spTgt spid="192"/>
                                        </p:tgtEl>
                                        <p:attrNameLst>
                                          <p:attrName>ppt_y</p:attrName>
                                        </p:attrNameLst>
                                      </p:cBhvr>
                                      <p:tavLst>
                                        <p:tav tm="0">
                                          <p:val>
                                            <p:strVal val="1+#ppt_h/2"/>
                                          </p:val>
                                        </p:tav>
                                        <p:tav tm="100000">
                                          <p:val>
                                            <p:strVal val="#ppt_y"/>
                                          </p:val>
                                        </p:tav>
                                      </p:tavLst>
                                    </p:anim>
                                  </p:childTnLst>
                                </p:cTn>
                              </p:par>
                            </p:childTnLst>
                          </p:cTn>
                        </p:par>
                        <p:par>
                          <p:cTn id="31" fill="hold">
                            <p:stCondLst>
                              <p:cond delay="2800"/>
                            </p:stCondLst>
                            <p:childTnLst>
                              <p:par>
                                <p:cTn id="32" presetID="22" presetClass="entr" presetSubtype="8" fill="hold" grpId="0" nodeType="afterEffect">
                                  <p:stCondLst>
                                    <p:cond delay="0"/>
                                  </p:stCondLst>
                                  <p:childTnLst>
                                    <p:set>
                                      <p:cBhvr>
                                        <p:cTn id="33" dur="1" fill="hold">
                                          <p:stCondLst>
                                            <p:cond delay="0"/>
                                          </p:stCondLst>
                                        </p:cTn>
                                        <p:tgtEl>
                                          <p:spTgt spid="193"/>
                                        </p:tgtEl>
                                        <p:attrNameLst>
                                          <p:attrName>style.visibility</p:attrName>
                                        </p:attrNameLst>
                                      </p:cBhvr>
                                      <p:to>
                                        <p:strVal val="visible"/>
                                      </p:to>
                                    </p:set>
                                    <p:animEffect transition="in" filter="wipe(left)">
                                      <p:cBhvr>
                                        <p:cTn id="34" dur="1000"/>
                                        <p:tgtEl>
                                          <p:spTgt spid="193"/>
                                        </p:tgtEl>
                                      </p:cBhvr>
                                    </p:animEffect>
                                  </p:childTnLst>
                                </p:cTn>
                              </p:par>
                            </p:childTnLst>
                          </p:cTn>
                        </p:par>
                        <p:par>
                          <p:cTn id="35" fill="hold">
                            <p:stCondLst>
                              <p:cond delay="3800"/>
                            </p:stCondLst>
                            <p:childTnLst>
                              <p:par>
                                <p:cTn id="36" presetID="22" presetClass="entr" presetSubtype="8" fill="hold" grpId="0" nodeType="afterEffect">
                                  <p:stCondLst>
                                    <p:cond delay="0"/>
                                  </p:stCondLst>
                                  <p:childTnLst>
                                    <p:set>
                                      <p:cBhvr>
                                        <p:cTn id="37" dur="1" fill="hold">
                                          <p:stCondLst>
                                            <p:cond delay="0"/>
                                          </p:stCondLst>
                                        </p:cTn>
                                        <p:tgtEl>
                                          <p:spTgt spid="198"/>
                                        </p:tgtEl>
                                        <p:attrNameLst>
                                          <p:attrName>style.visibility</p:attrName>
                                        </p:attrNameLst>
                                      </p:cBhvr>
                                      <p:to>
                                        <p:strVal val="visible"/>
                                      </p:to>
                                    </p:set>
                                    <p:animEffect transition="in" filter="wipe(left)">
                                      <p:cBhvr>
                                        <p:cTn id="38" dur="1700"/>
                                        <p:tgtEl>
                                          <p:spTgt spid="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 grpId="0"/>
      <p:bldP spid="192" grpId="0"/>
      <p:bldP spid="193" grpId="0"/>
      <p:bldP spid="19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 name="Object 5"/>
          <p:cNvGraphicFramePr>
            <a:graphicFrameLocks/>
          </p:cNvGraphicFramePr>
          <p:nvPr>
            <p:extLst>
              <p:ext uri="{D42A27DB-BD31-4B8C-83A1-F6EECF244321}">
                <p14:modId xmlns:p14="http://schemas.microsoft.com/office/powerpoint/2010/main" val="4285719536"/>
              </p:ext>
            </p:extLst>
          </p:nvPr>
        </p:nvGraphicFramePr>
        <p:xfrm>
          <a:off x="2048655" y="1176919"/>
          <a:ext cx="4993501" cy="1919221"/>
        </p:xfrm>
        <a:graphic>
          <a:graphicData uri="http://schemas.openxmlformats.org/drawingml/2006/chart">
            <c:chart xmlns:c="http://schemas.openxmlformats.org/drawingml/2006/chart" xmlns:r="http://schemas.openxmlformats.org/officeDocument/2006/relationships" r:id="rId3"/>
          </a:graphicData>
        </a:graphic>
      </p:graphicFrame>
      <p:grpSp>
        <p:nvGrpSpPr>
          <p:cNvPr id="37" name="组合 36"/>
          <p:cNvGrpSpPr/>
          <p:nvPr/>
        </p:nvGrpSpPr>
        <p:grpSpPr>
          <a:xfrm>
            <a:off x="719823" y="3405729"/>
            <a:ext cx="643049" cy="643136"/>
            <a:chOff x="863600" y="5449208"/>
            <a:chExt cx="857250" cy="857250"/>
          </a:xfrm>
        </p:grpSpPr>
        <p:sp>
          <p:nvSpPr>
            <p:cNvPr id="38" name="Oval 8"/>
            <p:cNvSpPr>
              <a:spLocks noChangeAspect="1" noChangeArrowheads="1"/>
            </p:cNvSpPr>
            <p:nvPr/>
          </p:nvSpPr>
          <p:spPr bwMode="auto">
            <a:xfrm>
              <a:off x="863600" y="5449208"/>
              <a:ext cx="857250" cy="857250"/>
            </a:xfrm>
            <a:prstGeom prst="ellipse">
              <a:avLst/>
            </a:prstGeom>
            <a:solidFill>
              <a:srgbClr val="53A68F"/>
            </a:solidFill>
            <a:ln>
              <a:noFill/>
            </a:ln>
          </p:spPr>
          <p:txBody>
            <a:bodyPr anchor="ct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300">
                <a:solidFill>
                  <a:srgbClr val="FFFFFF"/>
                </a:solidFill>
              </a:endParaRPr>
            </a:p>
          </p:txBody>
        </p:sp>
        <p:sp>
          <p:nvSpPr>
            <p:cNvPr id="39" name="Freeform 101"/>
            <p:cNvSpPr>
              <a:spLocks noChangeAspect="1" noEditPoints="1"/>
            </p:cNvSpPr>
            <p:nvPr/>
          </p:nvSpPr>
          <p:spPr bwMode="auto">
            <a:xfrm>
              <a:off x="1044575" y="5714321"/>
              <a:ext cx="495300" cy="327025"/>
            </a:xfrm>
            <a:custGeom>
              <a:avLst/>
              <a:gdLst>
                <a:gd name="T0" fmla="*/ 2147483647 w 77"/>
                <a:gd name="T1" fmla="*/ 2147483647 h 51"/>
                <a:gd name="T2" fmla="*/ 2147483647 w 77"/>
                <a:gd name="T3" fmla="*/ 2147483647 h 51"/>
                <a:gd name="T4" fmla="*/ 2147483647 w 77"/>
                <a:gd name="T5" fmla="*/ 2147483647 h 51"/>
                <a:gd name="T6" fmla="*/ 2147483647 w 77"/>
                <a:gd name="T7" fmla="*/ 2147483647 h 51"/>
                <a:gd name="T8" fmla="*/ 0 w 77"/>
                <a:gd name="T9" fmla="*/ 2147483647 h 51"/>
                <a:gd name="T10" fmla="*/ 0 w 77"/>
                <a:gd name="T11" fmla="*/ 2147483647 h 51"/>
                <a:gd name="T12" fmla="*/ 2147483647 w 77"/>
                <a:gd name="T13" fmla="*/ 2147483647 h 51"/>
                <a:gd name="T14" fmla="*/ 2147483647 w 77"/>
                <a:gd name="T15" fmla="*/ 2147483647 h 51"/>
                <a:gd name="T16" fmla="*/ 2147483647 w 77"/>
                <a:gd name="T17" fmla="*/ 2147483647 h 51"/>
                <a:gd name="T18" fmla="*/ 2147483647 w 77"/>
                <a:gd name="T19" fmla="*/ 2147483647 h 51"/>
                <a:gd name="T20" fmla="*/ 2147483647 w 77"/>
                <a:gd name="T21" fmla="*/ 2147483647 h 51"/>
                <a:gd name="T22" fmla="*/ 2147483647 w 77"/>
                <a:gd name="T23" fmla="*/ 0 h 51"/>
                <a:gd name="T24" fmla="*/ 2147483647 w 77"/>
                <a:gd name="T25" fmla="*/ 0 h 51"/>
                <a:gd name="T26" fmla="*/ 2147483647 w 77"/>
                <a:gd name="T27" fmla="*/ 2147483647 h 51"/>
                <a:gd name="T28" fmla="*/ 2147483647 w 77"/>
                <a:gd name="T29" fmla="*/ 2147483647 h 51"/>
                <a:gd name="T30" fmla="*/ 2147483647 w 77"/>
                <a:gd name="T31" fmla="*/ 2147483647 h 51"/>
                <a:gd name="T32" fmla="*/ 2147483647 w 77"/>
                <a:gd name="T33" fmla="*/ 2147483647 h 51"/>
                <a:gd name="T34" fmla="*/ 2147483647 w 77"/>
                <a:gd name="T35" fmla="*/ 2147483647 h 51"/>
                <a:gd name="T36" fmla="*/ 2147483647 w 77"/>
                <a:gd name="T37" fmla="*/ 2147483647 h 51"/>
                <a:gd name="T38" fmla="*/ 2147483647 w 77"/>
                <a:gd name="T39" fmla="*/ 2147483647 h 51"/>
                <a:gd name="T40" fmla="*/ 2147483647 w 77"/>
                <a:gd name="T41" fmla="*/ 2147483647 h 51"/>
                <a:gd name="T42" fmla="*/ 2147483647 w 77"/>
                <a:gd name="T43" fmla="*/ 2147483647 h 51"/>
                <a:gd name="T44" fmla="*/ 2147483647 w 77"/>
                <a:gd name="T45" fmla="*/ 2147483647 h 51"/>
                <a:gd name="T46" fmla="*/ 2147483647 w 77"/>
                <a:gd name="T47" fmla="*/ 2147483647 h 51"/>
                <a:gd name="T48" fmla="*/ 2147483647 w 77"/>
                <a:gd name="T49" fmla="*/ 2147483647 h 51"/>
                <a:gd name="T50" fmla="*/ 2147483647 w 77"/>
                <a:gd name="T51" fmla="*/ 2147483647 h 51"/>
                <a:gd name="T52" fmla="*/ 2147483647 w 77"/>
                <a:gd name="T53" fmla="*/ 2147483647 h 51"/>
                <a:gd name="T54" fmla="*/ 2147483647 w 77"/>
                <a:gd name="T55" fmla="*/ 2147483647 h 51"/>
                <a:gd name="T56" fmla="*/ 2147483647 w 77"/>
                <a:gd name="T57" fmla="*/ 2147483647 h 51"/>
                <a:gd name="T58" fmla="*/ 2147483647 w 77"/>
                <a:gd name="T59" fmla="*/ 2147483647 h 51"/>
                <a:gd name="T60" fmla="*/ 2147483647 w 77"/>
                <a:gd name="T61" fmla="*/ 2147483647 h 51"/>
                <a:gd name="T62" fmla="*/ 2147483647 w 77"/>
                <a:gd name="T63" fmla="*/ 2147483647 h 51"/>
                <a:gd name="T64" fmla="*/ 2147483647 w 77"/>
                <a:gd name="T65" fmla="*/ 2147483647 h 51"/>
                <a:gd name="T66" fmla="*/ 2147483647 w 77"/>
                <a:gd name="T67" fmla="*/ 2147483647 h 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grpSp>
        <p:nvGrpSpPr>
          <p:cNvPr id="40" name="组合 39"/>
          <p:cNvGrpSpPr/>
          <p:nvPr/>
        </p:nvGrpSpPr>
        <p:grpSpPr>
          <a:xfrm>
            <a:off x="3349180" y="3405729"/>
            <a:ext cx="644240" cy="643136"/>
            <a:chOff x="4368800" y="5449208"/>
            <a:chExt cx="858838" cy="857250"/>
          </a:xfrm>
        </p:grpSpPr>
        <p:sp>
          <p:nvSpPr>
            <p:cNvPr id="41" name="Oval 22"/>
            <p:cNvSpPr>
              <a:spLocks noChangeAspect="1" noChangeArrowheads="1"/>
            </p:cNvSpPr>
            <p:nvPr/>
          </p:nvSpPr>
          <p:spPr bwMode="auto">
            <a:xfrm>
              <a:off x="4368800" y="5449208"/>
              <a:ext cx="858838" cy="857250"/>
            </a:xfrm>
            <a:prstGeom prst="ellipse">
              <a:avLst/>
            </a:prstGeom>
            <a:solidFill>
              <a:srgbClr val="FFC000"/>
            </a:solidFill>
            <a:ln>
              <a:noFill/>
            </a:ln>
          </p:spPr>
          <p:txBody>
            <a:bodyPr anchor="ct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300">
                <a:solidFill>
                  <a:srgbClr val="FFFFFF"/>
                </a:solidFill>
              </a:endParaRPr>
            </a:p>
          </p:txBody>
        </p:sp>
        <p:sp>
          <p:nvSpPr>
            <p:cNvPr id="42" name="Freeform 157"/>
            <p:cNvSpPr>
              <a:spLocks noChangeAspect="1" noEditPoints="1"/>
            </p:cNvSpPr>
            <p:nvPr/>
          </p:nvSpPr>
          <p:spPr bwMode="auto">
            <a:xfrm>
              <a:off x="4616450" y="5653996"/>
              <a:ext cx="363538" cy="447675"/>
            </a:xfrm>
            <a:custGeom>
              <a:avLst/>
              <a:gdLst>
                <a:gd name="T0" fmla="*/ 2147483647 w 41"/>
                <a:gd name="T1" fmla="*/ 2147483647 h 50"/>
                <a:gd name="T2" fmla="*/ 2147483647 w 41"/>
                <a:gd name="T3" fmla="*/ 2147483647 h 50"/>
                <a:gd name="T4" fmla="*/ 2147483647 w 41"/>
                <a:gd name="T5" fmla="*/ 2147483647 h 50"/>
                <a:gd name="T6" fmla="*/ 0 w 41"/>
                <a:gd name="T7" fmla="*/ 2147483647 h 50"/>
                <a:gd name="T8" fmla="*/ 0 w 41"/>
                <a:gd name="T9" fmla="*/ 2147483647 h 50"/>
                <a:gd name="T10" fmla="*/ 2147483647 w 41"/>
                <a:gd name="T11" fmla="*/ 0 h 50"/>
                <a:gd name="T12" fmla="*/ 2147483647 w 41"/>
                <a:gd name="T13" fmla="*/ 0 h 50"/>
                <a:gd name="T14" fmla="*/ 2147483647 w 41"/>
                <a:gd name="T15" fmla="*/ 2147483647 h 50"/>
                <a:gd name="T16" fmla="*/ 2147483647 w 41"/>
                <a:gd name="T17" fmla="*/ 2147483647 h 50"/>
                <a:gd name="T18" fmla="*/ 2147483647 w 41"/>
                <a:gd name="T19" fmla="*/ 2147483647 h 50"/>
                <a:gd name="T20" fmla="*/ 2147483647 w 41"/>
                <a:gd name="T21" fmla="*/ 2147483647 h 50"/>
                <a:gd name="T22" fmla="*/ 2147483647 w 41"/>
                <a:gd name="T23" fmla="*/ 2147483647 h 50"/>
                <a:gd name="T24" fmla="*/ 2147483647 w 41"/>
                <a:gd name="T25" fmla="*/ 2147483647 h 50"/>
                <a:gd name="T26" fmla="*/ 2147483647 w 41"/>
                <a:gd name="T27" fmla="*/ 2147483647 h 50"/>
                <a:gd name="T28" fmla="*/ 2147483647 w 41"/>
                <a:gd name="T29" fmla="*/ 2147483647 h 50"/>
                <a:gd name="T30" fmla="*/ 2147483647 w 41"/>
                <a:gd name="T31" fmla="*/ 2147483647 h 50"/>
                <a:gd name="T32" fmla="*/ 2147483647 w 41"/>
                <a:gd name="T33" fmla="*/ 2147483647 h 50"/>
                <a:gd name="T34" fmla="*/ 2147483647 w 41"/>
                <a:gd name="T35" fmla="*/ 2147483647 h 50"/>
                <a:gd name="T36" fmla="*/ 2147483647 w 41"/>
                <a:gd name="T37" fmla="*/ 2147483647 h 50"/>
                <a:gd name="T38" fmla="*/ 2147483647 w 41"/>
                <a:gd name="T39" fmla="*/ 2147483647 h 50"/>
                <a:gd name="T40" fmla="*/ 2147483647 w 41"/>
                <a:gd name="T41" fmla="*/ 2147483647 h 50"/>
                <a:gd name="T42" fmla="*/ 2147483647 w 41"/>
                <a:gd name="T43" fmla="*/ 2147483647 h 50"/>
                <a:gd name="T44" fmla="*/ 2147483647 w 41"/>
                <a:gd name="T45" fmla="*/ 2147483647 h 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grpSp>
        <p:nvGrpSpPr>
          <p:cNvPr id="43" name="组合 42"/>
          <p:cNvGrpSpPr/>
          <p:nvPr/>
        </p:nvGrpSpPr>
        <p:grpSpPr>
          <a:xfrm>
            <a:off x="5979727" y="3405729"/>
            <a:ext cx="643049" cy="643136"/>
            <a:chOff x="7875588" y="5449208"/>
            <a:chExt cx="857250" cy="857250"/>
          </a:xfrm>
        </p:grpSpPr>
        <p:sp>
          <p:nvSpPr>
            <p:cNvPr id="44" name="Oval 27"/>
            <p:cNvSpPr>
              <a:spLocks noChangeAspect="1" noChangeArrowheads="1"/>
            </p:cNvSpPr>
            <p:nvPr/>
          </p:nvSpPr>
          <p:spPr bwMode="auto">
            <a:xfrm>
              <a:off x="7875588" y="5449208"/>
              <a:ext cx="857250" cy="857250"/>
            </a:xfrm>
            <a:prstGeom prst="ellipse">
              <a:avLst/>
            </a:prstGeom>
            <a:solidFill>
              <a:srgbClr val="E8A87E"/>
            </a:solidFill>
            <a:ln>
              <a:noFill/>
            </a:ln>
          </p:spPr>
          <p:txBody>
            <a:bodyPr anchor="ct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300">
                <a:solidFill>
                  <a:srgbClr val="FFFFFF"/>
                </a:solidFill>
              </a:endParaRPr>
            </a:p>
          </p:txBody>
        </p:sp>
        <p:sp>
          <p:nvSpPr>
            <p:cNvPr id="45" name="Freeform 52"/>
            <p:cNvSpPr>
              <a:spLocks noEditPoints="1"/>
            </p:cNvSpPr>
            <p:nvPr/>
          </p:nvSpPr>
          <p:spPr bwMode="auto">
            <a:xfrm>
              <a:off x="8115300" y="5674633"/>
              <a:ext cx="377825" cy="406400"/>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0 w 67"/>
                <a:gd name="T9" fmla="*/ 2147483647 h 72"/>
                <a:gd name="T10" fmla="*/ 2147483647 w 67"/>
                <a:gd name="T11" fmla="*/ 2147483647 h 72"/>
                <a:gd name="T12" fmla="*/ 2147483647 w 67"/>
                <a:gd name="T13" fmla="*/ 2147483647 h 72"/>
                <a:gd name="T14" fmla="*/ 2147483647 w 67"/>
                <a:gd name="T15" fmla="*/ 2147483647 h 72"/>
                <a:gd name="T16" fmla="*/ 2147483647 w 67"/>
                <a:gd name="T17" fmla="*/ 0 h 72"/>
                <a:gd name="T18" fmla="*/ 2147483647 w 67"/>
                <a:gd name="T19" fmla="*/ 0 h 72"/>
                <a:gd name="T20" fmla="*/ 2147483647 w 67"/>
                <a:gd name="T21" fmla="*/ 2147483647 h 72"/>
                <a:gd name="T22" fmla="*/ 2147483647 w 67"/>
                <a:gd name="T23" fmla="*/ 2147483647 h 72"/>
                <a:gd name="T24" fmla="*/ 2147483647 w 67"/>
                <a:gd name="T25" fmla="*/ 2147483647 h 72"/>
                <a:gd name="T26" fmla="*/ 2147483647 w 67"/>
                <a:gd name="T27" fmla="*/ 2147483647 h 72"/>
                <a:gd name="T28" fmla="*/ 2147483647 w 67"/>
                <a:gd name="T29" fmla="*/ 0 h 72"/>
                <a:gd name="T30" fmla="*/ 2147483647 w 67"/>
                <a:gd name="T31" fmla="*/ 0 h 72"/>
                <a:gd name="T32" fmla="*/ 2147483647 w 67"/>
                <a:gd name="T33" fmla="*/ 2147483647 h 72"/>
                <a:gd name="T34" fmla="*/ 2147483647 w 67"/>
                <a:gd name="T35" fmla="*/ 2147483647 h 72"/>
                <a:gd name="T36" fmla="*/ 2147483647 w 67"/>
                <a:gd name="T37" fmla="*/ 2147483647 h 72"/>
                <a:gd name="T38" fmla="*/ 2147483647 w 67"/>
                <a:gd name="T39" fmla="*/ 2147483647 h 72"/>
                <a:gd name="T40" fmla="*/ 2147483647 w 67"/>
                <a:gd name="T41" fmla="*/ 2147483647 h 72"/>
                <a:gd name="T42" fmla="*/ 2147483647 w 67"/>
                <a:gd name="T43" fmla="*/ 2147483647 h 72"/>
                <a:gd name="T44" fmla="*/ 2147483647 w 67"/>
                <a:gd name="T45" fmla="*/ 2147483647 h 72"/>
                <a:gd name="T46" fmla="*/ 2147483647 w 67"/>
                <a:gd name="T47" fmla="*/ 2147483647 h 72"/>
                <a:gd name="T48" fmla="*/ 2147483647 w 67"/>
                <a:gd name="T49" fmla="*/ 2147483647 h 72"/>
                <a:gd name="T50" fmla="*/ 2147483647 w 67"/>
                <a:gd name="T51" fmla="*/ 2147483647 h 72"/>
                <a:gd name="T52" fmla="*/ 2147483647 w 67"/>
                <a:gd name="T53" fmla="*/ 2147483647 h 72"/>
                <a:gd name="T54" fmla="*/ 2147483647 w 67"/>
                <a:gd name="T55" fmla="*/ 2147483647 h 72"/>
                <a:gd name="T56" fmla="*/ 2147483647 w 67"/>
                <a:gd name="T57" fmla="*/ 2147483647 h 72"/>
                <a:gd name="T58" fmla="*/ 2147483647 w 67"/>
                <a:gd name="T59" fmla="*/ 2147483647 h 72"/>
                <a:gd name="T60" fmla="*/ 2147483647 w 67"/>
                <a:gd name="T61" fmla="*/ 2147483647 h 72"/>
                <a:gd name="T62" fmla="*/ 2147483647 w 67"/>
                <a:gd name="T63" fmla="*/ 2147483647 h 72"/>
                <a:gd name="T64" fmla="*/ 2147483647 w 67"/>
                <a:gd name="T65" fmla="*/ 2147483647 h 72"/>
                <a:gd name="T66" fmla="*/ 2147483647 w 67"/>
                <a:gd name="T67" fmla="*/ 2147483647 h 72"/>
                <a:gd name="T68" fmla="*/ 2147483647 w 67"/>
                <a:gd name="T69" fmla="*/ 2147483647 h 72"/>
                <a:gd name="T70" fmla="*/ 2147483647 w 67"/>
                <a:gd name="T71" fmla="*/ 2147483647 h 72"/>
                <a:gd name="T72" fmla="*/ 2147483647 w 67"/>
                <a:gd name="T73" fmla="*/ 2147483647 h 72"/>
                <a:gd name="T74" fmla="*/ 2147483647 w 67"/>
                <a:gd name="T75" fmla="*/ 2147483647 h 72"/>
                <a:gd name="T76" fmla="*/ 2147483647 w 67"/>
                <a:gd name="T77" fmla="*/ 2147483647 h 72"/>
                <a:gd name="T78" fmla="*/ 2147483647 w 67"/>
                <a:gd name="T79" fmla="*/ 2147483647 h 72"/>
                <a:gd name="T80" fmla="*/ 2147483647 w 67"/>
                <a:gd name="T81" fmla="*/ 2147483647 h 72"/>
                <a:gd name="T82" fmla="*/ 2147483647 w 67"/>
                <a:gd name="T83" fmla="*/ 2147483647 h 72"/>
                <a:gd name="T84" fmla="*/ 2147483647 w 67"/>
                <a:gd name="T85" fmla="*/ 2147483647 h 72"/>
                <a:gd name="T86" fmla="*/ 2147483647 w 67"/>
                <a:gd name="T87" fmla="*/ 2147483647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sp>
        <p:nvSpPr>
          <p:cNvPr id="46" name="TextBox 13"/>
          <p:cNvSpPr txBox="1">
            <a:spLocks noChangeArrowheads="1"/>
          </p:cNvSpPr>
          <p:nvPr/>
        </p:nvSpPr>
        <p:spPr bwMode="auto">
          <a:xfrm>
            <a:off x="1479574" y="3486547"/>
            <a:ext cx="19646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a:solidFill>
                  <a:srgbClr val="607616"/>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rgbClr val="607616"/>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3"/>
          <p:cNvSpPr txBox="1">
            <a:spLocks noChangeArrowheads="1"/>
          </p:cNvSpPr>
          <p:nvPr/>
        </p:nvSpPr>
        <p:spPr bwMode="auto">
          <a:xfrm>
            <a:off x="1489576" y="3757535"/>
            <a:ext cx="17505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3"/>
          <p:cNvSpPr txBox="1">
            <a:spLocks noChangeArrowheads="1"/>
          </p:cNvSpPr>
          <p:nvPr/>
        </p:nvSpPr>
        <p:spPr bwMode="auto">
          <a:xfrm>
            <a:off x="4081542" y="3486547"/>
            <a:ext cx="16944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a:solidFill>
                  <a:srgbClr val="607616"/>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rgbClr val="607616"/>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3"/>
          <p:cNvSpPr txBox="1">
            <a:spLocks noChangeArrowheads="1"/>
          </p:cNvSpPr>
          <p:nvPr/>
        </p:nvSpPr>
        <p:spPr bwMode="auto">
          <a:xfrm>
            <a:off x="4092734" y="3757535"/>
            <a:ext cx="17505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a:spLocks noChangeArrowheads="1"/>
          </p:cNvSpPr>
          <p:nvPr/>
        </p:nvSpPr>
        <p:spPr bwMode="auto">
          <a:xfrm>
            <a:off x="6763294" y="3475658"/>
            <a:ext cx="175409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a:solidFill>
                  <a:srgbClr val="607616"/>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rgbClr val="607616"/>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13"/>
          <p:cNvSpPr txBox="1">
            <a:spLocks noChangeArrowheads="1"/>
          </p:cNvSpPr>
          <p:nvPr/>
        </p:nvSpPr>
        <p:spPr bwMode="auto">
          <a:xfrm>
            <a:off x="6774487" y="3757535"/>
            <a:ext cx="175052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1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1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0790285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strVal val="#ppt_w+.3"/>
                                          </p:val>
                                        </p:tav>
                                        <p:tav tm="100000">
                                          <p:val>
                                            <p:strVal val="#ppt_w"/>
                                          </p:val>
                                        </p:tav>
                                      </p:tavLst>
                                    </p:anim>
                                    <p:anim calcmode="lin" valueType="num">
                                      <p:cBhvr>
                                        <p:cTn id="8" dur="500" fill="hold"/>
                                        <p:tgtEl>
                                          <p:spTgt spid="36"/>
                                        </p:tgtEl>
                                        <p:attrNameLst>
                                          <p:attrName>ppt_h</p:attrName>
                                        </p:attrNameLst>
                                      </p:cBhvr>
                                      <p:tavLst>
                                        <p:tav tm="0">
                                          <p:val>
                                            <p:strVal val="#ppt_h"/>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 calcmode="lin" valueType="num">
                                      <p:cBhvr>
                                        <p:cTn id="15" dur="500" fill="hold"/>
                                        <p:tgtEl>
                                          <p:spTgt spid="37"/>
                                        </p:tgtEl>
                                        <p:attrNameLst>
                                          <p:attrName>style.rotation</p:attrName>
                                        </p:attrNameLst>
                                      </p:cBhvr>
                                      <p:tavLst>
                                        <p:tav tm="0">
                                          <p:val>
                                            <p:fltVal val="90"/>
                                          </p:val>
                                        </p:tav>
                                        <p:tav tm="100000">
                                          <p:val>
                                            <p:fltVal val="0"/>
                                          </p:val>
                                        </p:tav>
                                      </p:tavLst>
                                    </p:anim>
                                    <p:animEffect transition="in" filter="fade">
                                      <p:cBhvr>
                                        <p:cTn id="16" dur="500"/>
                                        <p:tgtEl>
                                          <p:spTgt spid="37"/>
                                        </p:tgtEl>
                                      </p:cBhvr>
                                    </p:animEffect>
                                  </p:childTnLst>
                                </p:cTn>
                              </p:par>
                            </p:childTnLst>
                          </p:cTn>
                        </p:par>
                        <p:par>
                          <p:cTn id="17" fill="hold">
                            <p:stCondLst>
                              <p:cond delay="1000"/>
                            </p:stCondLst>
                            <p:childTnLst>
                              <p:par>
                                <p:cTn id="18" presetID="42" presetClass="entr" presetSubtype="0" fill="hold" grpId="0" nodeType="afterEffect">
                                  <p:stCondLst>
                                    <p:cond delay="0"/>
                                  </p:stCondLst>
                                  <p:iterate type="lt">
                                    <p:tmPct val="10000"/>
                                  </p:iterate>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anim calcmode="lin" valueType="num">
                                      <p:cBhvr>
                                        <p:cTn id="21" dur="500" fill="hold"/>
                                        <p:tgtEl>
                                          <p:spTgt spid="46"/>
                                        </p:tgtEl>
                                        <p:attrNameLst>
                                          <p:attrName>ppt_x</p:attrName>
                                        </p:attrNameLst>
                                      </p:cBhvr>
                                      <p:tavLst>
                                        <p:tav tm="0">
                                          <p:val>
                                            <p:strVal val="#ppt_x"/>
                                          </p:val>
                                        </p:tav>
                                        <p:tav tm="100000">
                                          <p:val>
                                            <p:strVal val="#ppt_x"/>
                                          </p:val>
                                        </p:tav>
                                      </p:tavLst>
                                    </p:anim>
                                    <p:anim calcmode="lin" valueType="num">
                                      <p:cBhvr>
                                        <p:cTn id="22" dur="500" fill="hold"/>
                                        <p:tgtEl>
                                          <p:spTgt spid="46"/>
                                        </p:tgtEl>
                                        <p:attrNameLst>
                                          <p:attrName>ppt_y</p:attrName>
                                        </p:attrNameLst>
                                      </p:cBhvr>
                                      <p:tavLst>
                                        <p:tav tm="0">
                                          <p:val>
                                            <p:strVal val="#ppt_y+.1"/>
                                          </p:val>
                                        </p:tav>
                                        <p:tav tm="100000">
                                          <p:val>
                                            <p:strVal val="#ppt_y"/>
                                          </p:val>
                                        </p:tav>
                                      </p:tavLst>
                                    </p:anim>
                                  </p:childTnLst>
                                </p:cTn>
                              </p:par>
                            </p:childTnLst>
                          </p:cTn>
                        </p:par>
                        <p:par>
                          <p:cTn id="23" fill="hold">
                            <p:stCondLst>
                              <p:cond delay="1750"/>
                            </p:stCondLst>
                            <p:childTnLst>
                              <p:par>
                                <p:cTn id="24" presetID="22" presetClass="entr" presetSubtype="8"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left)">
                                      <p:cBhvr>
                                        <p:cTn id="26" dur="500"/>
                                        <p:tgtEl>
                                          <p:spTgt spid="47"/>
                                        </p:tgtEl>
                                      </p:cBhvr>
                                    </p:animEffect>
                                  </p:childTnLst>
                                </p:cTn>
                              </p:par>
                            </p:childTnLst>
                          </p:cTn>
                        </p:par>
                        <p:par>
                          <p:cTn id="27" fill="hold">
                            <p:stCondLst>
                              <p:cond delay="2250"/>
                            </p:stCondLst>
                            <p:childTnLst>
                              <p:par>
                                <p:cTn id="28" presetID="31"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 calcmode="lin" valueType="num">
                                      <p:cBhvr>
                                        <p:cTn id="32" dur="500" fill="hold"/>
                                        <p:tgtEl>
                                          <p:spTgt spid="40"/>
                                        </p:tgtEl>
                                        <p:attrNameLst>
                                          <p:attrName>style.rotation</p:attrName>
                                        </p:attrNameLst>
                                      </p:cBhvr>
                                      <p:tavLst>
                                        <p:tav tm="0">
                                          <p:val>
                                            <p:fltVal val="90"/>
                                          </p:val>
                                        </p:tav>
                                        <p:tav tm="100000">
                                          <p:val>
                                            <p:fltVal val="0"/>
                                          </p:val>
                                        </p:tav>
                                      </p:tavLst>
                                    </p:anim>
                                    <p:animEffect transition="in" filter="fade">
                                      <p:cBhvr>
                                        <p:cTn id="33" dur="500"/>
                                        <p:tgtEl>
                                          <p:spTgt spid="40"/>
                                        </p:tgtEl>
                                      </p:cBhvr>
                                    </p:animEffect>
                                  </p:childTnLst>
                                </p:cTn>
                              </p:par>
                            </p:childTnLst>
                          </p:cTn>
                        </p:par>
                        <p:par>
                          <p:cTn id="34" fill="hold">
                            <p:stCondLst>
                              <p:cond delay="2750"/>
                            </p:stCondLst>
                            <p:childTnLst>
                              <p:par>
                                <p:cTn id="35" presetID="42" presetClass="entr" presetSubtype="0" fill="hold" grpId="0" nodeType="afterEffect">
                                  <p:stCondLst>
                                    <p:cond delay="0"/>
                                  </p:stCondLst>
                                  <p:iterate type="lt">
                                    <p:tmPct val="10000"/>
                                  </p:iterate>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anim calcmode="lin" valueType="num">
                                      <p:cBhvr>
                                        <p:cTn id="38" dur="500" fill="hold"/>
                                        <p:tgtEl>
                                          <p:spTgt spid="48"/>
                                        </p:tgtEl>
                                        <p:attrNameLst>
                                          <p:attrName>ppt_x</p:attrName>
                                        </p:attrNameLst>
                                      </p:cBhvr>
                                      <p:tavLst>
                                        <p:tav tm="0">
                                          <p:val>
                                            <p:strVal val="#ppt_x"/>
                                          </p:val>
                                        </p:tav>
                                        <p:tav tm="100000">
                                          <p:val>
                                            <p:strVal val="#ppt_x"/>
                                          </p:val>
                                        </p:tav>
                                      </p:tavLst>
                                    </p:anim>
                                    <p:anim calcmode="lin" valueType="num">
                                      <p:cBhvr>
                                        <p:cTn id="39" dur="500" fill="hold"/>
                                        <p:tgtEl>
                                          <p:spTgt spid="4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left)">
                                      <p:cBhvr>
                                        <p:cTn id="43" dur="500"/>
                                        <p:tgtEl>
                                          <p:spTgt spid="49"/>
                                        </p:tgtEl>
                                      </p:cBhvr>
                                    </p:animEffect>
                                  </p:childTnLst>
                                </p:cTn>
                              </p:par>
                            </p:childTnLst>
                          </p:cTn>
                        </p:par>
                        <p:par>
                          <p:cTn id="44" fill="hold">
                            <p:stCondLst>
                              <p:cond delay="4000"/>
                            </p:stCondLst>
                            <p:childTnLst>
                              <p:par>
                                <p:cTn id="45" presetID="31" presetClass="entr" presetSubtype="0"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 calcmode="lin" valueType="num">
                                      <p:cBhvr>
                                        <p:cTn id="49" dur="500" fill="hold"/>
                                        <p:tgtEl>
                                          <p:spTgt spid="43"/>
                                        </p:tgtEl>
                                        <p:attrNameLst>
                                          <p:attrName>style.rotation</p:attrName>
                                        </p:attrNameLst>
                                      </p:cBhvr>
                                      <p:tavLst>
                                        <p:tav tm="0">
                                          <p:val>
                                            <p:fltVal val="90"/>
                                          </p:val>
                                        </p:tav>
                                        <p:tav tm="100000">
                                          <p:val>
                                            <p:fltVal val="0"/>
                                          </p:val>
                                        </p:tav>
                                      </p:tavLst>
                                    </p:anim>
                                    <p:animEffect transition="in" filter="fade">
                                      <p:cBhvr>
                                        <p:cTn id="50" dur="500"/>
                                        <p:tgtEl>
                                          <p:spTgt spid="43"/>
                                        </p:tgtEl>
                                      </p:cBhvr>
                                    </p:animEffect>
                                  </p:childTnLst>
                                </p:cTn>
                              </p:par>
                            </p:childTnLst>
                          </p:cTn>
                        </p:par>
                        <p:par>
                          <p:cTn id="51" fill="hold">
                            <p:stCondLst>
                              <p:cond delay="4500"/>
                            </p:stCondLst>
                            <p:childTnLst>
                              <p:par>
                                <p:cTn id="52" presetID="42" presetClass="entr" presetSubtype="0" fill="hold" grpId="0" nodeType="afterEffect">
                                  <p:stCondLst>
                                    <p:cond delay="0"/>
                                  </p:stCondLst>
                                  <p:iterate type="lt">
                                    <p:tmPct val="10000"/>
                                  </p:iterate>
                                  <p:childTnLst>
                                    <p:set>
                                      <p:cBhvr>
                                        <p:cTn id="53" dur="1" fill="hold">
                                          <p:stCondLst>
                                            <p:cond delay="0"/>
                                          </p:stCondLst>
                                        </p:cTn>
                                        <p:tgtEl>
                                          <p:spTgt spid="50"/>
                                        </p:tgtEl>
                                        <p:attrNameLst>
                                          <p:attrName>style.visibility</p:attrName>
                                        </p:attrNameLst>
                                      </p:cBhvr>
                                      <p:to>
                                        <p:strVal val="visible"/>
                                      </p:to>
                                    </p:set>
                                    <p:animEffect transition="in" filter="fade">
                                      <p:cBhvr>
                                        <p:cTn id="54" dur="500"/>
                                        <p:tgtEl>
                                          <p:spTgt spid="50"/>
                                        </p:tgtEl>
                                      </p:cBhvr>
                                    </p:animEffect>
                                    <p:anim calcmode="lin" valueType="num">
                                      <p:cBhvr>
                                        <p:cTn id="55" dur="500" fill="hold"/>
                                        <p:tgtEl>
                                          <p:spTgt spid="50"/>
                                        </p:tgtEl>
                                        <p:attrNameLst>
                                          <p:attrName>ppt_x</p:attrName>
                                        </p:attrNameLst>
                                      </p:cBhvr>
                                      <p:tavLst>
                                        <p:tav tm="0">
                                          <p:val>
                                            <p:strVal val="#ppt_x"/>
                                          </p:val>
                                        </p:tav>
                                        <p:tav tm="100000">
                                          <p:val>
                                            <p:strVal val="#ppt_x"/>
                                          </p:val>
                                        </p:tav>
                                      </p:tavLst>
                                    </p:anim>
                                    <p:anim calcmode="lin" valueType="num">
                                      <p:cBhvr>
                                        <p:cTn id="56" dur="500" fill="hold"/>
                                        <p:tgtEl>
                                          <p:spTgt spid="50"/>
                                        </p:tgtEl>
                                        <p:attrNameLst>
                                          <p:attrName>ppt_y</p:attrName>
                                        </p:attrNameLst>
                                      </p:cBhvr>
                                      <p:tavLst>
                                        <p:tav tm="0">
                                          <p:val>
                                            <p:strVal val="#ppt_y+.1"/>
                                          </p:val>
                                        </p:tav>
                                        <p:tav tm="100000">
                                          <p:val>
                                            <p:strVal val="#ppt_y"/>
                                          </p:val>
                                        </p:tav>
                                      </p:tavLst>
                                    </p:anim>
                                  </p:childTnLst>
                                </p:cTn>
                              </p:par>
                            </p:childTnLst>
                          </p:cTn>
                        </p:par>
                        <p:par>
                          <p:cTn id="57" fill="hold">
                            <p:stCondLst>
                              <p:cond delay="5250"/>
                            </p:stCondLst>
                            <p:childTnLst>
                              <p:par>
                                <p:cTn id="58" presetID="22" presetClass="entr" presetSubtype="8" fill="hold" grpId="0" nodeType="after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wipe(left)">
                                      <p:cBhvr>
                                        <p:cTn id="6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6" grpId="0">
        <p:bldAsOne/>
      </p:bldGraphic>
      <p:bldP spid="46" grpId="0"/>
      <p:bldP spid="47" grpId="0"/>
      <p:bldP spid="48" grpId="0"/>
      <p:bldP spid="49" grpId="0"/>
      <p:bldP spid="50" grpId="0"/>
      <p:bldP spid="5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a:stretch>
            <a:fillRect/>
          </a:stretch>
        </p:blipFill>
        <p:spPr>
          <a:xfrm>
            <a:off x="818089" y="1870062"/>
            <a:ext cx="1234426" cy="1400586"/>
          </a:xfrm>
          <a:prstGeom prst="rect">
            <a:avLst/>
          </a:prstGeom>
        </p:spPr>
      </p:pic>
      <p:pic>
        <p:nvPicPr>
          <p:cNvPr id="2" name="图片 1"/>
          <p:cNvPicPr>
            <a:picLocks noChangeAspect="1"/>
          </p:cNvPicPr>
          <p:nvPr/>
        </p:nvPicPr>
        <p:blipFill>
          <a:blip r:embed="rId4"/>
          <a:stretch>
            <a:fillRect/>
          </a:stretch>
        </p:blipFill>
        <p:spPr>
          <a:xfrm>
            <a:off x="7004328" y="1594850"/>
            <a:ext cx="1120318" cy="1400586"/>
          </a:xfrm>
          <a:prstGeom prst="rect">
            <a:avLst/>
          </a:prstGeom>
        </p:spPr>
      </p:pic>
      <p:pic>
        <p:nvPicPr>
          <p:cNvPr id="3" name="图片 2"/>
          <p:cNvPicPr>
            <a:picLocks noChangeAspect="1"/>
          </p:cNvPicPr>
          <p:nvPr/>
        </p:nvPicPr>
        <p:blipFill>
          <a:blip r:embed="rId5"/>
          <a:stretch>
            <a:fillRect/>
          </a:stretch>
        </p:blipFill>
        <p:spPr>
          <a:xfrm>
            <a:off x="5119109" y="2268524"/>
            <a:ext cx="902478" cy="1182718"/>
          </a:xfrm>
          <a:prstGeom prst="rect">
            <a:avLst/>
          </a:prstGeom>
        </p:spPr>
      </p:pic>
      <p:pic>
        <p:nvPicPr>
          <p:cNvPr id="4" name="图片 3"/>
          <p:cNvPicPr>
            <a:picLocks noChangeAspect="1"/>
          </p:cNvPicPr>
          <p:nvPr/>
        </p:nvPicPr>
        <p:blipFill>
          <a:blip r:embed="rId6"/>
          <a:stretch>
            <a:fillRect/>
          </a:stretch>
        </p:blipFill>
        <p:spPr>
          <a:xfrm>
            <a:off x="2783962" y="1037199"/>
            <a:ext cx="2204848" cy="1883867"/>
          </a:xfrm>
          <a:prstGeom prst="rect">
            <a:avLst/>
          </a:prstGeom>
        </p:spPr>
      </p:pic>
      <p:sp>
        <p:nvSpPr>
          <p:cNvPr id="33" name="文本框 32"/>
          <p:cNvSpPr txBox="1"/>
          <p:nvPr/>
        </p:nvSpPr>
        <p:spPr>
          <a:xfrm>
            <a:off x="967120" y="3397565"/>
            <a:ext cx="970300" cy="300175"/>
          </a:xfrm>
          <a:prstGeom prst="rect">
            <a:avLst/>
          </a:prstGeom>
        </p:spPr>
        <p:txBody>
          <a:bodyPr wrap="square" lIns="68589" tIns="34295" rIns="68589" bIns="34295">
            <a:spAutoFit/>
          </a:bodyPr>
          <a:lstStyle>
            <a:defPPr>
              <a:defRPr lang="zh-CN"/>
            </a:defPPr>
            <a:lvl1pPr>
              <a:defRPr sz="2400">
                <a:solidFill>
                  <a:schemeClr val="bg2">
                    <a:lumMod val="25000"/>
                    <a:alpha val="85000"/>
                  </a:schemeClr>
                </a:solidFill>
                <a:latin typeface="+mn-ea"/>
              </a:defRPr>
            </a:lvl1pPr>
          </a:lstStyle>
          <a:p>
            <a:pPr algn="ct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cs typeface="Verdana" panose="020B0604030504040204" pitchFamily="34" charset="0"/>
              </a:rPr>
              <a:t>添加标题</a:t>
            </a:r>
          </a:p>
        </p:txBody>
      </p:sp>
      <p:sp>
        <p:nvSpPr>
          <p:cNvPr id="34" name="矩形 33"/>
          <p:cNvSpPr/>
          <p:nvPr/>
        </p:nvSpPr>
        <p:spPr>
          <a:xfrm>
            <a:off x="458769" y="3697741"/>
            <a:ext cx="1987003" cy="678657"/>
          </a:xfrm>
          <a:prstGeom prst="rect">
            <a:avLst/>
          </a:prstGeom>
          <a:noFill/>
        </p:spPr>
        <p:txBody>
          <a:bodyPr wrap="square" lIns="68589" tIns="34295" rIns="68589" bIns="34295" rtlCol="0">
            <a:spAutoFit/>
          </a:bodyPr>
          <a:lstStyle/>
          <a:p>
            <a:pPr algn="ct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点击此处添加文本点击此处添加文本点击此处添加文本点击此处添加文本点击</a:t>
            </a:r>
          </a:p>
        </p:txBody>
      </p:sp>
      <p:sp>
        <p:nvSpPr>
          <p:cNvPr id="35" name="文本框 34"/>
          <p:cNvSpPr txBox="1"/>
          <p:nvPr/>
        </p:nvSpPr>
        <p:spPr>
          <a:xfrm>
            <a:off x="7079337" y="2979969"/>
            <a:ext cx="970300" cy="300175"/>
          </a:xfrm>
          <a:prstGeom prst="rect">
            <a:avLst/>
          </a:prstGeom>
        </p:spPr>
        <p:txBody>
          <a:bodyPr wrap="square" lIns="68589" tIns="34295" rIns="68589" bIns="34295">
            <a:spAutoFit/>
          </a:bodyPr>
          <a:lstStyle>
            <a:defPPr>
              <a:defRPr lang="zh-CN"/>
            </a:defPPr>
            <a:lvl1pPr>
              <a:defRPr sz="2400">
                <a:solidFill>
                  <a:schemeClr val="bg2">
                    <a:lumMod val="25000"/>
                    <a:alpha val="85000"/>
                  </a:schemeClr>
                </a:solidFill>
                <a:latin typeface="+mn-ea"/>
              </a:defRPr>
            </a:lvl1pPr>
          </a:lstStyle>
          <a:p>
            <a:pPr algn="ct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cs typeface="Verdana" panose="020B0604030504040204" pitchFamily="34" charset="0"/>
              </a:rPr>
              <a:t>添加标题</a:t>
            </a:r>
          </a:p>
        </p:txBody>
      </p:sp>
      <p:sp>
        <p:nvSpPr>
          <p:cNvPr id="36" name="矩形 35"/>
          <p:cNvSpPr/>
          <p:nvPr/>
        </p:nvSpPr>
        <p:spPr>
          <a:xfrm>
            <a:off x="6570985" y="3280144"/>
            <a:ext cx="1987003" cy="678657"/>
          </a:xfrm>
          <a:prstGeom prst="rect">
            <a:avLst/>
          </a:prstGeom>
          <a:noFill/>
        </p:spPr>
        <p:txBody>
          <a:bodyPr wrap="square" lIns="68589" tIns="34295" rIns="68589" bIns="34295" rtlCol="0">
            <a:spAutoFit/>
          </a:bodyPr>
          <a:lstStyle/>
          <a:p>
            <a:pPr algn="ct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点击此处添加文本点击此处添加文本点击此处添加文本点击此处添加文本点击</a:t>
            </a:r>
          </a:p>
        </p:txBody>
      </p:sp>
      <p:sp>
        <p:nvSpPr>
          <p:cNvPr id="37" name="文本框 36"/>
          <p:cNvSpPr txBox="1"/>
          <p:nvPr/>
        </p:nvSpPr>
        <p:spPr>
          <a:xfrm>
            <a:off x="5039610" y="3537265"/>
            <a:ext cx="970300" cy="300175"/>
          </a:xfrm>
          <a:prstGeom prst="rect">
            <a:avLst/>
          </a:prstGeom>
        </p:spPr>
        <p:txBody>
          <a:bodyPr wrap="square" lIns="68589" tIns="34295" rIns="68589" bIns="34295">
            <a:spAutoFit/>
          </a:bodyPr>
          <a:lstStyle>
            <a:defPPr>
              <a:defRPr lang="zh-CN"/>
            </a:defPPr>
            <a:lvl1pPr>
              <a:defRPr sz="2400">
                <a:solidFill>
                  <a:schemeClr val="bg2">
                    <a:lumMod val="25000"/>
                    <a:alpha val="85000"/>
                  </a:schemeClr>
                </a:solidFill>
                <a:latin typeface="+mn-ea"/>
              </a:defRPr>
            </a:lvl1pPr>
          </a:lstStyle>
          <a:p>
            <a:pPr algn="ct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cs typeface="Verdana" panose="020B0604030504040204" pitchFamily="34" charset="0"/>
              </a:rPr>
              <a:t>添加标题</a:t>
            </a:r>
          </a:p>
        </p:txBody>
      </p:sp>
      <p:sp>
        <p:nvSpPr>
          <p:cNvPr id="38" name="矩形 37"/>
          <p:cNvSpPr/>
          <p:nvPr/>
        </p:nvSpPr>
        <p:spPr>
          <a:xfrm>
            <a:off x="4531259" y="3837441"/>
            <a:ext cx="1987003" cy="678657"/>
          </a:xfrm>
          <a:prstGeom prst="rect">
            <a:avLst/>
          </a:prstGeom>
          <a:noFill/>
        </p:spPr>
        <p:txBody>
          <a:bodyPr wrap="square" lIns="68589" tIns="34295" rIns="68589" bIns="34295" rtlCol="0">
            <a:spAutoFit/>
          </a:bodyPr>
          <a:lstStyle/>
          <a:p>
            <a:pPr algn="ct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点击此处添加文本点击此处添加文本点击此处添加文本点击此处添加文本点击</a:t>
            </a:r>
          </a:p>
        </p:txBody>
      </p:sp>
      <p:sp>
        <p:nvSpPr>
          <p:cNvPr id="39" name="文本框 38"/>
          <p:cNvSpPr txBox="1"/>
          <p:nvPr/>
        </p:nvSpPr>
        <p:spPr>
          <a:xfrm>
            <a:off x="2831097" y="2928225"/>
            <a:ext cx="970300" cy="300175"/>
          </a:xfrm>
          <a:prstGeom prst="rect">
            <a:avLst/>
          </a:prstGeom>
        </p:spPr>
        <p:txBody>
          <a:bodyPr wrap="square" lIns="68589" tIns="34295" rIns="68589" bIns="34295">
            <a:spAutoFit/>
          </a:bodyPr>
          <a:lstStyle>
            <a:defPPr>
              <a:defRPr lang="zh-CN"/>
            </a:defPPr>
            <a:lvl1pPr>
              <a:defRPr sz="2400">
                <a:solidFill>
                  <a:schemeClr val="bg2">
                    <a:lumMod val="25000"/>
                    <a:alpha val="85000"/>
                  </a:schemeClr>
                </a:solidFill>
                <a:latin typeface="+mn-ea"/>
              </a:defRPr>
            </a:lvl1pPr>
          </a:lstStyle>
          <a:p>
            <a:pPr algn="ct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cs typeface="Verdana" panose="020B0604030504040204" pitchFamily="34" charset="0"/>
              </a:rPr>
              <a:t>添加标题</a:t>
            </a:r>
          </a:p>
        </p:txBody>
      </p:sp>
      <p:sp>
        <p:nvSpPr>
          <p:cNvPr id="40" name="矩形 39"/>
          <p:cNvSpPr/>
          <p:nvPr/>
        </p:nvSpPr>
        <p:spPr>
          <a:xfrm>
            <a:off x="2322746" y="3228401"/>
            <a:ext cx="1987003" cy="678657"/>
          </a:xfrm>
          <a:prstGeom prst="rect">
            <a:avLst/>
          </a:prstGeom>
          <a:noFill/>
        </p:spPr>
        <p:txBody>
          <a:bodyPr wrap="square" lIns="68589" tIns="34295" rIns="68589" bIns="34295" rtlCol="0">
            <a:spAutoFit/>
          </a:bodyPr>
          <a:lstStyle/>
          <a:p>
            <a:pPr algn="ct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点击此处添加文本点击此处添加文本点击此处添加文本点击此处添加文本点击</a:t>
            </a:r>
          </a:p>
        </p:txBody>
      </p:sp>
      <p:sp>
        <p:nvSpPr>
          <p:cNvPr id="20"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6067408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strVal val="#ppt_h"/>
                                          </p:val>
                                        </p:tav>
                                        <p:tav tm="100000">
                                          <p:val>
                                            <p:strVal val="#ppt_h"/>
                                          </p:val>
                                        </p:tav>
                                      </p:tavLst>
                                    </p:anim>
                                  </p:childTnLst>
                                </p:cTn>
                              </p:par>
                            </p:childTnLst>
                          </p:cTn>
                        </p:par>
                        <p:par>
                          <p:cTn id="15" fill="hold">
                            <p:stCondLst>
                              <p:cond delay="1150"/>
                            </p:stCondLst>
                            <p:childTnLst>
                              <p:par>
                                <p:cTn id="16" presetID="22" presetClass="entr" presetSubtype="1"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up)">
                                      <p:cBhvr>
                                        <p:cTn id="18" dur="500"/>
                                        <p:tgtEl>
                                          <p:spTgt spid="34"/>
                                        </p:tgtEl>
                                      </p:cBhvr>
                                    </p:animEffect>
                                  </p:childTnLst>
                                </p:cTn>
                              </p:par>
                            </p:childTnLst>
                          </p:cTn>
                        </p:par>
                        <p:par>
                          <p:cTn id="19" fill="hold">
                            <p:stCondLst>
                              <p:cond delay="1650"/>
                            </p:stCondLst>
                            <p:childTnLst>
                              <p:par>
                                <p:cTn id="20" presetID="42"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2150"/>
                            </p:stCondLst>
                            <p:childTnLst>
                              <p:par>
                                <p:cTn id="26" presetID="17" presetClass="entr" presetSubtype="10" fill="hold" grpId="0" nodeType="afterEffect">
                                  <p:stCondLst>
                                    <p:cond delay="0"/>
                                  </p:stCondLst>
                                  <p:iterate type="lt">
                                    <p:tmPct val="10000"/>
                                  </p:iterate>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strVal val="#ppt_h"/>
                                          </p:val>
                                        </p:tav>
                                        <p:tav tm="100000">
                                          <p:val>
                                            <p:strVal val="#ppt_h"/>
                                          </p:val>
                                        </p:tav>
                                      </p:tavLst>
                                    </p:anim>
                                  </p:childTnLst>
                                </p:cTn>
                              </p:par>
                            </p:childTnLst>
                          </p:cTn>
                        </p:par>
                        <p:par>
                          <p:cTn id="30" fill="hold">
                            <p:stCondLst>
                              <p:cond delay="2800"/>
                            </p:stCondLst>
                            <p:childTnLst>
                              <p:par>
                                <p:cTn id="31" presetID="22" presetClass="entr" presetSubtype="1"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up)">
                                      <p:cBhvr>
                                        <p:cTn id="33" dur="500"/>
                                        <p:tgtEl>
                                          <p:spTgt spid="36"/>
                                        </p:tgtEl>
                                      </p:cBhvr>
                                    </p:animEffect>
                                  </p:childTnLst>
                                </p:cTn>
                              </p:par>
                            </p:childTnLst>
                          </p:cTn>
                        </p:par>
                        <p:par>
                          <p:cTn id="34" fill="hold">
                            <p:stCondLst>
                              <p:cond delay="3300"/>
                            </p:stCondLst>
                            <p:childTnLst>
                              <p:par>
                                <p:cTn id="35" presetID="42"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anim calcmode="lin" valueType="num">
                                      <p:cBhvr>
                                        <p:cTn id="38" dur="500" fill="hold"/>
                                        <p:tgtEl>
                                          <p:spTgt spid="3"/>
                                        </p:tgtEl>
                                        <p:attrNameLst>
                                          <p:attrName>ppt_x</p:attrName>
                                        </p:attrNameLst>
                                      </p:cBhvr>
                                      <p:tavLst>
                                        <p:tav tm="0">
                                          <p:val>
                                            <p:strVal val="#ppt_x"/>
                                          </p:val>
                                        </p:tav>
                                        <p:tav tm="100000">
                                          <p:val>
                                            <p:strVal val="#ppt_x"/>
                                          </p:val>
                                        </p:tav>
                                      </p:tavLst>
                                    </p:anim>
                                    <p:anim calcmode="lin" valueType="num">
                                      <p:cBhvr>
                                        <p:cTn id="39" dur="500" fill="hold"/>
                                        <p:tgtEl>
                                          <p:spTgt spid="3"/>
                                        </p:tgtEl>
                                        <p:attrNameLst>
                                          <p:attrName>ppt_y</p:attrName>
                                        </p:attrNameLst>
                                      </p:cBhvr>
                                      <p:tavLst>
                                        <p:tav tm="0">
                                          <p:val>
                                            <p:strVal val="#ppt_y+.1"/>
                                          </p:val>
                                        </p:tav>
                                        <p:tav tm="100000">
                                          <p:val>
                                            <p:strVal val="#ppt_y"/>
                                          </p:val>
                                        </p:tav>
                                      </p:tavLst>
                                    </p:anim>
                                  </p:childTnLst>
                                </p:cTn>
                              </p:par>
                            </p:childTnLst>
                          </p:cTn>
                        </p:par>
                        <p:par>
                          <p:cTn id="40" fill="hold">
                            <p:stCondLst>
                              <p:cond delay="3800"/>
                            </p:stCondLst>
                            <p:childTnLst>
                              <p:par>
                                <p:cTn id="41" presetID="17" presetClass="entr" presetSubtype="10" fill="hold" grpId="0" nodeType="afterEffect">
                                  <p:stCondLst>
                                    <p:cond delay="0"/>
                                  </p:stCondLst>
                                  <p:iterate type="lt">
                                    <p:tmPct val="10000"/>
                                  </p:iterate>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strVal val="#ppt_h"/>
                                          </p:val>
                                        </p:tav>
                                        <p:tav tm="100000">
                                          <p:val>
                                            <p:strVal val="#ppt_h"/>
                                          </p:val>
                                        </p:tav>
                                      </p:tavLst>
                                    </p:anim>
                                  </p:childTnLst>
                                </p:cTn>
                              </p:par>
                            </p:childTnLst>
                          </p:cTn>
                        </p:par>
                        <p:par>
                          <p:cTn id="45" fill="hold">
                            <p:stCondLst>
                              <p:cond delay="4450"/>
                            </p:stCondLst>
                            <p:childTnLst>
                              <p:par>
                                <p:cTn id="46" presetID="22" presetClass="entr" presetSubtype="1"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up)">
                                      <p:cBhvr>
                                        <p:cTn id="48" dur="500"/>
                                        <p:tgtEl>
                                          <p:spTgt spid="38"/>
                                        </p:tgtEl>
                                      </p:cBhvr>
                                    </p:animEffect>
                                  </p:childTnLst>
                                </p:cTn>
                              </p:par>
                            </p:childTnLst>
                          </p:cTn>
                        </p:par>
                        <p:par>
                          <p:cTn id="49" fill="hold">
                            <p:stCondLst>
                              <p:cond delay="4950"/>
                            </p:stCondLst>
                            <p:childTnLst>
                              <p:par>
                                <p:cTn id="50" presetID="42" presetClass="entr" presetSubtype="0"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anim calcmode="lin" valueType="num">
                                      <p:cBhvr>
                                        <p:cTn id="53" dur="500" fill="hold"/>
                                        <p:tgtEl>
                                          <p:spTgt spid="4"/>
                                        </p:tgtEl>
                                        <p:attrNameLst>
                                          <p:attrName>ppt_x</p:attrName>
                                        </p:attrNameLst>
                                      </p:cBhvr>
                                      <p:tavLst>
                                        <p:tav tm="0">
                                          <p:val>
                                            <p:strVal val="#ppt_x"/>
                                          </p:val>
                                        </p:tav>
                                        <p:tav tm="100000">
                                          <p:val>
                                            <p:strVal val="#ppt_x"/>
                                          </p:val>
                                        </p:tav>
                                      </p:tavLst>
                                    </p:anim>
                                    <p:anim calcmode="lin" valueType="num">
                                      <p:cBhvr>
                                        <p:cTn id="54" dur="500" fill="hold"/>
                                        <p:tgtEl>
                                          <p:spTgt spid="4"/>
                                        </p:tgtEl>
                                        <p:attrNameLst>
                                          <p:attrName>ppt_y</p:attrName>
                                        </p:attrNameLst>
                                      </p:cBhvr>
                                      <p:tavLst>
                                        <p:tav tm="0">
                                          <p:val>
                                            <p:strVal val="#ppt_y+.1"/>
                                          </p:val>
                                        </p:tav>
                                        <p:tav tm="100000">
                                          <p:val>
                                            <p:strVal val="#ppt_y"/>
                                          </p:val>
                                        </p:tav>
                                      </p:tavLst>
                                    </p:anim>
                                  </p:childTnLst>
                                </p:cTn>
                              </p:par>
                            </p:childTnLst>
                          </p:cTn>
                        </p:par>
                        <p:par>
                          <p:cTn id="55" fill="hold">
                            <p:stCondLst>
                              <p:cond delay="5450"/>
                            </p:stCondLst>
                            <p:childTnLst>
                              <p:par>
                                <p:cTn id="56" presetID="17" presetClass="entr" presetSubtype="10" fill="hold" grpId="0" nodeType="afterEffect">
                                  <p:stCondLst>
                                    <p:cond delay="0"/>
                                  </p:stCondLst>
                                  <p:iterate type="lt">
                                    <p:tmPct val="10000"/>
                                  </p:iterate>
                                  <p:childTnLst>
                                    <p:set>
                                      <p:cBhvr>
                                        <p:cTn id="57" dur="1" fill="hold">
                                          <p:stCondLst>
                                            <p:cond delay="0"/>
                                          </p:stCondLst>
                                        </p:cTn>
                                        <p:tgtEl>
                                          <p:spTgt spid="39"/>
                                        </p:tgtEl>
                                        <p:attrNameLst>
                                          <p:attrName>style.visibility</p:attrName>
                                        </p:attrNameLst>
                                      </p:cBhvr>
                                      <p:to>
                                        <p:strVal val="visible"/>
                                      </p:to>
                                    </p:set>
                                    <p:anim calcmode="lin" valueType="num">
                                      <p:cBhvr>
                                        <p:cTn id="58" dur="500" fill="hold"/>
                                        <p:tgtEl>
                                          <p:spTgt spid="39"/>
                                        </p:tgtEl>
                                        <p:attrNameLst>
                                          <p:attrName>ppt_w</p:attrName>
                                        </p:attrNameLst>
                                      </p:cBhvr>
                                      <p:tavLst>
                                        <p:tav tm="0">
                                          <p:val>
                                            <p:fltVal val="0"/>
                                          </p:val>
                                        </p:tav>
                                        <p:tav tm="100000">
                                          <p:val>
                                            <p:strVal val="#ppt_w"/>
                                          </p:val>
                                        </p:tav>
                                      </p:tavLst>
                                    </p:anim>
                                    <p:anim calcmode="lin" valueType="num">
                                      <p:cBhvr>
                                        <p:cTn id="59" dur="500" fill="hold"/>
                                        <p:tgtEl>
                                          <p:spTgt spid="39"/>
                                        </p:tgtEl>
                                        <p:attrNameLst>
                                          <p:attrName>ppt_h</p:attrName>
                                        </p:attrNameLst>
                                      </p:cBhvr>
                                      <p:tavLst>
                                        <p:tav tm="0">
                                          <p:val>
                                            <p:strVal val="#ppt_h"/>
                                          </p:val>
                                        </p:tav>
                                        <p:tav tm="100000">
                                          <p:val>
                                            <p:strVal val="#ppt_h"/>
                                          </p:val>
                                        </p:tav>
                                      </p:tavLst>
                                    </p:anim>
                                  </p:childTnLst>
                                </p:cTn>
                              </p:par>
                            </p:childTnLst>
                          </p:cTn>
                        </p:par>
                        <p:par>
                          <p:cTn id="60" fill="hold">
                            <p:stCondLst>
                              <p:cond delay="6100"/>
                            </p:stCondLst>
                            <p:childTnLst>
                              <p:par>
                                <p:cTn id="61" presetID="22" presetClass="entr" presetSubtype="1"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up)">
                                      <p:cBhvr>
                                        <p:cTn id="6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P spid="39" grpId="0"/>
      <p:bldP spid="4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916150" y="1671266"/>
            <a:ext cx="1017241" cy="1017511"/>
            <a:chOff x="743023" y="2958461"/>
            <a:chExt cx="1356263" cy="1356263"/>
          </a:xfrm>
        </p:grpSpPr>
        <p:sp>
          <p:nvSpPr>
            <p:cNvPr id="39" name="矩形 38"/>
            <p:cNvSpPr/>
            <p:nvPr/>
          </p:nvSpPr>
          <p:spPr>
            <a:xfrm rot="2654847">
              <a:off x="743023" y="2958461"/>
              <a:ext cx="1356263" cy="1356263"/>
            </a:xfrm>
            <a:prstGeom prst="rect">
              <a:avLst/>
            </a:prstGeom>
            <a:solidFill>
              <a:srgbClr val="53A68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Freeform 112"/>
            <p:cNvSpPr>
              <a:spLocks/>
            </p:cNvSpPr>
            <p:nvPr/>
          </p:nvSpPr>
          <p:spPr bwMode="auto">
            <a:xfrm>
              <a:off x="1146300" y="3230101"/>
              <a:ext cx="550711" cy="729399"/>
            </a:xfrm>
            <a:custGeom>
              <a:avLst/>
              <a:gdLst/>
              <a:ahLst/>
              <a:cxnLst>
                <a:cxn ang="0">
                  <a:pos x="112" y="0"/>
                </a:cxn>
                <a:cxn ang="0">
                  <a:pos x="76" y="0"/>
                </a:cxn>
                <a:cxn ang="0">
                  <a:pos x="50" y="0"/>
                </a:cxn>
                <a:cxn ang="0">
                  <a:pos x="32" y="4"/>
                </a:cxn>
                <a:cxn ang="0">
                  <a:pos x="18" y="12"/>
                </a:cxn>
                <a:cxn ang="0">
                  <a:pos x="14" y="16"/>
                </a:cxn>
                <a:cxn ang="0">
                  <a:pos x="4" y="28"/>
                </a:cxn>
                <a:cxn ang="0">
                  <a:pos x="0" y="44"/>
                </a:cxn>
                <a:cxn ang="0">
                  <a:pos x="0" y="62"/>
                </a:cxn>
                <a:cxn ang="0">
                  <a:pos x="0" y="480"/>
                </a:cxn>
                <a:cxn ang="0">
                  <a:pos x="6" y="492"/>
                </a:cxn>
                <a:cxn ang="0">
                  <a:pos x="18" y="498"/>
                </a:cxn>
                <a:cxn ang="0">
                  <a:pos x="328" y="498"/>
                </a:cxn>
                <a:cxn ang="0">
                  <a:pos x="340" y="492"/>
                </a:cxn>
                <a:cxn ang="0">
                  <a:pos x="346" y="480"/>
                </a:cxn>
                <a:cxn ang="0">
                  <a:pos x="346" y="58"/>
                </a:cxn>
                <a:cxn ang="0">
                  <a:pos x="340" y="46"/>
                </a:cxn>
                <a:cxn ang="0">
                  <a:pos x="328" y="40"/>
                </a:cxn>
                <a:cxn ang="0">
                  <a:pos x="122" y="40"/>
                </a:cxn>
                <a:cxn ang="0">
                  <a:pos x="118" y="32"/>
                </a:cxn>
                <a:cxn ang="0">
                  <a:pos x="110" y="28"/>
                </a:cxn>
                <a:cxn ang="0">
                  <a:pos x="104" y="30"/>
                </a:cxn>
                <a:cxn ang="0">
                  <a:pos x="98" y="36"/>
                </a:cxn>
                <a:cxn ang="0">
                  <a:pos x="98" y="46"/>
                </a:cxn>
                <a:cxn ang="0">
                  <a:pos x="68" y="134"/>
                </a:cxn>
                <a:cxn ang="0">
                  <a:pos x="42" y="40"/>
                </a:cxn>
                <a:cxn ang="0">
                  <a:pos x="18" y="40"/>
                </a:cxn>
                <a:cxn ang="0">
                  <a:pos x="38" y="18"/>
                </a:cxn>
                <a:cxn ang="0">
                  <a:pos x="358" y="18"/>
                </a:cxn>
                <a:cxn ang="0">
                  <a:pos x="358" y="464"/>
                </a:cxn>
                <a:cxn ang="0">
                  <a:pos x="366" y="462"/>
                </a:cxn>
                <a:cxn ang="0">
                  <a:pos x="376" y="452"/>
                </a:cxn>
                <a:cxn ang="0">
                  <a:pos x="376" y="18"/>
                </a:cxn>
                <a:cxn ang="0">
                  <a:pos x="376" y="10"/>
                </a:cxn>
                <a:cxn ang="0">
                  <a:pos x="366" y="2"/>
                </a:cxn>
                <a:cxn ang="0">
                  <a:pos x="358" y="0"/>
                </a:cxn>
              </a:cxnLst>
              <a:rect l="0" t="0" r="r" b="b"/>
              <a:pathLst>
                <a:path w="376" h="498">
                  <a:moveTo>
                    <a:pt x="358" y="0"/>
                  </a:moveTo>
                  <a:lnTo>
                    <a:pt x="112" y="0"/>
                  </a:lnTo>
                  <a:lnTo>
                    <a:pt x="112" y="0"/>
                  </a:lnTo>
                  <a:lnTo>
                    <a:pt x="76" y="0"/>
                  </a:lnTo>
                  <a:lnTo>
                    <a:pt x="50" y="0"/>
                  </a:lnTo>
                  <a:lnTo>
                    <a:pt x="50" y="0"/>
                  </a:lnTo>
                  <a:lnTo>
                    <a:pt x="42" y="0"/>
                  </a:lnTo>
                  <a:lnTo>
                    <a:pt x="32" y="4"/>
                  </a:lnTo>
                  <a:lnTo>
                    <a:pt x="24" y="8"/>
                  </a:lnTo>
                  <a:lnTo>
                    <a:pt x="18" y="12"/>
                  </a:lnTo>
                  <a:lnTo>
                    <a:pt x="14" y="16"/>
                  </a:lnTo>
                  <a:lnTo>
                    <a:pt x="14" y="16"/>
                  </a:lnTo>
                  <a:lnTo>
                    <a:pt x="8" y="22"/>
                  </a:lnTo>
                  <a:lnTo>
                    <a:pt x="4" y="28"/>
                  </a:lnTo>
                  <a:lnTo>
                    <a:pt x="2" y="38"/>
                  </a:lnTo>
                  <a:lnTo>
                    <a:pt x="0" y="44"/>
                  </a:lnTo>
                  <a:lnTo>
                    <a:pt x="0" y="58"/>
                  </a:lnTo>
                  <a:lnTo>
                    <a:pt x="0" y="62"/>
                  </a:lnTo>
                  <a:lnTo>
                    <a:pt x="0" y="480"/>
                  </a:lnTo>
                  <a:lnTo>
                    <a:pt x="0" y="480"/>
                  </a:lnTo>
                  <a:lnTo>
                    <a:pt x="2" y="488"/>
                  </a:lnTo>
                  <a:lnTo>
                    <a:pt x="6" y="492"/>
                  </a:lnTo>
                  <a:lnTo>
                    <a:pt x="12" y="496"/>
                  </a:lnTo>
                  <a:lnTo>
                    <a:pt x="18" y="498"/>
                  </a:lnTo>
                  <a:lnTo>
                    <a:pt x="328" y="498"/>
                  </a:lnTo>
                  <a:lnTo>
                    <a:pt x="328" y="498"/>
                  </a:lnTo>
                  <a:lnTo>
                    <a:pt x="334" y="496"/>
                  </a:lnTo>
                  <a:lnTo>
                    <a:pt x="340" y="492"/>
                  </a:lnTo>
                  <a:lnTo>
                    <a:pt x="344" y="488"/>
                  </a:lnTo>
                  <a:lnTo>
                    <a:pt x="346" y="480"/>
                  </a:lnTo>
                  <a:lnTo>
                    <a:pt x="346" y="58"/>
                  </a:lnTo>
                  <a:lnTo>
                    <a:pt x="346" y="58"/>
                  </a:lnTo>
                  <a:lnTo>
                    <a:pt x="344" y="52"/>
                  </a:lnTo>
                  <a:lnTo>
                    <a:pt x="340" y="46"/>
                  </a:lnTo>
                  <a:lnTo>
                    <a:pt x="334" y="42"/>
                  </a:lnTo>
                  <a:lnTo>
                    <a:pt x="328" y="40"/>
                  </a:lnTo>
                  <a:lnTo>
                    <a:pt x="122" y="40"/>
                  </a:lnTo>
                  <a:lnTo>
                    <a:pt x="122" y="40"/>
                  </a:lnTo>
                  <a:lnTo>
                    <a:pt x="120" y="36"/>
                  </a:lnTo>
                  <a:lnTo>
                    <a:pt x="118" y="32"/>
                  </a:lnTo>
                  <a:lnTo>
                    <a:pt x="114" y="30"/>
                  </a:lnTo>
                  <a:lnTo>
                    <a:pt x="110" y="28"/>
                  </a:lnTo>
                  <a:lnTo>
                    <a:pt x="110" y="28"/>
                  </a:lnTo>
                  <a:lnTo>
                    <a:pt x="104" y="30"/>
                  </a:lnTo>
                  <a:lnTo>
                    <a:pt x="102" y="32"/>
                  </a:lnTo>
                  <a:lnTo>
                    <a:pt x="98" y="36"/>
                  </a:lnTo>
                  <a:lnTo>
                    <a:pt x="98" y="40"/>
                  </a:lnTo>
                  <a:lnTo>
                    <a:pt x="98" y="46"/>
                  </a:lnTo>
                  <a:lnTo>
                    <a:pt x="98" y="162"/>
                  </a:lnTo>
                  <a:lnTo>
                    <a:pt x="68" y="134"/>
                  </a:lnTo>
                  <a:lnTo>
                    <a:pt x="42" y="162"/>
                  </a:lnTo>
                  <a:lnTo>
                    <a:pt x="42" y="40"/>
                  </a:lnTo>
                  <a:lnTo>
                    <a:pt x="18" y="40"/>
                  </a:lnTo>
                  <a:lnTo>
                    <a:pt x="18" y="40"/>
                  </a:lnTo>
                  <a:lnTo>
                    <a:pt x="18" y="40"/>
                  </a:lnTo>
                  <a:lnTo>
                    <a:pt x="38" y="18"/>
                  </a:lnTo>
                  <a:lnTo>
                    <a:pt x="94" y="18"/>
                  </a:lnTo>
                  <a:lnTo>
                    <a:pt x="358" y="18"/>
                  </a:lnTo>
                  <a:lnTo>
                    <a:pt x="358" y="464"/>
                  </a:lnTo>
                  <a:lnTo>
                    <a:pt x="358" y="464"/>
                  </a:lnTo>
                  <a:lnTo>
                    <a:pt x="358" y="464"/>
                  </a:lnTo>
                  <a:lnTo>
                    <a:pt x="366" y="462"/>
                  </a:lnTo>
                  <a:lnTo>
                    <a:pt x="372" y="458"/>
                  </a:lnTo>
                  <a:lnTo>
                    <a:pt x="376" y="452"/>
                  </a:lnTo>
                  <a:lnTo>
                    <a:pt x="376" y="446"/>
                  </a:lnTo>
                  <a:lnTo>
                    <a:pt x="376" y="18"/>
                  </a:lnTo>
                  <a:lnTo>
                    <a:pt x="376" y="18"/>
                  </a:lnTo>
                  <a:lnTo>
                    <a:pt x="376" y="10"/>
                  </a:lnTo>
                  <a:lnTo>
                    <a:pt x="372" y="6"/>
                  </a:lnTo>
                  <a:lnTo>
                    <a:pt x="366" y="2"/>
                  </a:lnTo>
                  <a:lnTo>
                    <a:pt x="358" y="0"/>
                  </a:lnTo>
                  <a:lnTo>
                    <a:pt x="358" y="0"/>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sng" strike="noStrike" kern="0" cap="none" spc="0" normalizeH="0" baseline="0" noProof="0">
                <a:ln>
                  <a:noFill/>
                </a:ln>
                <a:solidFill>
                  <a:sysClr val="windowText" lastClr="000000"/>
                </a:solidFill>
                <a:effectLst/>
                <a:uLnTx/>
                <a:uFillTx/>
              </a:endParaRPr>
            </a:p>
          </p:txBody>
        </p:sp>
      </p:grpSp>
      <p:grpSp>
        <p:nvGrpSpPr>
          <p:cNvPr id="41" name="组合 40"/>
          <p:cNvGrpSpPr/>
          <p:nvPr/>
        </p:nvGrpSpPr>
        <p:grpSpPr>
          <a:xfrm>
            <a:off x="2387555" y="1671267"/>
            <a:ext cx="1017241" cy="1017511"/>
            <a:chOff x="2387555" y="1671267"/>
            <a:chExt cx="1017241" cy="1017511"/>
          </a:xfrm>
        </p:grpSpPr>
        <p:sp>
          <p:nvSpPr>
            <p:cNvPr id="42" name="矩形 41"/>
            <p:cNvSpPr/>
            <p:nvPr/>
          </p:nvSpPr>
          <p:spPr>
            <a:xfrm rot="2654847">
              <a:off x="2387555" y="1671267"/>
              <a:ext cx="1017241" cy="1017511"/>
            </a:xfrm>
            <a:prstGeom prst="rect">
              <a:avLst/>
            </a:prstGeom>
            <a:solidFill>
              <a:srgbClr val="E8A87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Freeform 186"/>
            <p:cNvSpPr>
              <a:spLocks noEditPoints="1"/>
            </p:cNvSpPr>
            <p:nvPr/>
          </p:nvSpPr>
          <p:spPr bwMode="auto">
            <a:xfrm>
              <a:off x="2649705" y="1968828"/>
              <a:ext cx="492940" cy="359680"/>
            </a:xfrm>
            <a:custGeom>
              <a:avLst/>
              <a:gdLst/>
              <a:ahLst/>
              <a:cxnLst>
                <a:cxn ang="0">
                  <a:pos x="0" y="38"/>
                </a:cxn>
                <a:cxn ang="0">
                  <a:pos x="206" y="206"/>
                </a:cxn>
                <a:cxn ang="0">
                  <a:pos x="414" y="38"/>
                </a:cxn>
                <a:cxn ang="0">
                  <a:pos x="414" y="0"/>
                </a:cxn>
                <a:cxn ang="0">
                  <a:pos x="0" y="0"/>
                </a:cxn>
                <a:cxn ang="0">
                  <a:pos x="0" y="38"/>
                </a:cxn>
                <a:cxn ang="0">
                  <a:pos x="0" y="268"/>
                </a:cxn>
                <a:cxn ang="0">
                  <a:pos x="102" y="156"/>
                </a:cxn>
                <a:cxn ang="0">
                  <a:pos x="0" y="64"/>
                </a:cxn>
                <a:cxn ang="0">
                  <a:pos x="0" y="268"/>
                </a:cxn>
                <a:cxn ang="0">
                  <a:pos x="414" y="270"/>
                </a:cxn>
                <a:cxn ang="0">
                  <a:pos x="310" y="156"/>
                </a:cxn>
                <a:cxn ang="0">
                  <a:pos x="414" y="64"/>
                </a:cxn>
                <a:cxn ang="0">
                  <a:pos x="414" y="270"/>
                </a:cxn>
                <a:cxn ang="0">
                  <a:pos x="206" y="240"/>
                </a:cxn>
                <a:cxn ang="0">
                  <a:pos x="122" y="170"/>
                </a:cxn>
                <a:cxn ang="0">
                  <a:pos x="0" y="302"/>
                </a:cxn>
                <a:cxn ang="0">
                  <a:pos x="414" y="302"/>
                </a:cxn>
                <a:cxn ang="0">
                  <a:pos x="292" y="170"/>
                </a:cxn>
                <a:cxn ang="0">
                  <a:pos x="206" y="240"/>
                </a:cxn>
              </a:cxnLst>
              <a:rect l="0" t="0" r="r" b="b"/>
              <a:pathLst>
                <a:path w="414" h="302">
                  <a:moveTo>
                    <a:pt x="0" y="38"/>
                  </a:moveTo>
                  <a:lnTo>
                    <a:pt x="206" y="206"/>
                  </a:lnTo>
                  <a:lnTo>
                    <a:pt x="414" y="38"/>
                  </a:lnTo>
                  <a:lnTo>
                    <a:pt x="414" y="0"/>
                  </a:lnTo>
                  <a:lnTo>
                    <a:pt x="0" y="0"/>
                  </a:lnTo>
                  <a:lnTo>
                    <a:pt x="0" y="38"/>
                  </a:lnTo>
                  <a:close/>
                  <a:moveTo>
                    <a:pt x="0" y="268"/>
                  </a:moveTo>
                  <a:lnTo>
                    <a:pt x="102" y="156"/>
                  </a:lnTo>
                  <a:lnTo>
                    <a:pt x="0" y="64"/>
                  </a:lnTo>
                  <a:lnTo>
                    <a:pt x="0" y="268"/>
                  </a:lnTo>
                  <a:close/>
                  <a:moveTo>
                    <a:pt x="414" y="270"/>
                  </a:moveTo>
                  <a:lnTo>
                    <a:pt x="310" y="156"/>
                  </a:lnTo>
                  <a:lnTo>
                    <a:pt x="414" y="64"/>
                  </a:lnTo>
                  <a:lnTo>
                    <a:pt x="414" y="270"/>
                  </a:lnTo>
                  <a:close/>
                  <a:moveTo>
                    <a:pt x="206" y="240"/>
                  </a:moveTo>
                  <a:lnTo>
                    <a:pt x="122" y="170"/>
                  </a:lnTo>
                  <a:lnTo>
                    <a:pt x="0" y="302"/>
                  </a:lnTo>
                  <a:lnTo>
                    <a:pt x="414" y="302"/>
                  </a:lnTo>
                  <a:lnTo>
                    <a:pt x="292" y="170"/>
                  </a:lnTo>
                  <a:lnTo>
                    <a:pt x="206" y="240"/>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sng" strike="noStrike" kern="0" cap="none" spc="0" normalizeH="0" baseline="0" noProof="0">
                <a:ln>
                  <a:noFill/>
                </a:ln>
                <a:solidFill>
                  <a:sysClr val="windowText" lastClr="000000"/>
                </a:solidFill>
                <a:effectLst/>
                <a:uLnTx/>
                <a:uFillTx/>
              </a:endParaRPr>
            </a:p>
          </p:txBody>
        </p:sp>
      </p:grpSp>
      <p:grpSp>
        <p:nvGrpSpPr>
          <p:cNvPr id="44" name="组合 43"/>
          <p:cNvGrpSpPr/>
          <p:nvPr/>
        </p:nvGrpSpPr>
        <p:grpSpPr>
          <a:xfrm>
            <a:off x="3904810" y="1489437"/>
            <a:ext cx="1380808" cy="1381174"/>
            <a:chOff x="3904810" y="1489437"/>
            <a:chExt cx="1380808" cy="1381174"/>
          </a:xfrm>
        </p:grpSpPr>
        <p:sp>
          <p:nvSpPr>
            <p:cNvPr id="45" name="矩形 44"/>
            <p:cNvSpPr/>
            <p:nvPr/>
          </p:nvSpPr>
          <p:spPr>
            <a:xfrm rot="2654847">
              <a:off x="3904810" y="1489437"/>
              <a:ext cx="1380808" cy="1381174"/>
            </a:xfrm>
            <a:prstGeom prst="rect">
              <a:avLst/>
            </a:prstGeom>
            <a:solidFill>
              <a:srgbClr val="E46C0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46" name="组合 45"/>
            <p:cNvGrpSpPr/>
            <p:nvPr/>
          </p:nvGrpSpPr>
          <p:grpSpPr>
            <a:xfrm>
              <a:off x="4260633" y="1875059"/>
              <a:ext cx="669160" cy="526419"/>
              <a:chOff x="8251825" y="1574800"/>
              <a:chExt cx="892175" cy="701675"/>
            </a:xfrm>
            <a:solidFill>
              <a:sysClr val="window" lastClr="FFFFFF"/>
            </a:solidFill>
          </p:grpSpPr>
          <p:sp>
            <p:nvSpPr>
              <p:cNvPr id="47" name="Freeform 137"/>
              <p:cNvSpPr>
                <a:spLocks/>
              </p:cNvSpPr>
              <p:nvPr/>
            </p:nvSpPr>
            <p:spPr bwMode="auto">
              <a:xfrm>
                <a:off x="8509000" y="1800225"/>
                <a:ext cx="377825" cy="377825"/>
              </a:xfrm>
              <a:custGeom>
                <a:avLst/>
                <a:gdLst/>
                <a:ahLst/>
                <a:cxnLst>
                  <a:cxn ang="0">
                    <a:pos x="120" y="0"/>
                  </a:cxn>
                  <a:cxn ang="0">
                    <a:pos x="120" y="0"/>
                  </a:cxn>
                  <a:cxn ang="0">
                    <a:pos x="132" y="2"/>
                  </a:cxn>
                  <a:cxn ang="0">
                    <a:pos x="142" y="4"/>
                  </a:cxn>
                  <a:cxn ang="0">
                    <a:pos x="166" y="10"/>
                  </a:cxn>
                  <a:cxn ang="0">
                    <a:pos x="186" y="20"/>
                  </a:cxn>
                  <a:cxn ang="0">
                    <a:pos x="202" y="36"/>
                  </a:cxn>
                  <a:cxn ang="0">
                    <a:pos x="218" y="52"/>
                  </a:cxn>
                  <a:cxn ang="0">
                    <a:pos x="228" y="74"/>
                  </a:cxn>
                  <a:cxn ang="0">
                    <a:pos x="236" y="96"/>
                  </a:cxn>
                  <a:cxn ang="0">
                    <a:pos x="238" y="108"/>
                  </a:cxn>
                  <a:cxn ang="0">
                    <a:pos x="238" y="120"/>
                  </a:cxn>
                  <a:cxn ang="0">
                    <a:pos x="238" y="120"/>
                  </a:cxn>
                  <a:cxn ang="0">
                    <a:pos x="238" y="132"/>
                  </a:cxn>
                  <a:cxn ang="0">
                    <a:pos x="236" y="144"/>
                  </a:cxn>
                  <a:cxn ang="0">
                    <a:pos x="228" y="166"/>
                  </a:cxn>
                  <a:cxn ang="0">
                    <a:pos x="218" y="186"/>
                  </a:cxn>
                  <a:cxn ang="0">
                    <a:pos x="202" y="204"/>
                  </a:cxn>
                  <a:cxn ang="0">
                    <a:pos x="186" y="218"/>
                  </a:cxn>
                  <a:cxn ang="0">
                    <a:pos x="166" y="228"/>
                  </a:cxn>
                  <a:cxn ang="0">
                    <a:pos x="142" y="236"/>
                  </a:cxn>
                  <a:cxn ang="0">
                    <a:pos x="132" y="238"/>
                  </a:cxn>
                  <a:cxn ang="0">
                    <a:pos x="120" y="238"/>
                  </a:cxn>
                  <a:cxn ang="0">
                    <a:pos x="120" y="238"/>
                  </a:cxn>
                  <a:cxn ang="0">
                    <a:pos x="106" y="238"/>
                  </a:cxn>
                  <a:cxn ang="0">
                    <a:pos x="96" y="236"/>
                  </a:cxn>
                  <a:cxn ang="0">
                    <a:pos x="72" y="228"/>
                  </a:cxn>
                  <a:cxn ang="0">
                    <a:pos x="52" y="218"/>
                  </a:cxn>
                  <a:cxn ang="0">
                    <a:pos x="36" y="204"/>
                  </a:cxn>
                  <a:cxn ang="0">
                    <a:pos x="20" y="186"/>
                  </a:cxn>
                  <a:cxn ang="0">
                    <a:pos x="10" y="166"/>
                  </a:cxn>
                  <a:cxn ang="0">
                    <a:pos x="2" y="144"/>
                  </a:cxn>
                  <a:cxn ang="0">
                    <a:pos x="2" y="132"/>
                  </a:cxn>
                  <a:cxn ang="0">
                    <a:pos x="0" y="120"/>
                  </a:cxn>
                  <a:cxn ang="0">
                    <a:pos x="0" y="120"/>
                  </a:cxn>
                  <a:cxn ang="0">
                    <a:pos x="2" y="108"/>
                  </a:cxn>
                  <a:cxn ang="0">
                    <a:pos x="2" y="96"/>
                  </a:cxn>
                  <a:cxn ang="0">
                    <a:pos x="10" y="74"/>
                  </a:cxn>
                  <a:cxn ang="0">
                    <a:pos x="20" y="52"/>
                  </a:cxn>
                  <a:cxn ang="0">
                    <a:pos x="36" y="36"/>
                  </a:cxn>
                  <a:cxn ang="0">
                    <a:pos x="52" y="20"/>
                  </a:cxn>
                  <a:cxn ang="0">
                    <a:pos x="72" y="10"/>
                  </a:cxn>
                  <a:cxn ang="0">
                    <a:pos x="96" y="4"/>
                  </a:cxn>
                  <a:cxn ang="0">
                    <a:pos x="106" y="2"/>
                  </a:cxn>
                  <a:cxn ang="0">
                    <a:pos x="120" y="0"/>
                  </a:cxn>
                  <a:cxn ang="0">
                    <a:pos x="120" y="0"/>
                  </a:cxn>
                </a:cxnLst>
                <a:rect l="0" t="0" r="r" b="b"/>
                <a:pathLst>
                  <a:path w="238" h="238">
                    <a:moveTo>
                      <a:pt x="120" y="0"/>
                    </a:moveTo>
                    <a:lnTo>
                      <a:pt x="120" y="0"/>
                    </a:lnTo>
                    <a:lnTo>
                      <a:pt x="132" y="2"/>
                    </a:lnTo>
                    <a:lnTo>
                      <a:pt x="142" y="4"/>
                    </a:lnTo>
                    <a:lnTo>
                      <a:pt x="166" y="10"/>
                    </a:lnTo>
                    <a:lnTo>
                      <a:pt x="186" y="20"/>
                    </a:lnTo>
                    <a:lnTo>
                      <a:pt x="202" y="36"/>
                    </a:lnTo>
                    <a:lnTo>
                      <a:pt x="218" y="52"/>
                    </a:lnTo>
                    <a:lnTo>
                      <a:pt x="228" y="74"/>
                    </a:lnTo>
                    <a:lnTo>
                      <a:pt x="236" y="96"/>
                    </a:lnTo>
                    <a:lnTo>
                      <a:pt x="238" y="108"/>
                    </a:lnTo>
                    <a:lnTo>
                      <a:pt x="238" y="120"/>
                    </a:lnTo>
                    <a:lnTo>
                      <a:pt x="238" y="120"/>
                    </a:lnTo>
                    <a:lnTo>
                      <a:pt x="238" y="132"/>
                    </a:lnTo>
                    <a:lnTo>
                      <a:pt x="236" y="144"/>
                    </a:lnTo>
                    <a:lnTo>
                      <a:pt x="228" y="166"/>
                    </a:lnTo>
                    <a:lnTo>
                      <a:pt x="218" y="186"/>
                    </a:lnTo>
                    <a:lnTo>
                      <a:pt x="202" y="204"/>
                    </a:lnTo>
                    <a:lnTo>
                      <a:pt x="186" y="218"/>
                    </a:lnTo>
                    <a:lnTo>
                      <a:pt x="166" y="228"/>
                    </a:lnTo>
                    <a:lnTo>
                      <a:pt x="142" y="236"/>
                    </a:lnTo>
                    <a:lnTo>
                      <a:pt x="132" y="238"/>
                    </a:lnTo>
                    <a:lnTo>
                      <a:pt x="120" y="238"/>
                    </a:lnTo>
                    <a:lnTo>
                      <a:pt x="120" y="238"/>
                    </a:lnTo>
                    <a:lnTo>
                      <a:pt x="106" y="238"/>
                    </a:lnTo>
                    <a:lnTo>
                      <a:pt x="96" y="236"/>
                    </a:lnTo>
                    <a:lnTo>
                      <a:pt x="72" y="228"/>
                    </a:lnTo>
                    <a:lnTo>
                      <a:pt x="52" y="218"/>
                    </a:lnTo>
                    <a:lnTo>
                      <a:pt x="36" y="204"/>
                    </a:lnTo>
                    <a:lnTo>
                      <a:pt x="20" y="186"/>
                    </a:lnTo>
                    <a:lnTo>
                      <a:pt x="10" y="166"/>
                    </a:lnTo>
                    <a:lnTo>
                      <a:pt x="2" y="144"/>
                    </a:lnTo>
                    <a:lnTo>
                      <a:pt x="2" y="132"/>
                    </a:lnTo>
                    <a:lnTo>
                      <a:pt x="0" y="120"/>
                    </a:lnTo>
                    <a:lnTo>
                      <a:pt x="0" y="120"/>
                    </a:lnTo>
                    <a:lnTo>
                      <a:pt x="2" y="108"/>
                    </a:lnTo>
                    <a:lnTo>
                      <a:pt x="2" y="96"/>
                    </a:lnTo>
                    <a:lnTo>
                      <a:pt x="10" y="74"/>
                    </a:lnTo>
                    <a:lnTo>
                      <a:pt x="20" y="52"/>
                    </a:lnTo>
                    <a:lnTo>
                      <a:pt x="36" y="36"/>
                    </a:lnTo>
                    <a:lnTo>
                      <a:pt x="52" y="20"/>
                    </a:lnTo>
                    <a:lnTo>
                      <a:pt x="72" y="10"/>
                    </a:lnTo>
                    <a:lnTo>
                      <a:pt x="96" y="4"/>
                    </a:lnTo>
                    <a:lnTo>
                      <a:pt x="106" y="2"/>
                    </a:lnTo>
                    <a:lnTo>
                      <a:pt x="120" y="0"/>
                    </a:lnTo>
                    <a:lnTo>
                      <a:pt x="12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138"/>
              <p:cNvSpPr>
                <a:spLocks/>
              </p:cNvSpPr>
              <p:nvPr/>
            </p:nvSpPr>
            <p:spPr bwMode="auto">
              <a:xfrm>
                <a:off x="8251825" y="1863725"/>
                <a:ext cx="892175" cy="412750"/>
              </a:xfrm>
              <a:custGeom>
                <a:avLst/>
                <a:gdLst/>
                <a:ahLst/>
                <a:cxnLst>
                  <a:cxn ang="0">
                    <a:pos x="282" y="226"/>
                  </a:cxn>
                  <a:cxn ang="0">
                    <a:pos x="282" y="226"/>
                  </a:cxn>
                  <a:cxn ang="0">
                    <a:pos x="266" y="226"/>
                  </a:cxn>
                  <a:cxn ang="0">
                    <a:pos x="252" y="224"/>
                  </a:cxn>
                  <a:cxn ang="0">
                    <a:pos x="238" y="220"/>
                  </a:cxn>
                  <a:cxn ang="0">
                    <a:pos x="224" y="216"/>
                  </a:cxn>
                  <a:cxn ang="0">
                    <a:pos x="210" y="208"/>
                  </a:cxn>
                  <a:cxn ang="0">
                    <a:pos x="198" y="202"/>
                  </a:cxn>
                  <a:cxn ang="0">
                    <a:pos x="188" y="194"/>
                  </a:cxn>
                  <a:cxn ang="0">
                    <a:pos x="176" y="184"/>
                  </a:cxn>
                  <a:cxn ang="0">
                    <a:pos x="168" y="174"/>
                  </a:cxn>
                  <a:cxn ang="0">
                    <a:pos x="158" y="162"/>
                  </a:cxn>
                  <a:cxn ang="0">
                    <a:pos x="152" y="150"/>
                  </a:cxn>
                  <a:cxn ang="0">
                    <a:pos x="146" y="136"/>
                  </a:cxn>
                  <a:cxn ang="0">
                    <a:pos x="140" y="124"/>
                  </a:cxn>
                  <a:cxn ang="0">
                    <a:pos x="136" y="108"/>
                  </a:cxn>
                  <a:cxn ang="0">
                    <a:pos x="134" y="94"/>
                  </a:cxn>
                  <a:cxn ang="0">
                    <a:pos x="134" y="80"/>
                  </a:cxn>
                  <a:cxn ang="0">
                    <a:pos x="134" y="80"/>
                  </a:cxn>
                  <a:cxn ang="0">
                    <a:pos x="136" y="58"/>
                  </a:cxn>
                  <a:cxn ang="0">
                    <a:pos x="140" y="38"/>
                  </a:cxn>
                  <a:cxn ang="0">
                    <a:pos x="148" y="18"/>
                  </a:cxn>
                  <a:cxn ang="0">
                    <a:pos x="158" y="0"/>
                  </a:cxn>
                  <a:cxn ang="0">
                    <a:pos x="0" y="0"/>
                  </a:cxn>
                  <a:cxn ang="0">
                    <a:pos x="0" y="260"/>
                  </a:cxn>
                  <a:cxn ang="0">
                    <a:pos x="562" y="260"/>
                  </a:cxn>
                  <a:cxn ang="0">
                    <a:pos x="562" y="0"/>
                  </a:cxn>
                  <a:cxn ang="0">
                    <a:pos x="406" y="0"/>
                  </a:cxn>
                  <a:cxn ang="0">
                    <a:pos x="406" y="0"/>
                  </a:cxn>
                  <a:cxn ang="0">
                    <a:pos x="416" y="18"/>
                  </a:cxn>
                  <a:cxn ang="0">
                    <a:pos x="422" y="38"/>
                  </a:cxn>
                  <a:cxn ang="0">
                    <a:pos x="428" y="58"/>
                  </a:cxn>
                  <a:cxn ang="0">
                    <a:pos x="428" y="80"/>
                  </a:cxn>
                  <a:cxn ang="0">
                    <a:pos x="428" y="80"/>
                  </a:cxn>
                  <a:cxn ang="0">
                    <a:pos x="428" y="94"/>
                  </a:cxn>
                  <a:cxn ang="0">
                    <a:pos x="426" y="108"/>
                  </a:cxn>
                  <a:cxn ang="0">
                    <a:pos x="422" y="124"/>
                  </a:cxn>
                  <a:cxn ang="0">
                    <a:pos x="418" y="136"/>
                  </a:cxn>
                  <a:cxn ang="0">
                    <a:pos x="410" y="150"/>
                  </a:cxn>
                  <a:cxn ang="0">
                    <a:pos x="404" y="162"/>
                  </a:cxn>
                  <a:cxn ang="0">
                    <a:pos x="394" y="174"/>
                  </a:cxn>
                  <a:cxn ang="0">
                    <a:pos x="386" y="184"/>
                  </a:cxn>
                  <a:cxn ang="0">
                    <a:pos x="374" y="194"/>
                  </a:cxn>
                  <a:cxn ang="0">
                    <a:pos x="364" y="202"/>
                  </a:cxn>
                  <a:cxn ang="0">
                    <a:pos x="352" y="208"/>
                  </a:cxn>
                  <a:cxn ang="0">
                    <a:pos x="338" y="216"/>
                  </a:cxn>
                  <a:cxn ang="0">
                    <a:pos x="324" y="220"/>
                  </a:cxn>
                  <a:cxn ang="0">
                    <a:pos x="310" y="224"/>
                  </a:cxn>
                  <a:cxn ang="0">
                    <a:pos x="296" y="226"/>
                  </a:cxn>
                  <a:cxn ang="0">
                    <a:pos x="282" y="226"/>
                  </a:cxn>
                  <a:cxn ang="0">
                    <a:pos x="282" y="226"/>
                  </a:cxn>
                </a:cxnLst>
                <a:rect l="0" t="0" r="r" b="b"/>
                <a:pathLst>
                  <a:path w="562" h="260">
                    <a:moveTo>
                      <a:pt x="282" y="226"/>
                    </a:moveTo>
                    <a:lnTo>
                      <a:pt x="282" y="226"/>
                    </a:lnTo>
                    <a:lnTo>
                      <a:pt x="266" y="226"/>
                    </a:lnTo>
                    <a:lnTo>
                      <a:pt x="252" y="224"/>
                    </a:lnTo>
                    <a:lnTo>
                      <a:pt x="238" y="220"/>
                    </a:lnTo>
                    <a:lnTo>
                      <a:pt x="224" y="216"/>
                    </a:lnTo>
                    <a:lnTo>
                      <a:pt x="210" y="208"/>
                    </a:lnTo>
                    <a:lnTo>
                      <a:pt x="198" y="202"/>
                    </a:lnTo>
                    <a:lnTo>
                      <a:pt x="188" y="194"/>
                    </a:lnTo>
                    <a:lnTo>
                      <a:pt x="176" y="184"/>
                    </a:lnTo>
                    <a:lnTo>
                      <a:pt x="168" y="174"/>
                    </a:lnTo>
                    <a:lnTo>
                      <a:pt x="158" y="162"/>
                    </a:lnTo>
                    <a:lnTo>
                      <a:pt x="152" y="150"/>
                    </a:lnTo>
                    <a:lnTo>
                      <a:pt x="146" y="136"/>
                    </a:lnTo>
                    <a:lnTo>
                      <a:pt x="140" y="124"/>
                    </a:lnTo>
                    <a:lnTo>
                      <a:pt x="136" y="108"/>
                    </a:lnTo>
                    <a:lnTo>
                      <a:pt x="134" y="94"/>
                    </a:lnTo>
                    <a:lnTo>
                      <a:pt x="134" y="80"/>
                    </a:lnTo>
                    <a:lnTo>
                      <a:pt x="134" y="80"/>
                    </a:lnTo>
                    <a:lnTo>
                      <a:pt x="136" y="58"/>
                    </a:lnTo>
                    <a:lnTo>
                      <a:pt x="140" y="38"/>
                    </a:lnTo>
                    <a:lnTo>
                      <a:pt x="148" y="18"/>
                    </a:lnTo>
                    <a:lnTo>
                      <a:pt x="158" y="0"/>
                    </a:lnTo>
                    <a:lnTo>
                      <a:pt x="0" y="0"/>
                    </a:lnTo>
                    <a:lnTo>
                      <a:pt x="0" y="260"/>
                    </a:lnTo>
                    <a:lnTo>
                      <a:pt x="562" y="260"/>
                    </a:lnTo>
                    <a:lnTo>
                      <a:pt x="562" y="0"/>
                    </a:lnTo>
                    <a:lnTo>
                      <a:pt x="406" y="0"/>
                    </a:lnTo>
                    <a:lnTo>
                      <a:pt x="406" y="0"/>
                    </a:lnTo>
                    <a:lnTo>
                      <a:pt x="416" y="18"/>
                    </a:lnTo>
                    <a:lnTo>
                      <a:pt x="422" y="38"/>
                    </a:lnTo>
                    <a:lnTo>
                      <a:pt x="428" y="58"/>
                    </a:lnTo>
                    <a:lnTo>
                      <a:pt x="428" y="80"/>
                    </a:lnTo>
                    <a:lnTo>
                      <a:pt x="428" y="80"/>
                    </a:lnTo>
                    <a:lnTo>
                      <a:pt x="428" y="94"/>
                    </a:lnTo>
                    <a:lnTo>
                      <a:pt x="426" y="108"/>
                    </a:lnTo>
                    <a:lnTo>
                      <a:pt x="422" y="124"/>
                    </a:lnTo>
                    <a:lnTo>
                      <a:pt x="418" y="136"/>
                    </a:lnTo>
                    <a:lnTo>
                      <a:pt x="410" y="150"/>
                    </a:lnTo>
                    <a:lnTo>
                      <a:pt x="404" y="162"/>
                    </a:lnTo>
                    <a:lnTo>
                      <a:pt x="394" y="174"/>
                    </a:lnTo>
                    <a:lnTo>
                      <a:pt x="386" y="184"/>
                    </a:lnTo>
                    <a:lnTo>
                      <a:pt x="374" y="194"/>
                    </a:lnTo>
                    <a:lnTo>
                      <a:pt x="364" y="202"/>
                    </a:lnTo>
                    <a:lnTo>
                      <a:pt x="352" y="208"/>
                    </a:lnTo>
                    <a:lnTo>
                      <a:pt x="338" y="216"/>
                    </a:lnTo>
                    <a:lnTo>
                      <a:pt x="324" y="220"/>
                    </a:lnTo>
                    <a:lnTo>
                      <a:pt x="310" y="224"/>
                    </a:lnTo>
                    <a:lnTo>
                      <a:pt x="296" y="226"/>
                    </a:lnTo>
                    <a:lnTo>
                      <a:pt x="282" y="226"/>
                    </a:lnTo>
                    <a:lnTo>
                      <a:pt x="282" y="22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39"/>
              <p:cNvSpPr>
                <a:spLocks noEditPoints="1"/>
              </p:cNvSpPr>
              <p:nvPr/>
            </p:nvSpPr>
            <p:spPr bwMode="auto">
              <a:xfrm>
                <a:off x="8251825" y="1574800"/>
                <a:ext cx="892175" cy="241300"/>
              </a:xfrm>
              <a:custGeom>
                <a:avLst/>
                <a:gdLst/>
                <a:ahLst/>
                <a:cxnLst>
                  <a:cxn ang="0">
                    <a:pos x="562" y="80"/>
                  </a:cxn>
                  <a:cxn ang="0">
                    <a:pos x="378" y="80"/>
                  </a:cxn>
                  <a:cxn ang="0">
                    <a:pos x="344" y="0"/>
                  </a:cxn>
                  <a:cxn ang="0">
                    <a:pos x="332" y="0"/>
                  </a:cxn>
                  <a:cxn ang="0">
                    <a:pos x="230" y="0"/>
                  </a:cxn>
                  <a:cxn ang="0">
                    <a:pos x="218" y="0"/>
                  </a:cxn>
                  <a:cxn ang="0">
                    <a:pos x="184" y="80"/>
                  </a:cxn>
                  <a:cxn ang="0">
                    <a:pos x="0" y="80"/>
                  </a:cxn>
                  <a:cxn ang="0">
                    <a:pos x="0" y="152"/>
                  </a:cxn>
                  <a:cxn ang="0">
                    <a:pos x="182" y="152"/>
                  </a:cxn>
                  <a:cxn ang="0">
                    <a:pos x="182" y="152"/>
                  </a:cxn>
                  <a:cxn ang="0">
                    <a:pos x="192" y="144"/>
                  </a:cxn>
                  <a:cxn ang="0">
                    <a:pos x="202" y="136"/>
                  </a:cxn>
                  <a:cxn ang="0">
                    <a:pos x="214" y="130"/>
                  </a:cxn>
                  <a:cxn ang="0">
                    <a:pos x="226" y="124"/>
                  </a:cxn>
                  <a:cxn ang="0">
                    <a:pos x="240" y="120"/>
                  </a:cxn>
                  <a:cxn ang="0">
                    <a:pos x="252" y="116"/>
                  </a:cxn>
                  <a:cxn ang="0">
                    <a:pos x="266" y="114"/>
                  </a:cxn>
                  <a:cxn ang="0">
                    <a:pos x="282" y="114"/>
                  </a:cxn>
                  <a:cxn ang="0">
                    <a:pos x="282" y="114"/>
                  </a:cxn>
                  <a:cxn ang="0">
                    <a:pos x="296" y="114"/>
                  </a:cxn>
                  <a:cxn ang="0">
                    <a:pos x="310" y="116"/>
                  </a:cxn>
                  <a:cxn ang="0">
                    <a:pos x="322" y="120"/>
                  </a:cxn>
                  <a:cxn ang="0">
                    <a:pos x="336" y="124"/>
                  </a:cxn>
                  <a:cxn ang="0">
                    <a:pos x="348" y="130"/>
                  </a:cxn>
                  <a:cxn ang="0">
                    <a:pos x="360" y="136"/>
                  </a:cxn>
                  <a:cxn ang="0">
                    <a:pos x="370" y="144"/>
                  </a:cxn>
                  <a:cxn ang="0">
                    <a:pos x="380" y="152"/>
                  </a:cxn>
                  <a:cxn ang="0">
                    <a:pos x="562" y="152"/>
                  </a:cxn>
                  <a:cxn ang="0">
                    <a:pos x="562" y="80"/>
                  </a:cxn>
                  <a:cxn ang="0">
                    <a:pos x="314" y="64"/>
                  </a:cxn>
                  <a:cxn ang="0">
                    <a:pos x="248" y="64"/>
                  </a:cxn>
                  <a:cxn ang="0">
                    <a:pos x="248" y="28"/>
                  </a:cxn>
                  <a:cxn ang="0">
                    <a:pos x="314" y="28"/>
                  </a:cxn>
                  <a:cxn ang="0">
                    <a:pos x="314" y="64"/>
                  </a:cxn>
                </a:cxnLst>
                <a:rect l="0" t="0" r="r" b="b"/>
                <a:pathLst>
                  <a:path w="562" h="152">
                    <a:moveTo>
                      <a:pt x="562" y="80"/>
                    </a:moveTo>
                    <a:lnTo>
                      <a:pt x="378" y="80"/>
                    </a:lnTo>
                    <a:lnTo>
                      <a:pt x="344" y="0"/>
                    </a:lnTo>
                    <a:lnTo>
                      <a:pt x="332" y="0"/>
                    </a:lnTo>
                    <a:lnTo>
                      <a:pt x="230" y="0"/>
                    </a:lnTo>
                    <a:lnTo>
                      <a:pt x="218" y="0"/>
                    </a:lnTo>
                    <a:lnTo>
                      <a:pt x="184" y="80"/>
                    </a:lnTo>
                    <a:lnTo>
                      <a:pt x="0" y="80"/>
                    </a:lnTo>
                    <a:lnTo>
                      <a:pt x="0" y="152"/>
                    </a:lnTo>
                    <a:lnTo>
                      <a:pt x="182" y="152"/>
                    </a:lnTo>
                    <a:lnTo>
                      <a:pt x="182" y="152"/>
                    </a:lnTo>
                    <a:lnTo>
                      <a:pt x="192" y="144"/>
                    </a:lnTo>
                    <a:lnTo>
                      <a:pt x="202" y="136"/>
                    </a:lnTo>
                    <a:lnTo>
                      <a:pt x="214" y="130"/>
                    </a:lnTo>
                    <a:lnTo>
                      <a:pt x="226" y="124"/>
                    </a:lnTo>
                    <a:lnTo>
                      <a:pt x="240" y="120"/>
                    </a:lnTo>
                    <a:lnTo>
                      <a:pt x="252" y="116"/>
                    </a:lnTo>
                    <a:lnTo>
                      <a:pt x="266" y="114"/>
                    </a:lnTo>
                    <a:lnTo>
                      <a:pt x="282" y="114"/>
                    </a:lnTo>
                    <a:lnTo>
                      <a:pt x="282" y="114"/>
                    </a:lnTo>
                    <a:lnTo>
                      <a:pt x="296" y="114"/>
                    </a:lnTo>
                    <a:lnTo>
                      <a:pt x="310" y="116"/>
                    </a:lnTo>
                    <a:lnTo>
                      <a:pt x="322" y="120"/>
                    </a:lnTo>
                    <a:lnTo>
                      <a:pt x="336" y="124"/>
                    </a:lnTo>
                    <a:lnTo>
                      <a:pt x="348" y="130"/>
                    </a:lnTo>
                    <a:lnTo>
                      <a:pt x="360" y="136"/>
                    </a:lnTo>
                    <a:lnTo>
                      <a:pt x="370" y="144"/>
                    </a:lnTo>
                    <a:lnTo>
                      <a:pt x="380" y="152"/>
                    </a:lnTo>
                    <a:lnTo>
                      <a:pt x="562" y="152"/>
                    </a:lnTo>
                    <a:lnTo>
                      <a:pt x="562" y="80"/>
                    </a:lnTo>
                    <a:close/>
                    <a:moveTo>
                      <a:pt x="314" y="64"/>
                    </a:moveTo>
                    <a:lnTo>
                      <a:pt x="248" y="64"/>
                    </a:lnTo>
                    <a:lnTo>
                      <a:pt x="248" y="28"/>
                    </a:lnTo>
                    <a:lnTo>
                      <a:pt x="314" y="28"/>
                    </a:lnTo>
                    <a:lnTo>
                      <a:pt x="314" y="6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Rectangle 140"/>
              <p:cNvSpPr>
                <a:spLocks noChangeArrowheads="1"/>
              </p:cNvSpPr>
              <p:nvPr/>
            </p:nvSpPr>
            <p:spPr bwMode="auto">
              <a:xfrm>
                <a:off x="8296275" y="1670050"/>
                <a:ext cx="104775" cy="1905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Rectangle 141"/>
              <p:cNvSpPr>
                <a:spLocks noChangeArrowheads="1"/>
              </p:cNvSpPr>
              <p:nvPr/>
            </p:nvSpPr>
            <p:spPr bwMode="auto">
              <a:xfrm>
                <a:off x="8308975" y="1638300"/>
                <a:ext cx="79375" cy="412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52" name="组合 51"/>
          <p:cNvGrpSpPr/>
          <p:nvPr/>
        </p:nvGrpSpPr>
        <p:grpSpPr>
          <a:xfrm>
            <a:off x="5786556" y="1671264"/>
            <a:ext cx="1017241" cy="1017511"/>
            <a:chOff x="5786556" y="1671264"/>
            <a:chExt cx="1017241" cy="1017511"/>
          </a:xfrm>
        </p:grpSpPr>
        <p:sp>
          <p:nvSpPr>
            <p:cNvPr id="53" name="矩形 52"/>
            <p:cNvSpPr/>
            <p:nvPr/>
          </p:nvSpPr>
          <p:spPr>
            <a:xfrm rot="2654847">
              <a:off x="5786556" y="1671264"/>
              <a:ext cx="1017241" cy="1017511"/>
            </a:xfrm>
            <a:prstGeom prst="rect">
              <a:avLst/>
            </a:prstGeom>
            <a:solidFill>
              <a:srgbClr val="E8A87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4" name="组合 53"/>
            <p:cNvGrpSpPr/>
            <p:nvPr/>
          </p:nvGrpSpPr>
          <p:grpSpPr>
            <a:xfrm>
              <a:off x="6057090" y="1962001"/>
              <a:ext cx="447694" cy="447813"/>
              <a:chOff x="5438775" y="2660650"/>
              <a:chExt cx="596900" cy="596900"/>
            </a:xfrm>
            <a:solidFill>
              <a:sysClr val="window" lastClr="FFFFFF"/>
            </a:solidFill>
          </p:grpSpPr>
          <p:sp>
            <p:nvSpPr>
              <p:cNvPr id="55" name="Freeform 185"/>
              <p:cNvSpPr>
                <a:spLocks/>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57" name="组合 56"/>
          <p:cNvGrpSpPr/>
          <p:nvPr/>
        </p:nvGrpSpPr>
        <p:grpSpPr>
          <a:xfrm>
            <a:off x="7264806" y="1671264"/>
            <a:ext cx="1017241" cy="1017512"/>
            <a:chOff x="7264806" y="1671264"/>
            <a:chExt cx="1017241" cy="1017512"/>
          </a:xfrm>
        </p:grpSpPr>
        <p:sp>
          <p:nvSpPr>
            <p:cNvPr id="58" name="矩形 57"/>
            <p:cNvSpPr/>
            <p:nvPr/>
          </p:nvSpPr>
          <p:spPr>
            <a:xfrm rot="2654847">
              <a:off x="7264806" y="1671264"/>
              <a:ext cx="1017241" cy="1017512"/>
            </a:xfrm>
            <a:prstGeom prst="rect">
              <a:avLst/>
            </a:prstGeom>
            <a:solidFill>
              <a:srgbClr val="53A68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9" name="Freeform 208"/>
            <p:cNvSpPr>
              <a:spLocks noEditPoints="1"/>
            </p:cNvSpPr>
            <p:nvPr/>
          </p:nvSpPr>
          <p:spPr bwMode="auto">
            <a:xfrm>
              <a:off x="7537706" y="1946518"/>
              <a:ext cx="471440" cy="469016"/>
            </a:xfrm>
            <a:custGeom>
              <a:avLst/>
              <a:gdLst/>
              <a:ahLst/>
              <a:cxnLst>
                <a:cxn ang="0">
                  <a:pos x="268" y="350"/>
                </a:cxn>
                <a:cxn ang="0">
                  <a:pos x="248" y="358"/>
                </a:cxn>
                <a:cxn ang="0">
                  <a:pos x="208" y="368"/>
                </a:cxn>
                <a:cxn ang="0">
                  <a:pos x="186" y="368"/>
                </a:cxn>
                <a:cxn ang="0">
                  <a:pos x="148" y="364"/>
                </a:cxn>
                <a:cxn ang="0">
                  <a:pos x="114" y="354"/>
                </a:cxn>
                <a:cxn ang="0">
                  <a:pos x="82" y="336"/>
                </a:cxn>
                <a:cxn ang="0">
                  <a:pos x="54" y="314"/>
                </a:cxn>
                <a:cxn ang="0">
                  <a:pos x="32" y="288"/>
                </a:cxn>
                <a:cxn ang="0">
                  <a:pos x="16" y="256"/>
                </a:cxn>
                <a:cxn ang="0">
                  <a:pos x="4" y="222"/>
                </a:cxn>
                <a:cxn ang="0">
                  <a:pos x="0" y="184"/>
                </a:cxn>
                <a:cxn ang="0">
                  <a:pos x="2" y="166"/>
                </a:cxn>
                <a:cxn ang="0">
                  <a:pos x="8" y="130"/>
                </a:cxn>
                <a:cxn ang="0">
                  <a:pos x="22" y="98"/>
                </a:cxn>
                <a:cxn ang="0">
                  <a:pos x="40" y="70"/>
                </a:cxn>
                <a:cxn ang="0">
                  <a:pos x="64" y="46"/>
                </a:cxn>
                <a:cxn ang="0">
                  <a:pos x="90" y="26"/>
                </a:cxn>
                <a:cxn ang="0">
                  <a:pos x="122" y="10"/>
                </a:cxn>
                <a:cxn ang="0">
                  <a:pos x="156" y="2"/>
                </a:cxn>
                <a:cxn ang="0">
                  <a:pos x="174" y="184"/>
                </a:cxn>
                <a:cxn ang="0">
                  <a:pos x="176" y="190"/>
                </a:cxn>
                <a:cxn ang="0">
                  <a:pos x="370" y="172"/>
                </a:cxn>
                <a:cxn ang="0">
                  <a:pos x="196" y="0"/>
                </a:cxn>
                <a:cxn ang="0">
                  <a:pos x="214" y="2"/>
                </a:cxn>
                <a:cxn ang="0">
                  <a:pos x="246" y="10"/>
                </a:cxn>
                <a:cxn ang="0">
                  <a:pos x="276" y="24"/>
                </a:cxn>
                <a:cxn ang="0">
                  <a:pos x="304" y="42"/>
                </a:cxn>
                <a:cxn ang="0">
                  <a:pos x="326" y="66"/>
                </a:cxn>
                <a:cxn ang="0">
                  <a:pos x="346" y="92"/>
                </a:cxn>
                <a:cxn ang="0">
                  <a:pos x="360" y="122"/>
                </a:cxn>
                <a:cxn ang="0">
                  <a:pos x="368" y="156"/>
                </a:cxn>
                <a:cxn ang="0">
                  <a:pos x="370" y="172"/>
                </a:cxn>
                <a:cxn ang="0">
                  <a:pos x="344" y="150"/>
                </a:cxn>
                <a:cxn ang="0">
                  <a:pos x="336" y="126"/>
                </a:cxn>
                <a:cxn ang="0">
                  <a:pos x="314" y="86"/>
                </a:cxn>
                <a:cxn ang="0">
                  <a:pos x="282" y="54"/>
                </a:cxn>
                <a:cxn ang="0">
                  <a:pos x="242" y="32"/>
                </a:cxn>
                <a:cxn ang="0">
                  <a:pos x="220" y="150"/>
                </a:cxn>
                <a:cxn ang="0">
                  <a:pos x="288" y="338"/>
                </a:cxn>
                <a:cxn ang="0">
                  <a:pos x="320" y="310"/>
                </a:cxn>
                <a:cxn ang="0">
                  <a:pos x="344" y="278"/>
                </a:cxn>
                <a:cxn ang="0">
                  <a:pos x="362" y="238"/>
                </a:cxn>
                <a:cxn ang="0">
                  <a:pos x="370" y="196"/>
                </a:cxn>
                <a:cxn ang="0">
                  <a:pos x="288" y="338"/>
                </a:cxn>
              </a:cxnLst>
              <a:rect l="0" t="0" r="r" b="b"/>
              <a:pathLst>
                <a:path w="370" h="368">
                  <a:moveTo>
                    <a:pt x="176" y="190"/>
                  </a:moveTo>
                  <a:lnTo>
                    <a:pt x="268" y="350"/>
                  </a:lnTo>
                  <a:lnTo>
                    <a:pt x="268" y="350"/>
                  </a:lnTo>
                  <a:lnTo>
                    <a:pt x="248" y="358"/>
                  </a:lnTo>
                  <a:lnTo>
                    <a:pt x="228" y="364"/>
                  </a:lnTo>
                  <a:lnTo>
                    <a:pt x="208" y="368"/>
                  </a:lnTo>
                  <a:lnTo>
                    <a:pt x="186" y="368"/>
                  </a:lnTo>
                  <a:lnTo>
                    <a:pt x="186" y="368"/>
                  </a:lnTo>
                  <a:lnTo>
                    <a:pt x="166" y="368"/>
                  </a:lnTo>
                  <a:lnTo>
                    <a:pt x="148" y="364"/>
                  </a:lnTo>
                  <a:lnTo>
                    <a:pt x="130" y="360"/>
                  </a:lnTo>
                  <a:lnTo>
                    <a:pt x="114" y="354"/>
                  </a:lnTo>
                  <a:lnTo>
                    <a:pt x="98" y="346"/>
                  </a:lnTo>
                  <a:lnTo>
                    <a:pt x="82" y="336"/>
                  </a:lnTo>
                  <a:lnTo>
                    <a:pt x="68" y="326"/>
                  </a:lnTo>
                  <a:lnTo>
                    <a:pt x="54" y="314"/>
                  </a:lnTo>
                  <a:lnTo>
                    <a:pt x="42" y="302"/>
                  </a:lnTo>
                  <a:lnTo>
                    <a:pt x="32" y="288"/>
                  </a:lnTo>
                  <a:lnTo>
                    <a:pt x="24" y="272"/>
                  </a:lnTo>
                  <a:lnTo>
                    <a:pt x="16" y="256"/>
                  </a:lnTo>
                  <a:lnTo>
                    <a:pt x="10" y="238"/>
                  </a:lnTo>
                  <a:lnTo>
                    <a:pt x="4" y="222"/>
                  </a:lnTo>
                  <a:lnTo>
                    <a:pt x="2" y="202"/>
                  </a:lnTo>
                  <a:lnTo>
                    <a:pt x="0" y="184"/>
                  </a:lnTo>
                  <a:lnTo>
                    <a:pt x="0" y="184"/>
                  </a:lnTo>
                  <a:lnTo>
                    <a:pt x="2" y="166"/>
                  </a:lnTo>
                  <a:lnTo>
                    <a:pt x="4" y="148"/>
                  </a:lnTo>
                  <a:lnTo>
                    <a:pt x="8" y="130"/>
                  </a:lnTo>
                  <a:lnTo>
                    <a:pt x="14" y="114"/>
                  </a:lnTo>
                  <a:lnTo>
                    <a:pt x="22" y="98"/>
                  </a:lnTo>
                  <a:lnTo>
                    <a:pt x="30" y="84"/>
                  </a:lnTo>
                  <a:lnTo>
                    <a:pt x="40" y="70"/>
                  </a:lnTo>
                  <a:lnTo>
                    <a:pt x="52" y="58"/>
                  </a:lnTo>
                  <a:lnTo>
                    <a:pt x="64" y="46"/>
                  </a:lnTo>
                  <a:lnTo>
                    <a:pt x="76" y="34"/>
                  </a:lnTo>
                  <a:lnTo>
                    <a:pt x="90" y="26"/>
                  </a:lnTo>
                  <a:lnTo>
                    <a:pt x="106" y="18"/>
                  </a:lnTo>
                  <a:lnTo>
                    <a:pt x="122" y="10"/>
                  </a:lnTo>
                  <a:lnTo>
                    <a:pt x="138" y="6"/>
                  </a:lnTo>
                  <a:lnTo>
                    <a:pt x="156" y="2"/>
                  </a:lnTo>
                  <a:lnTo>
                    <a:pt x="174" y="0"/>
                  </a:lnTo>
                  <a:lnTo>
                    <a:pt x="174" y="184"/>
                  </a:lnTo>
                  <a:lnTo>
                    <a:pt x="174" y="184"/>
                  </a:lnTo>
                  <a:lnTo>
                    <a:pt x="176" y="190"/>
                  </a:lnTo>
                  <a:lnTo>
                    <a:pt x="176" y="190"/>
                  </a:lnTo>
                  <a:close/>
                  <a:moveTo>
                    <a:pt x="370" y="172"/>
                  </a:moveTo>
                  <a:lnTo>
                    <a:pt x="196" y="172"/>
                  </a:lnTo>
                  <a:lnTo>
                    <a:pt x="196" y="0"/>
                  </a:lnTo>
                  <a:lnTo>
                    <a:pt x="196" y="0"/>
                  </a:lnTo>
                  <a:lnTo>
                    <a:pt x="214" y="2"/>
                  </a:lnTo>
                  <a:lnTo>
                    <a:pt x="230" y="4"/>
                  </a:lnTo>
                  <a:lnTo>
                    <a:pt x="246" y="10"/>
                  </a:lnTo>
                  <a:lnTo>
                    <a:pt x="262" y="16"/>
                  </a:lnTo>
                  <a:lnTo>
                    <a:pt x="276" y="24"/>
                  </a:lnTo>
                  <a:lnTo>
                    <a:pt x="290" y="32"/>
                  </a:lnTo>
                  <a:lnTo>
                    <a:pt x="304" y="42"/>
                  </a:lnTo>
                  <a:lnTo>
                    <a:pt x="316" y="54"/>
                  </a:lnTo>
                  <a:lnTo>
                    <a:pt x="326" y="66"/>
                  </a:lnTo>
                  <a:lnTo>
                    <a:pt x="336" y="78"/>
                  </a:lnTo>
                  <a:lnTo>
                    <a:pt x="346" y="92"/>
                  </a:lnTo>
                  <a:lnTo>
                    <a:pt x="354" y="106"/>
                  </a:lnTo>
                  <a:lnTo>
                    <a:pt x="360" y="122"/>
                  </a:lnTo>
                  <a:lnTo>
                    <a:pt x="364" y="138"/>
                  </a:lnTo>
                  <a:lnTo>
                    <a:pt x="368" y="156"/>
                  </a:lnTo>
                  <a:lnTo>
                    <a:pt x="370" y="172"/>
                  </a:lnTo>
                  <a:lnTo>
                    <a:pt x="370" y="172"/>
                  </a:lnTo>
                  <a:close/>
                  <a:moveTo>
                    <a:pt x="220" y="150"/>
                  </a:moveTo>
                  <a:lnTo>
                    <a:pt x="344" y="150"/>
                  </a:lnTo>
                  <a:lnTo>
                    <a:pt x="344" y="150"/>
                  </a:lnTo>
                  <a:lnTo>
                    <a:pt x="336" y="126"/>
                  </a:lnTo>
                  <a:lnTo>
                    <a:pt x="326" y="106"/>
                  </a:lnTo>
                  <a:lnTo>
                    <a:pt x="314" y="86"/>
                  </a:lnTo>
                  <a:lnTo>
                    <a:pt x="300" y="70"/>
                  </a:lnTo>
                  <a:lnTo>
                    <a:pt x="282" y="54"/>
                  </a:lnTo>
                  <a:lnTo>
                    <a:pt x="264" y="42"/>
                  </a:lnTo>
                  <a:lnTo>
                    <a:pt x="242" y="32"/>
                  </a:lnTo>
                  <a:lnTo>
                    <a:pt x="220" y="26"/>
                  </a:lnTo>
                  <a:lnTo>
                    <a:pt x="220" y="150"/>
                  </a:lnTo>
                  <a:close/>
                  <a:moveTo>
                    <a:pt x="288" y="338"/>
                  </a:moveTo>
                  <a:lnTo>
                    <a:pt x="288" y="338"/>
                  </a:lnTo>
                  <a:lnTo>
                    <a:pt x="304" y="326"/>
                  </a:lnTo>
                  <a:lnTo>
                    <a:pt x="320" y="310"/>
                  </a:lnTo>
                  <a:lnTo>
                    <a:pt x="334" y="294"/>
                  </a:lnTo>
                  <a:lnTo>
                    <a:pt x="344" y="278"/>
                  </a:lnTo>
                  <a:lnTo>
                    <a:pt x="354" y="258"/>
                  </a:lnTo>
                  <a:lnTo>
                    <a:pt x="362" y="238"/>
                  </a:lnTo>
                  <a:lnTo>
                    <a:pt x="366" y="218"/>
                  </a:lnTo>
                  <a:lnTo>
                    <a:pt x="370" y="196"/>
                  </a:lnTo>
                  <a:lnTo>
                    <a:pt x="206" y="196"/>
                  </a:lnTo>
                  <a:lnTo>
                    <a:pt x="288" y="338"/>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60" name="等腰三角形 59"/>
          <p:cNvSpPr/>
          <p:nvPr/>
        </p:nvSpPr>
        <p:spPr>
          <a:xfrm rot="2730956">
            <a:off x="1941905" y="1450320"/>
            <a:ext cx="513437" cy="496931"/>
          </a:xfrm>
          <a:prstGeom prst="triangle">
            <a:avLst>
              <a:gd name="adj" fmla="val 98779"/>
            </a:avLst>
          </a:prstGeom>
          <a:solidFill>
            <a:sysClr val="window" lastClr="FFFFFF">
              <a:lumMod val="50000"/>
            </a:sysClr>
          </a:solidFill>
          <a:ln w="25400" cap="flat" cmpd="sng" algn="ctr">
            <a:noFill/>
            <a:prstDash val="solid"/>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1" name="等腰三角形 60"/>
          <p:cNvSpPr/>
          <p:nvPr/>
        </p:nvSpPr>
        <p:spPr>
          <a:xfrm rot="2730956">
            <a:off x="3382065" y="1458011"/>
            <a:ext cx="513437" cy="496931"/>
          </a:xfrm>
          <a:prstGeom prst="triangle">
            <a:avLst>
              <a:gd name="adj" fmla="val 98779"/>
            </a:avLst>
          </a:prstGeom>
          <a:solidFill>
            <a:sysClr val="window" lastClr="FFFFFF">
              <a:lumMod val="50000"/>
            </a:sysClr>
          </a:solidFill>
          <a:ln w="25400" cap="flat" cmpd="sng" algn="ctr">
            <a:noFill/>
            <a:prstDash val="solid"/>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2" name="等腰三角形 61"/>
          <p:cNvSpPr/>
          <p:nvPr/>
        </p:nvSpPr>
        <p:spPr>
          <a:xfrm rot="2730956">
            <a:off x="5320506" y="1458012"/>
            <a:ext cx="513437" cy="496931"/>
          </a:xfrm>
          <a:prstGeom prst="triangle">
            <a:avLst>
              <a:gd name="adj" fmla="val 98779"/>
            </a:avLst>
          </a:prstGeom>
          <a:solidFill>
            <a:sysClr val="window" lastClr="FFFFFF">
              <a:lumMod val="50000"/>
            </a:sysClr>
          </a:solidFill>
          <a:ln w="25400" cap="flat" cmpd="sng" algn="ctr">
            <a:noFill/>
            <a:prstDash val="solid"/>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3" name="等腰三角形 62"/>
          <p:cNvSpPr/>
          <p:nvPr/>
        </p:nvSpPr>
        <p:spPr>
          <a:xfrm rot="2730956">
            <a:off x="6760666" y="1458012"/>
            <a:ext cx="513437" cy="496931"/>
          </a:xfrm>
          <a:prstGeom prst="triangle">
            <a:avLst>
              <a:gd name="adj" fmla="val 98779"/>
            </a:avLst>
          </a:prstGeom>
          <a:solidFill>
            <a:sysClr val="window" lastClr="FFFFFF">
              <a:lumMod val="50000"/>
            </a:sysClr>
          </a:solidFill>
          <a:ln w="25400" cap="flat" cmpd="sng" algn="ctr">
            <a:noFill/>
            <a:prstDash val="solid"/>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4" name="Text Placeholder 12"/>
          <p:cNvSpPr txBox="1">
            <a:spLocks/>
          </p:cNvSpPr>
          <p:nvPr/>
        </p:nvSpPr>
        <p:spPr>
          <a:xfrm>
            <a:off x="704276" y="3133340"/>
            <a:ext cx="1495757" cy="293178"/>
          </a:xfrm>
          <a:prstGeom prst="rect">
            <a:avLst/>
          </a:prstGeom>
        </p:spPr>
        <p:txBody>
          <a:bodyPr lIns="91438" tIns="45719" rIns="128013" bIns="45719" anchor="ctr">
            <a:noAutofit/>
          </a:bodyPr>
          <a:lstStyle>
            <a:lvl1pPr marL="0" indent="0" algn="l" defTabSz="685800" rtl="0" eaLnBrk="1" latinLnBrk="0" hangingPunct="1">
              <a:lnSpc>
                <a:spcPct val="90000"/>
              </a:lnSpc>
              <a:spcBef>
                <a:spcPts val="750"/>
              </a:spcBef>
              <a:buFont typeface="Arial" panose="020B0604020202020204" pitchFamily="34" charset="0"/>
              <a:buNone/>
              <a:defRPr sz="1100" b="1" kern="1200" spc="0" baseline="0">
                <a:solidFill>
                  <a:schemeClr val="bg1">
                    <a:lumMod val="50000"/>
                  </a:schemeClr>
                </a:solidFill>
                <a:latin typeface="+mj-lt"/>
                <a:ea typeface="+mn-ea"/>
                <a:cs typeface="WeblySleek UI Light" panose="020B0502040204020203"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zh-CN" altLang="en-US" sz="1500" b="0" i="0" u="none" strike="noStrike" kern="1200" cap="none" spc="0" normalizeH="0" baseline="0" noProof="0" dirty="0">
                <a:ln>
                  <a:noFill/>
                </a:ln>
                <a:solidFill>
                  <a:srgbClr val="607616"/>
                </a:solidFill>
                <a:effectLst/>
                <a:uLnTx/>
                <a:uFillTx/>
                <a:latin typeface="微软雅黑" pitchFamily="34" charset="-122"/>
                <a:ea typeface="微软雅黑" pitchFamily="34" charset="-122"/>
              </a:rPr>
              <a:t>标题文字</a:t>
            </a:r>
            <a:endParaRPr kumimoji="0" lang="en-US" altLang="zh-CN" sz="1500" b="0" i="0" u="none" strike="noStrike" kern="1200" cap="none" spc="0" normalizeH="0" baseline="0" noProof="0" dirty="0">
              <a:ln>
                <a:noFill/>
              </a:ln>
              <a:solidFill>
                <a:srgbClr val="607616"/>
              </a:solidFill>
              <a:effectLst/>
              <a:uLnTx/>
              <a:uFillTx/>
              <a:latin typeface="微软雅黑" pitchFamily="34" charset="-122"/>
              <a:ea typeface="微软雅黑" pitchFamily="34" charset="-122"/>
            </a:endParaRPr>
          </a:p>
        </p:txBody>
      </p:sp>
      <p:sp>
        <p:nvSpPr>
          <p:cNvPr id="65" name="TextBox 64"/>
          <p:cNvSpPr txBox="1"/>
          <p:nvPr/>
        </p:nvSpPr>
        <p:spPr>
          <a:xfrm>
            <a:off x="611560" y="3379360"/>
            <a:ext cx="1464830" cy="992590"/>
          </a:xfrm>
          <a:prstGeom prst="rect">
            <a:avLst/>
          </a:prstGeom>
          <a:noFill/>
        </p:spPr>
        <p:txBody>
          <a:bodyPr wrap="square" lIns="68589" tIns="34295" rIns="68589" bIns="34295" numCol="1" spcCol="342946" rtlCol="0">
            <a:spAutoFit/>
          </a:bodyPr>
          <a:lstStyle/>
          <a:p>
            <a:pPr marL="0" marR="0" lvl="0" indent="0" defTabSz="914400" eaLnBrk="1" fontAlgn="auto" latinLnBrk="0" hangingPunct="1">
              <a:lnSpc>
                <a:spcPct val="150000"/>
              </a:lnSpc>
              <a:spcBef>
                <a:spcPct val="0"/>
              </a:spcBef>
              <a:spcAft>
                <a:spcPts val="0"/>
              </a:spcAft>
              <a:buClrTx/>
              <a:buSzTx/>
              <a:buFontTx/>
              <a:buNone/>
              <a:tabLst/>
              <a:defRPr/>
            </a:pPr>
            <a:r>
              <a:rPr kumimoji="0" lang="zh-CN" altLang="en-US" sz="8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p>
        </p:txBody>
      </p:sp>
      <p:sp>
        <p:nvSpPr>
          <p:cNvPr id="66" name="Text Placeholder 12"/>
          <p:cNvSpPr txBox="1">
            <a:spLocks/>
          </p:cNvSpPr>
          <p:nvPr/>
        </p:nvSpPr>
        <p:spPr>
          <a:xfrm>
            <a:off x="2284155" y="3133340"/>
            <a:ext cx="1495757" cy="293178"/>
          </a:xfrm>
          <a:prstGeom prst="rect">
            <a:avLst/>
          </a:prstGeom>
        </p:spPr>
        <p:txBody>
          <a:bodyPr lIns="91438" tIns="45719" rIns="128013" bIns="45719" anchor="ctr">
            <a:noAutofit/>
          </a:bodyPr>
          <a:lstStyle>
            <a:lvl1pPr marL="0" indent="0" algn="l" defTabSz="685800" rtl="0" eaLnBrk="1" latinLnBrk="0" hangingPunct="1">
              <a:lnSpc>
                <a:spcPct val="90000"/>
              </a:lnSpc>
              <a:spcBef>
                <a:spcPts val="750"/>
              </a:spcBef>
              <a:buFont typeface="Arial" panose="020B0604020202020204" pitchFamily="34" charset="0"/>
              <a:buNone/>
              <a:defRPr sz="1100" b="1" kern="1200" spc="0" baseline="0">
                <a:solidFill>
                  <a:schemeClr val="bg1">
                    <a:lumMod val="50000"/>
                  </a:schemeClr>
                </a:solidFill>
                <a:latin typeface="+mj-lt"/>
                <a:ea typeface="+mn-ea"/>
                <a:cs typeface="WeblySleek UI Light" panose="020B0502040204020203"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zh-CN" altLang="en-US" sz="1500" b="0" i="0" u="none" strike="noStrike" kern="1200" cap="none" spc="0" normalizeH="0" baseline="0" noProof="0" dirty="0">
                <a:ln>
                  <a:noFill/>
                </a:ln>
                <a:solidFill>
                  <a:srgbClr val="607616"/>
                </a:solidFill>
                <a:effectLst/>
                <a:uLnTx/>
                <a:uFillTx/>
                <a:latin typeface="微软雅黑" pitchFamily="34" charset="-122"/>
                <a:ea typeface="微软雅黑" pitchFamily="34" charset="-122"/>
              </a:rPr>
              <a:t>标题文字</a:t>
            </a:r>
            <a:endParaRPr kumimoji="0" lang="en-US" altLang="zh-CN" sz="1500" b="0" i="0" u="none" strike="noStrike" kern="1200" cap="none" spc="0" normalizeH="0" baseline="0" noProof="0" dirty="0">
              <a:ln>
                <a:noFill/>
              </a:ln>
              <a:solidFill>
                <a:srgbClr val="607616"/>
              </a:solidFill>
              <a:effectLst/>
              <a:uLnTx/>
              <a:uFillTx/>
              <a:latin typeface="微软雅黑" pitchFamily="34" charset="-122"/>
              <a:ea typeface="微软雅黑" pitchFamily="34" charset="-122"/>
            </a:endParaRPr>
          </a:p>
        </p:txBody>
      </p:sp>
      <p:sp>
        <p:nvSpPr>
          <p:cNvPr id="67" name="TextBox 66"/>
          <p:cNvSpPr txBox="1"/>
          <p:nvPr/>
        </p:nvSpPr>
        <p:spPr>
          <a:xfrm>
            <a:off x="2191439" y="3379360"/>
            <a:ext cx="1464830" cy="992590"/>
          </a:xfrm>
          <a:prstGeom prst="rect">
            <a:avLst/>
          </a:prstGeom>
          <a:noFill/>
        </p:spPr>
        <p:txBody>
          <a:bodyPr wrap="square" lIns="68589" tIns="34295" rIns="68589" bIns="34295" numCol="1" spcCol="342946" rtlCol="0">
            <a:spAutoFit/>
          </a:bodyPr>
          <a:lstStyle/>
          <a:p>
            <a:pPr marL="0" marR="0" lvl="0" indent="0" defTabSz="914400" eaLnBrk="1" fontAlgn="auto" latinLnBrk="0" hangingPunct="1">
              <a:lnSpc>
                <a:spcPct val="150000"/>
              </a:lnSpc>
              <a:spcBef>
                <a:spcPct val="0"/>
              </a:spcBef>
              <a:spcAft>
                <a:spcPts val="0"/>
              </a:spcAft>
              <a:buClrTx/>
              <a:buSzTx/>
              <a:buFontTx/>
              <a:buNone/>
              <a:tabLst/>
              <a:defRPr/>
            </a:pPr>
            <a:r>
              <a:rPr kumimoji="0" lang="zh-CN" altLang="en-US" sz="8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p>
        </p:txBody>
      </p:sp>
      <p:sp>
        <p:nvSpPr>
          <p:cNvPr id="68" name="Text Placeholder 12"/>
          <p:cNvSpPr txBox="1">
            <a:spLocks/>
          </p:cNvSpPr>
          <p:nvPr/>
        </p:nvSpPr>
        <p:spPr>
          <a:xfrm>
            <a:off x="3868331" y="3133340"/>
            <a:ext cx="1495757" cy="293178"/>
          </a:xfrm>
          <a:prstGeom prst="rect">
            <a:avLst/>
          </a:prstGeom>
        </p:spPr>
        <p:txBody>
          <a:bodyPr lIns="91438" tIns="45719" rIns="128013" bIns="45719" anchor="ctr">
            <a:noAutofit/>
          </a:bodyPr>
          <a:lstStyle>
            <a:lvl1pPr marL="0" indent="0" algn="l" defTabSz="685800" rtl="0" eaLnBrk="1" latinLnBrk="0" hangingPunct="1">
              <a:lnSpc>
                <a:spcPct val="90000"/>
              </a:lnSpc>
              <a:spcBef>
                <a:spcPts val="750"/>
              </a:spcBef>
              <a:buFont typeface="Arial" panose="020B0604020202020204" pitchFamily="34" charset="0"/>
              <a:buNone/>
              <a:defRPr sz="1100" b="1" kern="1200" spc="0" baseline="0">
                <a:solidFill>
                  <a:schemeClr val="bg1">
                    <a:lumMod val="50000"/>
                  </a:schemeClr>
                </a:solidFill>
                <a:latin typeface="+mj-lt"/>
                <a:ea typeface="+mn-ea"/>
                <a:cs typeface="WeblySleek UI Light" panose="020B0502040204020203"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zh-CN" altLang="en-US" sz="1500" b="0" i="0" u="none" strike="noStrike" kern="1200" cap="none" spc="0" normalizeH="0" baseline="0" noProof="0" dirty="0">
                <a:ln>
                  <a:noFill/>
                </a:ln>
                <a:solidFill>
                  <a:srgbClr val="607616"/>
                </a:solidFill>
                <a:effectLst/>
                <a:uLnTx/>
                <a:uFillTx/>
                <a:latin typeface="微软雅黑" pitchFamily="34" charset="-122"/>
                <a:ea typeface="微软雅黑" pitchFamily="34" charset="-122"/>
              </a:rPr>
              <a:t>标题文字</a:t>
            </a:r>
            <a:endParaRPr kumimoji="0" lang="en-US" altLang="zh-CN" sz="1500" b="0" i="0" u="none" strike="noStrike" kern="1200" cap="none" spc="0" normalizeH="0" baseline="0" noProof="0" dirty="0">
              <a:ln>
                <a:noFill/>
              </a:ln>
              <a:solidFill>
                <a:srgbClr val="607616"/>
              </a:solidFill>
              <a:effectLst/>
              <a:uLnTx/>
              <a:uFillTx/>
              <a:latin typeface="微软雅黑" pitchFamily="34" charset="-122"/>
              <a:ea typeface="微软雅黑" pitchFamily="34" charset="-122"/>
            </a:endParaRPr>
          </a:p>
        </p:txBody>
      </p:sp>
      <p:sp>
        <p:nvSpPr>
          <p:cNvPr id="69" name="TextBox 68"/>
          <p:cNvSpPr txBox="1"/>
          <p:nvPr/>
        </p:nvSpPr>
        <p:spPr>
          <a:xfrm>
            <a:off x="3775615" y="3379360"/>
            <a:ext cx="1464830" cy="992590"/>
          </a:xfrm>
          <a:prstGeom prst="rect">
            <a:avLst/>
          </a:prstGeom>
          <a:noFill/>
        </p:spPr>
        <p:txBody>
          <a:bodyPr wrap="square" lIns="68589" tIns="34295" rIns="68589" bIns="34295" numCol="1" spcCol="342946" rtlCol="0">
            <a:spAutoFit/>
          </a:bodyPr>
          <a:lstStyle/>
          <a:p>
            <a:pPr marL="0" marR="0" lvl="0" indent="0" defTabSz="914400" eaLnBrk="1" fontAlgn="auto" latinLnBrk="0" hangingPunct="1">
              <a:lnSpc>
                <a:spcPct val="150000"/>
              </a:lnSpc>
              <a:spcBef>
                <a:spcPct val="0"/>
              </a:spcBef>
              <a:spcAft>
                <a:spcPts val="0"/>
              </a:spcAft>
              <a:buClrTx/>
              <a:buSzTx/>
              <a:buFontTx/>
              <a:buNone/>
              <a:tabLst/>
              <a:defRPr/>
            </a:pPr>
            <a:r>
              <a:rPr kumimoji="0" lang="zh-CN" altLang="en-US" sz="8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p>
        </p:txBody>
      </p:sp>
      <p:sp>
        <p:nvSpPr>
          <p:cNvPr id="70" name="Text Placeholder 12"/>
          <p:cNvSpPr txBox="1">
            <a:spLocks/>
          </p:cNvSpPr>
          <p:nvPr/>
        </p:nvSpPr>
        <p:spPr>
          <a:xfrm>
            <a:off x="5528812" y="3133340"/>
            <a:ext cx="1495757" cy="293178"/>
          </a:xfrm>
          <a:prstGeom prst="rect">
            <a:avLst/>
          </a:prstGeom>
        </p:spPr>
        <p:txBody>
          <a:bodyPr lIns="91438" tIns="45719" rIns="128013" bIns="45719" anchor="ctr">
            <a:noAutofit/>
          </a:bodyPr>
          <a:lstStyle>
            <a:lvl1pPr marL="0" indent="0" algn="l" defTabSz="685800" rtl="0" eaLnBrk="1" latinLnBrk="0" hangingPunct="1">
              <a:lnSpc>
                <a:spcPct val="90000"/>
              </a:lnSpc>
              <a:spcBef>
                <a:spcPts val="750"/>
              </a:spcBef>
              <a:buFont typeface="Arial" panose="020B0604020202020204" pitchFamily="34" charset="0"/>
              <a:buNone/>
              <a:defRPr sz="1100" b="1" kern="1200" spc="0" baseline="0">
                <a:solidFill>
                  <a:schemeClr val="bg1">
                    <a:lumMod val="50000"/>
                  </a:schemeClr>
                </a:solidFill>
                <a:latin typeface="+mj-lt"/>
                <a:ea typeface="+mn-ea"/>
                <a:cs typeface="WeblySleek UI Light" panose="020B0502040204020203"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zh-CN" altLang="en-US" sz="1500" b="0" i="0" u="none" strike="noStrike" kern="1200" cap="none" spc="0" normalizeH="0" baseline="0" noProof="0" dirty="0">
                <a:ln>
                  <a:noFill/>
                </a:ln>
                <a:solidFill>
                  <a:srgbClr val="607616"/>
                </a:solidFill>
                <a:effectLst/>
                <a:uLnTx/>
                <a:uFillTx/>
                <a:latin typeface="微软雅黑" pitchFamily="34" charset="-122"/>
                <a:ea typeface="微软雅黑" pitchFamily="34" charset="-122"/>
              </a:rPr>
              <a:t>标题文字</a:t>
            </a:r>
            <a:endParaRPr kumimoji="0" lang="en-US" altLang="zh-CN" sz="1500" b="0" i="0" u="none" strike="noStrike" kern="1200" cap="none" spc="0" normalizeH="0" baseline="0" noProof="0" dirty="0">
              <a:ln>
                <a:noFill/>
              </a:ln>
              <a:solidFill>
                <a:srgbClr val="607616"/>
              </a:solidFill>
              <a:effectLst/>
              <a:uLnTx/>
              <a:uFillTx/>
              <a:latin typeface="微软雅黑" pitchFamily="34" charset="-122"/>
              <a:ea typeface="微软雅黑" pitchFamily="34" charset="-122"/>
            </a:endParaRPr>
          </a:p>
        </p:txBody>
      </p:sp>
      <p:sp>
        <p:nvSpPr>
          <p:cNvPr id="71" name="TextBox 70"/>
          <p:cNvSpPr txBox="1"/>
          <p:nvPr/>
        </p:nvSpPr>
        <p:spPr>
          <a:xfrm>
            <a:off x="5436096" y="3379360"/>
            <a:ext cx="1464830" cy="992590"/>
          </a:xfrm>
          <a:prstGeom prst="rect">
            <a:avLst/>
          </a:prstGeom>
          <a:noFill/>
        </p:spPr>
        <p:txBody>
          <a:bodyPr wrap="square" lIns="68589" tIns="34295" rIns="68589" bIns="34295" numCol="1" spcCol="342946" rtlCol="0">
            <a:spAutoFit/>
          </a:bodyPr>
          <a:lstStyle/>
          <a:p>
            <a:pPr marL="0" marR="0" lvl="0" indent="0" defTabSz="914400" eaLnBrk="1" fontAlgn="auto" latinLnBrk="0" hangingPunct="1">
              <a:lnSpc>
                <a:spcPct val="150000"/>
              </a:lnSpc>
              <a:spcBef>
                <a:spcPct val="0"/>
              </a:spcBef>
              <a:spcAft>
                <a:spcPts val="0"/>
              </a:spcAft>
              <a:buClrTx/>
              <a:buSzTx/>
              <a:buFontTx/>
              <a:buNone/>
              <a:tabLst/>
              <a:defRPr/>
            </a:pPr>
            <a:r>
              <a:rPr kumimoji="0" lang="zh-CN" altLang="en-US" sz="8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p>
        </p:txBody>
      </p:sp>
      <p:sp>
        <p:nvSpPr>
          <p:cNvPr id="72" name="Text Placeholder 12"/>
          <p:cNvSpPr txBox="1">
            <a:spLocks/>
          </p:cNvSpPr>
          <p:nvPr/>
        </p:nvSpPr>
        <p:spPr>
          <a:xfrm>
            <a:off x="7043287" y="3133340"/>
            <a:ext cx="1495757" cy="293178"/>
          </a:xfrm>
          <a:prstGeom prst="rect">
            <a:avLst/>
          </a:prstGeom>
        </p:spPr>
        <p:txBody>
          <a:bodyPr lIns="91438" tIns="45719" rIns="128013" bIns="45719" anchor="ctr">
            <a:noAutofit/>
          </a:bodyPr>
          <a:lstStyle>
            <a:lvl1pPr marL="0" indent="0" algn="l" defTabSz="685800" rtl="0" eaLnBrk="1" latinLnBrk="0" hangingPunct="1">
              <a:lnSpc>
                <a:spcPct val="90000"/>
              </a:lnSpc>
              <a:spcBef>
                <a:spcPts val="750"/>
              </a:spcBef>
              <a:buFont typeface="Arial" panose="020B0604020202020204" pitchFamily="34" charset="0"/>
              <a:buNone/>
              <a:defRPr sz="1100" b="1" kern="1200" spc="0" baseline="0">
                <a:solidFill>
                  <a:schemeClr val="bg1">
                    <a:lumMod val="50000"/>
                  </a:schemeClr>
                </a:solidFill>
                <a:latin typeface="+mj-lt"/>
                <a:ea typeface="+mn-ea"/>
                <a:cs typeface="WeblySleek UI Light" panose="020B0502040204020203"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zh-CN" altLang="en-US" sz="1500" b="0" i="0" u="none" strike="noStrike" kern="1200" cap="none" spc="0" normalizeH="0" baseline="0" noProof="0" dirty="0">
                <a:ln>
                  <a:noFill/>
                </a:ln>
                <a:solidFill>
                  <a:srgbClr val="607616"/>
                </a:solidFill>
                <a:effectLst/>
                <a:uLnTx/>
                <a:uFillTx/>
                <a:latin typeface="微软雅黑" pitchFamily="34" charset="-122"/>
                <a:ea typeface="微软雅黑" pitchFamily="34" charset="-122"/>
              </a:rPr>
              <a:t>标题文字</a:t>
            </a:r>
            <a:endParaRPr kumimoji="0" lang="en-US" altLang="zh-CN" sz="1500" b="0" i="0" u="none" strike="noStrike" kern="1200" cap="none" spc="0" normalizeH="0" baseline="0" noProof="0" dirty="0">
              <a:ln>
                <a:noFill/>
              </a:ln>
              <a:solidFill>
                <a:srgbClr val="607616"/>
              </a:solidFill>
              <a:effectLst/>
              <a:uLnTx/>
              <a:uFillTx/>
              <a:latin typeface="微软雅黑" pitchFamily="34" charset="-122"/>
              <a:ea typeface="微软雅黑" pitchFamily="34" charset="-122"/>
            </a:endParaRPr>
          </a:p>
        </p:txBody>
      </p:sp>
      <p:sp>
        <p:nvSpPr>
          <p:cNvPr id="73" name="TextBox 72"/>
          <p:cNvSpPr txBox="1"/>
          <p:nvPr/>
        </p:nvSpPr>
        <p:spPr>
          <a:xfrm>
            <a:off x="6950571" y="3379360"/>
            <a:ext cx="1464830" cy="992590"/>
          </a:xfrm>
          <a:prstGeom prst="rect">
            <a:avLst/>
          </a:prstGeom>
          <a:noFill/>
        </p:spPr>
        <p:txBody>
          <a:bodyPr wrap="square" lIns="68589" tIns="34295" rIns="68589" bIns="34295" numCol="1" spcCol="342946" rtlCol="0">
            <a:spAutoFit/>
          </a:bodyPr>
          <a:lstStyle/>
          <a:p>
            <a:pPr marL="0" marR="0" lvl="0" indent="0" defTabSz="914400" eaLnBrk="1" fontAlgn="auto" latinLnBrk="0" hangingPunct="1">
              <a:lnSpc>
                <a:spcPct val="150000"/>
              </a:lnSpc>
              <a:spcBef>
                <a:spcPct val="0"/>
              </a:spcBef>
              <a:spcAft>
                <a:spcPts val="0"/>
              </a:spcAft>
              <a:buClrTx/>
              <a:buSzTx/>
              <a:buFontTx/>
              <a:buNone/>
              <a:tabLst/>
              <a:defRPr/>
            </a:pPr>
            <a:r>
              <a:rPr kumimoji="0" lang="zh-CN" altLang="en-US" sz="8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p>
        </p:txBody>
      </p:sp>
      <p:sp>
        <p:nvSpPr>
          <p:cNvPr id="74"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319183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par>
                                <p:cTn id="10" presetID="53" presetClass="entr" presetSubtype="16" fill="hold" nodeType="withEffect">
                                  <p:stCondLst>
                                    <p:cond delay="40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par>
                                <p:cTn id="15" presetID="53" presetClass="entr" presetSubtype="16" fill="hold" nodeType="withEffect">
                                  <p:stCondLst>
                                    <p:cond delay="60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53" presetClass="entr" presetSubtype="16" fill="hold" nodeType="withEffect">
                                  <p:stCondLst>
                                    <p:cond delay="900"/>
                                  </p:stCondLst>
                                  <p:childTnLst>
                                    <p:set>
                                      <p:cBhvr>
                                        <p:cTn id="21" dur="1" fill="hold">
                                          <p:stCondLst>
                                            <p:cond delay="0"/>
                                          </p:stCondLst>
                                        </p:cTn>
                                        <p:tgtEl>
                                          <p:spTgt spid="52"/>
                                        </p:tgtEl>
                                        <p:attrNameLst>
                                          <p:attrName>style.visibility</p:attrName>
                                        </p:attrNameLst>
                                      </p:cBhvr>
                                      <p:to>
                                        <p:strVal val="visible"/>
                                      </p:to>
                                    </p:set>
                                    <p:anim calcmode="lin" valueType="num">
                                      <p:cBhvr>
                                        <p:cTn id="22" dur="500" fill="hold"/>
                                        <p:tgtEl>
                                          <p:spTgt spid="52"/>
                                        </p:tgtEl>
                                        <p:attrNameLst>
                                          <p:attrName>ppt_w</p:attrName>
                                        </p:attrNameLst>
                                      </p:cBhvr>
                                      <p:tavLst>
                                        <p:tav tm="0">
                                          <p:val>
                                            <p:fltVal val="0"/>
                                          </p:val>
                                        </p:tav>
                                        <p:tav tm="100000">
                                          <p:val>
                                            <p:strVal val="#ppt_w"/>
                                          </p:val>
                                        </p:tav>
                                      </p:tavLst>
                                    </p:anim>
                                    <p:anim calcmode="lin" valueType="num">
                                      <p:cBhvr>
                                        <p:cTn id="23" dur="500" fill="hold"/>
                                        <p:tgtEl>
                                          <p:spTgt spid="52"/>
                                        </p:tgtEl>
                                        <p:attrNameLst>
                                          <p:attrName>ppt_h</p:attrName>
                                        </p:attrNameLst>
                                      </p:cBhvr>
                                      <p:tavLst>
                                        <p:tav tm="0">
                                          <p:val>
                                            <p:fltVal val="0"/>
                                          </p:val>
                                        </p:tav>
                                        <p:tav tm="100000">
                                          <p:val>
                                            <p:strVal val="#ppt_h"/>
                                          </p:val>
                                        </p:tav>
                                      </p:tavLst>
                                    </p:anim>
                                    <p:animEffect transition="in" filter="fade">
                                      <p:cBhvr>
                                        <p:cTn id="24" dur="500"/>
                                        <p:tgtEl>
                                          <p:spTgt spid="52"/>
                                        </p:tgtEl>
                                      </p:cBhvr>
                                    </p:animEffect>
                                  </p:childTnLst>
                                </p:cTn>
                              </p:par>
                              <p:par>
                                <p:cTn id="25" presetID="53" presetClass="entr" presetSubtype="16" fill="hold" nodeType="withEffect">
                                  <p:stCondLst>
                                    <p:cond delay="120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childTnLst>
                          </p:cTn>
                        </p:par>
                        <p:par>
                          <p:cTn id="30" fill="hold">
                            <p:stCondLst>
                              <p:cond delay="1700"/>
                            </p:stCondLst>
                            <p:childTnLst>
                              <p:par>
                                <p:cTn id="31" presetID="10" presetClass="entr" presetSubtype="0"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500"/>
                                        <p:tgtEl>
                                          <p:spTgt spid="60"/>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500"/>
                                        <p:tgtEl>
                                          <p:spTgt spid="62"/>
                                        </p:tgtEl>
                                      </p:cBhvr>
                                    </p:animEffect>
                                  </p:childTnLst>
                                </p:cTn>
                              </p:par>
                              <p:par>
                                <p:cTn id="40" presetID="10" presetClass="entr" presetSubtype="0" fill="hold" grpId="0" nodeType="withEffect">
                                  <p:stCondLst>
                                    <p:cond delay="70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500"/>
                                        <p:tgtEl>
                                          <p:spTgt spid="63"/>
                                        </p:tgtEl>
                                      </p:cBhvr>
                                    </p:animEffect>
                                  </p:childTnLst>
                                </p:cTn>
                              </p:par>
                            </p:childTnLst>
                          </p:cTn>
                        </p:par>
                        <p:par>
                          <p:cTn id="43" fill="hold">
                            <p:stCondLst>
                              <p:cond delay="2900"/>
                            </p:stCondLst>
                            <p:childTnLst>
                              <p:par>
                                <p:cTn id="44" presetID="22" presetClass="entr" presetSubtype="8"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
                                        <p:tgtEl>
                                          <p:spTgt spid="64"/>
                                        </p:tgtEl>
                                      </p:cBhvr>
                                    </p:animEffect>
                                  </p:childTnLst>
                                </p:cTn>
                              </p:par>
                            </p:childTnLst>
                          </p:cTn>
                        </p:par>
                        <p:par>
                          <p:cTn id="47" fill="hold">
                            <p:stCondLst>
                              <p:cond delay="3400"/>
                            </p:stCondLst>
                            <p:childTnLst>
                              <p:par>
                                <p:cTn id="48" presetID="10" presetClass="entr" presetSubtype="0" fill="hold" grpId="0"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fade">
                                      <p:cBhvr>
                                        <p:cTn id="50" dur="500"/>
                                        <p:tgtEl>
                                          <p:spTgt spid="65"/>
                                        </p:tgtEl>
                                      </p:cBhvr>
                                    </p:animEffect>
                                  </p:childTnLst>
                                </p:cTn>
                              </p:par>
                            </p:childTnLst>
                          </p:cTn>
                        </p:par>
                        <p:par>
                          <p:cTn id="51" fill="hold">
                            <p:stCondLst>
                              <p:cond delay="3900"/>
                            </p:stCondLst>
                            <p:childTnLst>
                              <p:par>
                                <p:cTn id="52" presetID="2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left)">
                                      <p:cBhvr>
                                        <p:cTn id="54" dur="500"/>
                                        <p:tgtEl>
                                          <p:spTgt spid="66"/>
                                        </p:tgtEl>
                                      </p:cBhvr>
                                    </p:animEffect>
                                  </p:childTnLst>
                                </p:cTn>
                              </p:par>
                            </p:childTnLst>
                          </p:cTn>
                        </p:par>
                        <p:par>
                          <p:cTn id="55" fill="hold">
                            <p:stCondLst>
                              <p:cond delay="4400"/>
                            </p:stCondLst>
                            <p:childTnLst>
                              <p:par>
                                <p:cTn id="56" presetID="10" presetClass="entr" presetSubtype="0"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fade">
                                      <p:cBhvr>
                                        <p:cTn id="58" dur="500"/>
                                        <p:tgtEl>
                                          <p:spTgt spid="67"/>
                                        </p:tgtEl>
                                      </p:cBhvr>
                                    </p:animEffect>
                                  </p:childTnLst>
                                </p:cTn>
                              </p:par>
                            </p:childTnLst>
                          </p:cTn>
                        </p:par>
                        <p:par>
                          <p:cTn id="59" fill="hold">
                            <p:stCondLst>
                              <p:cond delay="4900"/>
                            </p:stCondLst>
                            <p:childTnLst>
                              <p:par>
                                <p:cTn id="60" presetID="22" presetClass="entr" presetSubtype="8" fill="hold" grpId="0" nodeType="after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wipe(left)">
                                      <p:cBhvr>
                                        <p:cTn id="62" dur="500"/>
                                        <p:tgtEl>
                                          <p:spTgt spid="68"/>
                                        </p:tgtEl>
                                      </p:cBhvr>
                                    </p:animEffect>
                                  </p:childTnLst>
                                </p:cTn>
                              </p:par>
                            </p:childTnLst>
                          </p:cTn>
                        </p:par>
                        <p:par>
                          <p:cTn id="63" fill="hold">
                            <p:stCondLst>
                              <p:cond delay="5400"/>
                            </p:stCondLst>
                            <p:childTnLst>
                              <p:par>
                                <p:cTn id="64" presetID="10" presetClass="entr" presetSubtype="0" fill="hold" grpId="0" nodeType="after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fade">
                                      <p:cBhvr>
                                        <p:cTn id="66" dur="500"/>
                                        <p:tgtEl>
                                          <p:spTgt spid="69"/>
                                        </p:tgtEl>
                                      </p:cBhvr>
                                    </p:animEffect>
                                  </p:childTnLst>
                                </p:cTn>
                              </p:par>
                            </p:childTnLst>
                          </p:cTn>
                        </p:par>
                        <p:par>
                          <p:cTn id="67" fill="hold">
                            <p:stCondLst>
                              <p:cond delay="5900"/>
                            </p:stCondLst>
                            <p:childTnLst>
                              <p:par>
                                <p:cTn id="68" presetID="22" presetClass="entr" presetSubtype="8" fill="hold" grpId="0" nodeType="after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wipe(left)">
                                      <p:cBhvr>
                                        <p:cTn id="70" dur="500"/>
                                        <p:tgtEl>
                                          <p:spTgt spid="70"/>
                                        </p:tgtEl>
                                      </p:cBhvr>
                                    </p:animEffect>
                                  </p:childTnLst>
                                </p:cTn>
                              </p:par>
                            </p:childTnLst>
                          </p:cTn>
                        </p:par>
                        <p:par>
                          <p:cTn id="71" fill="hold">
                            <p:stCondLst>
                              <p:cond delay="6400"/>
                            </p:stCondLst>
                            <p:childTnLst>
                              <p:par>
                                <p:cTn id="72" presetID="10" presetClass="entr" presetSubtype="0" fill="hold" grpId="0" nodeType="afterEffect">
                                  <p:stCondLst>
                                    <p:cond delay="0"/>
                                  </p:stCondLst>
                                  <p:childTnLst>
                                    <p:set>
                                      <p:cBhvr>
                                        <p:cTn id="73" dur="1" fill="hold">
                                          <p:stCondLst>
                                            <p:cond delay="0"/>
                                          </p:stCondLst>
                                        </p:cTn>
                                        <p:tgtEl>
                                          <p:spTgt spid="71"/>
                                        </p:tgtEl>
                                        <p:attrNameLst>
                                          <p:attrName>style.visibility</p:attrName>
                                        </p:attrNameLst>
                                      </p:cBhvr>
                                      <p:to>
                                        <p:strVal val="visible"/>
                                      </p:to>
                                    </p:set>
                                    <p:animEffect transition="in" filter="fade">
                                      <p:cBhvr>
                                        <p:cTn id="74" dur="500"/>
                                        <p:tgtEl>
                                          <p:spTgt spid="71"/>
                                        </p:tgtEl>
                                      </p:cBhvr>
                                    </p:animEffect>
                                  </p:childTnLst>
                                </p:cTn>
                              </p:par>
                            </p:childTnLst>
                          </p:cTn>
                        </p:par>
                        <p:par>
                          <p:cTn id="75" fill="hold">
                            <p:stCondLst>
                              <p:cond delay="6900"/>
                            </p:stCondLst>
                            <p:childTnLst>
                              <p:par>
                                <p:cTn id="76" presetID="22" presetClass="entr" presetSubtype="8" fill="hold" grpId="0" nodeType="afterEffect">
                                  <p:stCondLst>
                                    <p:cond delay="0"/>
                                  </p:stCondLst>
                                  <p:childTnLst>
                                    <p:set>
                                      <p:cBhvr>
                                        <p:cTn id="77" dur="1" fill="hold">
                                          <p:stCondLst>
                                            <p:cond delay="0"/>
                                          </p:stCondLst>
                                        </p:cTn>
                                        <p:tgtEl>
                                          <p:spTgt spid="72"/>
                                        </p:tgtEl>
                                        <p:attrNameLst>
                                          <p:attrName>style.visibility</p:attrName>
                                        </p:attrNameLst>
                                      </p:cBhvr>
                                      <p:to>
                                        <p:strVal val="visible"/>
                                      </p:to>
                                    </p:set>
                                    <p:animEffect transition="in" filter="wipe(left)">
                                      <p:cBhvr>
                                        <p:cTn id="78" dur="500"/>
                                        <p:tgtEl>
                                          <p:spTgt spid="72"/>
                                        </p:tgtEl>
                                      </p:cBhvr>
                                    </p:animEffect>
                                  </p:childTnLst>
                                </p:cTn>
                              </p:par>
                            </p:childTnLst>
                          </p:cTn>
                        </p:par>
                        <p:par>
                          <p:cTn id="79" fill="hold">
                            <p:stCondLst>
                              <p:cond delay="7400"/>
                            </p:stCondLst>
                            <p:childTnLst>
                              <p:par>
                                <p:cTn id="80" presetID="10"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transition="in" filter="fade">
                                      <p:cBhvr>
                                        <p:cTn id="8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animBg="1"/>
      <p:bldP spid="64" grpId="0"/>
      <p:bldP spid="65" grpId="0"/>
      <p:bldP spid="66" grpId="0"/>
      <p:bldP spid="67" grpId="0"/>
      <p:bldP spid="68" grpId="0"/>
      <p:bldP spid="69" grpId="0"/>
      <p:bldP spid="70" grpId="0"/>
      <p:bldP spid="71" grpId="0"/>
      <p:bldP spid="72" grpId="0"/>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descr="C:\Users\Administrator\Desktop\图片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2975" y="374650"/>
            <a:ext cx="4718050" cy="4394200"/>
          </a:xfrm>
          <a:prstGeom prst="rect">
            <a:avLst/>
          </a:prstGeom>
          <a:noFill/>
          <a:extLst>
            <a:ext uri="{909E8E84-426E-40DD-AFC4-6F175D3DCCD1}">
              <a14:hiddenFill xmlns:a14="http://schemas.microsoft.com/office/drawing/2010/main">
                <a:solidFill>
                  <a:srgbClr val="FFFFFF"/>
                </a:solidFill>
              </a14:hiddenFill>
            </a:ext>
          </a:extLst>
        </p:spPr>
      </p:pic>
      <p:grpSp>
        <p:nvGrpSpPr>
          <p:cNvPr id="169" name="组合 168"/>
          <p:cNvGrpSpPr/>
          <p:nvPr/>
        </p:nvGrpSpPr>
        <p:grpSpPr>
          <a:xfrm>
            <a:off x="2958623" y="1120141"/>
            <a:ext cx="3025140" cy="3025140"/>
            <a:chOff x="-1615440" y="2082747"/>
            <a:chExt cx="1872033" cy="1872033"/>
          </a:xfrm>
        </p:grpSpPr>
        <p:sp>
          <p:nvSpPr>
            <p:cNvPr id="170" name="矩形 169"/>
            <p:cNvSpPr/>
            <p:nvPr/>
          </p:nvSpPr>
          <p:spPr>
            <a:xfrm>
              <a:off x="-1615440" y="2082747"/>
              <a:ext cx="1872033" cy="1872033"/>
            </a:xfrm>
            <a:prstGeom prst="rect">
              <a:avLst/>
            </a:prstGeom>
            <a:solidFill>
              <a:srgbClr val="FCF9F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矩形 170"/>
            <p:cNvSpPr/>
            <p:nvPr/>
          </p:nvSpPr>
          <p:spPr>
            <a:xfrm>
              <a:off x="-1547886" y="2150301"/>
              <a:ext cx="1736924" cy="1736924"/>
            </a:xfrm>
            <a:prstGeom prst="rect">
              <a:avLst/>
            </a:prstGeom>
            <a:solidFill>
              <a:srgbClr val="FCF9F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矩形 171"/>
            <p:cNvSpPr/>
            <p:nvPr/>
          </p:nvSpPr>
          <p:spPr>
            <a:xfrm>
              <a:off x="-1515087" y="2183100"/>
              <a:ext cx="1671326" cy="1671326"/>
            </a:xfrm>
            <a:prstGeom prst="rect">
              <a:avLst/>
            </a:prstGeom>
            <a:solidFill>
              <a:srgbClr val="FCF9F2"/>
            </a:solid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4" name="Picture 5" descr="C:\Users\Administrator\Desktop\水墨课件教育\678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624627" y="1625690"/>
            <a:ext cx="1034041" cy="873889"/>
          </a:xfrm>
          <a:prstGeom prst="rect">
            <a:avLst/>
          </a:prstGeom>
          <a:noFill/>
          <a:extLst>
            <a:ext uri="{909E8E84-426E-40DD-AFC4-6F175D3DCCD1}">
              <a14:hiddenFill xmlns:a14="http://schemas.microsoft.com/office/drawing/2010/main">
                <a:solidFill>
                  <a:srgbClr val="FFFFFF"/>
                </a:solidFill>
              </a14:hiddenFill>
            </a:ext>
          </a:extLst>
        </p:spPr>
      </p:pic>
      <p:sp>
        <p:nvSpPr>
          <p:cNvPr id="191" name="文本框 155"/>
          <p:cNvSpPr txBox="1"/>
          <p:nvPr/>
        </p:nvSpPr>
        <p:spPr>
          <a:xfrm>
            <a:off x="3873318" y="1610137"/>
            <a:ext cx="964065" cy="1146478"/>
          </a:xfrm>
          <a:prstGeom prst="rect">
            <a:avLst/>
          </a:prstGeom>
          <a:noFill/>
        </p:spPr>
        <p:txBody>
          <a:bodyPr wrap="none" lIns="68589" tIns="34295" rIns="68589" bIns="34295" rtlCol="0">
            <a:spAutoFit/>
          </a:bodyPr>
          <a:lstStyle/>
          <a:p>
            <a:r>
              <a:rPr lang="en-US" altLang="zh-CN" sz="7000" dirty="0" smtClean="0">
                <a:solidFill>
                  <a:srgbClr val="E46C0A"/>
                </a:solidFill>
                <a:latin typeface="Impact" pitchFamily="34" charset="0"/>
                <a:ea typeface="微软雅黑" pitchFamily="34" charset="-122"/>
              </a:rPr>
              <a:t>01</a:t>
            </a:r>
            <a:endParaRPr lang="zh-CN" altLang="en-US" sz="7000" dirty="0">
              <a:solidFill>
                <a:srgbClr val="E46C0A"/>
              </a:solidFill>
              <a:latin typeface="Impact" pitchFamily="34" charset="0"/>
              <a:ea typeface="微软雅黑" pitchFamily="34" charset="-122"/>
            </a:endParaRPr>
          </a:p>
        </p:txBody>
      </p:sp>
      <p:sp>
        <p:nvSpPr>
          <p:cNvPr id="192" name="文本框 5"/>
          <p:cNvSpPr txBox="1"/>
          <p:nvPr/>
        </p:nvSpPr>
        <p:spPr>
          <a:xfrm>
            <a:off x="2819922" y="2647601"/>
            <a:ext cx="3295712" cy="530915"/>
          </a:xfrm>
          <a:prstGeom prst="rect">
            <a:avLst/>
          </a:prstGeom>
          <a:noFill/>
          <a:effectLst/>
        </p:spPr>
        <p:txBody>
          <a:bodyPr wrap="square" lIns="68580" tIns="34290" rIns="68580" bIns="34290" rtlCol="0">
            <a:spAutoFit/>
          </a:bodyPr>
          <a:lstStyle>
            <a:defPPr>
              <a:defRPr lang="zh-CN"/>
            </a:defPPr>
            <a:lvl1pPr algn="ctr">
              <a:defRPr sz="3500">
                <a:solidFill>
                  <a:schemeClr val="tx1">
                    <a:lumMod val="50000"/>
                    <a:lumOff val="50000"/>
                  </a:schemeClr>
                </a:solidFill>
                <a:latin typeface="微软雅黑" pitchFamily="34" charset="-122"/>
                <a:ea typeface="微软雅黑" pitchFamily="34" charset="-122"/>
              </a:defRPr>
            </a:lvl1pPr>
          </a:lstStyle>
          <a:p>
            <a:r>
              <a:rPr lang="zh-CN" altLang="en-US" sz="3000" dirty="0"/>
              <a:t>标题文字内容</a:t>
            </a:r>
          </a:p>
        </p:txBody>
      </p:sp>
      <p:sp>
        <p:nvSpPr>
          <p:cNvPr id="193" name="矩形 192"/>
          <p:cNvSpPr/>
          <p:nvPr/>
        </p:nvSpPr>
        <p:spPr>
          <a:xfrm>
            <a:off x="3523904" y="3123057"/>
            <a:ext cx="1930144" cy="338554"/>
          </a:xfrm>
          <a:prstGeom prst="rect">
            <a:avLst/>
          </a:prstGeom>
        </p:spPr>
        <p:txBody>
          <a:bodyPr wrap="none">
            <a:spAutoFit/>
          </a:bodyPr>
          <a:lstStyle/>
          <a:p>
            <a:r>
              <a:rPr lang="en-US" altLang="zh-CN" sz="1600" dirty="0" smtClean="0">
                <a:solidFill>
                  <a:schemeClr val="tx1">
                    <a:lumMod val="50000"/>
                    <a:lumOff val="50000"/>
                  </a:schemeClr>
                </a:solidFill>
              </a:rPr>
              <a:t>TITLE TEXT CONTENT</a:t>
            </a:r>
            <a:endParaRPr lang="zh-CN" altLang="en-US" sz="1600" dirty="0">
              <a:solidFill>
                <a:schemeClr val="tx1">
                  <a:lumMod val="50000"/>
                  <a:lumOff val="50000"/>
                </a:schemeClr>
              </a:solidFill>
            </a:endParaRPr>
          </a:p>
        </p:txBody>
      </p:sp>
      <p:sp>
        <p:nvSpPr>
          <p:cNvPr id="198" name="文本框 5"/>
          <p:cNvSpPr txBox="1"/>
          <p:nvPr/>
        </p:nvSpPr>
        <p:spPr>
          <a:xfrm>
            <a:off x="2958623" y="5409646"/>
            <a:ext cx="3295712" cy="530915"/>
          </a:xfrm>
          <a:prstGeom prst="rect">
            <a:avLst/>
          </a:prstGeom>
          <a:noFill/>
          <a:effectLst/>
        </p:spPr>
        <p:txBody>
          <a:bodyPr wrap="square" lIns="68580" tIns="34290" rIns="68580" bIns="34290" rtlCol="0">
            <a:spAutoFit/>
          </a:bodyPr>
          <a:lstStyle>
            <a:defPPr>
              <a:defRPr lang="zh-CN"/>
            </a:defPPr>
            <a:lvl1pPr algn="ctr">
              <a:defRPr sz="3500">
                <a:solidFill>
                  <a:schemeClr val="tx1">
                    <a:lumMod val="50000"/>
                    <a:lumOff val="50000"/>
                  </a:schemeClr>
                </a:solidFill>
                <a:latin typeface="微软雅黑" pitchFamily="34" charset="-122"/>
                <a:ea typeface="微软雅黑" pitchFamily="34" charset="-122"/>
              </a:defRPr>
            </a:lvl1pPr>
          </a:lstStyle>
          <a:p>
            <a:r>
              <a:rPr lang="zh-CN" altLang="en-US" sz="3000" dirty="0" smtClean="0"/>
              <a:t>字符延长</a:t>
            </a:r>
            <a:endParaRPr lang="zh-CN" altLang="en-US" sz="3000" dirty="0"/>
          </a:p>
        </p:txBody>
      </p:sp>
    </p:spTree>
    <p:extLst>
      <p:ext uri="{BB962C8B-B14F-4D97-AF65-F5344CB8AC3E}">
        <p14:creationId xmlns:p14="http://schemas.microsoft.com/office/powerpoint/2010/main" val="84751735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 calcmode="lin" valueType="num">
                                      <p:cBhvr>
                                        <p:cTn id="7" dur="500" fill="hold"/>
                                        <p:tgtEl>
                                          <p:spTgt spid="169"/>
                                        </p:tgtEl>
                                        <p:attrNameLst>
                                          <p:attrName>ppt_w</p:attrName>
                                        </p:attrNameLst>
                                      </p:cBhvr>
                                      <p:tavLst>
                                        <p:tav tm="0">
                                          <p:val>
                                            <p:fltVal val="0"/>
                                          </p:val>
                                        </p:tav>
                                        <p:tav tm="100000">
                                          <p:val>
                                            <p:strVal val="#ppt_w"/>
                                          </p:val>
                                        </p:tav>
                                      </p:tavLst>
                                    </p:anim>
                                    <p:anim calcmode="lin" valueType="num">
                                      <p:cBhvr>
                                        <p:cTn id="8" dur="500" fill="hold"/>
                                        <p:tgtEl>
                                          <p:spTgt spid="169"/>
                                        </p:tgtEl>
                                        <p:attrNameLst>
                                          <p:attrName>ppt_h</p:attrName>
                                        </p:attrNameLst>
                                      </p:cBhvr>
                                      <p:tavLst>
                                        <p:tav tm="0">
                                          <p:val>
                                            <p:fltVal val="0"/>
                                          </p:val>
                                        </p:tav>
                                        <p:tav tm="100000">
                                          <p:val>
                                            <p:strVal val="#ppt_h"/>
                                          </p:val>
                                        </p:tav>
                                      </p:tavLst>
                                    </p:anim>
                                    <p:animEffect transition="in" filter="fade">
                                      <p:cBhvr>
                                        <p:cTn id="9" dur="500"/>
                                        <p:tgtEl>
                                          <p:spTgt spid="169"/>
                                        </p:tgtEl>
                                      </p:cBhvr>
                                    </p:animEffect>
                                  </p:childTnLst>
                                </p:cTn>
                              </p:par>
                              <p:par>
                                <p:cTn id="10" presetID="31" presetClass="entr" presetSubtype="0" fill="hold" nodeType="withEffect">
                                  <p:stCondLst>
                                    <p:cond delay="0"/>
                                  </p:stCondLst>
                                  <p:childTnLst>
                                    <p:set>
                                      <p:cBhvr>
                                        <p:cTn id="11" dur="1" fill="hold">
                                          <p:stCondLst>
                                            <p:cond delay="0"/>
                                          </p:stCondLst>
                                        </p:cTn>
                                        <p:tgtEl>
                                          <p:spTgt spid="3082"/>
                                        </p:tgtEl>
                                        <p:attrNameLst>
                                          <p:attrName>style.visibility</p:attrName>
                                        </p:attrNameLst>
                                      </p:cBhvr>
                                      <p:to>
                                        <p:strVal val="visible"/>
                                      </p:to>
                                    </p:set>
                                    <p:anim calcmode="lin" valueType="num">
                                      <p:cBhvr>
                                        <p:cTn id="12" dur="1000" fill="hold"/>
                                        <p:tgtEl>
                                          <p:spTgt spid="3082"/>
                                        </p:tgtEl>
                                        <p:attrNameLst>
                                          <p:attrName>ppt_w</p:attrName>
                                        </p:attrNameLst>
                                      </p:cBhvr>
                                      <p:tavLst>
                                        <p:tav tm="0">
                                          <p:val>
                                            <p:fltVal val="0"/>
                                          </p:val>
                                        </p:tav>
                                        <p:tav tm="100000">
                                          <p:val>
                                            <p:strVal val="#ppt_w"/>
                                          </p:val>
                                        </p:tav>
                                      </p:tavLst>
                                    </p:anim>
                                    <p:anim calcmode="lin" valueType="num">
                                      <p:cBhvr>
                                        <p:cTn id="13" dur="1000" fill="hold"/>
                                        <p:tgtEl>
                                          <p:spTgt spid="3082"/>
                                        </p:tgtEl>
                                        <p:attrNameLst>
                                          <p:attrName>ppt_h</p:attrName>
                                        </p:attrNameLst>
                                      </p:cBhvr>
                                      <p:tavLst>
                                        <p:tav tm="0">
                                          <p:val>
                                            <p:fltVal val="0"/>
                                          </p:val>
                                        </p:tav>
                                        <p:tav tm="100000">
                                          <p:val>
                                            <p:strVal val="#ppt_h"/>
                                          </p:val>
                                        </p:tav>
                                      </p:tavLst>
                                    </p:anim>
                                    <p:anim calcmode="lin" valueType="num">
                                      <p:cBhvr>
                                        <p:cTn id="14" dur="1000" fill="hold"/>
                                        <p:tgtEl>
                                          <p:spTgt spid="3082"/>
                                        </p:tgtEl>
                                        <p:attrNameLst>
                                          <p:attrName>style.rotation</p:attrName>
                                        </p:attrNameLst>
                                      </p:cBhvr>
                                      <p:tavLst>
                                        <p:tav tm="0">
                                          <p:val>
                                            <p:fltVal val="90"/>
                                          </p:val>
                                        </p:tav>
                                        <p:tav tm="100000">
                                          <p:val>
                                            <p:fltVal val="0"/>
                                          </p:val>
                                        </p:tav>
                                      </p:tavLst>
                                    </p:anim>
                                    <p:animEffect transition="in" filter="fade">
                                      <p:cBhvr>
                                        <p:cTn id="15" dur="1000"/>
                                        <p:tgtEl>
                                          <p:spTgt spid="3082"/>
                                        </p:tgtEl>
                                      </p:cBhvr>
                                    </p:animEffect>
                                  </p:childTnLst>
                                </p:cTn>
                              </p:par>
                            </p:childTnLst>
                          </p:cTn>
                        </p:par>
                        <p:par>
                          <p:cTn id="16" fill="hold">
                            <p:stCondLst>
                              <p:cond delay="1000"/>
                            </p:stCondLst>
                            <p:childTnLst>
                              <p:par>
                                <p:cTn id="17" presetID="53" presetClass="entr" presetSubtype="16" fill="hold" grpId="0" nodeType="afterEffect">
                                  <p:stCondLst>
                                    <p:cond delay="0"/>
                                  </p:stCondLst>
                                  <p:iterate type="lt">
                                    <p:tmPct val="10000"/>
                                  </p:iterate>
                                  <p:childTnLst>
                                    <p:set>
                                      <p:cBhvr>
                                        <p:cTn id="18" dur="1" fill="hold">
                                          <p:stCondLst>
                                            <p:cond delay="0"/>
                                          </p:stCondLst>
                                        </p:cTn>
                                        <p:tgtEl>
                                          <p:spTgt spid="191"/>
                                        </p:tgtEl>
                                        <p:attrNameLst>
                                          <p:attrName>style.visibility</p:attrName>
                                        </p:attrNameLst>
                                      </p:cBhvr>
                                      <p:to>
                                        <p:strVal val="visible"/>
                                      </p:to>
                                    </p:set>
                                    <p:anim calcmode="lin" valueType="num">
                                      <p:cBhvr>
                                        <p:cTn id="19" dur="500" fill="hold"/>
                                        <p:tgtEl>
                                          <p:spTgt spid="191"/>
                                        </p:tgtEl>
                                        <p:attrNameLst>
                                          <p:attrName>ppt_w</p:attrName>
                                        </p:attrNameLst>
                                      </p:cBhvr>
                                      <p:tavLst>
                                        <p:tav tm="0">
                                          <p:val>
                                            <p:fltVal val="0"/>
                                          </p:val>
                                        </p:tav>
                                        <p:tav tm="100000">
                                          <p:val>
                                            <p:strVal val="#ppt_w"/>
                                          </p:val>
                                        </p:tav>
                                      </p:tavLst>
                                    </p:anim>
                                    <p:anim calcmode="lin" valueType="num">
                                      <p:cBhvr>
                                        <p:cTn id="20" dur="500" fill="hold"/>
                                        <p:tgtEl>
                                          <p:spTgt spid="191"/>
                                        </p:tgtEl>
                                        <p:attrNameLst>
                                          <p:attrName>ppt_h</p:attrName>
                                        </p:attrNameLst>
                                      </p:cBhvr>
                                      <p:tavLst>
                                        <p:tav tm="0">
                                          <p:val>
                                            <p:fltVal val="0"/>
                                          </p:val>
                                        </p:tav>
                                        <p:tav tm="100000">
                                          <p:val>
                                            <p:strVal val="#ppt_h"/>
                                          </p:val>
                                        </p:tav>
                                      </p:tavLst>
                                    </p:anim>
                                    <p:animEffect transition="in" filter="fade">
                                      <p:cBhvr>
                                        <p:cTn id="21" dur="500"/>
                                        <p:tgtEl>
                                          <p:spTgt spid="191"/>
                                        </p:tgtEl>
                                      </p:cBhvr>
                                    </p:animEffect>
                                  </p:childTnLst>
                                </p:cTn>
                              </p:par>
                            </p:childTnLst>
                          </p:cTn>
                        </p:par>
                        <p:par>
                          <p:cTn id="22" fill="hold">
                            <p:stCondLst>
                              <p:cond delay="1550"/>
                            </p:stCondLst>
                            <p:childTnLst>
                              <p:par>
                                <p:cTn id="23" presetID="10" presetClass="entr" presetSubtype="0" fill="hold" nodeType="afterEffect">
                                  <p:stCondLst>
                                    <p:cond delay="0"/>
                                  </p:stCondLst>
                                  <p:childTnLst>
                                    <p:set>
                                      <p:cBhvr>
                                        <p:cTn id="24" dur="1" fill="hold">
                                          <p:stCondLst>
                                            <p:cond delay="0"/>
                                          </p:stCondLst>
                                        </p:cTn>
                                        <p:tgtEl>
                                          <p:spTgt spid="174"/>
                                        </p:tgtEl>
                                        <p:attrNameLst>
                                          <p:attrName>style.visibility</p:attrName>
                                        </p:attrNameLst>
                                      </p:cBhvr>
                                      <p:to>
                                        <p:strVal val="visible"/>
                                      </p:to>
                                    </p:set>
                                    <p:animEffect transition="in" filter="fade">
                                      <p:cBhvr>
                                        <p:cTn id="25" dur="500"/>
                                        <p:tgtEl>
                                          <p:spTgt spid="174"/>
                                        </p:tgtEl>
                                      </p:cBhvr>
                                    </p:animEffect>
                                  </p:childTnLst>
                                </p:cTn>
                              </p:par>
                            </p:childTnLst>
                          </p:cTn>
                        </p:par>
                        <p:par>
                          <p:cTn id="26" fill="hold">
                            <p:stCondLst>
                              <p:cond delay="2050"/>
                            </p:stCondLst>
                            <p:childTnLst>
                              <p:par>
                                <p:cTn id="27" presetID="2" presetClass="entr" presetSubtype="4" fill="hold" grpId="0" nodeType="afterEffect">
                                  <p:stCondLst>
                                    <p:cond delay="0"/>
                                  </p:stCondLst>
                                  <p:iterate type="lt">
                                    <p:tmPct val="10000"/>
                                  </p:iterate>
                                  <p:childTnLst>
                                    <p:set>
                                      <p:cBhvr>
                                        <p:cTn id="28" dur="1" fill="hold">
                                          <p:stCondLst>
                                            <p:cond delay="0"/>
                                          </p:stCondLst>
                                        </p:cTn>
                                        <p:tgtEl>
                                          <p:spTgt spid="192"/>
                                        </p:tgtEl>
                                        <p:attrNameLst>
                                          <p:attrName>style.visibility</p:attrName>
                                        </p:attrNameLst>
                                      </p:cBhvr>
                                      <p:to>
                                        <p:strVal val="visible"/>
                                      </p:to>
                                    </p:set>
                                    <p:anim calcmode="lin" valueType="num">
                                      <p:cBhvr additive="base">
                                        <p:cTn id="29" dur="500" fill="hold"/>
                                        <p:tgtEl>
                                          <p:spTgt spid="192"/>
                                        </p:tgtEl>
                                        <p:attrNameLst>
                                          <p:attrName>ppt_x</p:attrName>
                                        </p:attrNameLst>
                                      </p:cBhvr>
                                      <p:tavLst>
                                        <p:tav tm="0">
                                          <p:val>
                                            <p:strVal val="#ppt_x"/>
                                          </p:val>
                                        </p:tav>
                                        <p:tav tm="100000">
                                          <p:val>
                                            <p:strVal val="#ppt_x"/>
                                          </p:val>
                                        </p:tav>
                                      </p:tavLst>
                                    </p:anim>
                                    <p:anim calcmode="lin" valueType="num">
                                      <p:cBhvr additive="base">
                                        <p:cTn id="30" dur="500" fill="hold"/>
                                        <p:tgtEl>
                                          <p:spTgt spid="192"/>
                                        </p:tgtEl>
                                        <p:attrNameLst>
                                          <p:attrName>ppt_y</p:attrName>
                                        </p:attrNameLst>
                                      </p:cBhvr>
                                      <p:tavLst>
                                        <p:tav tm="0">
                                          <p:val>
                                            <p:strVal val="1+#ppt_h/2"/>
                                          </p:val>
                                        </p:tav>
                                        <p:tav tm="100000">
                                          <p:val>
                                            <p:strVal val="#ppt_y"/>
                                          </p:val>
                                        </p:tav>
                                      </p:tavLst>
                                    </p:anim>
                                  </p:childTnLst>
                                </p:cTn>
                              </p:par>
                            </p:childTnLst>
                          </p:cTn>
                        </p:par>
                        <p:par>
                          <p:cTn id="31" fill="hold">
                            <p:stCondLst>
                              <p:cond delay="2800"/>
                            </p:stCondLst>
                            <p:childTnLst>
                              <p:par>
                                <p:cTn id="32" presetID="22" presetClass="entr" presetSubtype="8" fill="hold" grpId="0" nodeType="afterEffect">
                                  <p:stCondLst>
                                    <p:cond delay="0"/>
                                  </p:stCondLst>
                                  <p:childTnLst>
                                    <p:set>
                                      <p:cBhvr>
                                        <p:cTn id="33" dur="1" fill="hold">
                                          <p:stCondLst>
                                            <p:cond delay="0"/>
                                          </p:stCondLst>
                                        </p:cTn>
                                        <p:tgtEl>
                                          <p:spTgt spid="193"/>
                                        </p:tgtEl>
                                        <p:attrNameLst>
                                          <p:attrName>style.visibility</p:attrName>
                                        </p:attrNameLst>
                                      </p:cBhvr>
                                      <p:to>
                                        <p:strVal val="visible"/>
                                      </p:to>
                                    </p:set>
                                    <p:animEffect transition="in" filter="wipe(left)">
                                      <p:cBhvr>
                                        <p:cTn id="34" dur="1000"/>
                                        <p:tgtEl>
                                          <p:spTgt spid="193"/>
                                        </p:tgtEl>
                                      </p:cBhvr>
                                    </p:animEffect>
                                  </p:childTnLst>
                                </p:cTn>
                              </p:par>
                            </p:childTnLst>
                          </p:cTn>
                        </p:par>
                        <p:par>
                          <p:cTn id="35" fill="hold">
                            <p:stCondLst>
                              <p:cond delay="3800"/>
                            </p:stCondLst>
                            <p:childTnLst>
                              <p:par>
                                <p:cTn id="36" presetID="22" presetClass="entr" presetSubtype="8" fill="hold" grpId="0" nodeType="afterEffect">
                                  <p:stCondLst>
                                    <p:cond delay="0"/>
                                  </p:stCondLst>
                                  <p:childTnLst>
                                    <p:set>
                                      <p:cBhvr>
                                        <p:cTn id="37" dur="1" fill="hold">
                                          <p:stCondLst>
                                            <p:cond delay="0"/>
                                          </p:stCondLst>
                                        </p:cTn>
                                        <p:tgtEl>
                                          <p:spTgt spid="198"/>
                                        </p:tgtEl>
                                        <p:attrNameLst>
                                          <p:attrName>style.visibility</p:attrName>
                                        </p:attrNameLst>
                                      </p:cBhvr>
                                      <p:to>
                                        <p:strVal val="visible"/>
                                      </p:to>
                                    </p:set>
                                    <p:animEffect transition="in" filter="wipe(left)">
                                      <p:cBhvr>
                                        <p:cTn id="38" dur="1700"/>
                                        <p:tgtEl>
                                          <p:spTgt spid="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 grpId="0"/>
      <p:bldP spid="192" grpId="0"/>
      <p:bldP spid="193" grpId="0"/>
      <p:bldP spid="19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5587" cy="5145088"/>
          </a:xfrm>
          <a:prstGeom prst="rect">
            <a:avLst/>
          </a:prstGeom>
        </p:spPr>
      </p:pic>
      <p:grpSp>
        <p:nvGrpSpPr>
          <p:cNvPr id="8" name="组合 7"/>
          <p:cNvGrpSpPr/>
          <p:nvPr/>
        </p:nvGrpSpPr>
        <p:grpSpPr>
          <a:xfrm>
            <a:off x="3060223" y="929641"/>
            <a:ext cx="3025140" cy="3025140"/>
            <a:chOff x="-1615440" y="2082747"/>
            <a:chExt cx="1872033" cy="1872033"/>
          </a:xfrm>
        </p:grpSpPr>
        <p:sp>
          <p:nvSpPr>
            <p:cNvPr id="9" name="矩形 8"/>
            <p:cNvSpPr/>
            <p:nvPr/>
          </p:nvSpPr>
          <p:spPr>
            <a:xfrm>
              <a:off x="-1615440" y="2082747"/>
              <a:ext cx="1872033" cy="1872033"/>
            </a:xfrm>
            <a:prstGeom prst="rect">
              <a:avLst/>
            </a:prstGeom>
            <a:solidFill>
              <a:srgbClr val="FCF9F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47886" y="2150301"/>
              <a:ext cx="1736924" cy="1736924"/>
            </a:xfrm>
            <a:prstGeom prst="rect">
              <a:avLst/>
            </a:prstGeom>
            <a:solidFill>
              <a:srgbClr val="FCF9F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515087" y="2183100"/>
              <a:ext cx="1671326" cy="1671326"/>
            </a:xfrm>
            <a:prstGeom prst="rect">
              <a:avLst/>
            </a:prstGeom>
            <a:solidFill>
              <a:srgbClr val="FCF9F2"/>
            </a:solidFill>
            <a:ln w="63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Picture 5" descr="C:\Users\Administrator\Desktop\水墨课件教育\678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4755538" y="633669"/>
            <a:ext cx="1441451" cy="1218199"/>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5"/>
          <p:cNvSpPr txBox="1"/>
          <p:nvPr/>
        </p:nvSpPr>
        <p:spPr>
          <a:xfrm>
            <a:off x="2952057" y="1850972"/>
            <a:ext cx="3295712" cy="761757"/>
          </a:xfrm>
          <a:prstGeom prst="rect">
            <a:avLst/>
          </a:prstGeom>
          <a:noFill/>
        </p:spPr>
        <p:txBody>
          <a:bodyPr wrap="square" lIns="68589" tIns="34295" rIns="68589" bIns="34295" rtlCol="0">
            <a:spAutoFit/>
          </a:bodyPr>
          <a:lstStyle>
            <a:defPPr>
              <a:defRPr lang="zh-CN"/>
            </a:defPPr>
            <a:lvl1pPr algn="ctr">
              <a:defRPr sz="9600" b="1">
                <a:ln w="19050">
                  <a:solidFill>
                    <a:schemeClr val="bg1">
                      <a:lumMod val="95000"/>
                    </a:schemeClr>
                  </a:solidFill>
                </a:ln>
                <a:solidFill>
                  <a:srgbClr val="E1301D"/>
                </a:solidFill>
                <a:effectLst>
                  <a:outerShdw blurRad="38100" dist="38100" dir="2700000" algn="tl">
                    <a:srgbClr val="000000">
                      <a:alpha val="43137"/>
                    </a:srgbClr>
                  </a:outerShdw>
                </a:effectLst>
                <a:latin typeface="Broadway" panose="04040905080B02020502" pitchFamily="82" charset="0"/>
              </a:defRPr>
            </a:lvl1pPr>
          </a:lstStyle>
          <a:p>
            <a:r>
              <a:rPr lang="zh-CN" altLang="en-US" sz="4500" dirty="0" smtClean="0">
                <a:ln w="19050">
                  <a:noFill/>
                </a:ln>
                <a:solidFill>
                  <a:srgbClr val="53A68F"/>
                </a:solidFill>
                <a:effectLst/>
                <a:latin typeface="微软雅黑" panose="020B0503020204020204" pitchFamily="34" charset="-122"/>
                <a:ea typeface="微软雅黑" panose="020B0503020204020204" pitchFamily="34" charset="-122"/>
              </a:rPr>
              <a:t>谢谢观看</a:t>
            </a:r>
            <a:endParaRPr lang="zh-CN" altLang="en-US" sz="4500" dirty="0">
              <a:ln w="19050">
                <a:noFill/>
              </a:ln>
              <a:solidFill>
                <a:srgbClr val="53A68F"/>
              </a:solidFill>
              <a:effectLst/>
              <a:latin typeface="微软雅黑" panose="020B0503020204020204" pitchFamily="34" charset="-122"/>
              <a:ea typeface="微软雅黑" panose="020B0503020204020204" pitchFamily="34" charset="-122"/>
            </a:endParaRPr>
          </a:p>
        </p:txBody>
      </p:sp>
      <p:sp>
        <p:nvSpPr>
          <p:cNvPr id="18" name="矩形 17"/>
          <p:cNvSpPr/>
          <p:nvPr/>
        </p:nvSpPr>
        <p:spPr>
          <a:xfrm>
            <a:off x="3473302" y="2603174"/>
            <a:ext cx="2253223" cy="276999"/>
          </a:xfrm>
          <a:prstGeom prst="rect">
            <a:avLst/>
          </a:prstGeom>
        </p:spPr>
        <p:txBody>
          <a:bodyPr wrap="square">
            <a:spAutoFit/>
          </a:bodyPr>
          <a:lstStyle/>
          <a:p>
            <a:pPr algn="ctr"/>
            <a:r>
              <a:rPr lang="en-US" altLang="zh-CN" sz="600" dirty="0" smtClean="0">
                <a:solidFill>
                  <a:schemeClr val="tx1">
                    <a:lumMod val="50000"/>
                    <a:lumOff val="50000"/>
                  </a:schemeClr>
                </a:solidFill>
              </a:rPr>
              <a:t>SUITABLE FOR EDUCATION AND TEACHING, TEACHERS' TEACHING DESIGNSTUDENT WORK, WORK REPORT, ETC.</a:t>
            </a:r>
            <a:endParaRPr lang="zh-CN" altLang="en-US" sz="600" dirty="0">
              <a:solidFill>
                <a:schemeClr val="tx1">
                  <a:lumMod val="50000"/>
                  <a:lumOff val="50000"/>
                </a:schemeClr>
              </a:solidFill>
            </a:endParaRPr>
          </a:p>
        </p:txBody>
      </p:sp>
    </p:spTree>
    <p:extLst>
      <p:ext uri="{BB962C8B-B14F-4D97-AF65-F5344CB8AC3E}">
        <p14:creationId xmlns:p14="http://schemas.microsoft.com/office/powerpoint/2010/main" val="402266629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1"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4)">
                                      <p:cBhvr>
                                        <p:cTn id="11" dur="1200"/>
                                        <p:tgtEl>
                                          <p:spTgt spid="8"/>
                                        </p:tgtEl>
                                      </p:cBhvr>
                                    </p:animEffect>
                                  </p:childTnLst>
                                </p:cTn>
                              </p:par>
                            </p:childTnLst>
                          </p:cTn>
                        </p:par>
                        <p:par>
                          <p:cTn id="12" fill="hold">
                            <p:stCondLst>
                              <p:cond delay="1700"/>
                            </p:stCondLst>
                            <p:childTnLst>
                              <p:par>
                                <p:cTn id="13" presetID="2" presetClass="entr" presetSubtype="4" fill="hold" grpId="0"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2350"/>
                            </p:stCondLst>
                            <p:childTnLst>
                              <p:par>
                                <p:cTn id="18" presetID="42"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3350"/>
                            </p:stCondLst>
                            <p:childTnLst>
                              <p:par>
                                <p:cTn id="24" presetID="22" presetClass="entr" presetSubtype="8"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prstClr val="black">
                    <a:lumMod val="50000"/>
                    <a:lumOff val="50000"/>
                  </a:prstClr>
                </a:solidFill>
                <a:latin typeface="微软雅黑" pitchFamily="34" charset="-122"/>
                <a:ea typeface="微软雅黑" pitchFamily="34" charset="-122"/>
              </a:rPr>
              <a:t>添加相关标题文字</a:t>
            </a:r>
            <a:endParaRPr lang="zh-CN" altLang="en-US" sz="1600" dirty="0">
              <a:solidFill>
                <a:prstClr val="black">
                  <a:lumMod val="50000"/>
                  <a:lumOff val="50000"/>
                </a:prstClr>
              </a:solidFill>
              <a:latin typeface="微软雅黑" pitchFamily="34" charset="-122"/>
              <a:ea typeface="微软雅黑" pitchFamily="34" charset="-122"/>
            </a:endParaRPr>
          </a:p>
        </p:txBody>
      </p:sp>
      <p:grpSp>
        <p:nvGrpSpPr>
          <p:cNvPr id="2" name="组合 1"/>
          <p:cNvGrpSpPr/>
          <p:nvPr/>
        </p:nvGrpSpPr>
        <p:grpSpPr>
          <a:xfrm>
            <a:off x="4223800" y="3908808"/>
            <a:ext cx="691168" cy="1818539"/>
            <a:chOff x="4223800" y="3965958"/>
            <a:chExt cx="691168" cy="1818539"/>
          </a:xfrm>
        </p:grpSpPr>
        <p:sp>
          <p:nvSpPr>
            <p:cNvPr id="48" name="Shape 6"/>
            <p:cNvSpPr/>
            <p:nvPr/>
          </p:nvSpPr>
          <p:spPr>
            <a:xfrm>
              <a:off x="4247196" y="3965958"/>
              <a:ext cx="646722" cy="674588"/>
            </a:xfrm>
            <a:custGeom>
              <a:avLst/>
              <a:gdLst/>
              <a:ahLst/>
              <a:cxnLst>
                <a:cxn ang="0">
                  <a:pos x="wd2" y="hd2"/>
                </a:cxn>
                <a:cxn ang="5400000">
                  <a:pos x="wd2" y="hd2"/>
                </a:cxn>
                <a:cxn ang="10800000">
                  <a:pos x="wd2" y="hd2"/>
                </a:cxn>
                <a:cxn ang="16200000">
                  <a:pos x="wd2" y="hd2"/>
                </a:cxn>
              </a:cxnLst>
              <a:rect l="0" t="0" r="r" b="b"/>
              <a:pathLst>
                <a:path w="21600" h="21600" extrusionOk="0">
                  <a:moveTo>
                    <a:pt x="17557" y="21563"/>
                  </a:moveTo>
                  <a:lnTo>
                    <a:pt x="21600" y="17910"/>
                  </a:lnTo>
                  <a:lnTo>
                    <a:pt x="10798" y="0"/>
                  </a:lnTo>
                  <a:lnTo>
                    <a:pt x="0" y="17826"/>
                  </a:lnTo>
                  <a:lnTo>
                    <a:pt x="4277" y="21600"/>
                  </a:lnTo>
                  <a:cubicBezTo>
                    <a:pt x="4277" y="21600"/>
                    <a:pt x="17557" y="21563"/>
                    <a:pt x="17557" y="21563"/>
                  </a:cubicBezTo>
                  <a:close/>
                </a:path>
              </a:pathLst>
            </a:custGeom>
            <a:solidFill>
              <a:srgbClr val="FFAF28">
                <a:lumMod val="40000"/>
                <a:lumOff val="6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49" name="Shape 7"/>
            <p:cNvSpPr/>
            <p:nvPr/>
          </p:nvSpPr>
          <p:spPr>
            <a:xfrm>
              <a:off x="4223800" y="4480743"/>
              <a:ext cx="232603" cy="1303754"/>
            </a:xfrm>
            <a:custGeom>
              <a:avLst/>
              <a:gdLst/>
              <a:ahLst/>
              <a:cxnLst>
                <a:cxn ang="0">
                  <a:pos x="wd2" y="hd2"/>
                </a:cxn>
                <a:cxn ang="5400000">
                  <a:pos x="wd2" y="hd2"/>
                </a:cxn>
                <a:cxn ang="10800000">
                  <a:pos x="wd2" y="hd2"/>
                </a:cxn>
                <a:cxn ang="16200000">
                  <a:pos x="wd2" y="hd2"/>
                </a:cxn>
              </a:cxnLst>
              <a:rect l="0" t="0" r="r" b="b"/>
              <a:pathLst>
                <a:path w="21600" h="21600" extrusionOk="0">
                  <a:moveTo>
                    <a:pt x="21600" y="19719"/>
                  </a:moveTo>
                  <a:cubicBezTo>
                    <a:pt x="21600" y="20758"/>
                    <a:pt x="16765" y="21600"/>
                    <a:pt x="10800" y="21600"/>
                  </a:cubicBezTo>
                  <a:lnTo>
                    <a:pt x="10800" y="21600"/>
                  </a:lnTo>
                  <a:cubicBezTo>
                    <a:pt x="4835" y="21600"/>
                    <a:pt x="0" y="20758"/>
                    <a:pt x="0" y="19719"/>
                  </a:cubicBezTo>
                  <a:lnTo>
                    <a:pt x="0" y="1881"/>
                  </a:lnTo>
                  <a:cubicBezTo>
                    <a:pt x="0" y="842"/>
                    <a:pt x="4835" y="0"/>
                    <a:pt x="10800" y="0"/>
                  </a:cubicBezTo>
                  <a:lnTo>
                    <a:pt x="10800" y="0"/>
                  </a:lnTo>
                  <a:cubicBezTo>
                    <a:pt x="16765" y="0"/>
                    <a:pt x="21600" y="842"/>
                    <a:pt x="21600" y="1881"/>
                  </a:cubicBezTo>
                  <a:cubicBezTo>
                    <a:pt x="21600" y="1881"/>
                    <a:pt x="21600" y="19719"/>
                    <a:pt x="21600" y="19719"/>
                  </a:cubicBezTo>
                  <a:close/>
                </a:path>
              </a:pathLst>
            </a:custGeom>
            <a:solidFill>
              <a:srgbClr val="FFAF28"/>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0" name="Shape 8"/>
            <p:cNvSpPr/>
            <p:nvPr/>
          </p:nvSpPr>
          <p:spPr>
            <a:xfrm>
              <a:off x="4453082" y="4480743"/>
              <a:ext cx="232603" cy="1303754"/>
            </a:xfrm>
            <a:custGeom>
              <a:avLst/>
              <a:gdLst/>
              <a:ahLst/>
              <a:cxnLst>
                <a:cxn ang="0">
                  <a:pos x="wd2" y="hd2"/>
                </a:cxn>
                <a:cxn ang="5400000">
                  <a:pos x="wd2" y="hd2"/>
                </a:cxn>
                <a:cxn ang="10800000">
                  <a:pos x="wd2" y="hd2"/>
                </a:cxn>
                <a:cxn ang="16200000">
                  <a:pos x="wd2" y="hd2"/>
                </a:cxn>
              </a:cxnLst>
              <a:rect l="0" t="0" r="r" b="b"/>
              <a:pathLst>
                <a:path w="21600" h="21600" extrusionOk="0">
                  <a:moveTo>
                    <a:pt x="21600" y="19719"/>
                  </a:moveTo>
                  <a:cubicBezTo>
                    <a:pt x="21600" y="20758"/>
                    <a:pt x="16765" y="21600"/>
                    <a:pt x="10800" y="21600"/>
                  </a:cubicBezTo>
                  <a:lnTo>
                    <a:pt x="10800" y="21600"/>
                  </a:lnTo>
                  <a:cubicBezTo>
                    <a:pt x="4835" y="21600"/>
                    <a:pt x="0" y="20758"/>
                    <a:pt x="0" y="19719"/>
                  </a:cubicBezTo>
                  <a:lnTo>
                    <a:pt x="0" y="1881"/>
                  </a:lnTo>
                  <a:cubicBezTo>
                    <a:pt x="0" y="842"/>
                    <a:pt x="4835" y="0"/>
                    <a:pt x="10800" y="0"/>
                  </a:cubicBezTo>
                  <a:lnTo>
                    <a:pt x="10800" y="0"/>
                  </a:lnTo>
                  <a:cubicBezTo>
                    <a:pt x="16765" y="0"/>
                    <a:pt x="21600" y="842"/>
                    <a:pt x="21600" y="1881"/>
                  </a:cubicBezTo>
                  <a:cubicBezTo>
                    <a:pt x="21600" y="1881"/>
                    <a:pt x="21600" y="19719"/>
                    <a:pt x="21600" y="19719"/>
                  </a:cubicBezTo>
                  <a:close/>
                </a:path>
              </a:pathLst>
            </a:custGeom>
            <a:solidFill>
              <a:srgbClr val="FFAF28">
                <a:lumMod val="7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1" name="Shape 9"/>
            <p:cNvSpPr/>
            <p:nvPr/>
          </p:nvSpPr>
          <p:spPr>
            <a:xfrm>
              <a:off x="4682365" y="4480743"/>
              <a:ext cx="232603" cy="1303754"/>
            </a:xfrm>
            <a:custGeom>
              <a:avLst/>
              <a:gdLst/>
              <a:ahLst/>
              <a:cxnLst>
                <a:cxn ang="0">
                  <a:pos x="wd2" y="hd2"/>
                </a:cxn>
                <a:cxn ang="5400000">
                  <a:pos x="wd2" y="hd2"/>
                </a:cxn>
                <a:cxn ang="10800000">
                  <a:pos x="wd2" y="hd2"/>
                </a:cxn>
                <a:cxn ang="16200000">
                  <a:pos x="wd2" y="hd2"/>
                </a:cxn>
              </a:cxnLst>
              <a:rect l="0" t="0" r="r" b="b"/>
              <a:pathLst>
                <a:path w="21600" h="21600" extrusionOk="0">
                  <a:moveTo>
                    <a:pt x="21600" y="19719"/>
                  </a:moveTo>
                  <a:cubicBezTo>
                    <a:pt x="21600" y="20758"/>
                    <a:pt x="16765" y="21600"/>
                    <a:pt x="10800" y="21600"/>
                  </a:cubicBezTo>
                  <a:lnTo>
                    <a:pt x="10800" y="21600"/>
                  </a:lnTo>
                  <a:cubicBezTo>
                    <a:pt x="4835" y="21600"/>
                    <a:pt x="0" y="20758"/>
                    <a:pt x="0" y="19719"/>
                  </a:cubicBezTo>
                  <a:lnTo>
                    <a:pt x="0" y="1881"/>
                  </a:lnTo>
                  <a:cubicBezTo>
                    <a:pt x="0" y="842"/>
                    <a:pt x="4835" y="0"/>
                    <a:pt x="10800" y="0"/>
                  </a:cubicBezTo>
                  <a:lnTo>
                    <a:pt x="10800" y="0"/>
                  </a:lnTo>
                  <a:cubicBezTo>
                    <a:pt x="16765" y="0"/>
                    <a:pt x="21600" y="842"/>
                    <a:pt x="21600" y="1881"/>
                  </a:cubicBezTo>
                  <a:cubicBezTo>
                    <a:pt x="21600" y="1881"/>
                    <a:pt x="21600" y="19719"/>
                    <a:pt x="21600" y="19719"/>
                  </a:cubicBezTo>
                  <a:close/>
                </a:path>
              </a:pathLst>
            </a:custGeom>
            <a:solidFill>
              <a:srgbClr val="FFAF28"/>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2" name="Shape 10"/>
            <p:cNvSpPr/>
            <p:nvPr/>
          </p:nvSpPr>
          <p:spPr>
            <a:xfrm>
              <a:off x="4401610" y="3965959"/>
              <a:ext cx="332515" cy="286913"/>
            </a:xfrm>
            <a:custGeom>
              <a:avLst/>
              <a:gdLst/>
              <a:ahLst/>
              <a:cxnLst>
                <a:cxn ang="0">
                  <a:pos x="wd2" y="hd2"/>
                </a:cxn>
                <a:cxn ang="5400000">
                  <a:pos x="wd2" y="hd2"/>
                </a:cxn>
                <a:cxn ang="10800000">
                  <a:pos x="wd2" y="hd2"/>
                </a:cxn>
                <a:cxn ang="16200000">
                  <a:pos x="wd2" y="hd2"/>
                </a:cxn>
              </a:cxnLst>
              <a:rect l="0" t="0" r="r" b="b"/>
              <a:pathLst>
                <a:path w="21600" h="21600" extrusionOk="0">
                  <a:moveTo>
                    <a:pt x="10824" y="0"/>
                  </a:moveTo>
                  <a:lnTo>
                    <a:pt x="0" y="21600"/>
                  </a:lnTo>
                  <a:lnTo>
                    <a:pt x="21600" y="21600"/>
                  </a:lnTo>
                  <a:cubicBezTo>
                    <a:pt x="21600" y="21600"/>
                    <a:pt x="10824" y="0"/>
                    <a:pt x="10824" y="0"/>
                  </a:cubicBezTo>
                  <a:close/>
                </a:path>
              </a:pathLst>
            </a:custGeom>
            <a:solidFill>
              <a:srgbClr val="000000"/>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sp>
        <p:nvSpPr>
          <p:cNvPr id="56" name="Shape 14"/>
          <p:cNvSpPr/>
          <p:nvPr/>
        </p:nvSpPr>
        <p:spPr>
          <a:xfrm>
            <a:off x="5309382" y="2238096"/>
            <a:ext cx="895705" cy="89582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E8A87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7" name="Shape 15"/>
          <p:cNvSpPr/>
          <p:nvPr/>
        </p:nvSpPr>
        <p:spPr>
          <a:xfrm>
            <a:off x="4799346" y="1447199"/>
            <a:ext cx="895704" cy="89582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92D050"/>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8" name="Shape 16"/>
          <p:cNvSpPr/>
          <p:nvPr/>
        </p:nvSpPr>
        <p:spPr>
          <a:xfrm>
            <a:off x="4247197" y="1083375"/>
            <a:ext cx="648485" cy="64857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0000">
              <a:alpha val="7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9" name="Shape 17"/>
          <p:cNvSpPr/>
          <p:nvPr/>
        </p:nvSpPr>
        <p:spPr>
          <a:xfrm>
            <a:off x="4406657" y="1787460"/>
            <a:ext cx="331201" cy="33124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3CBEB4"/>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0" name="Shape 18"/>
          <p:cNvSpPr/>
          <p:nvPr/>
        </p:nvSpPr>
        <p:spPr>
          <a:xfrm>
            <a:off x="3447048" y="1447199"/>
            <a:ext cx="895704" cy="89582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1" name="Shape 19"/>
          <p:cNvSpPr/>
          <p:nvPr/>
        </p:nvSpPr>
        <p:spPr>
          <a:xfrm>
            <a:off x="2937012" y="2238096"/>
            <a:ext cx="895704" cy="89582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FFC000"/>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nvGrpSpPr>
          <p:cNvPr id="7" name="组合 6"/>
          <p:cNvGrpSpPr/>
          <p:nvPr/>
        </p:nvGrpSpPr>
        <p:grpSpPr>
          <a:xfrm>
            <a:off x="2880861" y="2186618"/>
            <a:ext cx="3383867" cy="2387806"/>
            <a:chOff x="2880861" y="2243768"/>
            <a:chExt cx="3383867" cy="2387806"/>
          </a:xfrm>
        </p:grpSpPr>
        <p:grpSp>
          <p:nvGrpSpPr>
            <p:cNvPr id="4" name="组合 3"/>
            <p:cNvGrpSpPr/>
            <p:nvPr/>
          </p:nvGrpSpPr>
          <p:grpSpPr>
            <a:xfrm>
              <a:off x="3882216" y="2243768"/>
              <a:ext cx="1376769" cy="1662135"/>
              <a:chOff x="3882216" y="2243768"/>
              <a:chExt cx="1376769" cy="1662135"/>
            </a:xfrm>
          </p:grpSpPr>
          <p:sp>
            <p:nvSpPr>
              <p:cNvPr id="53" name="Shape 11"/>
              <p:cNvSpPr/>
              <p:nvPr/>
            </p:nvSpPr>
            <p:spPr>
              <a:xfrm>
                <a:off x="3882216" y="2243768"/>
                <a:ext cx="1376769" cy="1662135"/>
              </a:xfrm>
              <a:custGeom>
                <a:avLst/>
                <a:gdLst/>
                <a:ahLst/>
                <a:cxnLst>
                  <a:cxn ang="0">
                    <a:pos x="wd2" y="hd2"/>
                  </a:cxn>
                  <a:cxn ang="5400000">
                    <a:pos x="wd2" y="hd2"/>
                  </a:cxn>
                  <a:cxn ang="10800000">
                    <a:pos x="wd2" y="hd2"/>
                  </a:cxn>
                  <a:cxn ang="16200000">
                    <a:pos x="wd2" y="hd2"/>
                  </a:cxn>
                </a:cxnLst>
                <a:rect l="0" t="0" r="r" b="b"/>
                <a:pathLst>
                  <a:path w="19679" h="20760" extrusionOk="0">
                    <a:moveTo>
                      <a:pt x="16796" y="2518"/>
                    </a:moveTo>
                    <a:cubicBezTo>
                      <a:pt x="12954" y="-840"/>
                      <a:pt x="6724" y="-840"/>
                      <a:pt x="2881" y="2518"/>
                    </a:cubicBezTo>
                    <a:cubicBezTo>
                      <a:pt x="-961" y="5876"/>
                      <a:pt x="-961" y="11321"/>
                      <a:pt x="2881" y="14679"/>
                    </a:cubicBezTo>
                    <a:lnTo>
                      <a:pt x="9839" y="20760"/>
                    </a:lnTo>
                    <a:lnTo>
                      <a:pt x="16796" y="14679"/>
                    </a:lnTo>
                    <a:cubicBezTo>
                      <a:pt x="20639" y="11321"/>
                      <a:pt x="20639" y="5876"/>
                      <a:pt x="16796" y="2518"/>
                    </a:cubicBezTo>
                    <a:close/>
                  </a:path>
                </a:pathLst>
              </a:custGeom>
              <a:solidFill>
                <a:srgbClr val="3CBEB4"/>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2" name="Shape 20"/>
              <p:cNvSpPr/>
              <p:nvPr/>
            </p:nvSpPr>
            <p:spPr>
              <a:xfrm>
                <a:off x="4570063" y="2243768"/>
                <a:ext cx="688386" cy="1662135"/>
              </a:xfrm>
              <a:custGeom>
                <a:avLst/>
                <a:gdLst/>
                <a:ahLst/>
                <a:cxnLst>
                  <a:cxn ang="0">
                    <a:pos x="wd2" y="hd2"/>
                  </a:cxn>
                  <a:cxn ang="5400000">
                    <a:pos x="wd2" y="hd2"/>
                  </a:cxn>
                  <a:cxn ang="10800000">
                    <a:pos x="wd2" y="hd2"/>
                  </a:cxn>
                  <a:cxn ang="16200000">
                    <a:pos x="wd2" y="hd2"/>
                  </a:cxn>
                </a:cxnLst>
                <a:rect l="0" t="0" r="r" b="b"/>
                <a:pathLst>
                  <a:path w="19679" h="21600" extrusionOk="0">
                    <a:moveTo>
                      <a:pt x="13915" y="2621"/>
                    </a:moveTo>
                    <a:cubicBezTo>
                      <a:pt x="10072" y="874"/>
                      <a:pt x="5036" y="0"/>
                      <a:pt x="0" y="0"/>
                    </a:cubicBezTo>
                    <a:lnTo>
                      <a:pt x="0" y="21600"/>
                    </a:lnTo>
                    <a:lnTo>
                      <a:pt x="13915" y="15274"/>
                    </a:lnTo>
                    <a:cubicBezTo>
                      <a:pt x="21600" y="11779"/>
                      <a:pt x="21600" y="6115"/>
                      <a:pt x="13915" y="2621"/>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5" name="组合 4"/>
            <p:cNvGrpSpPr/>
            <p:nvPr/>
          </p:nvGrpSpPr>
          <p:grpSpPr>
            <a:xfrm>
              <a:off x="4602818" y="3245258"/>
              <a:ext cx="1661910" cy="1376955"/>
              <a:chOff x="4602818" y="3245258"/>
              <a:chExt cx="1661910" cy="1376955"/>
            </a:xfrm>
          </p:grpSpPr>
          <p:sp>
            <p:nvSpPr>
              <p:cNvPr id="55" name="Shape 13"/>
              <p:cNvSpPr/>
              <p:nvPr/>
            </p:nvSpPr>
            <p:spPr>
              <a:xfrm>
                <a:off x="4602818" y="3245258"/>
                <a:ext cx="1661910" cy="1376955"/>
              </a:xfrm>
              <a:custGeom>
                <a:avLst/>
                <a:gdLst/>
                <a:ahLst/>
                <a:cxnLst>
                  <a:cxn ang="0">
                    <a:pos x="wd2" y="hd2"/>
                  </a:cxn>
                  <a:cxn ang="5400000">
                    <a:pos x="wd2" y="hd2"/>
                  </a:cxn>
                  <a:cxn ang="10800000">
                    <a:pos x="wd2" y="hd2"/>
                  </a:cxn>
                  <a:cxn ang="16200000">
                    <a:pos x="wd2" y="hd2"/>
                  </a:cxn>
                </a:cxnLst>
                <a:rect l="0" t="0" r="r" b="b"/>
                <a:pathLst>
                  <a:path w="20760" h="19679" extrusionOk="0">
                    <a:moveTo>
                      <a:pt x="18242" y="16796"/>
                    </a:moveTo>
                    <a:cubicBezTo>
                      <a:pt x="21600" y="12954"/>
                      <a:pt x="21600" y="6724"/>
                      <a:pt x="18242" y="2881"/>
                    </a:cubicBezTo>
                    <a:cubicBezTo>
                      <a:pt x="14884" y="-961"/>
                      <a:pt x="9439" y="-961"/>
                      <a:pt x="6081" y="2881"/>
                    </a:cubicBezTo>
                    <a:lnTo>
                      <a:pt x="0" y="9839"/>
                    </a:lnTo>
                    <a:lnTo>
                      <a:pt x="6081" y="16796"/>
                    </a:lnTo>
                    <a:cubicBezTo>
                      <a:pt x="9439" y="20639"/>
                      <a:pt x="14884" y="20639"/>
                      <a:pt x="18242" y="16796"/>
                    </a:cubicBezTo>
                    <a:close/>
                  </a:path>
                </a:pathLst>
              </a:custGeom>
              <a:solidFill>
                <a:srgbClr val="E8A87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3" name="Shape 21"/>
              <p:cNvSpPr/>
              <p:nvPr/>
            </p:nvSpPr>
            <p:spPr>
              <a:xfrm>
                <a:off x="4602818" y="3933199"/>
                <a:ext cx="1661910" cy="688479"/>
              </a:xfrm>
              <a:custGeom>
                <a:avLst/>
                <a:gdLst/>
                <a:ahLst/>
                <a:cxnLst>
                  <a:cxn ang="0">
                    <a:pos x="wd2" y="hd2"/>
                  </a:cxn>
                  <a:cxn ang="5400000">
                    <a:pos x="wd2" y="hd2"/>
                  </a:cxn>
                  <a:cxn ang="10800000">
                    <a:pos x="wd2" y="hd2"/>
                  </a:cxn>
                  <a:cxn ang="16200000">
                    <a:pos x="wd2" y="hd2"/>
                  </a:cxn>
                </a:cxnLst>
                <a:rect l="0" t="0" r="r" b="b"/>
                <a:pathLst>
                  <a:path w="21600" h="19679" extrusionOk="0">
                    <a:moveTo>
                      <a:pt x="18979" y="13915"/>
                    </a:moveTo>
                    <a:cubicBezTo>
                      <a:pt x="20726" y="10072"/>
                      <a:pt x="21600" y="5036"/>
                      <a:pt x="21600" y="0"/>
                    </a:cubicBezTo>
                    <a:lnTo>
                      <a:pt x="0" y="0"/>
                    </a:lnTo>
                    <a:lnTo>
                      <a:pt x="6326" y="13915"/>
                    </a:lnTo>
                    <a:cubicBezTo>
                      <a:pt x="9821" y="21600"/>
                      <a:pt x="15485" y="21600"/>
                      <a:pt x="18979" y="13915"/>
                    </a:cubicBezTo>
                    <a:close/>
                  </a:path>
                </a:pathLst>
              </a:custGeom>
              <a:solidFill>
                <a:srgbClr val="96C83C">
                  <a:lumMod val="50000"/>
                  <a:alpha val="3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6" name="组合 5"/>
            <p:cNvGrpSpPr/>
            <p:nvPr/>
          </p:nvGrpSpPr>
          <p:grpSpPr>
            <a:xfrm>
              <a:off x="2880861" y="3254619"/>
              <a:ext cx="1661910" cy="1376955"/>
              <a:chOff x="2880861" y="3254619"/>
              <a:chExt cx="1661910" cy="1376955"/>
            </a:xfrm>
          </p:grpSpPr>
          <p:sp>
            <p:nvSpPr>
              <p:cNvPr id="54" name="Shape 12"/>
              <p:cNvSpPr/>
              <p:nvPr/>
            </p:nvSpPr>
            <p:spPr>
              <a:xfrm>
                <a:off x="2880861" y="3254619"/>
                <a:ext cx="1661910" cy="1376955"/>
              </a:xfrm>
              <a:custGeom>
                <a:avLst/>
                <a:gdLst/>
                <a:ahLst/>
                <a:cxnLst>
                  <a:cxn ang="0">
                    <a:pos x="wd2" y="hd2"/>
                  </a:cxn>
                  <a:cxn ang="5400000">
                    <a:pos x="wd2" y="hd2"/>
                  </a:cxn>
                  <a:cxn ang="10800000">
                    <a:pos x="wd2" y="hd2"/>
                  </a:cxn>
                  <a:cxn ang="16200000">
                    <a:pos x="wd2" y="hd2"/>
                  </a:cxn>
                </a:cxnLst>
                <a:rect l="0" t="0" r="r" b="b"/>
                <a:pathLst>
                  <a:path w="20760" h="19679" extrusionOk="0">
                    <a:moveTo>
                      <a:pt x="2518" y="2882"/>
                    </a:moveTo>
                    <a:cubicBezTo>
                      <a:pt x="-840" y="6724"/>
                      <a:pt x="-840" y="12954"/>
                      <a:pt x="2518" y="16797"/>
                    </a:cubicBezTo>
                    <a:cubicBezTo>
                      <a:pt x="5876" y="20639"/>
                      <a:pt x="11321" y="20639"/>
                      <a:pt x="14679" y="16797"/>
                    </a:cubicBezTo>
                    <a:lnTo>
                      <a:pt x="20760" y="9839"/>
                    </a:lnTo>
                    <a:lnTo>
                      <a:pt x="14679" y="2882"/>
                    </a:lnTo>
                    <a:cubicBezTo>
                      <a:pt x="11321" y="-961"/>
                      <a:pt x="5876" y="-961"/>
                      <a:pt x="2518" y="2882"/>
                    </a:cubicBezTo>
                    <a:close/>
                  </a:path>
                </a:pathLst>
              </a:custGeom>
              <a:solidFill>
                <a:srgbClr val="E46C0A"/>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4" name="Shape 22"/>
              <p:cNvSpPr/>
              <p:nvPr/>
            </p:nvSpPr>
            <p:spPr>
              <a:xfrm>
                <a:off x="2880861" y="3933199"/>
                <a:ext cx="1661910" cy="688479"/>
              </a:xfrm>
              <a:custGeom>
                <a:avLst/>
                <a:gdLst/>
                <a:ahLst/>
                <a:cxnLst>
                  <a:cxn ang="0">
                    <a:pos x="wd2" y="hd2"/>
                  </a:cxn>
                  <a:cxn ang="5400000">
                    <a:pos x="wd2" y="hd2"/>
                  </a:cxn>
                  <a:cxn ang="10800000">
                    <a:pos x="wd2" y="hd2"/>
                  </a:cxn>
                  <a:cxn ang="16200000">
                    <a:pos x="wd2" y="hd2"/>
                  </a:cxn>
                </a:cxnLst>
                <a:rect l="0" t="0" r="r" b="b"/>
                <a:pathLst>
                  <a:path w="21600" h="19679" extrusionOk="0">
                    <a:moveTo>
                      <a:pt x="2621" y="13915"/>
                    </a:moveTo>
                    <a:cubicBezTo>
                      <a:pt x="874" y="10072"/>
                      <a:pt x="0" y="5036"/>
                      <a:pt x="0" y="0"/>
                    </a:cubicBezTo>
                    <a:lnTo>
                      <a:pt x="21600" y="0"/>
                    </a:lnTo>
                    <a:lnTo>
                      <a:pt x="15274" y="13915"/>
                    </a:lnTo>
                    <a:cubicBezTo>
                      <a:pt x="11779" y="21600"/>
                      <a:pt x="6115" y="21600"/>
                      <a:pt x="2621" y="13915"/>
                    </a:cubicBezTo>
                    <a:close/>
                  </a:path>
                </a:pathLst>
              </a:custGeom>
              <a:solidFill>
                <a:srgbClr val="3CBEB4">
                  <a:lumMod val="50000"/>
                  <a:alpha val="3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sp>
        <p:nvSpPr>
          <p:cNvPr id="65" name="Rectangle 22"/>
          <p:cNvSpPr/>
          <p:nvPr/>
        </p:nvSpPr>
        <p:spPr>
          <a:xfrm>
            <a:off x="3639843" y="1686156"/>
            <a:ext cx="523238" cy="300092"/>
          </a:xfrm>
          <a:prstGeom prst="rect">
            <a:avLst/>
          </a:prstGeom>
        </p:spPr>
        <p:txBody>
          <a:bodyPr wrap="none" lIns="68589" tIns="34295" rIns="68589" bIns="34295" anchor="ctr">
            <a:spAutoFit/>
          </a:bodyPr>
          <a:lstStyle/>
          <a:p>
            <a:pPr lvl="0" algn="ctr"/>
            <a:r>
              <a:rPr lang="zh-CN" altLang="en-US" sz="1500" dirty="0">
                <a:solidFill>
                  <a:srgbClr val="FEFEFE"/>
                </a:solidFill>
                <a:latin typeface="微软雅黑" pitchFamily="34" charset="-122"/>
                <a:ea typeface="微软雅黑" pitchFamily="34" charset="-122"/>
              </a:rPr>
              <a:t>文字</a:t>
            </a:r>
            <a:endParaRPr lang="en-US" altLang="zh-CN" sz="1500" dirty="0">
              <a:solidFill>
                <a:srgbClr val="FEFEFE"/>
              </a:solidFill>
              <a:latin typeface="微软雅黑" pitchFamily="34" charset="-122"/>
              <a:ea typeface="微软雅黑" pitchFamily="34" charset="-122"/>
            </a:endParaRPr>
          </a:p>
        </p:txBody>
      </p:sp>
      <p:sp>
        <p:nvSpPr>
          <p:cNvPr id="66" name="Rectangle 23"/>
          <p:cNvSpPr/>
          <p:nvPr/>
        </p:nvSpPr>
        <p:spPr>
          <a:xfrm>
            <a:off x="5009561" y="1708548"/>
            <a:ext cx="523239" cy="300092"/>
          </a:xfrm>
          <a:prstGeom prst="rect">
            <a:avLst/>
          </a:prstGeom>
        </p:spPr>
        <p:txBody>
          <a:bodyPr wrap="none" lIns="68589" tIns="34295" rIns="68589" bIns="34295" anchor="ctr">
            <a:spAutoFit/>
          </a:bodyPr>
          <a:lstStyle/>
          <a:p>
            <a:pPr lvl="0" algn="ctr"/>
            <a:r>
              <a:rPr lang="zh-CN" altLang="en-US" sz="1500" dirty="0">
                <a:solidFill>
                  <a:srgbClr val="FEFEFE"/>
                </a:solidFill>
                <a:latin typeface="微软雅黑" pitchFamily="34" charset="-122"/>
                <a:ea typeface="微软雅黑" pitchFamily="34" charset="-122"/>
              </a:rPr>
              <a:t>文字</a:t>
            </a:r>
            <a:endParaRPr lang="en-US" altLang="zh-CN" sz="1500" dirty="0">
              <a:solidFill>
                <a:srgbClr val="FEFEFE"/>
              </a:solidFill>
              <a:latin typeface="微软雅黑" pitchFamily="34" charset="-122"/>
              <a:ea typeface="微软雅黑" pitchFamily="34" charset="-122"/>
            </a:endParaRPr>
          </a:p>
        </p:txBody>
      </p:sp>
      <p:sp>
        <p:nvSpPr>
          <p:cNvPr id="67" name="Rectangle 24"/>
          <p:cNvSpPr/>
          <p:nvPr/>
        </p:nvSpPr>
        <p:spPr>
          <a:xfrm>
            <a:off x="5499979" y="2503371"/>
            <a:ext cx="523239" cy="300092"/>
          </a:xfrm>
          <a:prstGeom prst="rect">
            <a:avLst/>
          </a:prstGeom>
        </p:spPr>
        <p:txBody>
          <a:bodyPr wrap="none" lIns="68589" tIns="34295" rIns="68589" bIns="34295" anchor="ctr">
            <a:spAutoFit/>
          </a:bodyPr>
          <a:lstStyle/>
          <a:p>
            <a:pPr lvl="0" algn="ctr"/>
            <a:r>
              <a:rPr lang="zh-CN" altLang="en-US" sz="1500" dirty="0">
                <a:solidFill>
                  <a:srgbClr val="FEFEFE"/>
                </a:solidFill>
                <a:latin typeface="微软雅黑" pitchFamily="34" charset="-122"/>
                <a:ea typeface="微软雅黑" pitchFamily="34" charset="-122"/>
              </a:rPr>
              <a:t>文字</a:t>
            </a:r>
            <a:endParaRPr lang="en-US" altLang="zh-CN" sz="1500" dirty="0">
              <a:solidFill>
                <a:srgbClr val="FEFEFE"/>
              </a:solidFill>
              <a:latin typeface="微软雅黑" pitchFamily="34" charset="-122"/>
              <a:ea typeface="微软雅黑" pitchFamily="34" charset="-122"/>
            </a:endParaRPr>
          </a:p>
        </p:txBody>
      </p:sp>
      <p:sp>
        <p:nvSpPr>
          <p:cNvPr id="68" name="Rectangle 25"/>
          <p:cNvSpPr/>
          <p:nvPr/>
        </p:nvSpPr>
        <p:spPr>
          <a:xfrm>
            <a:off x="3088060" y="2515007"/>
            <a:ext cx="523238" cy="300092"/>
          </a:xfrm>
          <a:prstGeom prst="rect">
            <a:avLst/>
          </a:prstGeom>
        </p:spPr>
        <p:txBody>
          <a:bodyPr wrap="none" lIns="68589" tIns="34295" rIns="68589" bIns="34295" anchor="ctr">
            <a:spAutoFit/>
          </a:bodyPr>
          <a:lstStyle/>
          <a:p>
            <a:pPr algn="ctr"/>
            <a:r>
              <a:rPr lang="zh-CN" altLang="en-US" sz="1500" dirty="0" smtClean="0">
                <a:solidFill>
                  <a:srgbClr val="FEFEFE"/>
                </a:solidFill>
                <a:latin typeface="微软雅黑" pitchFamily="34" charset="-122"/>
                <a:ea typeface="微软雅黑" pitchFamily="34" charset="-122"/>
              </a:rPr>
              <a:t>文字</a:t>
            </a:r>
            <a:endParaRPr lang="en-US" sz="1500" dirty="0">
              <a:solidFill>
                <a:srgbClr val="FEFEFE"/>
              </a:solidFill>
              <a:latin typeface="微软雅黑" pitchFamily="34" charset="-122"/>
              <a:ea typeface="微软雅黑" pitchFamily="34" charset="-122"/>
            </a:endParaRPr>
          </a:p>
        </p:txBody>
      </p:sp>
      <p:sp>
        <p:nvSpPr>
          <p:cNvPr id="69" name="Shape 14"/>
          <p:cNvSpPr/>
          <p:nvPr/>
        </p:nvSpPr>
        <p:spPr>
          <a:xfrm>
            <a:off x="5630808" y="2944279"/>
            <a:ext cx="460101" cy="4601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96C83C">
              <a:lumMod val="60000"/>
              <a:lumOff val="40000"/>
              <a:alpha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0" name="Shape 14"/>
          <p:cNvSpPr/>
          <p:nvPr/>
        </p:nvSpPr>
        <p:spPr>
          <a:xfrm>
            <a:off x="2820813" y="3171332"/>
            <a:ext cx="398528" cy="3985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3CBEB4">
              <a:lumMod val="60000"/>
              <a:lumOff val="40000"/>
              <a:alpha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1" name="Shape 14"/>
          <p:cNvSpPr/>
          <p:nvPr/>
        </p:nvSpPr>
        <p:spPr>
          <a:xfrm>
            <a:off x="3645973" y="2187953"/>
            <a:ext cx="484784" cy="48484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14B4EB">
              <a:lumMod val="60000"/>
              <a:lumOff val="40000"/>
              <a:alpha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2900">
                <a:solidFill>
                  <a:srgbClr val="FFFFFF"/>
                </a:solidFill>
                <a:effectLst>
                  <a:outerShdw blurRad="38100" dist="12700" dir="5400000" rotWithShape="0">
                    <a:srgbClr val="000000">
                      <a:alpha val="50000"/>
                    </a:srgbClr>
                  </a:outerShdw>
                </a:effectLst>
              </a:defRPr>
            </a:pPr>
            <a:endParaRPr kumimoji="0" sz="29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cxnSp>
        <p:nvCxnSpPr>
          <p:cNvPr id="72" name="Straight Connector 29"/>
          <p:cNvCxnSpPr/>
          <p:nvPr/>
        </p:nvCxnSpPr>
        <p:spPr>
          <a:xfrm>
            <a:off x="5757235" y="1805713"/>
            <a:ext cx="667541" cy="0"/>
          </a:xfrm>
          <a:prstGeom prst="line">
            <a:avLst/>
          </a:prstGeom>
          <a:noFill/>
          <a:ln w="12700" cap="flat" cmpd="sng" algn="ctr">
            <a:solidFill>
              <a:srgbClr val="000000">
                <a:alpha val="25000"/>
              </a:srgbClr>
            </a:solidFill>
            <a:prstDash val="sysDash"/>
            <a:miter lim="800000"/>
            <a:tailEnd type="oval" w="lg" len="lg"/>
          </a:ln>
          <a:effectLst/>
        </p:spPr>
      </p:cxnSp>
      <p:cxnSp>
        <p:nvCxnSpPr>
          <p:cNvPr id="73" name="Straight Connector 33"/>
          <p:cNvCxnSpPr/>
          <p:nvPr/>
        </p:nvCxnSpPr>
        <p:spPr>
          <a:xfrm>
            <a:off x="6241864" y="2674661"/>
            <a:ext cx="182912" cy="0"/>
          </a:xfrm>
          <a:prstGeom prst="line">
            <a:avLst/>
          </a:prstGeom>
          <a:noFill/>
          <a:ln w="12700" cap="flat" cmpd="sng" algn="ctr">
            <a:solidFill>
              <a:srgbClr val="000000">
                <a:alpha val="25000"/>
              </a:srgbClr>
            </a:solidFill>
            <a:prstDash val="sysDash"/>
            <a:miter lim="800000"/>
            <a:tailEnd type="oval" w="lg" len="lg"/>
          </a:ln>
          <a:effectLst/>
        </p:spPr>
      </p:cxnSp>
      <p:cxnSp>
        <p:nvCxnSpPr>
          <p:cNvPr id="74" name="Straight Connector 35"/>
          <p:cNvCxnSpPr/>
          <p:nvPr/>
        </p:nvCxnSpPr>
        <p:spPr>
          <a:xfrm flipH="1">
            <a:off x="2606492" y="2659208"/>
            <a:ext cx="274368" cy="0"/>
          </a:xfrm>
          <a:prstGeom prst="line">
            <a:avLst/>
          </a:prstGeom>
          <a:noFill/>
          <a:ln w="12700" cap="flat" cmpd="sng" algn="ctr">
            <a:solidFill>
              <a:srgbClr val="000000">
                <a:alpha val="25000"/>
              </a:srgbClr>
            </a:solidFill>
            <a:prstDash val="sysDash"/>
            <a:miter lim="800000"/>
            <a:tailEnd type="oval" w="lg" len="lg"/>
          </a:ln>
          <a:effectLst/>
        </p:spPr>
      </p:cxnSp>
      <p:cxnSp>
        <p:nvCxnSpPr>
          <p:cNvPr id="75" name="Straight Connector 38"/>
          <p:cNvCxnSpPr/>
          <p:nvPr/>
        </p:nvCxnSpPr>
        <p:spPr>
          <a:xfrm flipH="1">
            <a:off x="2606493" y="1881728"/>
            <a:ext cx="778370" cy="0"/>
          </a:xfrm>
          <a:prstGeom prst="line">
            <a:avLst/>
          </a:prstGeom>
          <a:noFill/>
          <a:ln w="12700" cap="flat" cmpd="sng" algn="ctr">
            <a:solidFill>
              <a:srgbClr val="000000">
                <a:alpha val="25000"/>
              </a:srgbClr>
            </a:solidFill>
            <a:prstDash val="sysDash"/>
            <a:miter lim="800000"/>
            <a:tailEnd type="oval" w="lg" len="lg"/>
          </a:ln>
          <a:effectLst/>
        </p:spPr>
      </p:cxnSp>
      <p:sp>
        <p:nvSpPr>
          <p:cNvPr id="76" name="TextBox 75"/>
          <p:cNvSpPr txBox="1"/>
          <p:nvPr/>
        </p:nvSpPr>
        <p:spPr>
          <a:xfrm>
            <a:off x="962526" y="1514663"/>
            <a:ext cx="1478779" cy="700715"/>
          </a:xfrm>
          <a:prstGeom prst="rect">
            <a:avLst/>
          </a:prstGeom>
          <a:noFill/>
        </p:spPr>
        <p:txBody>
          <a:bodyPr wrap="square" lIns="68589" tIns="34295" rIns="68589" bIns="34295" numCol="1" spcCol="342946" rtlCol="0">
            <a:spAutoFit/>
          </a:bodyPr>
          <a:lstStyle/>
          <a:p>
            <a:pPr lvl="0" fontAlgn="base">
              <a:lnSpc>
                <a:spcPct val="114000"/>
              </a:lnSpc>
              <a:spcBef>
                <a:spcPct val="0"/>
              </a:spcBef>
              <a:spcAft>
                <a:spcPct val="0"/>
              </a:spcAft>
            </a:pPr>
            <a:r>
              <a:rPr lang="zh-CN" altLang="en-US" sz="9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900" dirty="0">
              <a:solidFill>
                <a:schemeClr val="tx1">
                  <a:lumMod val="50000"/>
                  <a:lumOff val="50000"/>
                </a:schemeClr>
              </a:solidFill>
              <a:latin typeface="微软雅黑"/>
              <a:ea typeface="微软雅黑"/>
              <a:cs typeface="Lato Light" charset="0"/>
              <a:sym typeface="Lato Light" charset="0"/>
            </a:endParaRPr>
          </a:p>
        </p:txBody>
      </p:sp>
      <p:sp>
        <p:nvSpPr>
          <p:cNvPr id="78" name="TextBox 77"/>
          <p:cNvSpPr txBox="1"/>
          <p:nvPr/>
        </p:nvSpPr>
        <p:spPr>
          <a:xfrm>
            <a:off x="962526" y="2572850"/>
            <a:ext cx="1478779" cy="700715"/>
          </a:xfrm>
          <a:prstGeom prst="rect">
            <a:avLst/>
          </a:prstGeom>
          <a:noFill/>
        </p:spPr>
        <p:txBody>
          <a:bodyPr wrap="square" lIns="68589" tIns="34295" rIns="68589" bIns="34295" numCol="1" spcCol="342946" rtlCol="0">
            <a:spAutoFit/>
          </a:bodyPr>
          <a:lstStyle/>
          <a:p>
            <a:pPr lvl="0" fontAlgn="base">
              <a:lnSpc>
                <a:spcPct val="114000"/>
              </a:lnSpc>
              <a:spcBef>
                <a:spcPct val="0"/>
              </a:spcBef>
              <a:spcAft>
                <a:spcPct val="0"/>
              </a:spcAft>
            </a:pPr>
            <a:r>
              <a:rPr lang="zh-CN" altLang="en-US" sz="900" dirty="0">
                <a:solidFill>
                  <a:prstClr val="black">
                    <a:lumMod val="50000"/>
                    <a:lumOff val="50000"/>
                  </a:prstClr>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900" dirty="0">
              <a:solidFill>
                <a:prstClr val="black">
                  <a:lumMod val="50000"/>
                  <a:lumOff val="50000"/>
                </a:prstClr>
              </a:solidFill>
              <a:latin typeface="微软雅黑"/>
              <a:ea typeface="微软雅黑"/>
              <a:cs typeface="Lato Light" charset="0"/>
              <a:sym typeface="Lato Light" charset="0"/>
            </a:endParaRPr>
          </a:p>
        </p:txBody>
      </p:sp>
      <p:sp>
        <p:nvSpPr>
          <p:cNvPr id="80" name="TextBox 79"/>
          <p:cNvSpPr txBox="1"/>
          <p:nvPr/>
        </p:nvSpPr>
        <p:spPr>
          <a:xfrm>
            <a:off x="6546425" y="1506806"/>
            <a:ext cx="1586922" cy="700715"/>
          </a:xfrm>
          <a:prstGeom prst="rect">
            <a:avLst/>
          </a:prstGeom>
          <a:noFill/>
        </p:spPr>
        <p:txBody>
          <a:bodyPr wrap="square" lIns="68589" tIns="34295" rIns="68589" bIns="34295" numCol="1" spcCol="342946" rtlCol="0">
            <a:spAutoFit/>
          </a:bodyPr>
          <a:lstStyle/>
          <a:p>
            <a:pPr lvl="0" fontAlgn="base">
              <a:lnSpc>
                <a:spcPct val="114000"/>
              </a:lnSpc>
              <a:spcBef>
                <a:spcPct val="0"/>
              </a:spcBef>
              <a:spcAft>
                <a:spcPct val="0"/>
              </a:spcAft>
            </a:pPr>
            <a:r>
              <a:rPr lang="zh-CN" altLang="en-US" sz="900" dirty="0">
                <a:solidFill>
                  <a:prstClr val="black">
                    <a:lumMod val="50000"/>
                    <a:lumOff val="50000"/>
                  </a:prstClr>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900" dirty="0">
              <a:solidFill>
                <a:prstClr val="black">
                  <a:lumMod val="50000"/>
                  <a:lumOff val="50000"/>
                </a:prstClr>
              </a:solidFill>
              <a:latin typeface="微软雅黑"/>
              <a:ea typeface="微软雅黑"/>
              <a:cs typeface="Lato Light" charset="0"/>
              <a:sym typeface="Lato Light" charset="0"/>
            </a:endParaRPr>
          </a:p>
        </p:txBody>
      </p:sp>
      <p:sp>
        <p:nvSpPr>
          <p:cNvPr id="82" name="TextBox 81"/>
          <p:cNvSpPr txBox="1"/>
          <p:nvPr/>
        </p:nvSpPr>
        <p:spPr>
          <a:xfrm>
            <a:off x="6546425" y="2571655"/>
            <a:ext cx="1482649" cy="700715"/>
          </a:xfrm>
          <a:prstGeom prst="rect">
            <a:avLst/>
          </a:prstGeom>
          <a:noFill/>
        </p:spPr>
        <p:txBody>
          <a:bodyPr wrap="square" lIns="68589" tIns="34295" rIns="68589" bIns="34295" numCol="1" spcCol="342946" rtlCol="0">
            <a:spAutoFit/>
          </a:bodyPr>
          <a:lstStyle/>
          <a:p>
            <a:pPr lvl="0" fontAlgn="base">
              <a:lnSpc>
                <a:spcPct val="114000"/>
              </a:lnSpc>
              <a:spcBef>
                <a:spcPct val="0"/>
              </a:spcBef>
              <a:spcAft>
                <a:spcPct val="0"/>
              </a:spcAft>
            </a:pPr>
            <a:r>
              <a:rPr lang="zh-CN" altLang="en-US" sz="900" dirty="0">
                <a:solidFill>
                  <a:prstClr val="black">
                    <a:lumMod val="50000"/>
                    <a:lumOff val="50000"/>
                  </a:prstClr>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900" dirty="0">
              <a:solidFill>
                <a:prstClr val="black">
                  <a:lumMod val="50000"/>
                  <a:lumOff val="50000"/>
                </a:prstClr>
              </a:solidFill>
              <a:latin typeface="微软雅黑"/>
              <a:ea typeface="微软雅黑"/>
              <a:cs typeface="Lato Light" charset="0"/>
              <a:sym typeface="Lato Light" charset="0"/>
            </a:endParaRPr>
          </a:p>
        </p:txBody>
      </p:sp>
      <p:sp>
        <p:nvSpPr>
          <p:cNvPr id="84" name="TextBox 83"/>
          <p:cNvSpPr txBox="1"/>
          <p:nvPr/>
        </p:nvSpPr>
        <p:spPr>
          <a:xfrm>
            <a:off x="5281313" y="3420342"/>
            <a:ext cx="537531" cy="423203"/>
          </a:xfrm>
          <a:prstGeom prst="rect">
            <a:avLst/>
          </a:prstGeom>
          <a:noFill/>
        </p:spPr>
        <p:txBody>
          <a:bodyPr wrap="square" lIns="68589" tIns="34295" rIns="68589" bIns="34295" rtlCol="0">
            <a:spAutoFit/>
          </a:bodyPr>
          <a:lstStyle/>
          <a:p>
            <a:pPr algn="ctr"/>
            <a:r>
              <a:rPr lang="en-US" sz="2300" dirty="0">
                <a:solidFill>
                  <a:srgbClr val="FEFEFE"/>
                </a:solidFill>
                <a:latin typeface="Impact" pitchFamily="34" charset="0"/>
                <a:ea typeface="Montserrat" charset="0"/>
                <a:cs typeface="Montserrat" charset="0"/>
              </a:rPr>
              <a:t>5k</a:t>
            </a:r>
          </a:p>
        </p:txBody>
      </p:sp>
      <p:sp>
        <p:nvSpPr>
          <p:cNvPr id="85" name="TextBox 84"/>
          <p:cNvSpPr txBox="1"/>
          <p:nvPr/>
        </p:nvSpPr>
        <p:spPr>
          <a:xfrm>
            <a:off x="3299419" y="3398709"/>
            <a:ext cx="537531" cy="423203"/>
          </a:xfrm>
          <a:prstGeom prst="rect">
            <a:avLst/>
          </a:prstGeom>
          <a:noFill/>
        </p:spPr>
        <p:txBody>
          <a:bodyPr wrap="square" lIns="68589" tIns="34295" rIns="68589" bIns="34295" rtlCol="0">
            <a:spAutoFit/>
          </a:bodyPr>
          <a:lstStyle/>
          <a:p>
            <a:pPr algn="ctr"/>
            <a:r>
              <a:rPr lang="en-US" sz="2300" dirty="0">
                <a:solidFill>
                  <a:srgbClr val="FEFEFE"/>
                </a:solidFill>
                <a:latin typeface="Impact" pitchFamily="34" charset="0"/>
                <a:ea typeface="Montserrat" charset="0"/>
                <a:cs typeface="Montserrat" charset="0"/>
              </a:rPr>
              <a:t>3k</a:t>
            </a:r>
          </a:p>
        </p:txBody>
      </p:sp>
      <p:sp>
        <p:nvSpPr>
          <p:cNvPr id="86" name="TextBox 85"/>
          <p:cNvSpPr txBox="1"/>
          <p:nvPr/>
        </p:nvSpPr>
        <p:spPr>
          <a:xfrm>
            <a:off x="4296541" y="2399917"/>
            <a:ext cx="537531" cy="423203"/>
          </a:xfrm>
          <a:prstGeom prst="rect">
            <a:avLst/>
          </a:prstGeom>
          <a:noFill/>
        </p:spPr>
        <p:txBody>
          <a:bodyPr wrap="square" lIns="68589" tIns="34295" rIns="68589" bIns="34295" rtlCol="0">
            <a:spAutoFit/>
          </a:bodyPr>
          <a:lstStyle/>
          <a:p>
            <a:pPr algn="ctr"/>
            <a:r>
              <a:rPr lang="en-US" sz="2300" dirty="0">
                <a:solidFill>
                  <a:srgbClr val="FEFEFE"/>
                </a:solidFill>
                <a:latin typeface="Impact" pitchFamily="34" charset="0"/>
                <a:ea typeface="Montserrat" charset="0"/>
                <a:cs typeface="Montserrat" charset="0"/>
              </a:rPr>
              <a:t>1k</a:t>
            </a:r>
          </a:p>
        </p:txBody>
      </p:sp>
      <p:sp>
        <p:nvSpPr>
          <p:cNvPr id="87" name="TextBox 86"/>
          <p:cNvSpPr txBox="1"/>
          <p:nvPr/>
        </p:nvSpPr>
        <p:spPr>
          <a:xfrm>
            <a:off x="4092284" y="2781374"/>
            <a:ext cx="953288" cy="700715"/>
          </a:xfrm>
          <a:prstGeom prst="rect">
            <a:avLst/>
          </a:prstGeom>
          <a:noFill/>
        </p:spPr>
        <p:txBody>
          <a:bodyPr wrap="square" lIns="68589" tIns="34295" rIns="68589" bIns="34295" numCol="1" spcCol="342946" rtlCol="0">
            <a:spAutoFit/>
          </a:bodyPr>
          <a:lstStyle/>
          <a:p>
            <a:pPr lvl="0" algn="ctr" fontAlgn="base">
              <a:lnSpc>
                <a:spcPct val="114000"/>
              </a:lnSpc>
              <a:spcBef>
                <a:spcPct val="0"/>
              </a:spcBef>
              <a:spcAft>
                <a:spcPct val="0"/>
              </a:spcAft>
            </a:pPr>
            <a:r>
              <a:rPr lang="zh-CN" altLang="en-US" sz="900" dirty="0">
                <a:solidFill>
                  <a:prstClr val="white"/>
                </a:solidFill>
                <a:latin typeface="微软雅黑"/>
                <a:ea typeface="微软雅黑"/>
                <a:cs typeface="Lato Light" charset="0"/>
                <a:sym typeface="Lato Light" charset="0"/>
              </a:rPr>
              <a:t>此处添加详细文本描述，建议与标题相关并符合整体语言</a:t>
            </a:r>
            <a:r>
              <a:rPr lang="zh-CN" altLang="en-US" sz="900" dirty="0" smtClean="0">
                <a:solidFill>
                  <a:prstClr val="white"/>
                </a:solidFill>
                <a:latin typeface="微软雅黑"/>
                <a:ea typeface="微软雅黑"/>
                <a:cs typeface="Lato Light" charset="0"/>
                <a:sym typeface="Lato Light" charset="0"/>
              </a:rPr>
              <a:t>风格</a:t>
            </a:r>
            <a:endParaRPr lang="en-US" altLang="zh-CN" sz="900" dirty="0">
              <a:solidFill>
                <a:prstClr val="white"/>
              </a:solidFill>
              <a:latin typeface="微软雅黑"/>
              <a:ea typeface="微软雅黑"/>
              <a:cs typeface="Lato Light" charset="0"/>
              <a:sym typeface="Lato Light" charset="0"/>
            </a:endParaRPr>
          </a:p>
        </p:txBody>
      </p:sp>
      <p:sp>
        <p:nvSpPr>
          <p:cNvPr id="88" name="TextBox 87"/>
          <p:cNvSpPr txBox="1"/>
          <p:nvPr/>
        </p:nvSpPr>
        <p:spPr>
          <a:xfrm>
            <a:off x="4988078" y="3921247"/>
            <a:ext cx="1148559" cy="428332"/>
          </a:xfrm>
          <a:prstGeom prst="rect">
            <a:avLst/>
          </a:prstGeom>
          <a:noFill/>
        </p:spPr>
        <p:txBody>
          <a:bodyPr wrap="square" lIns="68589" tIns="34295" rIns="68589" bIns="34295" numCol="1" spcCol="342946" rtlCol="0">
            <a:spAutoFit/>
          </a:bodyPr>
          <a:lstStyle/>
          <a:p>
            <a:pPr lvl="0" algn="ctr" fontAlgn="base">
              <a:lnSpc>
                <a:spcPct val="114000"/>
              </a:lnSpc>
              <a:spcBef>
                <a:spcPct val="0"/>
              </a:spcBef>
              <a:spcAft>
                <a:spcPct val="0"/>
              </a:spcAft>
            </a:pPr>
            <a:r>
              <a:rPr lang="zh-CN" altLang="en-US" sz="700" dirty="0">
                <a:solidFill>
                  <a:prstClr val="white"/>
                </a:solidFill>
                <a:latin typeface="微软雅黑"/>
                <a:ea typeface="微软雅黑"/>
                <a:cs typeface="Lato Light" charset="0"/>
                <a:sym typeface="Lato Light" charset="0"/>
              </a:rPr>
              <a:t>此处添加详细文本描述，建议与标题相关并符合整体语言风格</a:t>
            </a:r>
            <a:endParaRPr lang="en-US" altLang="zh-CN" sz="700" dirty="0">
              <a:solidFill>
                <a:prstClr val="white"/>
              </a:solidFill>
              <a:latin typeface="微软雅黑"/>
              <a:ea typeface="微软雅黑"/>
              <a:cs typeface="Lato Light" charset="0"/>
              <a:sym typeface="Lato Light" charset="0"/>
            </a:endParaRPr>
          </a:p>
        </p:txBody>
      </p:sp>
      <p:sp>
        <p:nvSpPr>
          <p:cNvPr id="89" name="TextBox 88"/>
          <p:cNvSpPr txBox="1"/>
          <p:nvPr/>
        </p:nvSpPr>
        <p:spPr>
          <a:xfrm>
            <a:off x="3037019" y="3921247"/>
            <a:ext cx="1148559" cy="428332"/>
          </a:xfrm>
          <a:prstGeom prst="rect">
            <a:avLst/>
          </a:prstGeom>
          <a:noFill/>
        </p:spPr>
        <p:txBody>
          <a:bodyPr wrap="square" lIns="68589" tIns="34295" rIns="68589" bIns="34295" numCol="1" spcCol="342946" rtlCol="0">
            <a:spAutoFit/>
          </a:bodyPr>
          <a:lstStyle/>
          <a:p>
            <a:pPr lvl="0" algn="ctr" fontAlgn="base">
              <a:lnSpc>
                <a:spcPct val="114000"/>
              </a:lnSpc>
              <a:spcBef>
                <a:spcPct val="0"/>
              </a:spcBef>
              <a:spcAft>
                <a:spcPct val="0"/>
              </a:spcAft>
            </a:pPr>
            <a:r>
              <a:rPr lang="zh-CN" altLang="en-US" sz="700" dirty="0">
                <a:solidFill>
                  <a:prstClr val="white"/>
                </a:solidFill>
                <a:latin typeface="微软雅黑"/>
                <a:ea typeface="微软雅黑"/>
                <a:cs typeface="Lato Light" charset="0"/>
                <a:sym typeface="Lato Light" charset="0"/>
              </a:rPr>
              <a:t>此处添加详细文本描述，建议与标题相关并符合整体语言风格</a:t>
            </a:r>
            <a:endParaRPr lang="en-US" altLang="zh-CN" sz="700" dirty="0">
              <a:solidFill>
                <a:prstClr val="white"/>
              </a:solidFill>
              <a:latin typeface="微软雅黑"/>
              <a:ea typeface="微软雅黑"/>
              <a:cs typeface="Lato Light" charset="0"/>
              <a:sym typeface="Lato Light" charset="0"/>
            </a:endParaRPr>
          </a:p>
        </p:txBody>
      </p:sp>
      <p:sp>
        <p:nvSpPr>
          <p:cNvPr id="47" name="文本框 5"/>
          <p:cNvSpPr txBox="1"/>
          <p:nvPr/>
        </p:nvSpPr>
        <p:spPr>
          <a:xfrm>
            <a:off x="2958623" y="5940007"/>
            <a:ext cx="3295712" cy="530915"/>
          </a:xfrm>
          <a:prstGeom prst="rect">
            <a:avLst/>
          </a:prstGeom>
          <a:noFill/>
          <a:effectLst/>
        </p:spPr>
        <p:txBody>
          <a:bodyPr wrap="square" lIns="68580" tIns="34290" rIns="68580" bIns="34290" rtlCol="0">
            <a:spAutoFit/>
          </a:bodyPr>
          <a:lstStyle>
            <a:defPPr>
              <a:defRPr lang="zh-CN"/>
            </a:defPPr>
            <a:lvl1pPr algn="ctr">
              <a:defRPr sz="3500">
                <a:solidFill>
                  <a:schemeClr val="tx1">
                    <a:lumMod val="50000"/>
                    <a:lumOff val="50000"/>
                  </a:schemeClr>
                </a:solidFill>
                <a:latin typeface="微软雅黑" pitchFamily="34" charset="-122"/>
                <a:ea typeface="微软雅黑" pitchFamily="34" charset="-122"/>
              </a:defRPr>
            </a:lvl1pPr>
          </a:lstStyle>
          <a:p>
            <a:r>
              <a:rPr lang="zh-CN" altLang="en-US" sz="3000" dirty="0" smtClean="0"/>
              <a:t>字符延长</a:t>
            </a:r>
            <a:endParaRPr lang="zh-CN" altLang="en-US" sz="3000" dirty="0"/>
          </a:p>
        </p:txBody>
      </p:sp>
    </p:spTree>
    <p:extLst>
      <p:ext uri="{BB962C8B-B14F-4D97-AF65-F5344CB8AC3E}">
        <p14:creationId xmlns:p14="http://schemas.microsoft.com/office/powerpoint/2010/main" val="3018234441"/>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strVal val="#ppt_w*0.70"/>
                                          </p:val>
                                        </p:tav>
                                        <p:tav tm="100000">
                                          <p:val>
                                            <p:strVal val="#ppt_w"/>
                                          </p:val>
                                        </p:tav>
                                      </p:tavLst>
                                    </p:anim>
                                    <p:anim calcmode="lin" valueType="num">
                                      <p:cBhvr>
                                        <p:cTn id="14" dur="1000" fill="hold"/>
                                        <p:tgtEl>
                                          <p:spTgt spid="7"/>
                                        </p:tgtEl>
                                        <p:attrNameLst>
                                          <p:attrName>ppt_h</p:attrName>
                                        </p:attrNameLst>
                                      </p:cBhvr>
                                      <p:tavLst>
                                        <p:tav tm="0">
                                          <p:val>
                                            <p:strVal val="#ppt_h"/>
                                          </p:val>
                                        </p:tav>
                                        <p:tav tm="100000">
                                          <p:val>
                                            <p:strVal val="#ppt_h"/>
                                          </p:val>
                                        </p:tav>
                                      </p:tavLst>
                                    </p:anim>
                                    <p:animEffect transition="in" filter="fade">
                                      <p:cBhvr>
                                        <p:cTn id="15" dur="1000"/>
                                        <p:tgtEl>
                                          <p:spTgt spid="7"/>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p:cTn id="19" dur="500" fill="hold"/>
                                        <p:tgtEl>
                                          <p:spTgt spid="84"/>
                                        </p:tgtEl>
                                        <p:attrNameLst>
                                          <p:attrName>ppt_w</p:attrName>
                                        </p:attrNameLst>
                                      </p:cBhvr>
                                      <p:tavLst>
                                        <p:tav tm="0">
                                          <p:val>
                                            <p:fltVal val="0"/>
                                          </p:val>
                                        </p:tav>
                                        <p:tav tm="100000">
                                          <p:val>
                                            <p:strVal val="#ppt_w"/>
                                          </p:val>
                                        </p:tav>
                                      </p:tavLst>
                                    </p:anim>
                                    <p:anim calcmode="lin" valueType="num">
                                      <p:cBhvr>
                                        <p:cTn id="20" dur="500" fill="hold"/>
                                        <p:tgtEl>
                                          <p:spTgt spid="84"/>
                                        </p:tgtEl>
                                        <p:attrNameLst>
                                          <p:attrName>ppt_h</p:attrName>
                                        </p:attrNameLst>
                                      </p:cBhvr>
                                      <p:tavLst>
                                        <p:tav tm="0">
                                          <p:val>
                                            <p:fltVal val="0"/>
                                          </p:val>
                                        </p:tav>
                                        <p:tav tm="100000">
                                          <p:val>
                                            <p:strVal val="#ppt_h"/>
                                          </p:val>
                                        </p:tav>
                                      </p:tavLst>
                                    </p:anim>
                                    <p:animEffect transition="in" filter="fade">
                                      <p:cBhvr>
                                        <p:cTn id="21" dur="500"/>
                                        <p:tgtEl>
                                          <p:spTgt spid="8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86"/>
                                        </p:tgtEl>
                                        <p:attrNameLst>
                                          <p:attrName>style.visibility</p:attrName>
                                        </p:attrNameLst>
                                      </p:cBhvr>
                                      <p:to>
                                        <p:strVal val="visible"/>
                                      </p:to>
                                    </p:set>
                                    <p:anim calcmode="lin" valueType="num">
                                      <p:cBhvr>
                                        <p:cTn id="24" dur="500" fill="hold"/>
                                        <p:tgtEl>
                                          <p:spTgt spid="86"/>
                                        </p:tgtEl>
                                        <p:attrNameLst>
                                          <p:attrName>ppt_w</p:attrName>
                                        </p:attrNameLst>
                                      </p:cBhvr>
                                      <p:tavLst>
                                        <p:tav tm="0">
                                          <p:val>
                                            <p:fltVal val="0"/>
                                          </p:val>
                                        </p:tav>
                                        <p:tav tm="100000">
                                          <p:val>
                                            <p:strVal val="#ppt_w"/>
                                          </p:val>
                                        </p:tav>
                                      </p:tavLst>
                                    </p:anim>
                                    <p:anim calcmode="lin" valueType="num">
                                      <p:cBhvr>
                                        <p:cTn id="25" dur="500" fill="hold"/>
                                        <p:tgtEl>
                                          <p:spTgt spid="86"/>
                                        </p:tgtEl>
                                        <p:attrNameLst>
                                          <p:attrName>ppt_h</p:attrName>
                                        </p:attrNameLst>
                                      </p:cBhvr>
                                      <p:tavLst>
                                        <p:tav tm="0">
                                          <p:val>
                                            <p:fltVal val="0"/>
                                          </p:val>
                                        </p:tav>
                                        <p:tav tm="100000">
                                          <p:val>
                                            <p:strVal val="#ppt_h"/>
                                          </p:val>
                                        </p:tav>
                                      </p:tavLst>
                                    </p:anim>
                                    <p:animEffect transition="in" filter="fade">
                                      <p:cBhvr>
                                        <p:cTn id="26" dur="500"/>
                                        <p:tgtEl>
                                          <p:spTgt spid="8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85"/>
                                        </p:tgtEl>
                                        <p:attrNameLst>
                                          <p:attrName>style.visibility</p:attrName>
                                        </p:attrNameLst>
                                      </p:cBhvr>
                                      <p:to>
                                        <p:strVal val="visible"/>
                                      </p:to>
                                    </p:set>
                                    <p:anim calcmode="lin" valueType="num">
                                      <p:cBhvr>
                                        <p:cTn id="29" dur="500" fill="hold"/>
                                        <p:tgtEl>
                                          <p:spTgt spid="85"/>
                                        </p:tgtEl>
                                        <p:attrNameLst>
                                          <p:attrName>ppt_w</p:attrName>
                                        </p:attrNameLst>
                                      </p:cBhvr>
                                      <p:tavLst>
                                        <p:tav tm="0">
                                          <p:val>
                                            <p:fltVal val="0"/>
                                          </p:val>
                                        </p:tav>
                                        <p:tav tm="100000">
                                          <p:val>
                                            <p:strVal val="#ppt_w"/>
                                          </p:val>
                                        </p:tav>
                                      </p:tavLst>
                                    </p:anim>
                                    <p:anim calcmode="lin" valueType="num">
                                      <p:cBhvr>
                                        <p:cTn id="30" dur="500" fill="hold"/>
                                        <p:tgtEl>
                                          <p:spTgt spid="85"/>
                                        </p:tgtEl>
                                        <p:attrNameLst>
                                          <p:attrName>ppt_h</p:attrName>
                                        </p:attrNameLst>
                                      </p:cBhvr>
                                      <p:tavLst>
                                        <p:tav tm="0">
                                          <p:val>
                                            <p:fltVal val="0"/>
                                          </p:val>
                                        </p:tav>
                                        <p:tav tm="100000">
                                          <p:val>
                                            <p:strVal val="#ppt_h"/>
                                          </p:val>
                                        </p:tav>
                                      </p:tavLst>
                                    </p:anim>
                                    <p:animEffect transition="in" filter="fade">
                                      <p:cBhvr>
                                        <p:cTn id="31" dur="500"/>
                                        <p:tgtEl>
                                          <p:spTgt spid="85"/>
                                        </p:tgtEl>
                                      </p:cBhvr>
                                    </p:animEffect>
                                  </p:childTnLst>
                                </p:cTn>
                              </p:par>
                              <p:par>
                                <p:cTn id="32" presetID="16" presetClass="entr" presetSubtype="21" fill="hold" grpId="0" nodeType="withEffect">
                                  <p:stCondLst>
                                    <p:cond delay="300"/>
                                  </p:stCondLst>
                                  <p:childTnLst>
                                    <p:set>
                                      <p:cBhvr>
                                        <p:cTn id="33" dur="1" fill="hold">
                                          <p:stCondLst>
                                            <p:cond delay="0"/>
                                          </p:stCondLst>
                                        </p:cTn>
                                        <p:tgtEl>
                                          <p:spTgt spid="87"/>
                                        </p:tgtEl>
                                        <p:attrNameLst>
                                          <p:attrName>style.visibility</p:attrName>
                                        </p:attrNameLst>
                                      </p:cBhvr>
                                      <p:to>
                                        <p:strVal val="visible"/>
                                      </p:to>
                                    </p:set>
                                    <p:animEffect transition="in" filter="barn(inVertical)">
                                      <p:cBhvr>
                                        <p:cTn id="34" dur="500"/>
                                        <p:tgtEl>
                                          <p:spTgt spid="87"/>
                                        </p:tgtEl>
                                      </p:cBhvr>
                                    </p:animEffect>
                                  </p:childTnLst>
                                </p:cTn>
                              </p:par>
                              <p:par>
                                <p:cTn id="35" presetID="16" presetClass="entr" presetSubtype="21" fill="hold" grpId="0" nodeType="withEffect">
                                  <p:stCondLst>
                                    <p:cond delay="300"/>
                                  </p:stCondLst>
                                  <p:childTnLst>
                                    <p:set>
                                      <p:cBhvr>
                                        <p:cTn id="36" dur="1" fill="hold">
                                          <p:stCondLst>
                                            <p:cond delay="0"/>
                                          </p:stCondLst>
                                        </p:cTn>
                                        <p:tgtEl>
                                          <p:spTgt spid="89"/>
                                        </p:tgtEl>
                                        <p:attrNameLst>
                                          <p:attrName>style.visibility</p:attrName>
                                        </p:attrNameLst>
                                      </p:cBhvr>
                                      <p:to>
                                        <p:strVal val="visible"/>
                                      </p:to>
                                    </p:set>
                                    <p:animEffect transition="in" filter="barn(inVertical)">
                                      <p:cBhvr>
                                        <p:cTn id="37" dur="500"/>
                                        <p:tgtEl>
                                          <p:spTgt spid="89"/>
                                        </p:tgtEl>
                                      </p:cBhvr>
                                    </p:animEffect>
                                  </p:childTnLst>
                                </p:cTn>
                              </p:par>
                              <p:par>
                                <p:cTn id="38" presetID="16" presetClass="entr" presetSubtype="21" fill="hold" grpId="0" nodeType="withEffect">
                                  <p:stCondLst>
                                    <p:cond delay="300"/>
                                  </p:stCondLst>
                                  <p:childTnLst>
                                    <p:set>
                                      <p:cBhvr>
                                        <p:cTn id="39" dur="1" fill="hold">
                                          <p:stCondLst>
                                            <p:cond delay="0"/>
                                          </p:stCondLst>
                                        </p:cTn>
                                        <p:tgtEl>
                                          <p:spTgt spid="88"/>
                                        </p:tgtEl>
                                        <p:attrNameLst>
                                          <p:attrName>style.visibility</p:attrName>
                                        </p:attrNameLst>
                                      </p:cBhvr>
                                      <p:to>
                                        <p:strVal val="visible"/>
                                      </p:to>
                                    </p:set>
                                    <p:animEffect transition="in" filter="barn(inVertical)">
                                      <p:cBhvr>
                                        <p:cTn id="40" dur="500"/>
                                        <p:tgtEl>
                                          <p:spTgt spid="88"/>
                                        </p:tgtEl>
                                      </p:cBhvr>
                                    </p:animEffect>
                                  </p:childTnLst>
                                </p:cTn>
                              </p:par>
                              <p:par>
                                <p:cTn id="41" presetID="10" presetClass="entr" presetSubtype="0" fill="hold" grpId="0" nodeType="withEffect">
                                  <p:stCondLst>
                                    <p:cond delay="60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500"/>
                                        <p:tgtEl>
                                          <p:spTgt spid="70"/>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71"/>
                                        </p:tgtEl>
                                        <p:attrNameLst>
                                          <p:attrName>style.visibility</p:attrName>
                                        </p:attrNameLst>
                                      </p:cBhvr>
                                      <p:to>
                                        <p:strVal val="visible"/>
                                      </p:to>
                                    </p:set>
                                    <p:animEffect transition="in" filter="fade">
                                      <p:cBhvr>
                                        <p:cTn id="46" dur="500"/>
                                        <p:tgtEl>
                                          <p:spTgt spid="71"/>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par>
                                <p:cTn id="50" presetID="10" presetClass="entr" presetSubtype="0" fill="hold" grpId="0" nodeType="withEffect">
                                  <p:stCondLst>
                                    <p:cond delay="600"/>
                                  </p:stCondLst>
                                  <p:childTnLst>
                                    <p:set>
                                      <p:cBhvr>
                                        <p:cTn id="51" dur="1" fill="hold">
                                          <p:stCondLst>
                                            <p:cond delay="0"/>
                                          </p:stCondLst>
                                        </p:cTn>
                                        <p:tgtEl>
                                          <p:spTgt spid="69"/>
                                        </p:tgtEl>
                                        <p:attrNameLst>
                                          <p:attrName>style.visibility</p:attrName>
                                        </p:attrNameLst>
                                      </p:cBhvr>
                                      <p:to>
                                        <p:strVal val="visible"/>
                                      </p:to>
                                    </p:set>
                                    <p:animEffect transition="in" filter="fade">
                                      <p:cBhvr>
                                        <p:cTn id="52" dur="500"/>
                                        <p:tgtEl>
                                          <p:spTgt spid="69"/>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56"/>
                                        </p:tgtEl>
                                        <p:attrNameLst>
                                          <p:attrName>style.visibility</p:attrName>
                                        </p:attrNameLst>
                                      </p:cBhvr>
                                      <p:to>
                                        <p:strVal val="visible"/>
                                      </p:to>
                                    </p:set>
                                    <p:anim calcmode="lin" valueType="num">
                                      <p:cBhvr>
                                        <p:cTn id="55" dur="500" fill="hold"/>
                                        <p:tgtEl>
                                          <p:spTgt spid="56"/>
                                        </p:tgtEl>
                                        <p:attrNameLst>
                                          <p:attrName>ppt_w</p:attrName>
                                        </p:attrNameLst>
                                      </p:cBhvr>
                                      <p:tavLst>
                                        <p:tav tm="0">
                                          <p:val>
                                            <p:fltVal val="0"/>
                                          </p:val>
                                        </p:tav>
                                        <p:tav tm="100000">
                                          <p:val>
                                            <p:strVal val="#ppt_w"/>
                                          </p:val>
                                        </p:tav>
                                      </p:tavLst>
                                    </p:anim>
                                    <p:anim calcmode="lin" valueType="num">
                                      <p:cBhvr>
                                        <p:cTn id="56" dur="500" fill="hold"/>
                                        <p:tgtEl>
                                          <p:spTgt spid="56"/>
                                        </p:tgtEl>
                                        <p:attrNameLst>
                                          <p:attrName>ppt_h</p:attrName>
                                        </p:attrNameLst>
                                      </p:cBhvr>
                                      <p:tavLst>
                                        <p:tav tm="0">
                                          <p:val>
                                            <p:fltVal val="0"/>
                                          </p:val>
                                        </p:tav>
                                        <p:tav tm="100000">
                                          <p:val>
                                            <p:strVal val="#ppt_h"/>
                                          </p:val>
                                        </p:tav>
                                      </p:tavLst>
                                    </p:anim>
                                    <p:animEffect transition="in" filter="fade">
                                      <p:cBhvr>
                                        <p:cTn id="57" dur="500"/>
                                        <p:tgtEl>
                                          <p:spTgt spid="56"/>
                                        </p:tgtEl>
                                      </p:cBhvr>
                                    </p:animEffect>
                                  </p:childTnLst>
                                </p:cTn>
                              </p:par>
                              <p:par>
                                <p:cTn id="58" presetID="53" presetClass="entr" presetSubtype="16" fill="hold" grpId="0" nodeType="withEffect">
                                  <p:stCondLst>
                                    <p:cond delay="1000"/>
                                  </p:stCondLst>
                                  <p:childTnLst>
                                    <p:set>
                                      <p:cBhvr>
                                        <p:cTn id="59" dur="1" fill="hold">
                                          <p:stCondLst>
                                            <p:cond delay="0"/>
                                          </p:stCondLst>
                                        </p:cTn>
                                        <p:tgtEl>
                                          <p:spTgt spid="67"/>
                                        </p:tgtEl>
                                        <p:attrNameLst>
                                          <p:attrName>style.visibility</p:attrName>
                                        </p:attrNameLst>
                                      </p:cBhvr>
                                      <p:to>
                                        <p:strVal val="visible"/>
                                      </p:to>
                                    </p:set>
                                    <p:anim calcmode="lin" valueType="num">
                                      <p:cBhvr>
                                        <p:cTn id="60" dur="500" fill="hold"/>
                                        <p:tgtEl>
                                          <p:spTgt spid="67"/>
                                        </p:tgtEl>
                                        <p:attrNameLst>
                                          <p:attrName>ppt_w</p:attrName>
                                        </p:attrNameLst>
                                      </p:cBhvr>
                                      <p:tavLst>
                                        <p:tav tm="0">
                                          <p:val>
                                            <p:fltVal val="0"/>
                                          </p:val>
                                        </p:tav>
                                        <p:tav tm="100000">
                                          <p:val>
                                            <p:strVal val="#ppt_w"/>
                                          </p:val>
                                        </p:tav>
                                      </p:tavLst>
                                    </p:anim>
                                    <p:anim calcmode="lin" valueType="num">
                                      <p:cBhvr>
                                        <p:cTn id="61" dur="500" fill="hold"/>
                                        <p:tgtEl>
                                          <p:spTgt spid="67"/>
                                        </p:tgtEl>
                                        <p:attrNameLst>
                                          <p:attrName>ppt_h</p:attrName>
                                        </p:attrNameLst>
                                      </p:cBhvr>
                                      <p:tavLst>
                                        <p:tav tm="0">
                                          <p:val>
                                            <p:fltVal val="0"/>
                                          </p:val>
                                        </p:tav>
                                        <p:tav tm="100000">
                                          <p:val>
                                            <p:strVal val="#ppt_h"/>
                                          </p:val>
                                        </p:tav>
                                      </p:tavLst>
                                    </p:anim>
                                    <p:animEffect transition="in" filter="fade">
                                      <p:cBhvr>
                                        <p:cTn id="62" dur="500"/>
                                        <p:tgtEl>
                                          <p:spTgt spid="67"/>
                                        </p:tgtEl>
                                      </p:cBhvr>
                                    </p:animEffect>
                                  </p:childTnLst>
                                </p:cTn>
                              </p:par>
                              <p:par>
                                <p:cTn id="63" presetID="53" presetClass="entr" presetSubtype="16" fill="hold" nodeType="withEffect">
                                  <p:stCondLst>
                                    <p:cond delay="1000"/>
                                  </p:stCondLst>
                                  <p:childTnLst>
                                    <p:set>
                                      <p:cBhvr>
                                        <p:cTn id="64" dur="1" fill="hold">
                                          <p:stCondLst>
                                            <p:cond delay="0"/>
                                          </p:stCondLst>
                                        </p:cTn>
                                        <p:tgtEl>
                                          <p:spTgt spid="73"/>
                                        </p:tgtEl>
                                        <p:attrNameLst>
                                          <p:attrName>style.visibility</p:attrName>
                                        </p:attrNameLst>
                                      </p:cBhvr>
                                      <p:to>
                                        <p:strVal val="visible"/>
                                      </p:to>
                                    </p:set>
                                    <p:anim calcmode="lin" valueType="num">
                                      <p:cBhvr>
                                        <p:cTn id="65" dur="500" fill="hold"/>
                                        <p:tgtEl>
                                          <p:spTgt spid="73"/>
                                        </p:tgtEl>
                                        <p:attrNameLst>
                                          <p:attrName>ppt_w</p:attrName>
                                        </p:attrNameLst>
                                      </p:cBhvr>
                                      <p:tavLst>
                                        <p:tav tm="0">
                                          <p:val>
                                            <p:fltVal val="0"/>
                                          </p:val>
                                        </p:tav>
                                        <p:tav tm="100000">
                                          <p:val>
                                            <p:strVal val="#ppt_w"/>
                                          </p:val>
                                        </p:tav>
                                      </p:tavLst>
                                    </p:anim>
                                    <p:anim calcmode="lin" valueType="num">
                                      <p:cBhvr>
                                        <p:cTn id="66" dur="500" fill="hold"/>
                                        <p:tgtEl>
                                          <p:spTgt spid="73"/>
                                        </p:tgtEl>
                                        <p:attrNameLst>
                                          <p:attrName>ppt_h</p:attrName>
                                        </p:attrNameLst>
                                      </p:cBhvr>
                                      <p:tavLst>
                                        <p:tav tm="0">
                                          <p:val>
                                            <p:fltVal val="0"/>
                                          </p:val>
                                        </p:tav>
                                        <p:tav tm="100000">
                                          <p:val>
                                            <p:strVal val="#ppt_h"/>
                                          </p:val>
                                        </p:tav>
                                      </p:tavLst>
                                    </p:anim>
                                    <p:animEffect transition="in" filter="fade">
                                      <p:cBhvr>
                                        <p:cTn id="67" dur="500"/>
                                        <p:tgtEl>
                                          <p:spTgt spid="73"/>
                                        </p:tgtEl>
                                      </p:cBhvr>
                                    </p:animEffect>
                                  </p:childTnLst>
                                </p:cTn>
                              </p:par>
                              <p:par>
                                <p:cTn id="68" presetID="53" presetClass="entr" presetSubtype="16" fill="hold" grpId="0" nodeType="withEffect">
                                  <p:stCondLst>
                                    <p:cond delay="1000"/>
                                  </p:stCondLst>
                                  <p:childTnLst>
                                    <p:set>
                                      <p:cBhvr>
                                        <p:cTn id="69" dur="1" fill="hold">
                                          <p:stCondLst>
                                            <p:cond delay="0"/>
                                          </p:stCondLst>
                                        </p:cTn>
                                        <p:tgtEl>
                                          <p:spTgt spid="82"/>
                                        </p:tgtEl>
                                        <p:attrNameLst>
                                          <p:attrName>style.visibility</p:attrName>
                                        </p:attrNameLst>
                                      </p:cBhvr>
                                      <p:to>
                                        <p:strVal val="visible"/>
                                      </p:to>
                                    </p:set>
                                    <p:anim calcmode="lin" valueType="num">
                                      <p:cBhvr>
                                        <p:cTn id="70" dur="500" fill="hold"/>
                                        <p:tgtEl>
                                          <p:spTgt spid="82"/>
                                        </p:tgtEl>
                                        <p:attrNameLst>
                                          <p:attrName>ppt_w</p:attrName>
                                        </p:attrNameLst>
                                      </p:cBhvr>
                                      <p:tavLst>
                                        <p:tav tm="0">
                                          <p:val>
                                            <p:fltVal val="0"/>
                                          </p:val>
                                        </p:tav>
                                        <p:tav tm="100000">
                                          <p:val>
                                            <p:strVal val="#ppt_w"/>
                                          </p:val>
                                        </p:tav>
                                      </p:tavLst>
                                    </p:anim>
                                    <p:anim calcmode="lin" valueType="num">
                                      <p:cBhvr>
                                        <p:cTn id="71" dur="500" fill="hold"/>
                                        <p:tgtEl>
                                          <p:spTgt spid="82"/>
                                        </p:tgtEl>
                                        <p:attrNameLst>
                                          <p:attrName>ppt_h</p:attrName>
                                        </p:attrNameLst>
                                      </p:cBhvr>
                                      <p:tavLst>
                                        <p:tav tm="0">
                                          <p:val>
                                            <p:fltVal val="0"/>
                                          </p:val>
                                        </p:tav>
                                        <p:tav tm="100000">
                                          <p:val>
                                            <p:strVal val="#ppt_h"/>
                                          </p:val>
                                        </p:tav>
                                      </p:tavLst>
                                    </p:anim>
                                    <p:animEffect transition="in" filter="fade">
                                      <p:cBhvr>
                                        <p:cTn id="72" dur="500"/>
                                        <p:tgtEl>
                                          <p:spTgt spid="82"/>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66"/>
                                        </p:tgtEl>
                                        <p:attrNameLst>
                                          <p:attrName>style.visibility</p:attrName>
                                        </p:attrNameLst>
                                      </p:cBhvr>
                                      <p:to>
                                        <p:strVal val="visible"/>
                                      </p:to>
                                    </p:set>
                                    <p:anim calcmode="lin" valueType="num">
                                      <p:cBhvr>
                                        <p:cTn id="75" dur="500" fill="hold"/>
                                        <p:tgtEl>
                                          <p:spTgt spid="66"/>
                                        </p:tgtEl>
                                        <p:attrNameLst>
                                          <p:attrName>ppt_w</p:attrName>
                                        </p:attrNameLst>
                                      </p:cBhvr>
                                      <p:tavLst>
                                        <p:tav tm="0">
                                          <p:val>
                                            <p:fltVal val="0"/>
                                          </p:val>
                                        </p:tav>
                                        <p:tav tm="100000">
                                          <p:val>
                                            <p:strVal val="#ppt_w"/>
                                          </p:val>
                                        </p:tav>
                                      </p:tavLst>
                                    </p:anim>
                                    <p:anim calcmode="lin" valueType="num">
                                      <p:cBhvr>
                                        <p:cTn id="76" dur="500" fill="hold"/>
                                        <p:tgtEl>
                                          <p:spTgt spid="66"/>
                                        </p:tgtEl>
                                        <p:attrNameLst>
                                          <p:attrName>ppt_h</p:attrName>
                                        </p:attrNameLst>
                                      </p:cBhvr>
                                      <p:tavLst>
                                        <p:tav tm="0">
                                          <p:val>
                                            <p:fltVal val="0"/>
                                          </p:val>
                                        </p:tav>
                                        <p:tav tm="100000">
                                          <p:val>
                                            <p:strVal val="#ppt_h"/>
                                          </p:val>
                                        </p:tav>
                                      </p:tavLst>
                                    </p:anim>
                                    <p:animEffect transition="in" filter="fade">
                                      <p:cBhvr>
                                        <p:cTn id="77" dur="500"/>
                                        <p:tgtEl>
                                          <p:spTgt spid="66"/>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57"/>
                                        </p:tgtEl>
                                        <p:attrNameLst>
                                          <p:attrName>style.visibility</p:attrName>
                                        </p:attrNameLst>
                                      </p:cBhvr>
                                      <p:to>
                                        <p:strVal val="visible"/>
                                      </p:to>
                                    </p:set>
                                    <p:anim calcmode="lin" valueType="num">
                                      <p:cBhvr>
                                        <p:cTn id="80" dur="500" fill="hold"/>
                                        <p:tgtEl>
                                          <p:spTgt spid="57"/>
                                        </p:tgtEl>
                                        <p:attrNameLst>
                                          <p:attrName>ppt_w</p:attrName>
                                        </p:attrNameLst>
                                      </p:cBhvr>
                                      <p:tavLst>
                                        <p:tav tm="0">
                                          <p:val>
                                            <p:fltVal val="0"/>
                                          </p:val>
                                        </p:tav>
                                        <p:tav tm="100000">
                                          <p:val>
                                            <p:strVal val="#ppt_w"/>
                                          </p:val>
                                        </p:tav>
                                      </p:tavLst>
                                    </p:anim>
                                    <p:anim calcmode="lin" valueType="num">
                                      <p:cBhvr>
                                        <p:cTn id="81" dur="500" fill="hold"/>
                                        <p:tgtEl>
                                          <p:spTgt spid="57"/>
                                        </p:tgtEl>
                                        <p:attrNameLst>
                                          <p:attrName>ppt_h</p:attrName>
                                        </p:attrNameLst>
                                      </p:cBhvr>
                                      <p:tavLst>
                                        <p:tav tm="0">
                                          <p:val>
                                            <p:fltVal val="0"/>
                                          </p:val>
                                        </p:tav>
                                        <p:tav tm="100000">
                                          <p:val>
                                            <p:strVal val="#ppt_h"/>
                                          </p:val>
                                        </p:tav>
                                      </p:tavLst>
                                    </p:anim>
                                    <p:animEffect transition="in" filter="fade">
                                      <p:cBhvr>
                                        <p:cTn id="82" dur="500"/>
                                        <p:tgtEl>
                                          <p:spTgt spid="57"/>
                                        </p:tgtEl>
                                      </p:cBhvr>
                                    </p:animEffect>
                                  </p:childTnLst>
                                </p:cTn>
                              </p:par>
                              <p:par>
                                <p:cTn id="83" presetID="53" presetClass="entr" presetSubtype="16" fill="hold" nodeType="withEffect">
                                  <p:stCondLst>
                                    <p:cond delay="0"/>
                                  </p:stCondLst>
                                  <p:childTnLst>
                                    <p:set>
                                      <p:cBhvr>
                                        <p:cTn id="84" dur="1" fill="hold">
                                          <p:stCondLst>
                                            <p:cond delay="0"/>
                                          </p:stCondLst>
                                        </p:cTn>
                                        <p:tgtEl>
                                          <p:spTgt spid="72"/>
                                        </p:tgtEl>
                                        <p:attrNameLst>
                                          <p:attrName>style.visibility</p:attrName>
                                        </p:attrNameLst>
                                      </p:cBhvr>
                                      <p:to>
                                        <p:strVal val="visible"/>
                                      </p:to>
                                    </p:set>
                                    <p:anim calcmode="lin" valueType="num">
                                      <p:cBhvr>
                                        <p:cTn id="85" dur="500" fill="hold"/>
                                        <p:tgtEl>
                                          <p:spTgt spid="72"/>
                                        </p:tgtEl>
                                        <p:attrNameLst>
                                          <p:attrName>ppt_w</p:attrName>
                                        </p:attrNameLst>
                                      </p:cBhvr>
                                      <p:tavLst>
                                        <p:tav tm="0">
                                          <p:val>
                                            <p:fltVal val="0"/>
                                          </p:val>
                                        </p:tav>
                                        <p:tav tm="100000">
                                          <p:val>
                                            <p:strVal val="#ppt_w"/>
                                          </p:val>
                                        </p:tav>
                                      </p:tavLst>
                                    </p:anim>
                                    <p:anim calcmode="lin" valueType="num">
                                      <p:cBhvr>
                                        <p:cTn id="86" dur="500" fill="hold"/>
                                        <p:tgtEl>
                                          <p:spTgt spid="72"/>
                                        </p:tgtEl>
                                        <p:attrNameLst>
                                          <p:attrName>ppt_h</p:attrName>
                                        </p:attrNameLst>
                                      </p:cBhvr>
                                      <p:tavLst>
                                        <p:tav tm="0">
                                          <p:val>
                                            <p:fltVal val="0"/>
                                          </p:val>
                                        </p:tav>
                                        <p:tav tm="100000">
                                          <p:val>
                                            <p:strVal val="#ppt_h"/>
                                          </p:val>
                                        </p:tav>
                                      </p:tavLst>
                                    </p:anim>
                                    <p:animEffect transition="in" filter="fade">
                                      <p:cBhvr>
                                        <p:cTn id="87" dur="500"/>
                                        <p:tgtEl>
                                          <p:spTgt spid="72"/>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80"/>
                                        </p:tgtEl>
                                        <p:attrNameLst>
                                          <p:attrName>style.visibility</p:attrName>
                                        </p:attrNameLst>
                                      </p:cBhvr>
                                      <p:to>
                                        <p:strVal val="visible"/>
                                      </p:to>
                                    </p:set>
                                    <p:anim calcmode="lin" valueType="num">
                                      <p:cBhvr>
                                        <p:cTn id="90" dur="500" fill="hold"/>
                                        <p:tgtEl>
                                          <p:spTgt spid="80"/>
                                        </p:tgtEl>
                                        <p:attrNameLst>
                                          <p:attrName>ppt_w</p:attrName>
                                        </p:attrNameLst>
                                      </p:cBhvr>
                                      <p:tavLst>
                                        <p:tav tm="0">
                                          <p:val>
                                            <p:fltVal val="0"/>
                                          </p:val>
                                        </p:tav>
                                        <p:tav tm="100000">
                                          <p:val>
                                            <p:strVal val="#ppt_w"/>
                                          </p:val>
                                        </p:tav>
                                      </p:tavLst>
                                    </p:anim>
                                    <p:anim calcmode="lin" valueType="num">
                                      <p:cBhvr>
                                        <p:cTn id="91" dur="500" fill="hold"/>
                                        <p:tgtEl>
                                          <p:spTgt spid="80"/>
                                        </p:tgtEl>
                                        <p:attrNameLst>
                                          <p:attrName>ppt_h</p:attrName>
                                        </p:attrNameLst>
                                      </p:cBhvr>
                                      <p:tavLst>
                                        <p:tav tm="0">
                                          <p:val>
                                            <p:fltVal val="0"/>
                                          </p:val>
                                        </p:tav>
                                        <p:tav tm="100000">
                                          <p:val>
                                            <p:strVal val="#ppt_h"/>
                                          </p:val>
                                        </p:tav>
                                      </p:tavLst>
                                    </p:anim>
                                    <p:animEffect transition="in" filter="fade">
                                      <p:cBhvr>
                                        <p:cTn id="92" dur="500"/>
                                        <p:tgtEl>
                                          <p:spTgt spid="80"/>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p:cTn id="95" dur="500" fill="hold"/>
                                        <p:tgtEl>
                                          <p:spTgt spid="58"/>
                                        </p:tgtEl>
                                        <p:attrNameLst>
                                          <p:attrName>ppt_w</p:attrName>
                                        </p:attrNameLst>
                                      </p:cBhvr>
                                      <p:tavLst>
                                        <p:tav tm="0">
                                          <p:val>
                                            <p:fltVal val="0"/>
                                          </p:val>
                                        </p:tav>
                                        <p:tav tm="100000">
                                          <p:val>
                                            <p:strVal val="#ppt_w"/>
                                          </p:val>
                                        </p:tav>
                                      </p:tavLst>
                                    </p:anim>
                                    <p:anim calcmode="lin" valueType="num">
                                      <p:cBhvr>
                                        <p:cTn id="96" dur="500" fill="hold"/>
                                        <p:tgtEl>
                                          <p:spTgt spid="58"/>
                                        </p:tgtEl>
                                        <p:attrNameLst>
                                          <p:attrName>ppt_h</p:attrName>
                                        </p:attrNameLst>
                                      </p:cBhvr>
                                      <p:tavLst>
                                        <p:tav tm="0">
                                          <p:val>
                                            <p:fltVal val="0"/>
                                          </p:val>
                                        </p:tav>
                                        <p:tav tm="100000">
                                          <p:val>
                                            <p:strVal val="#ppt_h"/>
                                          </p:val>
                                        </p:tav>
                                      </p:tavLst>
                                    </p:anim>
                                    <p:animEffect transition="in" filter="fade">
                                      <p:cBhvr>
                                        <p:cTn id="97" dur="500"/>
                                        <p:tgtEl>
                                          <p:spTgt spid="58"/>
                                        </p:tgtEl>
                                      </p:cBhvr>
                                    </p:animEffect>
                                  </p:childTnLst>
                                </p:cTn>
                              </p:par>
                              <p:par>
                                <p:cTn id="98" presetID="53" presetClass="entr" presetSubtype="16" fill="hold" grpId="0" nodeType="withEffect">
                                  <p:stCondLst>
                                    <p:cond delay="500"/>
                                  </p:stCondLst>
                                  <p:childTnLst>
                                    <p:set>
                                      <p:cBhvr>
                                        <p:cTn id="99" dur="1" fill="hold">
                                          <p:stCondLst>
                                            <p:cond delay="0"/>
                                          </p:stCondLst>
                                        </p:cTn>
                                        <p:tgtEl>
                                          <p:spTgt spid="65"/>
                                        </p:tgtEl>
                                        <p:attrNameLst>
                                          <p:attrName>style.visibility</p:attrName>
                                        </p:attrNameLst>
                                      </p:cBhvr>
                                      <p:to>
                                        <p:strVal val="visible"/>
                                      </p:to>
                                    </p:set>
                                    <p:anim calcmode="lin" valueType="num">
                                      <p:cBhvr>
                                        <p:cTn id="100" dur="500" fill="hold"/>
                                        <p:tgtEl>
                                          <p:spTgt spid="65"/>
                                        </p:tgtEl>
                                        <p:attrNameLst>
                                          <p:attrName>ppt_w</p:attrName>
                                        </p:attrNameLst>
                                      </p:cBhvr>
                                      <p:tavLst>
                                        <p:tav tm="0">
                                          <p:val>
                                            <p:fltVal val="0"/>
                                          </p:val>
                                        </p:tav>
                                        <p:tav tm="100000">
                                          <p:val>
                                            <p:strVal val="#ppt_w"/>
                                          </p:val>
                                        </p:tav>
                                      </p:tavLst>
                                    </p:anim>
                                    <p:anim calcmode="lin" valueType="num">
                                      <p:cBhvr>
                                        <p:cTn id="101" dur="500" fill="hold"/>
                                        <p:tgtEl>
                                          <p:spTgt spid="65"/>
                                        </p:tgtEl>
                                        <p:attrNameLst>
                                          <p:attrName>ppt_h</p:attrName>
                                        </p:attrNameLst>
                                      </p:cBhvr>
                                      <p:tavLst>
                                        <p:tav tm="0">
                                          <p:val>
                                            <p:fltVal val="0"/>
                                          </p:val>
                                        </p:tav>
                                        <p:tav tm="100000">
                                          <p:val>
                                            <p:strVal val="#ppt_h"/>
                                          </p:val>
                                        </p:tav>
                                      </p:tavLst>
                                    </p:anim>
                                    <p:animEffect transition="in" filter="fade">
                                      <p:cBhvr>
                                        <p:cTn id="102" dur="500"/>
                                        <p:tgtEl>
                                          <p:spTgt spid="65"/>
                                        </p:tgtEl>
                                      </p:cBhvr>
                                    </p:animEffect>
                                  </p:childTnLst>
                                </p:cTn>
                              </p:par>
                              <p:par>
                                <p:cTn id="103" presetID="53" presetClass="entr" presetSubtype="16"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 calcmode="lin" valueType="num">
                                      <p:cBhvr>
                                        <p:cTn id="105" dur="500" fill="hold"/>
                                        <p:tgtEl>
                                          <p:spTgt spid="60"/>
                                        </p:tgtEl>
                                        <p:attrNameLst>
                                          <p:attrName>ppt_w</p:attrName>
                                        </p:attrNameLst>
                                      </p:cBhvr>
                                      <p:tavLst>
                                        <p:tav tm="0">
                                          <p:val>
                                            <p:fltVal val="0"/>
                                          </p:val>
                                        </p:tav>
                                        <p:tav tm="100000">
                                          <p:val>
                                            <p:strVal val="#ppt_w"/>
                                          </p:val>
                                        </p:tav>
                                      </p:tavLst>
                                    </p:anim>
                                    <p:anim calcmode="lin" valueType="num">
                                      <p:cBhvr>
                                        <p:cTn id="106" dur="500" fill="hold"/>
                                        <p:tgtEl>
                                          <p:spTgt spid="60"/>
                                        </p:tgtEl>
                                        <p:attrNameLst>
                                          <p:attrName>ppt_h</p:attrName>
                                        </p:attrNameLst>
                                      </p:cBhvr>
                                      <p:tavLst>
                                        <p:tav tm="0">
                                          <p:val>
                                            <p:fltVal val="0"/>
                                          </p:val>
                                        </p:tav>
                                        <p:tav tm="100000">
                                          <p:val>
                                            <p:strVal val="#ppt_h"/>
                                          </p:val>
                                        </p:tav>
                                      </p:tavLst>
                                    </p:anim>
                                    <p:animEffect transition="in" filter="fade">
                                      <p:cBhvr>
                                        <p:cTn id="107" dur="500"/>
                                        <p:tgtEl>
                                          <p:spTgt spid="60"/>
                                        </p:tgtEl>
                                      </p:cBhvr>
                                    </p:animEffect>
                                  </p:childTnLst>
                                </p:cTn>
                              </p:par>
                              <p:par>
                                <p:cTn id="108" presetID="53" presetClass="entr" presetSubtype="16" fill="hold" nodeType="withEffect">
                                  <p:stCondLst>
                                    <p:cond delay="500"/>
                                  </p:stCondLst>
                                  <p:childTnLst>
                                    <p:set>
                                      <p:cBhvr>
                                        <p:cTn id="109" dur="1" fill="hold">
                                          <p:stCondLst>
                                            <p:cond delay="0"/>
                                          </p:stCondLst>
                                        </p:cTn>
                                        <p:tgtEl>
                                          <p:spTgt spid="75"/>
                                        </p:tgtEl>
                                        <p:attrNameLst>
                                          <p:attrName>style.visibility</p:attrName>
                                        </p:attrNameLst>
                                      </p:cBhvr>
                                      <p:to>
                                        <p:strVal val="visible"/>
                                      </p:to>
                                    </p:set>
                                    <p:anim calcmode="lin" valueType="num">
                                      <p:cBhvr>
                                        <p:cTn id="110" dur="500" fill="hold"/>
                                        <p:tgtEl>
                                          <p:spTgt spid="75"/>
                                        </p:tgtEl>
                                        <p:attrNameLst>
                                          <p:attrName>ppt_w</p:attrName>
                                        </p:attrNameLst>
                                      </p:cBhvr>
                                      <p:tavLst>
                                        <p:tav tm="0">
                                          <p:val>
                                            <p:fltVal val="0"/>
                                          </p:val>
                                        </p:tav>
                                        <p:tav tm="100000">
                                          <p:val>
                                            <p:strVal val="#ppt_w"/>
                                          </p:val>
                                        </p:tav>
                                      </p:tavLst>
                                    </p:anim>
                                    <p:anim calcmode="lin" valueType="num">
                                      <p:cBhvr>
                                        <p:cTn id="111" dur="500" fill="hold"/>
                                        <p:tgtEl>
                                          <p:spTgt spid="75"/>
                                        </p:tgtEl>
                                        <p:attrNameLst>
                                          <p:attrName>ppt_h</p:attrName>
                                        </p:attrNameLst>
                                      </p:cBhvr>
                                      <p:tavLst>
                                        <p:tav tm="0">
                                          <p:val>
                                            <p:fltVal val="0"/>
                                          </p:val>
                                        </p:tav>
                                        <p:tav tm="100000">
                                          <p:val>
                                            <p:strVal val="#ppt_h"/>
                                          </p:val>
                                        </p:tav>
                                      </p:tavLst>
                                    </p:anim>
                                    <p:animEffect transition="in" filter="fade">
                                      <p:cBhvr>
                                        <p:cTn id="112" dur="500"/>
                                        <p:tgtEl>
                                          <p:spTgt spid="75"/>
                                        </p:tgtEl>
                                      </p:cBhvr>
                                    </p:animEffect>
                                  </p:childTnLst>
                                </p:cTn>
                              </p:par>
                              <p:par>
                                <p:cTn id="113" presetID="53" presetClass="entr" presetSubtype="16" fill="hold" grpId="0" nodeType="withEffect">
                                  <p:stCondLst>
                                    <p:cond delay="500"/>
                                  </p:stCondLst>
                                  <p:childTnLst>
                                    <p:set>
                                      <p:cBhvr>
                                        <p:cTn id="114" dur="1" fill="hold">
                                          <p:stCondLst>
                                            <p:cond delay="0"/>
                                          </p:stCondLst>
                                        </p:cTn>
                                        <p:tgtEl>
                                          <p:spTgt spid="76"/>
                                        </p:tgtEl>
                                        <p:attrNameLst>
                                          <p:attrName>style.visibility</p:attrName>
                                        </p:attrNameLst>
                                      </p:cBhvr>
                                      <p:to>
                                        <p:strVal val="visible"/>
                                      </p:to>
                                    </p:set>
                                    <p:anim calcmode="lin" valueType="num">
                                      <p:cBhvr>
                                        <p:cTn id="115" dur="500" fill="hold"/>
                                        <p:tgtEl>
                                          <p:spTgt spid="76"/>
                                        </p:tgtEl>
                                        <p:attrNameLst>
                                          <p:attrName>ppt_w</p:attrName>
                                        </p:attrNameLst>
                                      </p:cBhvr>
                                      <p:tavLst>
                                        <p:tav tm="0">
                                          <p:val>
                                            <p:fltVal val="0"/>
                                          </p:val>
                                        </p:tav>
                                        <p:tav tm="100000">
                                          <p:val>
                                            <p:strVal val="#ppt_w"/>
                                          </p:val>
                                        </p:tav>
                                      </p:tavLst>
                                    </p:anim>
                                    <p:anim calcmode="lin" valueType="num">
                                      <p:cBhvr>
                                        <p:cTn id="116" dur="500" fill="hold"/>
                                        <p:tgtEl>
                                          <p:spTgt spid="76"/>
                                        </p:tgtEl>
                                        <p:attrNameLst>
                                          <p:attrName>ppt_h</p:attrName>
                                        </p:attrNameLst>
                                      </p:cBhvr>
                                      <p:tavLst>
                                        <p:tav tm="0">
                                          <p:val>
                                            <p:fltVal val="0"/>
                                          </p:val>
                                        </p:tav>
                                        <p:tav tm="100000">
                                          <p:val>
                                            <p:strVal val="#ppt_h"/>
                                          </p:val>
                                        </p:tav>
                                      </p:tavLst>
                                    </p:anim>
                                    <p:animEffect transition="in" filter="fade">
                                      <p:cBhvr>
                                        <p:cTn id="117" dur="500"/>
                                        <p:tgtEl>
                                          <p:spTgt spid="76"/>
                                        </p:tgtEl>
                                      </p:cBhvr>
                                    </p:animEffect>
                                  </p:childTnLst>
                                </p:cTn>
                              </p:par>
                              <p:par>
                                <p:cTn id="118" presetID="53" presetClass="entr" presetSubtype="16" fill="hold" grpId="0" nodeType="withEffect">
                                  <p:stCondLst>
                                    <p:cond delay="900"/>
                                  </p:stCondLst>
                                  <p:childTnLst>
                                    <p:set>
                                      <p:cBhvr>
                                        <p:cTn id="119" dur="1" fill="hold">
                                          <p:stCondLst>
                                            <p:cond delay="0"/>
                                          </p:stCondLst>
                                        </p:cTn>
                                        <p:tgtEl>
                                          <p:spTgt spid="68"/>
                                        </p:tgtEl>
                                        <p:attrNameLst>
                                          <p:attrName>style.visibility</p:attrName>
                                        </p:attrNameLst>
                                      </p:cBhvr>
                                      <p:to>
                                        <p:strVal val="visible"/>
                                      </p:to>
                                    </p:set>
                                    <p:anim calcmode="lin" valueType="num">
                                      <p:cBhvr>
                                        <p:cTn id="120" dur="500" fill="hold"/>
                                        <p:tgtEl>
                                          <p:spTgt spid="68"/>
                                        </p:tgtEl>
                                        <p:attrNameLst>
                                          <p:attrName>ppt_w</p:attrName>
                                        </p:attrNameLst>
                                      </p:cBhvr>
                                      <p:tavLst>
                                        <p:tav tm="0">
                                          <p:val>
                                            <p:fltVal val="0"/>
                                          </p:val>
                                        </p:tav>
                                        <p:tav tm="100000">
                                          <p:val>
                                            <p:strVal val="#ppt_w"/>
                                          </p:val>
                                        </p:tav>
                                      </p:tavLst>
                                    </p:anim>
                                    <p:anim calcmode="lin" valueType="num">
                                      <p:cBhvr>
                                        <p:cTn id="121" dur="500" fill="hold"/>
                                        <p:tgtEl>
                                          <p:spTgt spid="68"/>
                                        </p:tgtEl>
                                        <p:attrNameLst>
                                          <p:attrName>ppt_h</p:attrName>
                                        </p:attrNameLst>
                                      </p:cBhvr>
                                      <p:tavLst>
                                        <p:tav tm="0">
                                          <p:val>
                                            <p:fltVal val="0"/>
                                          </p:val>
                                        </p:tav>
                                        <p:tav tm="100000">
                                          <p:val>
                                            <p:strVal val="#ppt_h"/>
                                          </p:val>
                                        </p:tav>
                                      </p:tavLst>
                                    </p:anim>
                                    <p:animEffect transition="in" filter="fade">
                                      <p:cBhvr>
                                        <p:cTn id="122" dur="500"/>
                                        <p:tgtEl>
                                          <p:spTgt spid="68"/>
                                        </p:tgtEl>
                                      </p:cBhvr>
                                    </p:animEffect>
                                  </p:childTnLst>
                                </p:cTn>
                              </p:par>
                              <p:par>
                                <p:cTn id="123" presetID="53" presetClass="entr" presetSubtype="16" fill="hold" grpId="0" nodeType="withEffect">
                                  <p:stCondLst>
                                    <p:cond delay="900"/>
                                  </p:stCondLst>
                                  <p:childTnLst>
                                    <p:set>
                                      <p:cBhvr>
                                        <p:cTn id="124" dur="1" fill="hold">
                                          <p:stCondLst>
                                            <p:cond delay="0"/>
                                          </p:stCondLst>
                                        </p:cTn>
                                        <p:tgtEl>
                                          <p:spTgt spid="61"/>
                                        </p:tgtEl>
                                        <p:attrNameLst>
                                          <p:attrName>style.visibility</p:attrName>
                                        </p:attrNameLst>
                                      </p:cBhvr>
                                      <p:to>
                                        <p:strVal val="visible"/>
                                      </p:to>
                                    </p:set>
                                    <p:anim calcmode="lin" valueType="num">
                                      <p:cBhvr>
                                        <p:cTn id="125" dur="500" fill="hold"/>
                                        <p:tgtEl>
                                          <p:spTgt spid="61"/>
                                        </p:tgtEl>
                                        <p:attrNameLst>
                                          <p:attrName>ppt_w</p:attrName>
                                        </p:attrNameLst>
                                      </p:cBhvr>
                                      <p:tavLst>
                                        <p:tav tm="0">
                                          <p:val>
                                            <p:fltVal val="0"/>
                                          </p:val>
                                        </p:tav>
                                        <p:tav tm="100000">
                                          <p:val>
                                            <p:strVal val="#ppt_w"/>
                                          </p:val>
                                        </p:tav>
                                      </p:tavLst>
                                    </p:anim>
                                    <p:anim calcmode="lin" valueType="num">
                                      <p:cBhvr>
                                        <p:cTn id="126" dur="500" fill="hold"/>
                                        <p:tgtEl>
                                          <p:spTgt spid="61"/>
                                        </p:tgtEl>
                                        <p:attrNameLst>
                                          <p:attrName>ppt_h</p:attrName>
                                        </p:attrNameLst>
                                      </p:cBhvr>
                                      <p:tavLst>
                                        <p:tav tm="0">
                                          <p:val>
                                            <p:fltVal val="0"/>
                                          </p:val>
                                        </p:tav>
                                        <p:tav tm="100000">
                                          <p:val>
                                            <p:strVal val="#ppt_h"/>
                                          </p:val>
                                        </p:tav>
                                      </p:tavLst>
                                    </p:anim>
                                    <p:animEffect transition="in" filter="fade">
                                      <p:cBhvr>
                                        <p:cTn id="127" dur="500"/>
                                        <p:tgtEl>
                                          <p:spTgt spid="61"/>
                                        </p:tgtEl>
                                      </p:cBhvr>
                                    </p:animEffect>
                                  </p:childTnLst>
                                </p:cTn>
                              </p:par>
                              <p:par>
                                <p:cTn id="128" presetID="53" presetClass="entr" presetSubtype="16" fill="hold" nodeType="withEffect">
                                  <p:stCondLst>
                                    <p:cond delay="900"/>
                                  </p:stCondLst>
                                  <p:childTnLst>
                                    <p:set>
                                      <p:cBhvr>
                                        <p:cTn id="129" dur="1" fill="hold">
                                          <p:stCondLst>
                                            <p:cond delay="0"/>
                                          </p:stCondLst>
                                        </p:cTn>
                                        <p:tgtEl>
                                          <p:spTgt spid="74"/>
                                        </p:tgtEl>
                                        <p:attrNameLst>
                                          <p:attrName>style.visibility</p:attrName>
                                        </p:attrNameLst>
                                      </p:cBhvr>
                                      <p:to>
                                        <p:strVal val="visible"/>
                                      </p:to>
                                    </p:set>
                                    <p:anim calcmode="lin" valueType="num">
                                      <p:cBhvr>
                                        <p:cTn id="130" dur="500" fill="hold"/>
                                        <p:tgtEl>
                                          <p:spTgt spid="74"/>
                                        </p:tgtEl>
                                        <p:attrNameLst>
                                          <p:attrName>ppt_w</p:attrName>
                                        </p:attrNameLst>
                                      </p:cBhvr>
                                      <p:tavLst>
                                        <p:tav tm="0">
                                          <p:val>
                                            <p:fltVal val="0"/>
                                          </p:val>
                                        </p:tav>
                                        <p:tav tm="100000">
                                          <p:val>
                                            <p:strVal val="#ppt_w"/>
                                          </p:val>
                                        </p:tav>
                                      </p:tavLst>
                                    </p:anim>
                                    <p:anim calcmode="lin" valueType="num">
                                      <p:cBhvr>
                                        <p:cTn id="131" dur="500" fill="hold"/>
                                        <p:tgtEl>
                                          <p:spTgt spid="74"/>
                                        </p:tgtEl>
                                        <p:attrNameLst>
                                          <p:attrName>ppt_h</p:attrName>
                                        </p:attrNameLst>
                                      </p:cBhvr>
                                      <p:tavLst>
                                        <p:tav tm="0">
                                          <p:val>
                                            <p:fltVal val="0"/>
                                          </p:val>
                                        </p:tav>
                                        <p:tav tm="100000">
                                          <p:val>
                                            <p:strVal val="#ppt_h"/>
                                          </p:val>
                                        </p:tav>
                                      </p:tavLst>
                                    </p:anim>
                                    <p:animEffect transition="in" filter="fade">
                                      <p:cBhvr>
                                        <p:cTn id="132" dur="500"/>
                                        <p:tgtEl>
                                          <p:spTgt spid="74"/>
                                        </p:tgtEl>
                                      </p:cBhvr>
                                    </p:animEffect>
                                  </p:childTnLst>
                                </p:cTn>
                              </p:par>
                              <p:par>
                                <p:cTn id="133" presetID="53" presetClass="entr" presetSubtype="16" fill="hold" grpId="0" nodeType="withEffect">
                                  <p:stCondLst>
                                    <p:cond delay="900"/>
                                  </p:stCondLst>
                                  <p:childTnLst>
                                    <p:set>
                                      <p:cBhvr>
                                        <p:cTn id="134" dur="1" fill="hold">
                                          <p:stCondLst>
                                            <p:cond delay="0"/>
                                          </p:stCondLst>
                                        </p:cTn>
                                        <p:tgtEl>
                                          <p:spTgt spid="78"/>
                                        </p:tgtEl>
                                        <p:attrNameLst>
                                          <p:attrName>style.visibility</p:attrName>
                                        </p:attrNameLst>
                                      </p:cBhvr>
                                      <p:to>
                                        <p:strVal val="visible"/>
                                      </p:to>
                                    </p:set>
                                    <p:anim calcmode="lin" valueType="num">
                                      <p:cBhvr>
                                        <p:cTn id="135" dur="500" fill="hold"/>
                                        <p:tgtEl>
                                          <p:spTgt spid="78"/>
                                        </p:tgtEl>
                                        <p:attrNameLst>
                                          <p:attrName>ppt_w</p:attrName>
                                        </p:attrNameLst>
                                      </p:cBhvr>
                                      <p:tavLst>
                                        <p:tav tm="0">
                                          <p:val>
                                            <p:fltVal val="0"/>
                                          </p:val>
                                        </p:tav>
                                        <p:tav tm="100000">
                                          <p:val>
                                            <p:strVal val="#ppt_w"/>
                                          </p:val>
                                        </p:tav>
                                      </p:tavLst>
                                    </p:anim>
                                    <p:anim calcmode="lin" valueType="num">
                                      <p:cBhvr>
                                        <p:cTn id="136" dur="500" fill="hold"/>
                                        <p:tgtEl>
                                          <p:spTgt spid="78"/>
                                        </p:tgtEl>
                                        <p:attrNameLst>
                                          <p:attrName>ppt_h</p:attrName>
                                        </p:attrNameLst>
                                      </p:cBhvr>
                                      <p:tavLst>
                                        <p:tav tm="0">
                                          <p:val>
                                            <p:fltVal val="0"/>
                                          </p:val>
                                        </p:tav>
                                        <p:tav tm="100000">
                                          <p:val>
                                            <p:strVal val="#ppt_h"/>
                                          </p:val>
                                        </p:tav>
                                      </p:tavLst>
                                    </p:anim>
                                    <p:animEffect transition="in" filter="fade">
                                      <p:cBhvr>
                                        <p:cTn id="137" dur="500"/>
                                        <p:tgtEl>
                                          <p:spTgt spid="78"/>
                                        </p:tgtEl>
                                      </p:cBhvr>
                                    </p:animEffect>
                                  </p:childTnLst>
                                </p:cTn>
                              </p:par>
                            </p:childTnLst>
                          </p:cTn>
                        </p:par>
                        <p:par>
                          <p:cTn id="138" fill="hold">
                            <p:stCondLst>
                              <p:cond delay="3500"/>
                            </p:stCondLst>
                            <p:childTnLst>
                              <p:par>
                                <p:cTn id="139" presetID="22" presetClass="entr" presetSubtype="8" fill="hold" grpId="0" nodeType="afterEffect">
                                  <p:stCondLst>
                                    <p:cond delay="0"/>
                                  </p:stCondLst>
                                  <p:childTnLst>
                                    <p:set>
                                      <p:cBhvr>
                                        <p:cTn id="140" dur="1" fill="hold">
                                          <p:stCondLst>
                                            <p:cond delay="0"/>
                                          </p:stCondLst>
                                        </p:cTn>
                                        <p:tgtEl>
                                          <p:spTgt spid="47"/>
                                        </p:tgtEl>
                                        <p:attrNameLst>
                                          <p:attrName>style.visibility</p:attrName>
                                        </p:attrNameLst>
                                      </p:cBhvr>
                                      <p:to>
                                        <p:strVal val="visible"/>
                                      </p:to>
                                    </p:set>
                                    <p:animEffect transition="in" filter="wipe(left)">
                                      <p:cBhvr>
                                        <p:cTn id="141" dur="17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5" grpId="0"/>
      <p:bldP spid="66" grpId="0"/>
      <p:bldP spid="67" grpId="0"/>
      <p:bldP spid="68" grpId="0"/>
      <p:bldP spid="69" grpId="0" animBg="1"/>
      <p:bldP spid="70" grpId="0" animBg="1"/>
      <p:bldP spid="71" grpId="0" animBg="1"/>
      <p:bldP spid="76" grpId="0"/>
      <p:bldP spid="78" grpId="0"/>
      <p:bldP spid="80" grpId="0"/>
      <p:bldP spid="82" grpId="0"/>
      <p:bldP spid="84" grpId="0"/>
      <p:bldP spid="85" grpId="0"/>
      <p:bldP spid="86" grpId="0"/>
      <p:bldP spid="87" grpId="0"/>
      <p:bldP spid="88" grpId="0"/>
      <p:bldP spid="89" grpId="0"/>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4010341" y="1480491"/>
            <a:ext cx="3078088" cy="439929"/>
          </a:xfrm>
          <a:prstGeom prst="rect">
            <a:avLst/>
          </a:prstGeom>
        </p:spPr>
        <p:txBody>
          <a:bodyPr wrap="square">
            <a:spAutoFit/>
          </a:bodyPr>
          <a:lstStyle/>
          <a:p>
            <a:pPr lvl="0" algn="just" defTabSz="914400" fontAlgn="base">
              <a:lnSpc>
                <a:spcPct val="150000"/>
              </a:lnSpc>
              <a:spcBef>
                <a:spcPct val="0"/>
              </a:spcBef>
              <a:spcAft>
                <a:spcPct val="0"/>
              </a:spcAft>
              <a:defRPr/>
            </a:pPr>
            <a:r>
              <a:rPr lang="zh-CN" altLang="en-US" sz="8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endParaRPr kumimoji="0" lang="zh-CN" altLang="zh-CN" sz="1600" b="0" i="0" u="none" strike="noStrike" kern="0" cap="none" spc="0" normalizeH="0" baseline="0" noProof="0" dirty="0">
              <a:ln>
                <a:noFill/>
              </a:ln>
              <a:solidFill>
                <a:sysClr val="windowText" lastClr="000000">
                  <a:lumMod val="50000"/>
                  <a:lumOff val="50000"/>
                </a:sysClr>
              </a:solidFill>
              <a:effectLst/>
              <a:uLnTx/>
              <a:uFillTx/>
              <a:latin typeface="微软雅黑"/>
              <a:cs typeface="+mn-ea"/>
            </a:endParaRPr>
          </a:p>
        </p:txBody>
      </p:sp>
      <p:sp>
        <p:nvSpPr>
          <p:cNvPr id="41" name="矩形 40"/>
          <p:cNvSpPr/>
          <p:nvPr/>
        </p:nvSpPr>
        <p:spPr>
          <a:xfrm>
            <a:off x="5394142" y="2262150"/>
            <a:ext cx="3078088" cy="439929"/>
          </a:xfrm>
          <a:prstGeom prst="rect">
            <a:avLst/>
          </a:prstGeom>
        </p:spPr>
        <p:txBody>
          <a:bodyPr wrap="square">
            <a:spAutoFit/>
          </a:bodyPr>
          <a:lstStyle/>
          <a:p>
            <a:pPr lvl="0" algn="just" defTabSz="914400" fontAlgn="base">
              <a:lnSpc>
                <a:spcPct val="150000"/>
              </a:lnSpc>
              <a:spcBef>
                <a:spcPct val="0"/>
              </a:spcBef>
              <a:spcAft>
                <a:spcPct val="0"/>
              </a:spcAft>
              <a:defRPr/>
            </a:pPr>
            <a:r>
              <a:rPr lang="zh-CN" altLang="en-US" sz="8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endParaRPr lang="zh-CN" altLang="zh-CN" sz="1600" kern="0" dirty="0">
              <a:solidFill>
                <a:sysClr val="windowText" lastClr="000000">
                  <a:lumMod val="50000"/>
                  <a:lumOff val="50000"/>
                </a:sysClr>
              </a:solidFill>
              <a:latin typeface="微软雅黑"/>
              <a:cs typeface="+mn-ea"/>
            </a:endParaRPr>
          </a:p>
        </p:txBody>
      </p:sp>
      <p:sp>
        <p:nvSpPr>
          <p:cNvPr id="42" name="矩形 41"/>
          <p:cNvSpPr/>
          <p:nvPr/>
        </p:nvSpPr>
        <p:spPr>
          <a:xfrm>
            <a:off x="5357951" y="2865415"/>
            <a:ext cx="3078088" cy="439929"/>
          </a:xfrm>
          <a:prstGeom prst="rect">
            <a:avLst/>
          </a:prstGeom>
        </p:spPr>
        <p:txBody>
          <a:bodyPr wrap="square">
            <a:spAutoFit/>
          </a:bodyPr>
          <a:lstStyle/>
          <a:p>
            <a:pPr lvl="0" algn="just" defTabSz="914400" fontAlgn="base">
              <a:lnSpc>
                <a:spcPct val="150000"/>
              </a:lnSpc>
              <a:spcBef>
                <a:spcPct val="0"/>
              </a:spcBef>
              <a:spcAft>
                <a:spcPct val="0"/>
              </a:spcAft>
              <a:defRPr/>
            </a:pPr>
            <a:r>
              <a:rPr lang="zh-CN" altLang="en-US" sz="8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endParaRPr lang="zh-CN" altLang="zh-CN" sz="1600" kern="0" dirty="0">
              <a:solidFill>
                <a:sysClr val="windowText" lastClr="000000">
                  <a:lumMod val="50000"/>
                  <a:lumOff val="50000"/>
                </a:sysClr>
              </a:solidFill>
              <a:latin typeface="微软雅黑"/>
              <a:cs typeface="+mn-ea"/>
            </a:endParaRPr>
          </a:p>
        </p:txBody>
      </p:sp>
      <p:sp>
        <p:nvSpPr>
          <p:cNvPr id="43" name="矩形 42"/>
          <p:cNvSpPr/>
          <p:nvPr/>
        </p:nvSpPr>
        <p:spPr>
          <a:xfrm>
            <a:off x="3851920" y="3723878"/>
            <a:ext cx="3078088" cy="439929"/>
          </a:xfrm>
          <a:prstGeom prst="rect">
            <a:avLst/>
          </a:prstGeom>
        </p:spPr>
        <p:txBody>
          <a:bodyPr wrap="square">
            <a:spAutoFit/>
          </a:bodyPr>
          <a:lstStyle/>
          <a:p>
            <a:pPr lvl="0" algn="just" defTabSz="914400" fontAlgn="base">
              <a:lnSpc>
                <a:spcPct val="150000"/>
              </a:lnSpc>
              <a:spcBef>
                <a:spcPct val="0"/>
              </a:spcBef>
              <a:spcAft>
                <a:spcPct val="0"/>
              </a:spcAft>
              <a:defRPr/>
            </a:pPr>
            <a:r>
              <a:rPr lang="zh-CN" altLang="en-US" sz="8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endParaRPr lang="zh-CN" altLang="zh-CN" sz="1600" kern="0" dirty="0">
              <a:solidFill>
                <a:sysClr val="windowText" lastClr="000000">
                  <a:lumMod val="50000"/>
                  <a:lumOff val="50000"/>
                </a:sysClr>
              </a:solidFill>
              <a:latin typeface="微软雅黑"/>
              <a:cs typeface="+mn-ea"/>
            </a:endParaRPr>
          </a:p>
        </p:txBody>
      </p:sp>
      <p:grpSp>
        <p:nvGrpSpPr>
          <p:cNvPr id="44" name="组合 43"/>
          <p:cNvGrpSpPr/>
          <p:nvPr/>
        </p:nvGrpSpPr>
        <p:grpSpPr>
          <a:xfrm>
            <a:off x="1126096" y="1649434"/>
            <a:ext cx="3787258" cy="732651"/>
            <a:chOff x="1126096" y="1649434"/>
            <a:chExt cx="3787258" cy="732651"/>
          </a:xfrm>
        </p:grpSpPr>
        <p:sp>
          <p:nvSpPr>
            <p:cNvPr id="45" name="任意多边形 44"/>
            <p:cNvSpPr/>
            <p:nvPr/>
          </p:nvSpPr>
          <p:spPr>
            <a:xfrm flipV="1">
              <a:off x="1583668" y="1649434"/>
              <a:ext cx="3329686" cy="732651"/>
            </a:xfrm>
            <a:custGeom>
              <a:avLst/>
              <a:gdLst>
                <a:gd name="connsiteX0" fmla="*/ 0 w 3682426"/>
                <a:gd name="connsiteY0" fmla="*/ 810266 h 810266"/>
                <a:gd name="connsiteX1" fmla="*/ 1147581 w 3682426"/>
                <a:gd name="connsiteY1" fmla="*/ 810266 h 810266"/>
                <a:gd name="connsiteX2" fmla="*/ 1438635 w 3682426"/>
                <a:gd name="connsiteY2" fmla="*/ 374282 h 810266"/>
                <a:gd name="connsiteX3" fmla="*/ 1438635 w 3682426"/>
                <a:gd name="connsiteY3" fmla="*/ 373662 h 810266"/>
                <a:gd name="connsiteX4" fmla="*/ 3373327 w 3682426"/>
                <a:gd name="connsiteY4" fmla="*/ 373662 h 810266"/>
                <a:gd name="connsiteX5" fmla="*/ 3378089 w 3682426"/>
                <a:gd name="connsiteY5" fmla="*/ 373662 h 810266"/>
                <a:gd name="connsiteX6" fmla="*/ 3378089 w 3682426"/>
                <a:gd name="connsiteY6" fmla="*/ 367905 h 810266"/>
                <a:gd name="connsiteX7" fmla="*/ 3682426 w 3682426"/>
                <a:gd name="connsiteY7" fmla="*/ 0 h 810266"/>
                <a:gd name="connsiteX8" fmla="*/ 1512744 w 3682426"/>
                <a:gd name="connsiteY8" fmla="*/ 0 h 810266"/>
                <a:gd name="connsiteX9" fmla="*/ 1195049 w 3682426"/>
                <a:gd name="connsiteY9" fmla="*/ 241376 h 810266"/>
                <a:gd name="connsiteX10" fmla="*/ 0 w 3682426"/>
                <a:gd name="connsiteY10" fmla="*/ 241376 h 810266"/>
                <a:gd name="connsiteX11" fmla="*/ 0 w 3682426"/>
                <a:gd name="connsiteY11" fmla="*/ 810266 h 81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82426" h="810266">
                  <a:moveTo>
                    <a:pt x="0" y="810266"/>
                  </a:moveTo>
                  <a:lnTo>
                    <a:pt x="1147581" y="810266"/>
                  </a:lnTo>
                  <a:lnTo>
                    <a:pt x="1438635" y="374282"/>
                  </a:lnTo>
                  <a:lnTo>
                    <a:pt x="1438635" y="373662"/>
                  </a:lnTo>
                  <a:lnTo>
                    <a:pt x="3373327" y="373662"/>
                  </a:lnTo>
                  <a:lnTo>
                    <a:pt x="3378089" y="373662"/>
                  </a:lnTo>
                  <a:lnTo>
                    <a:pt x="3378089" y="367905"/>
                  </a:lnTo>
                  <a:lnTo>
                    <a:pt x="3682426" y="0"/>
                  </a:lnTo>
                  <a:lnTo>
                    <a:pt x="1512744" y="0"/>
                  </a:lnTo>
                  <a:lnTo>
                    <a:pt x="1195049" y="241376"/>
                  </a:lnTo>
                  <a:lnTo>
                    <a:pt x="0" y="241376"/>
                  </a:lnTo>
                  <a:lnTo>
                    <a:pt x="0" y="810266"/>
                  </a:lnTo>
                  <a:close/>
                </a:path>
              </a:pathLst>
            </a:custGeom>
            <a:solidFill>
              <a:srgbClr val="E46C0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46" name="矩形 45"/>
            <p:cNvSpPr/>
            <p:nvPr/>
          </p:nvSpPr>
          <p:spPr>
            <a:xfrm>
              <a:off x="1151620" y="1649434"/>
              <a:ext cx="504000" cy="514414"/>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47" name="TextBox 6"/>
            <p:cNvSpPr txBox="1">
              <a:spLocks noChangeArrowheads="1"/>
            </p:cNvSpPr>
            <p:nvPr/>
          </p:nvSpPr>
          <p:spPr bwMode="auto">
            <a:xfrm>
              <a:off x="1126096" y="1689588"/>
              <a:ext cx="5669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smtClean="0">
                  <a:ln>
                    <a:noFill/>
                  </a:ln>
                  <a:solidFill>
                    <a:sysClr val="windowText" lastClr="000000">
                      <a:lumMod val="75000"/>
                      <a:lumOff val="25000"/>
                    </a:sysClr>
                  </a:solidFill>
                  <a:effectLst/>
                  <a:uLnTx/>
                  <a:uFillTx/>
                  <a:latin typeface="Impact" pitchFamily="34" charset="0"/>
                  <a:cs typeface="+mn-ea"/>
                </a:rPr>
                <a:t>01</a:t>
              </a:r>
              <a:endParaRPr kumimoji="0" lang="zh-CN" altLang="en-US" sz="2000" b="0" i="0" u="none" strike="noStrike" kern="0" cap="none" spc="0" normalizeH="0" baseline="0" noProof="0" dirty="0" smtClean="0">
                <a:ln>
                  <a:noFill/>
                </a:ln>
                <a:solidFill>
                  <a:sysClr val="windowText" lastClr="000000">
                    <a:lumMod val="75000"/>
                    <a:lumOff val="25000"/>
                  </a:sysClr>
                </a:solidFill>
                <a:effectLst/>
                <a:uLnTx/>
                <a:uFillTx/>
                <a:latin typeface="Impact" pitchFamily="34" charset="0"/>
                <a:cs typeface="+mn-ea"/>
              </a:endParaRPr>
            </a:p>
          </p:txBody>
        </p:sp>
        <p:grpSp>
          <p:nvGrpSpPr>
            <p:cNvPr id="48" name="组合 47"/>
            <p:cNvGrpSpPr/>
            <p:nvPr/>
          </p:nvGrpSpPr>
          <p:grpSpPr>
            <a:xfrm>
              <a:off x="1838776" y="1692282"/>
              <a:ext cx="413599" cy="438101"/>
              <a:chOff x="4935538" y="4825999"/>
              <a:chExt cx="669925" cy="709612"/>
            </a:xfrm>
            <a:solidFill>
              <a:sysClr val="window" lastClr="FFFFFF"/>
            </a:solidFill>
          </p:grpSpPr>
          <p:sp>
            <p:nvSpPr>
              <p:cNvPr id="49" name="Freeform 136"/>
              <p:cNvSpPr>
                <a:spLocks noEditPoints="1"/>
              </p:cNvSpPr>
              <p:nvPr/>
            </p:nvSpPr>
            <p:spPr bwMode="auto">
              <a:xfrm>
                <a:off x="4935538" y="4825999"/>
                <a:ext cx="604838" cy="533400"/>
              </a:xfrm>
              <a:custGeom>
                <a:avLst/>
                <a:gdLst>
                  <a:gd name="T0" fmla="*/ 84 w 161"/>
                  <a:gd name="T1" fmla="*/ 84 h 142"/>
                  <a:gd name="T2" fmla="*/ 114 w 161"/>
                  <a:gd name="T3" fmla="*/ 116 h 142"/>
                  <a:gd name="T4" fmla="*/ 122 w 161"/>
                  <a:gd name="T5" fmla="*/ 97 h 142"/>
                  <a:gd name="T6" fmla="*/ 97 w 161"/>
                  <a:gd name="T7" fmla="*/ 84 h 142"/>
                  <a:gd name="T8" fmla="*/ 84 w 161"/>
                  <a:gd name="T9" fmla="*/ 0 h 142"/>
                  <a:gd name="T10" fmla="*/ 117 w 161"/>
                  <a:gd name="T11" fmla="*/ 40 h 142"/>
                  <a:gd name="T12" fmla="*/ 84 w 161"/>
                  <a:gd name="T13" fmla="*/ 46 h 142"/>
                  <a:gd name="T14" fmla="*/ 106 w 161"/>
                  <a:gd name="T15" fmla="*/ 78 h 142"/>
                  <a:gd name="T16" fmla="*/ 122 w 161"/>
                  <a:gd name="T17" fmla="*/ 73 h 142"/>
                  <a:gd name="T18" fmla="*/ 84 w 161"/>
                  <a:gd name="T19" fmla="*/ 46 h 142"/>
                  <a:gd name="T20" fmla="*/ 109 w 161"/>
                  <a:gd name="T21" fmla="*/ 122 h 142"/>
                  <a:gd name="T22" fmla="*/ 84 w 161"/>
                  <a:gd name="T23" fmla="*/ 138 h 142"/>
                  <a:gd name="T24" fmla="*/ 0 w 161"/>
                  <a:gd name="T25" fmla="*/ 84 h 142"/>
                  <a:gd name="T26" fmla="*/ 36 w 161"/>
                  <a:gd name="T27" fmla="*/ 116 h 142"/>
                  <a:gd name="T28" fmla="*/ 36 w 161"/>
                  <a:gd name="T29" fmla="*/ 46 h 142"/>
                  <a:gd name="T30" fmla="*/ 0 w 161"/>
                  <a:gd name="T31" fmla="*/ 78 h 142"/>
                  <a:gd name="T32" fmla="*/ 36 w 161"/>
                  <a:gd name="T33" fmla="*/ 46 h 142"/>
                  <a:gd name="T34" fmla="*/ 11 w 161"/>
                  <a:gd name="T35" fmla="*/ 123 h 142"/>
                  <a:gd name="T36" fmla="*/ 38 w 161"/>
                  <a:gd name="T37" fmla="*/ 122 h 142"/>
                  <a:gd name="T38" fmla="*/ 41 w 161"/>
                  <a:gd name="T39" fmla="*/ 78 h 142"/>
                  <a:gd name="T40" fmla="*/ 77 w 161"/>
                  <a:gd name="T41" fmla="*/ 46 h 142"/>
                  <a:gd name="T42" fmla="*/ 41 w 161"/>
                  <a:gd name="T43" fmla="*/ 78 h 142"/>
                  <a:gd name="T44" fmla="*/ 117 w 161"/>
                  <a:gd name="T45" fmla="*/ 19 h 142"/>
                  <a:gd name="T46" fmla="*/ 152 w 161"/>
                  <a:gd name="T47" fmla="*/ 40 h 142"/>
                  <a:gd name="T48" fmla="*/ 155 w 161"/>
                  <a:gd name="T49" fmla="*/ 46 h 142"/>
                  <a:gd name="T50" fmla="*/ 130 w 161"/>
                  <a:gd name="T51" fmla="*/ 71 h 142"/>
                  <a:gd name="T52" fmla="*/ 161 w 161"/>
                  <a:gd name="T53" fmla="*/ 62 h 142"/>
                  <a:gd name="T54" fmla="*/ 53 w 161"/>
                  <a:gd name="T55" fmla="*/ 23 h 142"/>
                  <a:gd name="T56" fmla="*/ 77 w 161"/>
                  <a:gd name="T57" fmla="*/ 40 h 142"/>
                  <a:gd name="T58" fmla="*/ 53 w 161"/>
                  <a:gd name="T59" fmla="*/ 23 h 142"/>
                  <a:gd name="T60" fmla="*/ 57 w 161"/>
                  <a:gd name="T61" fmla="*/ 3 h 142"/>
                  <a:gd name="T62" fmla="*/ 38 w 161"/>
                  <a:gd name="T63" fmla="*/ 40 h 142"/>
                  <a:gd name="T64" fmla="*/ 53 w 161"/>
                  <a:gd name="T65" fmla="*/ 141 h 142"/>
                  <a:gd name="T66" fmla="*/ 63 w 161"/>
                  <a:gd name="T67" fmla="*/ 142 h 142"/>
                  <a:gd name="T68" fmla="*/ 77 w 161"/>
                  <a:gd name="T69" fmla="*/ 122 h 142"/>
                  <a:gd name="T70" fmla="*/ 53 w 161"/>
                  <a:gd name="T71" fmla="*/ 141 h 142"/>
                  <a:gd name="T72" fmla="*/ 77 w 161"/>
                  <a:gd name="T73" fmla="*/ 116 h 142"/>
                  <a:gd name="T74" fmla="*/ 40 w 161"/>
                  <a:gd name="T75" fmla="*/ 8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1" h="142">
                    <a:moveTo>
                      <a:pt x="97" y="84"/>
                    </a:moveTo>
                    <a:cubicBezTo>
                      <a:pt x="84" y="84"/>
                      <a:pt x="84" y="84"/>
                      <a:pt x="84" y="84"/>
                    </a:cubicBezTo>
                    <a:cubicBezTo>
                      <a:pt x="84" y="116"/>
                      <a:pt x="84" y="116"/>
                      <a:pt x="84" y="116"/>
                    </a:cubicBezTo>
                    <a:cubicBezTo>
                      <a:pt x="114" y="116"/>
                      <a:pt x="114" y="116"/>
                      <a:pt x="114" y="116"/>
                    </a:cubicBezTo>
                    <a:cubicBezTo>
                      <a:pt x="117" y="112"/>
                      <a:pt x="119" y="108"/>
                      <a:pt x="121" y="104"/>
                    </a:cubicBezTo>
                    <a:cubicBezTo>
                      <a:pt x="121" y="102"/>
                      <a:pt x="122" y="99"/>
                      <a:pt x="122" y="97"/>
                    </a:cubicBezTo>
                    <a:cubicBezTo>
                      <a:pt x="110" y="91"/>
                      <a:pt x="110" y="91"/>
                      <a:pt x="110" y="91"/>
                    </a:cubicBezTo>
                    <a:lnTo>
                      <a:pt x="97" y="84"/>
                    </a:lnTo>
                    <a:close/>
                    <a:moveTo>
                      <a:pt x="110" y="23"/>
                    </a:moveTo>
                    <a:cubicBezTo>
                      <a:pt x="103" y="9"/>
                      <a:pt x="94" y="1"/>
                      <a:pt x="84" y="0"/>
                    </a:cubicBezTo>
                    <a:cubicBezTo>
                      <a:pt x="84" y="40"/>
                      <a:pt x="84" y="40"/>
                      <a:pt x="84" y="40"/>
                    </a:cubicBezTo>
                    <a:cubicBezTo>
                      <a:pt x="117" y="40"/>
                      <a:pt x="117" y="40"/>
                      <a:pt x="117" y="40"/>
                    </a:cubicBezTo>
                    <a:cubicBezTo>
                      <a:pt x="115" y="34"/>
                      <a:pt x="113" y="28"/>
                      <a:pt x="110" y="23"/>
                    </a:cubicBezTo>
                    <a:close/>
                    <a:moveTo>
                      <a:pt x="84" y="46"/>
                    </a:moveTo>
                    <a:cubicBezTo>
                      <a:pt x="84" y="78"/>
                      <a:pt x="84" y="78"/>
                      <a:pt x="84" y="78"/>
                    </a:cubicBezTo>
                    <a:cubicBezTo>
                      <a:pt x="106" y="78"/>
                      <a:pt x="106" y="78"/>
                      <a:pt x="106" y="78"/>
                    </a:cubicBezTo>
                    <a:cubicBezTo>
                      <a:pt x="112" y="76"/>
                      <a:pt x="112" y="76"/>
                      <a:pt x="112" y="76"/>
                    </a:cubicBezTo>
                    <a:cubicBezTo>
                      <a:pt x="122" y="73"/>
                      <a:pt x="122" y="73"/>
                      <a:pt x="122" y="73"/>
                    </a:cubicBezTo>
                    <a:cubicBezTo>
                      <a:pt x="122" y="64"/>
                      <a:pt x="121" y="55"/>
                      <a:pt x="119" y="46"/>
                    </a:cubicBezTo>
                    <a:lnTo>
                      <a:pt x="84" y="46"/>
                    </a:lnTo>
                    <a:close/>
                    <a:moveTo>
                      <a:pt x="84" y="138"/>
                    </a:moveTo>
                    <a:cubicBezTo>
                      <a:pt x="95" y="135"/>
                      <a:pt x="103" y="129"/>
                      <a:pt x="109" y="122"/>
                    </a:cubicBezTo>
                    <a:cubicBezTo>
                      <a:pt x="84" y="122"/>
                      <a:pt x="84" y="122"/>
                      <a:pt x="84" y="122"/>
                    </a:cubicBezTo>
                    <a:lnTo>
                      <a:pt x="84" y="138"/>
                    </a:lnTo>
                    <a:close/>
                    <a:moveTo>
                      <a:pt x="33" y="84"/>
                    </a:moveTo>
                    <a:cubicBezTo>
                      <a:pt x="0" y="84"/>
                      <a:pt x="0" y="84"/>
                      <a:pt x="0" y="84"/>
                    </a:cubicBezTo>
                    <a:cubicBezTo>
                      <a:pt x="1" y="96"/>
                      <a:pt x="3" y="106"/>
                      <a:pt x="8" y="116"/>
                    </a:cubicBezTo>
                    <a:cubicBezTo>
                      <a:pt x="36" y="116"/>
                      <a:pt x="36" y="116"/>
                      <a:pt x="36" y="116"/>
                    </a:cubicBezTo>
                    <a:cubicBezTo>
                      <a:pt x="34" y="106"/>
                      <a:pt x="33" y="96"/>
                      <a:pt x="33" y="84"/>
                    </a:cubicBezTo>
                    <a:close/>
                    <a:moveTo>
                      <a:pt x="36" y="46"/>
                    </a:moveTo>
                    <a:cubicBezTo>
                      <a:pt x="8" y="46"/>
                      <a:pt x="8" y="46"/>
                      <a:pt x="8" y="46"/>
                    </a:cubicBezTo>
                    <a:cubicBezTo>
                      <a:pt x="4" y="56"/>
                      <a:pt x="1" y="67"/>
                      <a:pt x="0" y="78"/>
                    </a:cubicBezTo>
                    <a:cubicBezTo>
                      <a:pt x="33" y="78"/>
                      <a:pt x="33" y="78"/>
                      <a:pt x="33" y="78"/>
                    </a:cubicBezTo>
                    <a:cubicBezTo>
                      <a:pt x="33" y="67"/>
                      <a:pt x="34" y="56"/>
                      <a:pt x="36" y="46"/>
                    </a:cubicBezTo>
                    <a:close/>
                    <a:moveTo>
                      <a:pt x="11" y="122"/>
                    </a:moveTo>
                    <a:cubicBezTo>
                      <a:pt x="11" y="123"/>
                      <a:pt x="11" y="123"/>
                      <a:pt x="11" y="123"/>
                    </a:cubicBezTo>
                    <a:cubicBezTo>
                      <a:pt x="22" y="133"/>
                      <a:pt x="34" y="138"/>
                      <a:pt x="44" y="140"/>
                    </a:cubicBezTo>
                    <a:cubicBezTo>
                      <a:pt x="41" y="135"/>
                      <a:pt x="39" y="129"/>
                      <a:pt x="38" y="122"/>
                    </a:cubicBezTo>
                    <a:lnTo>
                      <a:pt x="11" y="122"/>
                    </a:lnTo>
                    <a:close/>
                    <a:moveTo>
                      <a:pt x="41" y="78"/>
                    </a:moveTo>
                    <a:cubicBezTo>
                      <a:pt x="77" y="78"/>
                      <a:pt x="77" y="78"/>
                      <a:pt x="77" y="78"/>
                    </a:cubicBezTo>
                    <a:cubicBezTo>
                      <a:pt x="77" y="46"/>
                      <a:pt x="77" y="46"/>
                      <a:pt x="77" y="46"/>
                    </a:cubicBezTo>
                    <a:cubicBezTo>
                      <a:pt x="45" y="46"/>
                      <a:pt x="45" y="46"/>
                      <a:pt x="45" y="46"/>
                    </a:cubicBezTo>
                    <a:cubicBezTo>
                      <a:pt x="42" y="56"/>
                      <a:pt x="41" y="67"/>
                      <a:pt x="41" y="78"/>
                    </a:cubicBezTo>
                    <a:close/>
                    <a:moveTo>
                      <a:pt x="106" y="3"/>
                    </a:moveTo>
                    <a:cubicBezTo>
                      <a:pt x="110" y="8"/>
                      <a:pt x="114" y="13"/>
                      <a:pt x="117" y="19"/>
                    </a:cubicBezTo>
                    <a:cubicBezTo>
                      <a:pt x="120" y="25"/>
                      <a:pt x="123" y="32"/>
                      <a:pt x="125" y="40"/>
                    </a:cubicBezTo>
                    <a:cubicBezTo>
                      <a:pt x="152" y="40"/>
                      <a:pt x="152" y="40"/>
                      <a:pt x="152" y="40"/>
                    </a:cubicBezTo>
                    <a:cubicBezTo>
                      <a:pt x="141" y="23"/>
                      <a:pt x="125" y="10"/>
                      <a:pt x="106" y="3"/>
                    </a:cubicBezTo>
                    <a:close/>
                    <a:moveTo>
                      <a:pt x="155" y="46"/>
                    </a:moveTo>
                    <a:cubicBezTo>
                      <a:pt x="127" y="46"/>
                      <a:pt x="127" y="46"/>
                      <a:pt x="127" y="46"/>
                    </a:cubicBezTo>
                    <a:cubicBezTo>
                      <a:pt x="129" y="54"/>
                      <a:pt x="130" y="62"/>
                      <a:pt x="130" y="71"/>
                    </a:cubicBezTo>
                    <a:cubicBezTo>
                      <a:pt x="156" y="63"/>
                      <a:pt x="156" y="63"/>
                      <a:pt x="156" y="63"/>
                    </a:cubicBezTo>
                    <a:cubicBezTo>
                      <a:pt x="161" y="62"/>
                      <a:pt x="161" y="62"/>
                      <a:pt x="161" y="62"/>
                    </a:cubicBezTo>
                    <a:cubicBezTo>
                      <a:pt x="159" y="57"/>
                      <a:pt x="157" y="51"/>
                      <a:pt x="155" y="46"/>
                    </a:cubicBezTo>
                    <a:close/>
                    <a:moveTo>
                      <a:pt x="53" y="23"/>
                    </a:moveTo>
                    <a:cubicBezTo>
                      <a:pt x="51" y="28"/>
                      <a:pt x="48" y="34"/>
                      <a:pt x="46" y="40"/>
                    </a:cubicBezTo>
                    <a:cubicBezTo>
                      <a:pt x="77" y="40"/>
                      <a:pt x="77" y="40"/>
                      <a:pt x="77" y="40"/>
                    </a:cubicBezTo>
                    <a:cubicBezTo>
                      <a:pt x="77" y="0"/>
                      <a:pt x="77" y="0"/>
                      <a:pt x="77" y="0"/>
                    </a:cubicBezTo>
                    <a:cubicBezTo>
                      <a:pt x="68" y="3"/>
                      <a:pt x="60" y="10"/>
                      <a:pt x="53" y="23"/>
                    </a:cubicBezTo>
                    <a:close/>
                    <a:moveTo>
                      <a:pt x="46" y="19"/>
                    </a:moveTo>
                    <a:cubicBezTo>
                      <a:pt x="49" y="13"/>
                      <a:pt x="53" y="8"/>
                      <a:pt x="57" y="3"/>
                    </a:cubicBezTo>
                    <a:cubicBezTo>
                      <a:pt x="38" y="10"/>
                      <a:pt x="22" y="23"/>
                      <a:pt x="12" y="40"/>
                    </a:cubicBezTo>
                    <a:cubicBezTo>
                      <a:pt x="38" y="40"/>
                      <a:pt x="38" y="40"/>
                      <a:pt x="38" y="40"/>
                    </a:cubicBezTo>
                    <a:cubicBezTo>
                      <a:pt x="40" y="32"/>
                      <a:pt x="43" y="25"/>
                      <a:pt x="46" y="19"/>
                    </a:cubicBezTo>
                    <a:close/>
                    <a:moveTo>
                      <a:pt x="53" y="141"/>
                    </a:moveTo>
                    <a:cubicBezTo>
                      <a:pt x="53" y="141"/>
                      <a:pt x="53" y="141"/>
                      <a:pt x="53" y="141"/>
                    </a:cubicBezTo>
                    <a:cubicBezTo>
                      <a:pt x="57" y="142"/>
                      <a:pt x="60" y="142"/>
                      <a:pt x="63" y="142"/>
                    </a:cubicBezTo>
                    <a:cubicBezTo>
                      <a:pt x="68" y="142"/>
                      <a:pt x="72" y="141"/>
                      <a:pt x="77" y="140"/>
                    </a:cubicBezTo>
                    <a:cubicBezTo>
                      <a:pt x="77" y="122"/>
                      <a:pt x="77" y="122"/>
                      <a:pt x="77" y="122"/>
                    </a:cubicBezTo>
                    <a:cubicBezTo>
                      <a:pt x="46" y="122"/>
                      <a:pt x="46" y="122"/>
                      <a:pt x="46" y="122"/>
                    </a:cubicBezTo>
                    <a:cubicBezTo>
                      <a:pt x="48" y="129"/>
                      <a:pt x="50" y="135"/>
                      <a:pt x="53" y="141"/>
                    </a:cubicBezTo>
                    <a:close/>
                    <a:moveTo>
                      <a:pt x="44" y="116"/>
                    </a:moveTo>
                    <a:cubicBezTo>
                      <a:pt x="77" y="116"/>
                      <a:pt x="77" y="116"/>
                      <a:pt x="77" y="116"/>
                    </a:cubicBezTo>
                    <a:cubicBezTo>
                      <a:pt x="77" y="84"/>
                      <a:pt x="77" y="84"/>
                      <a:pt x="77" y="84"/>
                    </a:cubicBezTo>
                    <a:cubicBezTo>
                      <a:pt x="40" y="84"/>
                      <a:pt x="40" y="84"/>
                      <a:pt x="40" y="84"/>
                    </a:cubicBezTo>
                    <a:cubicBezTo>
                      <a:pt x="41" y="96"/>
                      <a:pt x="42" y="106"/>
                      <a:pt x="44"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50" name="Freeform 137"/>
              <p:cNvSpPr>
                <a:spLocks/>
              </p:cNvSpPr>
              <p:nvPr/>
            </p:nvSpPr>
            <p:spPr bwMode="auto">
              <a:xfrm>
                <a:off x="5048250" y="5092699"/>
                <a:ext cx="557213" cy="442912"/>
              </a:xfrm>
              <a:custGeom>
                <a:avLst/>
                <a:gdLst>
                  <a:gd name="T0" fmla="*/ 0 w 148"/>
                  <a:gd name="T1" fmla="*/ 74 h 118"/>
                  <a:gd name="T2" fmla="*/ 130 w 148"/>
                  <a:gd name="T3" fmla="*/ 37 h 118"/>
                  <a:gd name="T4" fmla="*/ 148 w 148"/>
                  <a:gd name="T5" fmla="*/ 47 h 118"/>
                  <a:gd name="T6" fmla="*/ 131 w 148"/>
                  <a:gd name="T7" fmla="*/ 0 h 118"/>
                  <a:gd name="T8" fmla="*/ 84 w 148"/>
                  <a:gd name="T9" fmla="*/ 13 h 118"/>
                  <a:gd name="T10" fmla="*/ 103 w 148"/>
                  <a:gd name="T11" fmla="*/ 23 h 118"/>
                  <a:gd name="T12" fmla="*/ 0 w 148"/>
                  <a:gd name="T13" fmla="*/ 74 h 118"/>
                </a:gdLst>
                <a:ahLst/>
                <a:cxnLst>
                  <a:cxn ang="0">
                    <a:pos x="T0" y="T1"/>
                  </a:cxn>
                  <a:cxn ang="0">
                    <a:pos x="T2" y="T3"/>
                  </a:cxn>
                  <a:cxn ang="0">
                    <a:pos x="T4" y="T5"/>
                  </a:cxn>
                  <a:cxn ang="0">
                    <a:pos x="T6" y="T7"/>
                  </a:cxn>
                  <a:cxn ang="0">
                    <a:pos x="T8" y="T9"/>
                  </a:cxn>
                  <a:cxn ang="0">
                    <a:pos x="T10" y="T11"/>
                  </a:cxn>
                  <a:cxn ang="0">
                    <a:pos x="T12" y="T13"/>
                  </a:cxn>
                </a:cxnLst>
                <a:rect l="0" t="0" r="r" b="b"/>
                <a:pathLst>
                  <a:path w="148" h="118">
                    <a:moveTo>
                      <a:pt x="0" y="74"/>
                    </a:moveTo>
                    <a:cubicBezTo>
                      <a:pt x="56" y="118"/>
                      <a:pt x="113" y="84"/>
                      <a:pt x="130" y="37"/>
                    </a:cubicBezTo>
                    <a:cubicBezTo>
                      <a:pt x="135" y="40"/>
                      <a:pt x="148" y="47"/>
                      <a:pt x="148" y="47"/>
                    </a:cubicBezTo>
                    <a:cubicBezTo>
                      <a:pt x="131" y="0"/>
                      <a:pt x="131" y="0"/>
                      <a:pt x="131" y="0"/>
                    </a:cubicBezTo>
                    <a:cubicBezTo>
                      <a:pt x="84" y="13"/>
                      <a:pt x="84" y="13"/>
                      <a:pt x="84" y="13"/>
                    </a:cubicBezTo>
                    <a:cubicBezTo>
                      <a:pt x="103" y="23"/>
                      <a:pt x="103" y="23"/>
                      <a:pt x="103" y="23"/>
                    </a:cubicBezTo>
                    <a:cubicBezTo>
                      <a:pt x="103" y="23"/>
                      <a:pt x="89" y="98"/>
                      <a:pt x="0"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grpSp>
      </p:grpSp>
      <p:grpSp>
        <p:nvGrpSpPr>
          <p:cNvPr id="51" name="组合 50"/>
          <p:cNvGrpSpPr/>
          <p:nvPr/>
        </p:nvGrpSpPr>
        <p:grpSpPr>
          <a:xfrm>
            <a:off x="1126096" y="3232485"/>
            <a:ext cx="3839583" cy="739495"/>
            <a:chOff x="1126096" y="3232485"/>
            <a:chExt cx="3839583" cy="739495"/>
          </a:xfrm>
        </p:grpSpPr>
        <p:sp>
          <p:nvSpPr>
            <p:cNvPr id="52" name="任意多边形 51"/>
            <p:cNvSpPr/>
            <p:nvPr/>
          </p:nvSpPr>
          <p:spPr>
            <a:xfrm flipV="1">
              <a:off x="1623444" y="3232485"/>
              <a:ext cx="3342235" cy="739495"/>
            </a:xfrm>
            <a:custGeom>
              <a:avLst/>
              <a:gdLst>
                <a:gd name="connsiteX0" fmla="*/ 1512744 w 3696304"/>
                <a:gd name="connsiteY0" fmla="*/ 817835 h 817835"/>
                <a:gd name="connsiteX1" fmla="*/ 3696304 w 3696304"/>
                <a:gd name="connsiteY1" fmla="*/ 817835 h 817835"/>
                <a:gd name="connsiteX2" fmla="*/ 3378089 w 3696304"/>
                <a:gd name="connsiteY2" fmla="*/ 433154 h 817835"/>
                <a:gd name="connsiteX3" fmla="*/ 3378089 w 3696304"/>
                <a:gd name="connsiteY3" fmla="*/ 427396 h 817835"/>
                <a:gd name="connsiteX4" fmla="*/ 1434590 w 3696304"/>
                <a:gd name="connsiteY4" fmla="*/ 427396 h 817835"/>
                <a:gd name="connsiteX5" fmla="*/ 1152128 w 3696304"/>
                <a:gd name="connsiteY5" fmla="*/ 3073 h 817835"/>
                <a:gd name="connsiteX6" fmla="*/ 0 w 3696304"/>
                <a:gd name="connsiteY6" fmla="*/ 0 h 817835"/>
                <a:gd name="connsiteX7" fmla="*/ 0 w 3696304"/>
                <a:gd name="connsiteY7" fmla="*/ 576064 h 817835"/>
                <a:gd name="connsiteX8" fmla="*/ 1195049 w 3696304"/>
                <a:gd name="connsiteY8" fmla="*/ 576064 h 817835"/>
                <a:gd name="connsiteX9" fmla="*/ 1512744 w 3696304"/>
                <a:gd name="connsiteY9" fmla="*/ 817835 h 817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96304" h="817835">
                  <a:moveTo>
                    <a:pt x="1512744" y="817835"/>
                  </a:moveTo>
                  <a:lnTo>
                    <a:pt x="3696304" y="817835"/>
                  </a:lnTo>
                  <a:lnTo>
                    <a:pt x="3378089" y="433154"/>
                  </a:lnTo>
                  <a:lnTo>
                    <a:pt x="3378089" y="427396"/>
                  </a:lnTo>
                  <a:lnTo>
                    <a:pt x="1434590" y="427396"/>
                  </a:lnTo>
                  <a:lnTo>
                    <a:pt x="1152128" y="3073"/>
                  </a:lnTo>
                  <a:lnTo>
                    <a:pt x="0" y="0"/>
                  </a:lnTo>
                  <a:lnTo>
                    <a:pt x="0" y="576064"/>
                  </a:lnTo>
                  <a:lnTo>
                    <a:pt x="1195049" y="576064"/>
                  </a:lnTo>
                  <a:lnTo>
                    <a:pt x="1512744" y="817835"/>
                  </a:lnTo>
                  <a:close/>
                </a:path>
              </a:pathLst>
            </a:custGeom>
            <a:solidFill>
              <a:srgbClr val="E8A87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53" name="矩形 52"/>
            <p:cNvSpPr/>
            <p:nvPr/>
          </p:nvSpPr>
          <p:spPr>
            <a:xfrm>
              <a:off x="1151620" y="3443386"/>
              <a:ext cx="504000" cy="527334"/>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54" name="TextBox 6"/>
            <p:cNvSpPr txBox="1">
              <a:spLocks noChangeArrowheads="1"/>
            </p:cNvSpPr>
            <p:nvPr/>
          </p:nvSpPr>
          <p:spPr bwMode="auto">
            <a:xfrm>
              <a:off x="1126096" y="3483125"/>
              <a:ext cx="5669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smtClean="0">
                  <a:ln>
                    <a:noFill/>
                  </a:ln>
                  <a:solidFill>
                    <a:schemeClr val="tx1">
                      <a:lumMod val="75000"/>
                      <a:lumOff val="25000"/>
                    </a:schemeClr>
                  </a:solidFill>
                  <a:effectLst/>
                  <a:uLnTx/>
                  <a:uFillTx/>
                  <a:latin typeface="Impact" pitchFamily="34" charset="0"/>
                  <a:cs typeface="+mn-ea"/>
                </a:rPr>
                <a:t>04</a:t>
              </a:r>
              <a:endParaRPr kumimoji="0" lang="zh-CN" altLang="en-US" sz="2000" b="0" i="0" u="none" strike="noStrike" kern="0" cap="none" spc="0" normalizeH="0" baseline="0" noProof="0" dirty="0" smtClean="0">
                <a:ln>
                  <a:noFill/>
                </a:ln>
                <a:solidFill>
                  <a:schemeClr val="tx1">
                    <a:lumMod val="75000"/>
                    <a:lumOff val="25000"/>
                  </a:schemeClr>
                </a:solidFill>
                <a:effectLst/>
                <a:uLnTx/>
                <a:uFillTx/>
                <a:latin typeface="Impact" pitchFamily="34" charset="0"/>
                <a:cs typeface="+mn-ea"/>
              </a:endParaRPr>
            </a:p>
          </p:txBody>
        </p:sp>
        <p:grpSp>
          <p:nvGrpSpPr>
            <p:cNvPr id="55" name="组合 54"/>
            <p:cNvGrpSpPr/>
            <p:nvPr/>
          </p:nvGrpSpPr>
          <p:grpSpPr>
            <a:xfrm>
              <a:off x="1849045" y="3552816"/>
              <a:ext cx="315788" cy="339556"/>
              <a:chOff x="3638550" y="4818062"/>
              <a:chExt cx="590551" cy="635000"/>
            </a:xfrm>
            <a:solidFill>
              <a:sysClr val="window" lastClr="FFFFFF"/>
            </a:solidFill>
          </p:grpSpPr>
          <p:sp>
            <p:nvSpPr>
              <p:cNvPr id="56" name="Freeform 151"/>
              <p:cNvSpPr>
                <a:spLocks noEditPoints="1"/>
              </p:cNvSpPr>
              <p:nvPr/>
            </p:nvSpPr>
            <p:spPr bwMode="auto">
              <a:xfrm>
                <a:off x="3732213" y="4818062"/>
                <a:ext cx="496888" cy="508000"/>
              </a:xfrm>
              <a:custGeom>
                <a:avLst/>
                <a:gdLst>
                  <a:gd name="T0" fmla="*/ 130 w 132"/>
                  <a:gd name="T1" fmla="*/ 61 h 135"/>
                  <a:gd name="T2" fmla="*/ 60 w 132"/>
                  <a:gd name="T3" fmla="*/ 3 h 135"/>
                  <a:gd name="T4" fmla="*/ 16 w 132"/>
                  <a:gd name="T5" fmla="*/ 26 h 135"/>
                  <a:gd name="T6" fmla="*/ 2 w 132"/>
                  <a:gd name="T7" fmla="*/ 73 h 135"/>
                  <a:gd name="T8" fmla="*/ 72 w 132"/>
                  <a:gd name="T9" fmla="*/ 131 h 135"/>
                  <a:gd name="T10" fmla="*/ 116 w 132"/>
                  <a:gd name="T11" fmla="*/ 109 h 135"/>
                  <a:gd name="T12" fmla="*/ 130 w 132"/>
                  <a:gd name="T13" fmla="*/ 61 h 135"/>
                  <a:gd name="T14" fmla="*/ 70 w 132"/>
                  <a:gd name="T15" fmla="*/ 115 h 135"/>
                  <a:gd name="T16" fmla="*/ 18 w 132"/>
                  <a:gd name="T17" fmla="*/ 71 h 135"/>
                  <a:gd name="T18" fmla="*/ 62 w 132"/>
                  <a:gd name="T19" fmla="*/ 19 h 135"/>
                  <a:gd name="T20" fmla="*/ 114 w 132"/>
                  <a:gd name="T21" fmla="*/ 63 h 135"/>
                  <a:gd name="T22" fmla="*/ 70 w 132"/>
                  <a:gd name="T23" fmla="*/ 115 h 135"/>
                  <a:gd name="T24" fmla="*/ 67 w 132"/>
                  <a:gd name="T25" fmla="*/ 28 h 135"/>
                  <a:gd name="T26" fmla="*/ 63 w 132"/>
                  <a:gd name="T27" fmla="*/ 28 h 135"/>
                  <a:gd name="T28" fmla="*/ 36 w 132"/>
                  <a:gd name="T29" fmla="*/ 42 h 135"/>
                  <a:gd name="T30" fmla="*/ 36 w 132"/>
                  <a:gd name="T31" fmla="*/ 48 h 135"/>
                  <a:gd name="T32" fmla="*/ 42 w 132"/>
                  <a:gd name="T33" fmla="*/ 48 h 135"/>
                  <a:gd name="T34" fmla="*/ 64 w 132"/>
                  <a:gd name="T35" fmla="*/ 37 h 135"/>
                  <a:gd name="T36" fmla="*/ 67 w 132"/>
                  <a:gd name="T37" fmla="*/ 36 h 135"/>
                  <a:gd name="T38" fmla="*/ 87 w 132"/>
                  <a:gd name="T39" fmla="*/ 43 h 135"/>
                  <a:gd name="T40" fmla="*/ 92 w 132"/>
                  <a:gd name="T41" fmla="*/ 43 h 135"/>
                  <a:gd name="T42" fmla="*/ 92 w 132"/>
                  <a:gd name="T43" fmla="*/ 37 h 135"/>
                  <a:gd name="T44" fmla="*/ 67 w 132"/>
                  <a:gd name="T45" fmla="*/ 2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5">
                    <a:moveTo>
                      <a:pt x="130" y="61"/>
                    </a:moveTo>
                    <a:cubicBezTo>
                      <a:pt x="127" y="26"/>
                      <a:pt x="96" y="0"/>
                      <a:pt x="60" y="3"/>
                    </a:cubicBezTo>
                    <a:cubicBezTo>
                      <a:pt x="43" y="4"/>
                      <a:pt x="28" y="12"/>
                      <a:pt x="16" y="26"/>
                    </a:cubicBezTo>
                    <a:cubicBezTo>
                      <a:pt x="5" y="39"/>
                      <a:pt x="0" y="56"/>
                      <a:pt x="2" y="73"/>
                    </a:cubicBezTo>
                    <a:cubicBezTo>
                      <a:pt x="5" y="108"/>
                      <a:pt x="36" y="135"/>
                      <a:pt x="72" y="131"/>
                    </a:cubicBezTo>
                    <a:cubicBezTo>
                      <a:pt x="89" y="130"/>
                      <a:pt x="104" y="122"/>
                      <a:pt x="116" y="109"/>
                    </a:cubicBezTo>
                    <a:cubicBezTo>
                      <a:pt x="127" y="95"/>
                      <a:pt x="132" y="79"/>
                      <a:pt x="130" y="61"/>
                    </a:cubicBezTo>
                    <a:close/>
                    <a:moveTo>
                      <a:pt x="70" y="115"/>
                    </a:moveTo>
                    <a:cubicBezTo>
                      <a:pt x="44" y="117"/>
                      <a:pt x="20" y="98"/>
                      <a:pt x="18" y="71"/>
                    </a:cubicBezTo>
                    <a:cubicBezTo>
                      <a:pt x="16" y="45"/>
                      <a:pt x="35" y="21"/>
                      <a:pt x="62" y="19"/>
                    </a:cubicBezTo>
                    <a:cubicBezTo>
                      <a:pt x="88" y="17"/>
                      <a:pt x="112" y="36"/>
                      <a:pt x="114" y="63"/>
                    </a:cubicBezTo>
                    <a:cubicBezTo>
                      <a:pt x="116" y="89"/>
                      <a:pt x="97" y="113"/>
                      <a:pt x="70" y="115"/>
                    </a:cubicBezTo>
                    <a:close/>
                    <a:moveTo>
                      <a:pt x="67" y="28"/>
                    </a:moveTo>
                    <a:cubicBezTo>
                      <a:pt x="65" y="28"/>
                      <a:pt x="64" y="28"/>
                      <a:pt x="63" y="28"/>
                    </a:cubicBezTo>
                    <a:cubicBezTo>
                      <a:pt x="52" y="29"/>
                      <a:pt x="43" y="35"/>
                      <a:pt x="36" y="42"/>
                    </a:cubicBezTo>
                    <a:cubicBezTo>
                      <a:pt x="34" y="44"/>
                      <a:pt x="35" y="46"/>
                      <a:pt x="36" y="48"/>
                    </a:cubicBezTo>
                    <a:cubicBezTo>
                      <a:pt x="37" y="49"/>
                      <a:pt x="40" y="50"/>
                      <a:pt x="42" y="48"/>
                    </a:cubicBezTo>
                    <a:cubicBezTo>
                      <a:pt x="47" y="42"/>
                      <a:pt x="55" y="37"/>
                      <a:pt x="64" y="37"/>
                    </a:cubicBezTo>
                    <a:cubicBezTo>
                      <a:pt x="65" y="36"/>
                      <a:pt x="66" y="36"/>
                      <a:pt x="67" y="36"/>
                    </a:cubicBezTo>
                    <a:cubicBezTo>
                      <a:pt x="74" y="36"/>
                      <a:pt x="81" y="39"/>
                      <a:pt x="87" y="43"/>
                    </a:cubicBezTo>
                    <a:cubicBezTo>
                      <a:pt x="88" y="45"/>
                      <a:pt x="91" y="44"/>
                      <a:pt x="92" y="43"/>
                    </a:cubicBezTo>
                    <a:cubicBezTo>
                      <a:pt x="94" y="41"/>
                      <a:pt x="93" y="38"/>
                      <a:pt x="92" y="37"/>
                    </a:cubicBezTo>
                    <a:cubicBezTo>
                      <a:pt x="85" y="31"/>
                      <a:pt x="76" y="28"/>
                      <a:pt x="6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57" name="Freeform 152"/>
              <p:cNvSpPr>
                <a:spLocks noEditPoints="1"/>
              </p:cNvSpPr>
              <p:nvPr/>
            </p:nvSpPr>
            <p:spPr bwMode="auto">
              <a:xfrm>
                <a:off x="3638550" y="5224462"/>
                <a:ext cx="230188" cy="228600"/>
              </a:xfrm>
              <a:custGeom>
                <a:avLst/>
                <a:gdLst>
                  <a:gd name="T0" fmla="*/ 31 w 61"/>
                  <a:gd name="T1" fmla="*/ 0 h 61"/>
                  <a:gd name="T2" fmla="*/ 7 w 61"/>
                  <a:gd name="T3" fmla="*/ 28 h 61"/>
                  <a:gd name="T4" fmla="*/ 9 w 61"/>
                  <a:gd name="T5" fmla="*/ 56 h 61"/>
                  <a:gd name="T6" fmla="*/ 24 w 61"/>
                  <a:gd name="T7" fmla="*/ 61 h 61"/>
                  <a:gd name="T8" fmla="*/ 38 w 61"/>
                  <a:gd name="T9" fmla="*/ 53 h 61"/>
                  <a:gd name="T10" fmla="*/ 61 w 61"/>
                  <a:gd name="T11" fmla="*/ 26 h 61"/>
                  <a:gd name="T12" fmla="*/ 31 w 61"/>
                  <a:gd name="T13" fmla="*/ 0 h 61"/>
                  <a:gd name="T14" fmla="*/ 32 w 61"/>
                  <a:gd name="T15" fmla="*/ 17 h 61"/>
                  <a:gd name="T16" fmla="*/ 16 w 61"/>
                  <a:gd name="T17" fmla="*/ 35 h 61"/>
                  <a:gd name="T18" fmla="*/ 14 w 61"/>
                  <a:gd name="T19" fmla="*/ 40 h 61"/>
                  <a:gd name="T20" fmla="*/ 17 w 61"/>
                  <a:gd name="T21" fmla="*/ 46 h 61"/>
                  <a:gd name="T22" fmla="*/ 17 w 61"/>
                  <a:gd name="T23" fmla="*/ 51 h 61"/>
                  <a:gd name="T24" fmla="*/ 13 w 61"/>
                  <a:gd name="T25" fmla="*/ 51 h 61"/>
                  <a:gd name="T26" fmla="*/ 8 w 61"/>
                  <a:gd name="T27" fmla="*/ 40 h 61"/>
                  <a:gd name="T28" fmla="*/ 11 w 61"/>
                  <a:gd name="T29" fmla="*/ 31 h 61"/>
                  <a:gd name="T30" fmla="*/ 27 w 61"/>
                  <a:gd name="T31" fmla="*/ 13 h 61"/>
                  <a:gd name="T32" fmla="*/ 31 w 61"/>
                  <a:gd name="T33" fmla="*/ 12 h 61"/>
                  <a:gd name="T34" fmla="*/ 32 w 61"/>
                  <a:gd name="T35" fmla="*/ 1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61">
                    <a:moveTo>
                      <a:pt x="31" y="0"/>
                    </a:moveTo>
                    <a:cubicBezTo>
                      <a:pt x="7" y="28"/>
                      <a:pt x="7" y="28"/>
                      <a:pt x="7" y="28"/>
                    </a:cubicBezTo>
                    <a:cubicBezTo>
                      <a:pt x="0" y="36"/>
                      <a:pt x="1" y="49"/>
                      <a:pt x="9" y="56"/>
                    </a:cubicBezTo>
                    <a:cubicBezTo>
                      <a:pt x="13" y="59"/>
                      <a:pt x="19" y="61"/>
                      <a:pt x="24" y="61"/>
                    </a:cubicBezTo>
                    <a:cubicBezTo>
                      <a:pt x="29" y="60"/>
                      <a:pt x="34" y="58"/>
                      <a:pt x="38" y="53"/>
                    </a:cubicBezTo>
                    <a:cubicBezTo>
                      <a:pt x="61" y="26"/>
                      <a:pt x="61" y="26"/>
                      <a:pt x="61" y="26"/>
                    </a:cubicBezTo>
                    <a:cubicBezTo>
                      <a:pt x="49" y="20"/>
                      <a:pt x="38" y="11"/>
                      <a:pt x="31" y="0"/>
                    </a:cubicBezTo>
                    <a:close/>
                    <a:moveTo>
                      <a:pt x="32" y="17"/>
                    </a:moveTo>
                    <a:cubicBezTo>
                      <a:pt x="16" y="35"/>
                      <a:pt x="16" y="35"/>
                      <a:pt x="16" y="35"/>
                    </a:cubicBezTo>
                    <a:cubicBezTo>
                      <a:pt x="15" y="37"/>
                      <a:pt x="14" y="39"/>
                      <a:pt x="14" y="40"/>
                    </a:cubicBezTo>
                    <a:cubicBezTo>
                      <a:pt x="14" y="42"/>
                      <a:pt x="15" y="45"/>
                      <a:pt x="17" y="46"/>
                    </a:cubicBezTo>
                    <a:cubicBezTo>
                      <a:pt x="18" y="47"/>
                      <a:pt x="18" y="49"/>
                      <a:pt x="17" y="51"/>
                    </a:cubicBezTo>
                    <a:cubicBezTo>
                      <a:pt x="17" y="51"/>
                      <a:pt x="14" y="52"/>
                      <a:pt x="13" y="51"/>
                    </a:cubicBezTo>
                    <a:cubicBezTo>
                      <a:pt x="10" y="48"/>
                      <a:pt x="8" y="44"/>
                      <a:pt x="8" y="40"/>
                    </a:cubicBezTo>
                    <a:cubicBezTo>
                      <a:pt x="8" y="37"/>
                      <a:pt x="9" y="34"/>
                      <a:pt x="11" y="31"/>
                    </a:cubicBezTo>
                    <a:cubicBezTo>
                      <a:pt x="27" y="13"/>
                      <a:pt x="27" y="13"/>
                      <a:pt x="27" y="13"/>
                    </a:cubicBezTo>
                    <a:cubicBezTo>
                      <a:pt x="28" y="11"/>
                      <a:pt x="30" y="11"/>
                      <a:pt x="31" y="12"/>
                    </a:cubicBezTo>
                    <a:cubicBezTo>
                      <a:pt x="32" y="13"/>
                      <a:pt x="33" y="15"/>
                      <a:pt x="3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grpSp>
      </p:grpSp>
      <p:grpSp>
        <p:nvGrpSpPr>
          <p:cNvPr id="58" name="组合 57"/>
          <p:cNvGrpSpPr/>
          <p:nvPr/>
        </p:nvGrpSpPr>
        <p:grpSpPr>
          <a:xfrm>
            <a:off x="1126096" y="2886255"/>
            <a:ext cx="4130652" cy="532149"/>
            <a:chOff x="1126096" y="2886255"/>
            <a:chExt cx="4130652" cy="532149"/>
          </a:xfrm>
        </p:grpSpPr>
        <p:sp>
          <p:nvSpPr>
            <p:cNvPr id="59" name="任意多边形 58"/>
            <p:cNvSpPr/>
            <p:nvPr/>
          </p:nvSpPr>
          <p:spPr>
            <a:xfrm flipV="1">
              <a:off x="1583669" y="2886256"/>
              <a:ext cx="3673079" cy="520688"/>
            </a:xfrm>
            <a:custGeom>
              <a:avLst/>
              <a:gdLst>
                <a:gd name="connsiteX0" fmla="*/ 0 w 4062197"/>
                <a:gd name="connsiteY0" fmla="*/ 575848 h 575848"/>
                <a:gd name="connsiteX1" fmla="*/ 4062197 w 4062197"/>
                <a:gd name="connsiteY1" fmla="*/ 575848 h 575848"/>
                <a:gd name="connsiteX2" fmla="*/ 3785644 w 4062197"/>
                <a:gd name="connsiteY2" fmla="*/ 241531 h 575848"/>
                <a:gd name="connsiteX3" fmla="*/ 1654659 w 4062197"/>
                <a:gd name="connsiteY3" fmla="*/ 241531 h 575848"/>
                <a:gd name="connsiteX4" fmla="*/ 1491591 w 4062197"/>
                <a:gd name="connsiteY4" fmla="*/ 241531 h 575848"/>
                <a:gd name="connsiteX5" fmla="*/ 1472960 w 4062197"/>
                <a:gd name="connsiteY5" fmla="*/ 241531 h 575848"/>
                <a:gd name="connsiteX6" fmla="*/ 1155581 w 4062197"/>
                <a:gd name="connsiteY6" fmla="*/ 0 h 575848"/>
                <a:gd name="connsiteX7" fmla="*/ 0 w 4062197"/>
                <a:gd name="connsiteY7" fmla="*/ 0 h 575848"/>
                <a:gd name="connsiteX8" fmla="*/ 0 w 4062197"/>
                <a:gd name="connsiteY8" fmla="*/ 575848 h 575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97" h="575848">
                  <a:moveTo>
                    <a:pt x="0" y="575848"/>
                  </a:moveTo>
                  <a:lnTo>
                    <a:pt x="4062197" y="575848"/>
                  </a:lnTo>
                  <a:lnTo>
                    <a:pt x="3785644" y="241531"/>
                  </a:lnTo>
                  <a:lnTo>
                    <a:pt x="1654659" y="241531"/>
                  </a:lnTo>
                  <a:lnTo>
                    <a:pt x="1491591" y="241531"/>
                  </a:lnTo>
                  <a:lnTo>
                    <a:pt x="1472960" y="241531"/>
                  </a:lnTo>
                  <a:lnTo>
                    <a:pt x="1155581" y="0"/>
                  </a:lnTo>
                  <a:lnTo>
                    <a:pt x="0" y="0"/>
                  </a:lnTo>
                  <a:lnTo>
                    <a:pt x="0" y="575848"/>
                  </a:lnTo>
                  <a:close/>
                </a:path>
              </a:pathLst>
            </a:custGeom>
            <a:solidFill>
              <a:srgbClr val="53A68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60" name="矩形 59"/>
            <p:cNvSpPr/>
            <p:nvPr/>
          </p:nvSpPr>
          <p:spPr>
            <a:xfrm>
              <a:off x="1151620" y="2886255"/>
              <a:ext cx="504000" cy="532149"/>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61" name="TextBox 6"/>
            <p:cNvSpPr txBox="1">
              <a:spLocks noChangeArrowheads="1"/>
            </p:cNvSpPr>
            <p:nvPr/>
          </p:nvSpPr>
          <p:spPr bwMode="auto">
            <a:xfrm>
              <a:off x="1126096" y="2923252"/>
              <a:ext cx="5669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smtClean="0">
                  <a:ln>
                    <a:noFill/>
                  </a:ln>
                  <a:solidFill>
                    <a:sysClr val="windowText" lastClr="000000">
                      <a:lumMod val="75000"/>
                      <a:lumOff val="25000"/>
                    </a:sysClr>
                  </a:solidFill>
                  <a:effectLst/>
                  <a:uLnTx/>
                  <a:uFillTx/>
                  <a:latin typeface="Impact" pitchFamily="34" charset="0"/>
                  <a:cs typeface="+mn-ea"/>
                </a:rPr>
                <a:t>03</a:t>
              </a:r>
              <a:endParaRPr kumimoji="0" lang="zh-CN" altLang="en-US" sz="2000" b="0" i="0" u="none" strike="noStrike" kern="0" cap="none" spc="0" normalizeH="0" baseline="0" noProof="0" dirty="0" smtClean="0">
                <a:ln>
                  <a:noFill/>
                </a:ln>
                <a:solidFill>
                  <a:sysClr val="windowText" lastClr="000000">
                    <a:lumMod val="75000"/>
                    <a:lumOff val="25000"/>
                  </a:sysClr>
                </a:solidFill>
                <a:effectLst/>
                <a:uLnTx/>
                <a:uFillTx/>
                <a:latin typeface="Impact" pitchFamily="34" charset="0"/>
                <a:cs typeface="+mn-ea"/>
              </a:endParaRPr>
            </a:p>
          </p:txBody>
        </p:sp>
        <p:grpSp>
          <p:nvGrpSpPr>
            <p:cNvPr id="62" name="组合 61"/>
            <p:cNvGrpSpPr/>
            <p:nvPr/>
          </p:nvGrpSpPr>
          <p:grpSpPr>
            <a:xfrm>
              <a:off x="1836344" y="2976920"/>
              <a:ext cx="344501" cy="339359"/>
              <a:chOff x="9793288" y="8491538"/>
              <a:chExt cx="638175" cy="628650"/>
            </a:xfrm>
            <a:solidFill>
              <a:sysClr val="window" lastClr="FFFFFF"/>
            </a:solidFill>
          </p:grpSpPr>
          <p:sp>
            <p:nvSpPr>
              <p:cNvPr id="63" name="Freeform 204"/>
              <p:cNvSpPr>
                <a:spLocks/>
              </p:cNvSpPr>
              <p:nvPr/>
            </p:nvSpPr>
            <p:spPr bwMode="auto">
              <a:xfrm>
                <a:off x="9848851" y="8856663"/>
                <a:ext cx="249238" cy="247650"/>
              </a:xfrm>
              <a:custGeom>
                <a:avLst/>
                <a:gdLst>
                  <a:gd name="T0" fmla="*/ 83 w 157"/>
                  <a:gd name="T1" fmla="*/ 50 h 156"/>
                  <a:gd name="T2" fmla="*/ 55 w 157"/>
                  <a:gd name="T3" fmla="*/ 54 h 156"/>
                  <a:gd name="T4" fmla="*/ 0 w 157"/>
                  <a:gd name="T5" fmla="*/ 135 h 156"/>
                  <a:gd name="T6" fmla="*/ 22 w 157"/>
                  <a:gd name="T7" fmla="*/ 156 h 156"/>
                  <a:gd name="T8" fmla="*/ 102 w 157"/>
                  <a:gd name="T9" fmla="*/ 102 h 156"/>
                  <a:gd name="T10" fmla="*/ 107 w 157"/>
                  <a:gd name="T11" fmla="*/ 73 h 156"/>
                  <a:gd name="T12" fmla="*/ 157 w 157"/>
                  <a:gd name="T13" fmla="*/ 23 h 156"/>
                  <a:gd name="T14" fmla="*/ 133 w 157"/>
                  <a:gd name="T15" fmla="*/ 0 h 156"/>
                  <a:gd name="T16" fmla="*/ 83 w 157"/>
                  <a:gd name="T17" fmla="*/ 5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6">
                    <a:moveTo>
                      <a:pt x="83" y="50"/>
                    </a:moveTo>
                    <a:lnTo>
                      <a:pt x="55" y="54"/>
                    </a:lnTo>
                    <a:lnTo>
                      <a:pt x="0" y="135"/>
                    </a:lnTo>
                    <a:lnTo>
                      <a:pt x="22" y="156"/>
                    </a:lnTo>
                    <a:lnTo>
                      <a:pt x="102" y="102"/>
                    </a:lnTo>
                    <a:lnTo>
                      <a:pt x="107" y="73"/>
                    </a:lnTo>
                    <a:lnTo>
                      <a:pt x="157" y="23"/>
                    </a:lnTo>
                    <a:lnTo>
                      <a:pt x="133" y="0"/>
                    </a:lnTo>
                    <a:lnTo>
                      <a:pt x="83"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64" name="Freeform 205"/>
              <p:cNvSpPr>
                <a:spLocks noEditPoints="1"/>
              </p:cNvSpPr>
              <p:nvPr/>
            </p:nvSpPr>
            <p:spPr bwMode="auto">
              <a:xfrm>
                <a:off x="10044113" y="8529638"/>
                <a:ext cx="387350" cy="387350"/>
              </a:xfrm>
              <a:custGeom>
                <a:avLst/>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65" name="Freeform 206"/>
              <p:cNvSpPr>
                <a:spLocks noEditPoints="1"/>
              </p:cNvSpPr>
              <p:nvPr/>
            </p:nvSpPr>
            <p:spPr bwMode="auto">
              <a:xfrm>
                <a:off x="10153651" y="8856663"/>
                <a:ext cx="263525" cy="263525"/>
              </a:xfrm>
              <a:custGeom>
                <a:avLst/>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66" name="Freeform 207"/>
              <p:cNvSpPr>
                <a:spLocks/>
              </p:cNvSpPr>
              <p:nvPr/>
            </p:nvSpPr>
            <p:spPr bwMode="auto">
              <a:xfrm>
                <a:off x="9793288" y="8491538"/>
                <a:ext cx="307975" cy="307975"/>
              </a:xfrm>
              <a:custGeom>
                <a:avLst/>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grpSp>
      </p:grpSp>
      <p:sp>
        <p:nvSpPr>
          <p:cNvPr id="67" name="TextBox 36"/>
          <p:cNvSpPr txBox="1"/>
          <p:nvPr/>
        </p:nvSpPr>
        <p:spPr>
          <a:xfrm>
            <a:off x="3431130" y="2034742"/>
            <a:ext cx="1882323" cy="32701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300" b="0" i="0" u="none" strike="noStrike" kern="0" cap="none" spc="-150" normalizeH="0" baseline="0" noProof="0" dirty="0">
                <a:ln>
                  <a:noFill/>
                </a:ln>
                <a:solidFill>
                  <a:sysClr val="window" lastClr="FFFFFF"/>
                </a:solidFill>
                <a:effectLst/>
                <a:uLnTx/>
                <a:uFillTx/>
                <a:latin typeface="微软雅黑" pitchFamily="34" charset="-122"/>
                <a:ea typeface="微软雅黑" pitchFamily="34" charset="-122"/>
                <a:cs typeface="+mn-ea"/>
              </a:rPr>
              <a:t>在此添加标题</a:t>
            </a:r>
          </a:p>
        </p:txBody>
      </p:sp>
      <p:grpSp>
        <p:nvGrpSpPr>
          <p:cNvPr id="68" name="组合 67"/>
          <p:cNvGrpSpPr/>
          <p:nvPr/>
        </p:nvGrpSpPr>
        <p:grpSpPr>
          <a:xfrm>
            <a:off x="1126096" y="2261502"/>
            <a:ext cx="4123536" cy="527100"/>
            <a:chOff x="1126096" y="2261502"/>
            <a:chExt cx="4123536" cy="527100"/>
          </a:xfrm>
        </p:grpSpPr>
        <p:sp>
          <p:nvSpPr>
            <p:cNvPr id="69" name="任意多边形 68"/>
            <p:cNvSpPr/>
            <p:nvPr/>
          </p:nvSpPr>
          <p:spPr>
            <a:xfrm flipV="1">
              <a:off x="1583668" y="2261542"/>
              <a:ext cx="3665964" cy="527060"/>
            </a:xfrm>
            <a:custGeom>
              <a:avLst/>
              <a:gdLst>
                <a:gd name="connsiteX0" fmla="*/ 0 w 4054328"/>
                <a:gd name="connsiteY0" fmla="*/ 582895 h 582895"/>
                <a:gd name="connsiteX1" fmla="*/ 1155581 w 4054328"/>
                <a:gd name="connsiteY1" fmla="*/ 582895 h 582895"/>
                <a:gd name="connsiteX2" fmla="*/ 1472960 w 4054328"/>
                <a:gd name="connsiteY2" fmla="*/ 341758 h 582895"/>
                <a:gd name="connsiteX3" fmla="*/ 1491591 w 4054328"/>
                <a:gd name="connsiteY3" fmla="*/ 341758 h 582895"/>
                <a:gd name="connsiteX4" fmla="*/ 1654659 w 4054328"/>
                <a:gd name="connsiteY4" fmla="*/ 341758 h 582895"/>
                <a:gd name="connsiteX5" fmla="*/ 3771620 w 4054328"/>
                <a:gd name="connsiteY5" fmla="*/ 341758 h 582895"/>
                <a:gd name="connsiteX6" fmla="*/ 4054328 w 4054328"/>
                <a:gd name="connsiteY6" fmla="*/ 0 h 582895"/>
                <a:gd name="connsiteX7" fmla="*/ 0 w 4054328"/>
                <a:gd name="connsiteY7" fmla="*/ 0 h 582895"/>
                <a:gd name="connsiteX8" fmla="*/ 0 w 4054328"/>
                <a:gd name="connsiteY8" fmla="*/ 582895 h 582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4328" h="582895">
                  <a:moveTo>
                    <a:pt x="0" y="582895"/>
                  </a:moveTo>
                  <a:lnTo>
                    <a:pt x="1155581" y="582895"/>
                  </a:lnTo>
                  <a:lnTo>
                    <a:pt x="1472960" y="341758"/>
                  </a:lnTo>
                  <a:lnTo>
                    <a:pt x="1491591" y="341758"/>
                  </a:lnTo>
                  <a:lnTo>
                    <a:pt x="1654659" y="341758"/>
                  </a:lnTo>
                  <a:lnTo>
                    <a:pt x="3771620" y="341758"/>
                  </a:lnTo>
                  <a:lnTo>
                    <a:pt x="4054328" y="0"/>
                  </a:lnTo>
                  <a:lnTo>
                    <a:pt x="0" y="0"/>
                  </a:lnTo>
                  <a:lnTo>
                    <a:pt x="0" y="582895"/>
                  </a:ln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70" name="矩形 69"/>
            <p:cNvSpPr/>
            <p:nvPr/>
          </p:nvSpPr>
          <p:spPr>
            <a:xfrm>
              <a:off x="1151620" y="2261502"/>
              <a:ext cx="504000" cy="527100"/>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ea"/>
              </a:endParaRPr>
            </a:p>
          </p:txBody>
        </p:sp>
        <p:sp>
          <p:nvSpPr>
            <p:cNvPr id="71" name="TextBox 6"/>
            <p:cNvSpPr txBox="1">
              <a:spLocks noChangeArrowheads="1"/>
            </p:cNvSpPr>
            <p:nvPr/>
          </p:nvSpPr>
          <p:spPr bwMode="auto">
            <a:xfrm>
              <a:off x="1126096" y="2304439"/>
              <a:ext cx="5669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smtClean="0">
                  <a:ln>
                    <a:noFill/>
                  </a:ln>
                  <a:solidFill>
                    <a:schemeClr val="tx1">
                      <a:lumMod val="75000"/>
                      <a:lumOff val="25000"/>
                    </a:schemeClr>
                  </a:solidFill>
                  <a:effectLst/>
                  <a:uLnTx/>
                  <a:uFillTx/>
                  <a:latin typeface="Impact" pitchFamily="34" charset="0"/>
                  <a:cs typeface="+mn-ea"/>
                </a:rPr>
                <a:t>02</a:t>
              </a:r>
              <a:endParaRPr kumimoji="0" lang="zh-CN" altLang="en-US" sz="2000" b="0" i="0" u="none" strike="noStrike" kern="0" cap="none" spc="0" normalizeH="0" baseline="0" noProof="0" dirty="0" smtClean="0">
                <a:ln>
                  <a:noFill/>
                </a:ln>
                <a:solidFill>
                  <a:schemeClr val="tx1">
                    <a:lumMod val="75000"/>
                    <a:lumOff val="25000"/>
                  </a:schemeClr>
                </a:solidFill>
                <a:effectLst/>
                <a:uLnTx/>
                <a:uFillTx/>
                <a:latin typeface="Impact" pitchFamily="34" charset="0"/>
                <a:cs typeface="+mn-ea"/>
              </a:endParaRPr>
            </a:p>
          </p:txBody>
        </p:sp>
        <p:grpSp>
          <p:nvGrpSpPr>
            <p:cNvPr id="72" name="组合 71"/>
            <p:cNvGrpSpPr/>
            <p:nvPr/>
          </p:nvGrpSpPr>
          <p:grpSpPr>
            <a:xfrm>
              <a:off x="1824461" y="2330826"/>
              <a:ext cx="371254" cy="371253"/>
              <a:chOff x="939800" y="5751510"/>
              <a:chExt cx="623888" cy="623887"/>
            </a:xfrm>
            <a:solidFill>
              <a:sysClr val="window" lastClr="FFFFFF"/>
            </a:solidFill>
          </p:grpSpPr>
          <p:sp>
            <p:nvSpPr>
              <p:cNvPr id="73" name="Freeform 124"/>
              <p:cNvSpPr>
                <a:spLocks noEditPoints="1"/>
              </p:cNvSpPr>
              <p:nvPr/>
            </p:nvSpPr>
            <p:spPr bwMode="auto">
              <a:xfrm>
                <a:off x="939800" y="5751510"/>
                <a:ext cx="623888" cy="623887"/>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58 h 166"/>
                  <a:gd name="T12" fmla="*/ 8 w 166"/>
                  <a:gd name="T13" fmla="*/ 83 h 166"/>
                  <a:gd name="T14" fmla="*/ 83 w 166"/>
                  <a:gd name="T15" fmla="*/ 8 h 166"/>
                  <a:gd name="T16" fmla="*/ 158 w 166"/>
                  <a:gd name="T17" fmla="*/ 83 h 166"/>
                  <a:gd name="T18" fmla="*/ 83 w 166"/>
                  <a:gd name="T19" fmla="*/ 15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8" y="166"/>
                      <a:pt x="166" y="129"/>
                      <a:pt x="166" y="83"/>
                    </a:cubicBezTo>
                    <a:cubicBezTo>
                      <a:pt x="166" y="37"/>
                      <a:pt x="128" y="0"/>
                      <a:pt x="83" y="0"/>
                    </a:cubicBezTo>
                    <a:close/>
                    <a:moveTo>
                      <a:pt x="83" y="158"/>
                    </a:moveTo>
                    <a:cubicBezTo>
                      <a:pt x="41" y="158"/>
                      <a:pt x="8" y="124"/>
                      <a:pt x="8" y="83"/>
                    </a:cubicBezTo>
                    <a:cubicBezTo>
                      <a:pt x="8" y="41"/>
                      <a:pt x="41" y="8"/>
                      <a:pt x="83" y="8"/>
                    </a:cubicBezTo>
                    <a:cubicBezTo>
                      <a:pt x="124" y="8"/>
                      <a:pt x="158" y="41"/>
                      <a:pt x="158" y="83"/>
                    </a:cubicBezTo>
                    <a:cubicBezTo>
                      <a:pt x="158" y="124"/>
                      <a:pt x="124" y="158"/>
                      <a:pt x="83"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sp>
            <p:nvSpPr>
              <p:cNvPr id="74" name="Freeform 125"/>
              <p:cNvSpPr>
                <a:spLocks noEditPoints="1"/>
              </p:cNvSpPr>
              <p:nvPr/>
            </p:nvSpPr>
            <p:spPr bwMode="auto">
              <a:xfrm>
                <a:off x="1011238" y="5827710"/>
                <a:ext cx="477838" cy="473075"/>
              </a:xfrm>
              <a:custGeom>
                <a:avLst/>
                <a:gdLst>
                  <a:gd name="T0" fmla="*/ 69 w 127"/>
                  <a:gd name="T1" fmla="*/ 126 h 126"/>
                  <a:gd name="T2" fmla="*/ 69 w 127"/>
                  <a:gd name="T3" fmla="*/ 119 h 126"/>
                  <a:gd name="T4" fmla="*/ 64 w 127"/>
                  <a:gd name="T5" fmla="*/ 114 h 126"/>
                  <a:gd name="T6" fmla="*/ 58 w 127"/>
                  <a:gd name="T7" fmla="*/ 119 h 126"/>
                  <a:gd name="T8" fmla="*/ 58 w 127"/>
                  <a:gd name="T9" fmla="*/ 126 h 126"/>
                  <a:gd name="T10" fmla="*/ 0 w 127"/>
                  <a:gd name="T11" fmla="*/ 68 h 126"/>
                  <a:gd name="T12" fmla="*/ 7 w 127"/>
                  <a:gd name="T13" fmla="*/ 68 h 126"/>
                  <a:gd name="T14" fmla="*/ 13 w 127"/>
                  <a:gd name="T15" fmla="*/ 63 h 126"/>
                  <a:gd name="T16" fmla="*/ 7 w 127"/>
                  <a:gd name="T17" fmla="*/ 57 h 126"/>
                  <a:gd name="T18" fmla="*/ 0 w 127"/>
                  <a:gd name="T19" fmla="*/ 57 h 126"/>
                  <a:gd name="T20" fmla="*/ 58 w 127"/>
                  <a:gd name="T21" fmla="*/ 0 h 126"/>
                  <a:gd name="T22" fmla="*/ 58 w 127"/>
                  <a:gd name="T23" fmla="*/ 6 h 126"/>
                  <a:gd name="T24" fmla="*/ 64 w 127"/>
                  <a:gd name="T25" fmla="*/ 12 h 126"/>
                  <a:gd name="T26" fmla="*/ 69 w 127"/>
                  <a:gd name="T27" fmla="*/ 6 h 126"/>
                  <a:gd name="T28" fmla="*/ 69 w 127"/>
                  <a:gd name="T29" fmla="*/ 0 h 126"/>
                  <a:gd name="T30" fmla="*/ 127 w 127"/>
                  <a:gd name="T31" fmla="*/ 57 h 126"/>
                  <a:gd name="T32" fmla="*/ 120 w 127"/>
                  <a:gd name="T33" fmla="*/ 57 h 126"/>
                  <a:gd name="T34" fmla="*/ 114 w 127"/>
                  <a:gd name="T35" fmla="*/ 63 h 126"/>
                  <a:gd name="T36" fmla="*/ 120 w 127"/>
                  <a:gd name="T37" fmla="*/ 68 h 126"/>
                  <a:gd name="T38" fmla="*/ 127 w 127"/>
                  <a:gd name="T39" fmla="*/ 68 h 126"/>
                  <a:gd name="T40" fmla="*/ 69 w 127"/>
                  <a:gd name="T41" fmla="*/ 126 h 126"/>
                  <a:gd name="T42" fmla="*/ 89 w 127"/>
                  <a:gd name="T43" fmla="*/ 16 h 126"/>
                  <a:gd name="T44" fmla="*/ 84 w 127"/>
                  <a:gd name="T45" fmla="*/ 19 h 126"/>
                  <a:gd name="T46" fmla="*/ 53 w 127"/>
                  <a:gd name="T47" fmla="*/ 61 h 126"/>
                  <a:gd name="T48" fmla="*/ 53 w 127"/>
                  <a:gd name="T49" fmla="*/ 62 h 126"/>
                  <a:gd name="T50" fmla="*/ 52 w 127"/>
                  <a:gd name="T51" fmla="*/ 63 h 126"/>
                  <a:gd name="T52" fmla="*/ 52 w 127"/>
                  <a:gd name="T53" fmla="*/ 64 h 126"/>
                  <a:gd name="T54" fmla="*/ 52 w 127"/>
                  <a:gd name="T55" fmla="*/ 65 h 126"/>
                  <a:gd name="T56" fmla="*/ 53 w 127"/>
                  <a:gd name="T57" fmla="*/ 66 h 126"/>
                  <a:gd name="T58" fmla="*/ 53 w 127"/>
                  <a:gd name="T59" fmla="*/ 67 h 126"/>
                  <a:gd name="T60" fmla="*/ 75 w 127"/>
                  <a:gd name="T61" fmla="*/ 93 h 126"/>
                  <a:gd name="T62" fmla="*/ 79 w 127"/>
                  <a:gd name="T63" fmla="*/ 94 h 126"/>
                  <a:gd name="T64" fmla="*/ 82 w 127"/>
                  <a:gd name="T65" fmla="*/ 93 h 126"/>
                  <a:gd name="T66" fmla="*/ 84 w 127"/>
                  <a:gd name="T67" fmla="*/ 89 h 126"/>
                  <a:gd name="T68" fmla="*/ 83 w 127"/>
                  <a:gd name="T69" fmla="*/ 86 h 126"/>
                  <a:gd name="T70" fmla="*/ 65 w 127"/>
                  <a:gd name="T71" fmla="*/ 64 h 126"/>
                  <a:gd name="T72" fmla="*/ 93 w 127"/>
                  <a:gd name="T73" fmla="*/ 25 h 126"/>
                  <a:gd name="T74" fmla="*/ 92 w 127"/>
                  <a:gd name="T75" fmla="*/ 17 h 126"/>
                  <a:gd name="T76" fmla="*/ 89 w 127"/>
                  <a:gd name="T77"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7" h="126">
                    <a:moveTo>
                      <a:pt x="69" y="126"/>
                    </a:moveTo>
                    <a:cubicBezTo>
                      <a:pt x="69" y="119"/>
                      <a:pt x="69" y="119"/>
                      <a:pt x="69" y="119"/>
                    </a:cubicBezTo>
                    <a:cubicBezTo>
                      <a:pt x="69" y="116"/>
                      <a:pt x="67" y="114"/>
                      <a:pt x="64" y="114"/>
                    </a:cubicBezTo>
                    <a:cubicBezTo>
                      <a:pt x="61" y="114"/>
                      <a:pt x="58" y="116"/>
                      <a:pt x="58" y="119"/>
                    </a:cubicBezTo>
                    <a:cubicBezTo>
                      <a:pt x="58" y="126"/>
                      <a:pt x="58" y="126"/>
                      <a:pt x="58" y="126"/>
                    </a:cubicBezTo>
                    <a:cubicBezTo>
                      <a:pt x="28" y="123"/>
                      <a:pt x="3" y="99"/>
                      <a:pt x="0" y="68"/>
                    </a:cubicBezTo>
                    <a:cubicBezTo>
                      <a:pt x="7" y="68"/>
                      <a:pt x="7" y="68"/>
                      <a:pt x="7" y="68"/>
                    </a:cubicBezTo>
                    <a:cubicBezTo>
                      <a:pt x="10" y="68"/>
                      <a:pt x="13" y="66"/>
                      <a:pt x="13" y="63"/>
                    </a:cubicBezTo>
                    <a:cubicBezTo>
                      <a:pt x="13" y="60"/>
                      <a:pt x="10" y="57"/>
                      <a:pt x="7" y="57"/>
                    </a:cubicBezTo>
                    <a:cubicBezTo>
                      <a:pt x="0" y="57"/>
                      <a:pt x="0" y="57"/>
                      <a:pt x="0" y="57"/>
                    </a:cubicBezTo>
                    <a:cubicBezTo>
                      <a:pt x="3" y="27"/>
                      <a:pt x="28" y="2"/>
                      <a:pt x="58" y="0"/>
                    </a:cubicBezTo>
                    <a:cubicBezTo>
                      <a:pt x="58" y="6"/>
                      <a:pt x="58" y="6"/>
                      <a:pt x="58" y="6"/>
                    </a:cubicBezTo>
                    <a:cubicBezTo>
                      <a:pt x="58" y="9"/>
                      <a:pt x="61" y="12"/>
                      <a:pt x="64" y="12"/>
                    </a:cubicBezTo>
                    <a:cubicBezTo>
                      <a:pt x="67" y="12"/>
                      <a:pt x="69" y="9"/>
                      <a:pt x="69" y="6"/>
                    </a:cubicBezTo>
                    <a:cubicBezTo>
                      <a:pt x="69" y="0"/>
                      <a:pt x="69" y="0"/>
                      <a:pt x="69" y="0"/>
                    </a:cubicBezTo>
                    <a:cubicBezTo>
                      <a:pt x="100" y="2"/>
                      <a:pt x="124" y="27"/>
                      <a:pt x="127" y="57"/>
                    </a:cubicBezTo>
                    <a:cubicBezTo>
                      <a:pt x="120" y="57"/>
                      <a:pt x="120" y="57"/>
                      <a:pt x="120" y="57"/>
                    </a:cubicBezTo>
                    <a:cubicBezTo>
                      <a:pt x="117" y="57"/>
                      <a:pt x="114" y="60"/>
                      <a:pt x="114" y="63"/>
                    </a:cubicBezTo>
                    <a:cubicBezTo>
                      <a:pt x="114" y="66"/>
                      <a:pt x="117" y="68"/>
                      <a:pt x="120" y="68"/>
                    </a:cubicBezTo>
                    <a:cubicBezTo>
                      <a:pt x="127" y="68"/>
                      <a:pt x="127" y="68"/>
                      <a:pt x="127" y="68"/>
                    </a:cubicBezTo>
                    <a:cubicBezTo>
                      <a:pt x="124" y="99"/>
                      <a:pt x="100" y="123"/>
                      <a:pt x="69" y="126"/>
                    </a:cubicBezTo>
                    <a:close/>
                    <a:moveTo>
                      <a:pt x="89" y="16"/>
                    </a:moveTo>
                    <a:cubicBezTo>
                      <a:pt x="87" y="16"/>
                      <a:pt x="85" y="17"/>
                      <a:pt x="84" y="19"/>
                    </a:cubicBezTo>
                    <a:cubicBezTo>
                      <a:pt x="53" y="61"/>
                      <a:pt x="53" y="61"/>
                      <a:pt x="53" y="61"/>
                    </a:cubicBezTo>
                    <a:cubicBezTo>
                      <a:pt x="53" y="61"/>
                      <a:pt x="53" y="62"/>
                      <a:pt x="53" y="62"/>
                    </a:cubicBezTo>
                    <a:cubicBezTo>
                      <a:pt x="53" y="62"/>
                      <a:pt x="52" y="63"/>
                      <a:pt x="52" y="63"/>
                    </a:cubicBezTo>
                    <a:cubicBezTo>
                      <a:pt x="52" y="63"/>
                      <a:pt x="52" y="64"/>
                      <a:pt x="52" y="64"/>
                    </a:cubicBezTo>
                    <a:cubicBezTo>
                      <a:pt x="52" y="64"/>
                      <a:pt x="52" y="65"/>
                      <a:pt x="52" y="65"/>
                    </a:cubicBezTo>
                    <a:cubicBezTo>
                      <a:pt x="53" y="65"/>
                      <a:pt x="53" y="66"/>
                      <a:pt x="53" y="66"/>
                    </a:cubicBezTo>
                    <a:cubicBezTo>
                      <a:pt x="53" y="66"/>
                      <a:pt x="53" y="67"/>
                      <a:pt x="53" y="67"/>
                    </a:cubicBezTo>
                    <a:cubicBezTo>
                      <a:pt x="75" y="93"/>
                      <a:pt x="75" y="93"/>
                      <a:pt x="75" y="93"/>
                    </a:cubicBezTo>
                    <a:cubicBezTo>
                      <a:pt x="76" y="94"/>
                      <a:pt x="77" y="94"/>
                      <a:pt x="79" y="94"/>
                    </a:cubicBezTo>
                    <a:cubicBezTo>
                      <a:pt x="80" y="94"/>
                      <a:pt x="81" y="94"/>
                      <a:pt x="82" y="93"/>
                    </a:cubicBezTo>
                    <a:cubicBezTo>
                      <a:pt x="83" y="92"/>
                      <a:pt x="84" y="91"/>
                      <a:pt x="84" y="89"/>
                    </a:cubicBezTo>
                    <a:cubicBezTo>
                      <a:pt x="84" y="88"/>
                      <a:pt x="84" y="87"/>
                      <a:pt x="83" y="86"/>
                    </a:cubicBezTo>
                    <a:cubicBezTo>
                      <a:pt x="65" y="64"/>
                      <a:pt x="65" y="64"/>
                      <a:pt x="65" y="64"/>
                    </a:cubicBezTo>
                    <a:cubicBezTo>
                      <a:pt x="93" y="25"/>
                      <a:pt x="93" y="25"/>
                      <a:pt x="93" y="25"/>
                    </a:cubicBezTo>
                    <a:cubicBezTo>
                      <a:pt x="95" y="23"/>
                      <a:pt x="94" y="19"/>
                      <a:pt x="92" y="17"/>
                    </a:cubicBezTo>
                    <a:cubicBezTo>
                      <a:pt x="91" y="17"/>
                      <a:pt x="90" y="16"/>
                      <a:pt x="8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endParaRPr>
              </a:p>
            </p:txBody>
          </p:sp>
        </p:grpSp>
      </p:grpSp>
      <p:sp>
        <p:nvSpPr>
          <p:cNvPr id="75" name="TextBox 36"/>
          <p:cNvSpPr txBox="1"/>
          <p:nvPr/>
        </p:nvSpPr>
        <p:spPr>
          <a:xfrm>
            <a:off x="3771769" y="2452711"/>
            <a:ext cx="1882323" cy="32701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300" b="0" i="0" u="none" strike="noStrike" kern="0" cap="none" spc="-150" normalizeH="0" baseline="0" noProof="0" dirty="0">
                <a:ln>
                  <a:noFill/>
                </a:ln>
                <a:solidFill>
                  <a:sysClr val="window" lastClr="FFFFFF"/>
                </a:solidFill>
                <a:effectLst/>
                <a:uLnTx/>
                <a:uFillTx/>
                <a:latin typeface="微软雅黑" pitchFamily="34" charset="-122"/>
                <a:ea typeface="微软雅黑" pitchFamily="34" charset="-122"/>
                <a:cs typeface="+mn-ea"/>
              </a:rPr>
              <a:t>在此添加标题</a:t>
            </a:r>
          </a:p>
        </p:txBody>
      </p:sp>
      <p:sp>
        <p:nvSpPr>
          <p:cNvPr id="76" name="TextBox 36"/>
          <p:cNvSpPr txBox="1"/>
          <p:nvPr/>
        </p:nvSpPr>
        <p:spPr>
          <a:xfrm>
            <a:off x="3771769" y="2859889"/>
            <a:ext cx="1882323" cy="32701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300" b="0" i="0" u="none" strike="noStrike" kern="0" cap="none" spc="-150" normalizeH="0" baseline="0" noProof="0" dirty="0">
                <a:ln>
                  <a:noFill/>
                </a:ln>
                <a:solidFill>
                  <a:sysClr val="window" lastClr="FFFFFF"/>
                </a:solidFill>
                <a:effectLst/>
                <a:uLnTx/>
                <a:uFillTx/>
                <a:latin typeface="微软雅黑" pitchFamily="34" charset="-122"/>
                <a:ea typeface="微软雅黑" pitchFamily="34" charset="-122"/>
                <a:cs typeface="+mn-ea"/>
              </a:rPr>
              <a:t>在此添加标题</a:t>
            </a:r>
          </a:p>
        </p:txBody>
      </p:sp>
      <p:sp>
        <p:nvSpPr>
          <p:cNvPr id="77" name="TextBox 36"/>
          <p:cNvSpPr txBox="1"/>
          <p:nvPr/>
        </p:nvSpPr>
        <p:spPr>
          <a:xfrm>
            <a:off x="3431130" y="3226758"/>
            <a:ext cx="1882323" cy="32701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300" b="0" i="0" u="none" strike="noStrike" kern="0" cap="none" spc="-150" normalizeH="0" baseline="0" noProof="0" dirty="0">
                <a:ln>
                  <a:noFill/>
                </a:ln>
                <a:solidFill>
                  <a:sysClr val="window" lastClr="FFFFFF"/>
                </a:solidFill>
                <a:effectLst/>
                <a:uLnTx/>
                <a:uFillTx/>
                <a:latin typeface="微软雅黑" pitchFamily="34" charset="-122"/>
                <a:ea typeface="微软雅黑" pitchFamily="34" charset="-122"/>
                <a:cs typeface="+mn-ea"/>
              </a:rPr>
              <a:t>在此添加标题</a:t>
            </a:r>
          </a:p>
        </p:txBody>
      </p:sp>
      <p:sp>
        <p:nvSpPr>
          <p:cNvPr id="78"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77914561"/>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30000">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14:bounceEnd="30000">
                                          <p:cBhvr additive="base">
                                            <p:cTn id="7" dur="500" fill="hold"/>
                                            <p:tgtEl>
                                              <p:spTgt spid="44"/>
                                            </p:tgtEl>
                                            <p:attrNameLst>
                                              <p:attrName>ppt_x</p:attrName>
                                            </p:attrNameLst>
                                          </p:cBhvr>
                                          <p:tavLst>
                                            <p:tav tm="0">
                                              <p:val>
                                                <p:strVal val="0-#ppt_w/2"/>
                                              </p:val>
                                            </p:tav>
                                            <p:tav tm="100000">
                                              <p:val>
                                                <p:strVal val="#ppt_x"/>
                                              </p:val>
                                            </p:tav>
                                          </p:tavLst>
                                        </p:anim>
                                        <p:anim calcmode="lin" valueType="num" p14:bounceEnd="30000">
                                          <p:cBhvr additive="base">
                                            <p:cTn id="8" dur="500" fill="hold"/>
                                            <p:tgtEl>
                                              <p:spTgt spid="4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30000">
                                      <p:stCondLst>
                                        <p:cond delay="200"/>
                                      </p:stCondLst>
                                      <p:childTnLst>
                                        <p:set>
                                          <p:cBhvr>
                                            <p:cTn id="10" dur="1" fill="hold">
                                              <p:stCondLst>
                                                <p:cond delay="0"/>
                                              </p:stCondLst>
                                            </p:cTn>
                                            <p:tgtEl>
                                              <p:spTgt spid="68"/>
                                            </p:tgtEl>
                                            <p:attrNameLst>
                                              <p:attrName>style.visibility</p:attrName>
                                            </p:attrNameLst>
                                          </p:cBhvr>
                                          <p:to>
                                            <p:strVal val="visible"/>
                                          </p:to>
                                        </p:set>
                                        <p:anim calcmode="lin" valueType="num" p14:bounceEnd="30000">
                                          <p:cBhvr additive="base">
                                            <p:cTn id="11" dur="500" fill="hold"/>
                                            <p:tgtEl>
                                              <p:spTgt spid="68"/>
                                            </p:tgtEl>
                                            <p:attrNameLst>
                                              <p:attrName>ppt_x</p:attrName>
                                            </p:attrNameLst>
                                          </p:cBhvr>
                                          <p:tavLst>
                                            <p:tav tm="0">
                                              <p:val>
                                                <p:strVal val="0-#ppt_w/2"/>
                                              </p:val>
                                            </p:tav>
                                            <p:tav tm="100000">
                                              <p:val>
                                                <p:strVal val="#ppt_x"/>
                                              </p:val>
                                            </p:tav>
                                          </p:tavLst>
                                        </p:anim>
                                        <p:anim calcmode="lin" valueType="num" p14:bounceEnd="30000">
                                          <p:cBhvr additive="base">
                                            <p:cTn id="12" dur="500" fill="hold"/>
                                            <p:tgtEl>
                                              <p:spTgt spid="6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30000">
                                      <p:stCondLst>
                                        <p:cond delay="500"/>
                                      </p:stCondLst>
                                      <p:childTnLst>
                                        <p:set>
                                          <p:cBhvr>
                                            <p:cTn id="14" dur="1" fill="hold">
                                              <p:stCondLst>
                                                <p:cond delay="0"/>
                                              </p:stCondLst>
                                            </p:cTn>
                                            <p:tgtEl>
                                              <p:spTgt spid="58"/>
                                            </p:tgtEl>
                                            <p:attrNameLst>
                                              <p:attrName>style.visibility</p:attrName>
                                            </p:attrNameLst>
                                          </p:cBhvr>
                                          <p:to>
                                            <p:strVal val="visible"/>
                                          </p:to>
                                        </p:set>
                                        <p:anim calcmode="lin" valueType="num" p14:bounceEnd="30000">
                                          <p:cBhvr additive="base">
                                            <p:cTn id="15" dur="500" fill="hold"/>
                                            <p:tgtEl>
                                              <p:spTgt spid="58"/>
                                            </p:tgtEl>
                                            <p:attrNameLst>
                                              <p:attrName>ppt_x</p:attrName>
                                            </p:attrNameLst>
                                          </p:cBhvr>
                                          <p:tavLst>
                                            <p:tav tm="0">
                                              <p:val>
                                                <p:strVal val="0-#ppt_w/2"/>
                                              </p:val>
                                            </p:tav>
                                            <p:tav tm="100000">
                                              <p:val>
                                                <p:strVal val="#ppt_x"/>
                                              </p:val>
                                            </p:tav>
                                          </p:tavLst>
                                        </p:anim>
                                        <p:anim calcmode="lin" valueType="num" p14:bounceEnd="30000">
                                          <p:cBhvr additive="base">
                                            <p:cTn id="16" dur="500" fill="hold"/>
                                            <p:tgtEl>
                                              <p:spTgt spid="5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30000">
                                      <p:stCondLst>
                                        <p:cond delay="700"/>
                                      </p:stCondLst>
                                      <p:childTnLst>
                                        <p:set>
                                          <p:cBhvr>
                                            <p:cTn id="18" dur="1" fill="hold">
                                              <p:stCondLst>
                                                <p:cond delay="0"/>
                                              </p:stCondLst>
                                            </p:cTn>
                                            <p:tgtEl>
                                              <p:spTgt spid="51"/>
                                            </p:tgtEl>
                                            <p:attrNameLst>
                                              <p:attrName>style.visibility</p:attrName>
                                            </p:attrNameLst>
                                          </p:cBhvr>
                                          <p:to>
                                            <p:strVal val="visible"/>
                                          </p:to>
                                        </p:set>
                                        <p:anim calcmode="lin" valueType="num" p14:bounceEnd="30000">
                                          <p:cBhvr additive="base">
                                            <p:cTn id="19" dur="500" fill="hold"/>
                                            <p:tgtEl>
                                              <p:spTgt spid="51"/>
                                            </p:tgtEl>
                                            <p:attrNameLst>
                                              <p:attrName>ppt_x</p:attrName>
                                            </p:attrNameLst>
                                          </p:cBhvr>
                                          <p:tavLst>
                                            <p:tav tm="0">
                                              <p:val>
                                                <p:strVal val="0-#ppt_w/2"/>
                                              </p:val>
                                            </p:tav>
                                            <p:tav tm="100000">
                                              <p:val>
                                                <p:strVal val="#ppt_x"/>
                                              </p:val>
                                            </p:tav>
                                          </p:tavLst>
                                        </p:anim>
                                        <p:anim calcmode="lin" valueType="num" p14:bounceEnd="30000">
                                          <p:cBhvr additive="base">
                                            <p:cTn id="20" dur="500" fill="hold"/>
                                            <p:tgtEl>
                                              <p:spTgt spid="51"/>
                                            </p:tgtEl>
                                            <p:attrNameLst>
                                              <p:attrName>ppt_y</p:attrName>
                                            </p:attrNameLst>
                                          </p:cBhvr>
                                          <p:tavLst>
                                            <p:tav tm="0">
                                              <p:val>
                                                <p:strVal val="#ppt_y"/>
                                              </p:val>
                                            </p:tav>
                                            <p:tav tm="100000">
                                              <p:val>
                                                <p:strVal val="#ppt_y"/>
                                              </p:val>
                                            </p:tav>
                                          </p:tavLst>
                                        </p:anim>
                                      </p:childTnLst>
                                    </p:cTn>
                                  </p:par>
                                </p:childTnLst>
                              </p:cTn>
                            </p:par>
                            <p:par>
                              <p:cTn id="21" fill="hold">
                                <p:stCondLst>
                                  <p:cond delay="1200"/>
                                </p:stCondLst>
                                <p:childTnLst>
                                  <p:par>
                                    <p:cTn id="22" presetID="12" presetClass="entr" presetSubtype="8" fill="hold" grpId="0" nodeType="afterEffect">
                                      <p:stCondLst>
                                        <p:cond delay="0"/>
                                      </p:stCondLst>
                                      <p:childTnLst>
                                        <p:set>
                                          <p:cBhvr>
                                            <p:cTn id="23" dur="1" fill="hold">
                                              <p:stCondLst>
                                                <p:cond delay="0"/>
                                              </p:stCondLst>
                                            </p:cTn>
                                            <p:tgtEl>
                                              <p:spTgt spid="67"/>
                                            </p:tgtEl>
                                            <p:attrNameLst>
                                              <p:attrName>style.visibility</p:attrName>
                                            </p:attrNameLst>
                                          </p:cBhvr>
                                          <p:to>
                                            <p:strVal val="visible"/>
                                          </p:to>
                                        </p:set>
                                        <p:anim calcmode="lin" valueType="num">
                                          <p:cBhvr additive="base">
                                            <p:cTn id="24" dur="500"/>
                                            <p:tgtEl>
                                              <p:spTgt spid="67"/>
                                            </p:tgtEl>
                                            <p:attrNameLst>
                                              <p:attrName>ppt_x</p:attrName>
                                            </p:attrNameLst>
                                          </p:cBhvr>
                                          <p:tavLst>
                                            <p:tav tm="0">
                                              <p:val>
                                                <p:strVal val="#ppt_x-#ppt_w*1.125000"/>
                                              </p:val>
                                            </p:tav>
                                            <p:tav tm="100000">
                                              <p:val>
                                                <p:strVal val="#ppt_x"/>
                                              </p:val>
                                            </p:tav>
                                          </p:tavLst>
                                        </p:anim>
                                        <p:animEffect transition="in" filter="wipe(right)">
                                          <p:cBhvr>
                                            <p:cTn id="25" dur="500"/>
                                            <p:tgtEl>
                                              <p:spTgt spid="67"/>
                                            </p:tgtEl>
                                          </p:cBhvr>
                                        </p:animEffect>
                                      </p:childTnLst>
                                    </p:cTn>
                                  </p:par>
                                </p:childTnLst>
                              </p:cTn>
                            </p:par>
                            <p:par>
                              <p:cTn id="26" fill="hold">
                                <p:stCondLst>
                                  <p:cond delay="1700"/>
                                </p:stCondLst>
                                <p:childTnLst>
                                  <p:par>
                                    <p:cTn id="27" presetID="42"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1000" fill="hold"/>
                                            <p:tgtEl>
                                              <p:spTgt spid="40"/>
                                            </p:tgtEl>
                                            <p:attrNameLst>
                                              <p:attrName>ppt_y</p:attrName>
                                            </p:attrNameLst>
                                          </p:cBhvr>
                                          <p:tavLst>
                                            <p:tav tm="0">
                                              <p:val>
                                                <p:strVal val="#ppt_y+.1"/>
                                              </p:val>
                                            </p:tav>
                                            <p:tav tm="100000">
                                              <p:val>
                                                <p:strVal val="#ppt_y"/>
                                              </p:val>
                                            </p:tav>
                                          </p:tavLst>
                                        </p:anim>
                                      </p:childTnLst>
                                    </p:cTn>
                                  </p:par>
                                </p:childTnLst>
                              </p:cTn>
                            </p:par>
                            <p:par>
                              <p:cTn id="32" fill="hold">
                                <p:stCondLst>
                                  <p:cond delay="2700"/>
                                </p:stCondLst>
                                <p:childTnLst>
                                  <p:par>
                                    <p:cTn id="33" presetID="12" presetClass="entr" presetSubtype="8" fill="hold" grpId="0" nodeType="afterEffect">
                                      <p:stCondLst>
                                        <p:cond delay="0"/>
                                      </p:stCondLst>
                                      <p:childTnLst>
                                        <p:set>
                                          <p:cBhvr>
                                            <p:cTn id="34" dur="1" fill="hold">
                                              <p:stCondLst>
                                                <p:cond delay="0"/>
                                              </p:stCondLst>
                                            </p:cTn>
                                            <p:tgtEl>
                                              <p:spTgt spid="75"/>
                                            </p:tgtEl>
                                            <p:attrNameLst>
                                              <p:attrName>style.visibility</p:attrName>
                                            </p:attrNameLst>
                                          </p:cBhvr>
                                          <p:to>
                                            <p:strVal val="visible"/>
                                          </p:to>
                                        </p:set>
                                        <p:anim calcmode="lin" valueType="num">
                                          <p:cBhvr additive="base">
                                            <p:cTn id="35" dur="500"/>
                                            <p:tgtEl>
                                              <p:spTgt spid="75"/>
                                            </p:tgtEl>
                                            <p:attrNameLst>
                                              <p:attrName>ppt_x</p:attrName>
                                            </p:attrNameLst>
                                          </p:cBhvr>
                                          <p:tavLst>
                                            <p:tav tm="0">
                                              <p:val>
                                                <p:strVal val="#ppt_x-#ppt_w*1.125000"/>
                                              </p:val>
                                            </p:tav>
                                            <p:tav tm="100000">
                                              <p:val>
                                                <p:strVal val="#ppt_x"/>
                                              </p:val>
                                            </p:tav>
                                          </p:tavLst>
                                        </p:anim>
                                        <p:animEffect transition="in" filter="wipe(right)">
                                          <p:cBhvr>
                                            <p:cTn id="36" dur="500"/>
                                            <p:tgtEl>
                                              <p:spTgt spid="75"/>
                                            </p:tgtEl>
                                          </p:cBhvr>
                                        </p:animEffect>
                                      </p:childTnLst>
                                    </p:cTn>
                                  </p:par>
                                </p:childTnLst>
                              </p:cTn>
                            </p:par>
                            <p:par>
                              <p:cTn id="37" fill="hold">
                                <p:stCondLst>
                                  <p:cond delay="3200"/>
                                </p:stCondLst>
                                <p:childTnLst>
                                  <p:par>
                                    <p:cTn id="38" presetID="42" presetClass="entr" presetSubtype="0"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1000"/>
                                            <p:tgtEl>
                                              <p:spTgt spid="41"/>
                                            </p:tgtEl>
                                          </p:cBhvr>
                                        </p:animEffect>
                                        <p:anim calcmode="lin" valueType="num">
                                          <p:cBhvr>
                                            <p:cTn id="41" dur="1000" fill="hold"/>
                                            <p:tgtEl>
                                              <p:spTgt spid="41"/>
                                            </p:tgtEl>
                                            <p:attrNameLst>
                                              <p:attrName>ppt_x</p:attrName>
                                            </p:attrNameLst>
                                          </p:cBhvr>
                                          <p:tavLst>
                                            <p:tav tm="0">
                                              <p:val>
                                                <p:strVal val="#ppt_x"/>
                                              </p:val>
                                            </p:tav>
                                            <p:tav tm="100000">
                                              <p:val>
                                                <p:strVal val="#ppt_x"/>
                                              </p:val>
                                            </p:tav>
                                          </p:tavLst>
                                        </p:anim>
                                        <p:anim calcmode="lin" valueType="num">
                                          <p:cBhvr>
                                            <p:cTn id="42" dur="1000" fill="hold"/>
                                            <p:tgtEl>
                                              <p:spTgt spid="41"/>
                                            </p:tgtEl>
                                            <p:attrNameLst>
                                              <p:attrName>ppt_y</p:attrName>
                                            </p:attrNameLst>
                                          </p:cBhvr>
                                          <p:tavLst>
                                            <p:tav tm="0">
                                              <p:val>
                                                <p:strVal val="#ppt_y+.1"/>
                                              </p:val>
                                            </p:tav>
                                            <p:tav tm="100000">
                                              <p:val>
                                                <p:strVal val="#ppt_y"/>
                                              </p:val>
                                            </p:tav>
                                          </p:tavLst>
                                        </p:anim>
                                      </p:childTnLst>
                                    </p:cTn>
                                  </p:par>
                                </p:childTnLst>
                              </p:cTn>
                            </p:par>
                            <p:par>
                              <p:cTn id="43" fill="hold">
                                <p:stCondLst>
                                  <p:cond delay="4200"/>
                                </p:stCondLst>
                                <p:childTnLst>
                                  <p:par>
                                    <p:cTn id="44" presetID="12" presetClass="entr" presetSubtype="8" fill="hold" grpId="0" nodeType="afterEffect">
                                      <p:stCondLst>
                                        <p:cond delay="0"/>
                                      </p:stCondLst>
                                      <p:childTnLst>
                                        <p:set>
                                          <p:cBhvr>
                                            <p:cTn id="45" dur="1" fill="hold">
                                              <p:stCondLst>
                                                <p:cond delay="0"/>
                                              </p:stCondLst>
                                            </p:cTn>
                                            <p:tgtEl>
                                              <p:spTgt spid="76"/>
                                            </p:tgtEl>
                                            <p:attrNameLst>
                                              <p:attrName>style.visibility</p:attrName>
                                            </p:attrNameLst>
                                          </p:cBhvr>
                                          <p:to>
                                            <p:strVal val="visible"/>
                                          </p:to>
                                        </p:set>
                                        <p:anim calcmode="lin" valueType="num">
                                          <p:cBhvr additive="base">
                                            <p:cTn id="46" dur="500"/>
                                            <p:tgtEl>
                                              <p:spTgt spid="76"/>
                                            </p:tgtEl>
                                            <p:attrNameLst>
                                              <p:attrName>ppt_x</p:attrName>
                                            </p:attrNameLst>
                                          </p:cBhvr>
                                          <p:tavLst>
                                            <p:tav tm="0">
                                              <p:val>
                                                <p:strVal val="#ppt_x-#ppt_w*1.125000"/>
                                              </p:val>
                                            </p:tav>
                                            <p:tav tm="100000">
                                              <p:val>
                                                <p:strVal val="#ppt_x"/>
                                              </p:val>
                                            </p:tav>
                                          </p:tavLst>
                                        </p:anim>
                                        <p:animEffect transition="in" filter="wipe(right)">
                                          <p:cBhvr>
                                            <p:cTn id="47" dur="500"/>
                                            <p:tgtEl>
                                              <p:spTgt spid="76"/>
                                            </p:tgtEl>
                                          </p:cBhvr>
                                        </p:animEffect>
                                      </p:childTnLst>
                                    </p:cTn>
                                  </p:par>
                                </p:childTnLst>
                              </p:cTn>
                            </p:par>
                            <p:par>
                              <p:cTn id="48" fill="hold">
                                <p:stCondLst>
                                  <p:cond delay="4700"/>
                                </p:stCondLst>
                                <p:childTnLst>
                                  <p:par>
                                    <p:cTn id="49" presetID="47"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1000"/>
                                            <p:tgtEl>
                                              <p:spTgt spid="42"/>
                                            </p:tgtEl>
                                          </p:cBhvr>
                                        </p:animEffect>
                                        <p:anim calcmode="lin" valueType="num">
                                          <p:cBhvr>
                                            <p:cTn id="52" dur="1000" fill="hold"/>
                                            <p:tgtEl>
                                              <p:spTgt spid="42"/>
                                            </p:tgtEl>
                                            <p:attrNameLst>
                                              <p:attrName>ppt_x</p:attrName>
                                            </p:attrNameLst>
                                          </p:cBhvr>
                                          <p:tavLst>
                                            <p:tav tm="0">
                                              <p:val>
                                                <p:strVal val="#ppt_x"/>
                                              </p:val>
                                            </p:tav>
                                            <p:tav tm="100000">
                                              <p:val>
                                                <p:strVal val="#ppt_x"/>
                                              </p:val>
                                            </p:tav>
                                          </p:tavLst>
                                        </p:anim>
                                        <p:anim calcmode="lin" valueType="num">
                                          <p:cBhvr>
                                            <p:cTn id="53" dur="1000" fill="hold"/>
                                            <p:tgtEl>
                                              <p:spTgt spid="42"/>
                                            </p:tgtEl>
                                            <p:attrNameLst>
                                              <p:attrName>ppt_y</p:attrName>
                                            </p:attrNameLst>
                                          </p:cBhvr>
                                          <p:tavLst>
                                            <p:tav tm="0">
                                              <p:val>
                                                <p:strVal val="#ppt_y-.1"/>
                                              </p:val>
                                            </p:tav>
                                            <p:tav tm="100000">
                                              <p:val>
                                                <p:strVal val="#ppt_y"/>
                                              </p:val>
                                            </p:tav>
                                          </p:tavLst>
                                        </p:anim>
                                      </p:childTnLst>
                                    </p:cTn>
                                  </p:par>
                                </p:childTnLst>
                              </p:cTn>
                            </p:par>
                            <p:par>
                              <p:cTn id="54" fill="hold">
                                <p:stCondLst>
                                  <p:cond delay="5700"/>
                                </p:stCondLst>
                                <p:childTnLst>
                                  <p:par>
                                    <p:cTn id="55" presetID="12" presetClass="entr" presetSubtype="8" fill="hold" grpId="0" nodeType="afterEffect">
                                      <p:stCondLst>
                                        <p:cond delay="0"/>
                                      </p:stCondLst>
                                      <p:childTnLst>
                                        <p:set>
                                          <p:cBhvr>
                                            <p:cTn id="56" dur="1" fill="hold">
                                              <p:stCondLst>
                                                <p:cond delay="0"/>
                                              </p:stCondLst>
                                            </p:cTn>
                                            <p:tgtEl>
                                              <p:spTgt spid="77"/>
                                            </p:tgtEl>
                                            <p:attrNameLst>
                                              <p:attrName>style.visibility</p:attrName>
                                            </p:attrNameLst>
                                          </p:cBhvr>
                                          <p:to>
                                            <p:strVal val="visible"/>
                                          </p:to>
                                        </p:set>
                                        <p:anim calcmode="lin" valueType="num">
                                          <p:cBhvr additive="base">
                                            <p:cTn id="57" dur="500"/>
                                            <p:tgtEl>
                                              <p:spTgt spid="77"/>
                                            </p:tgtEl>
                                            <p:attrNameLst>
                                              <p:attrName>ppt_x</p:attrName>
                                            </p:attrNameLst>
                                          </p:cBhvr>
                                          <p:tavLst>
                                            <p:tav tm="0">
                                              <p:val>
                                                <p:strVal val="#ppt_x-#ppt_w*1.125000"/>
                                              </p:val>
                                            </p:tav>
                                            <p:tav tm="100000">
                                              <p:val>
                                                <p:strVal val="#ppt_x"/>
                                              </p:val>
                                            </p:tav>
                                          </p:tavLst>
                                        </p:anim>
                                        <p:animEffect transition="in" filter="wipe(right)">
                                          <p:cBhvr>
                                            <p:cTn id="58" dur="500"/>
                                            <p:tgtEl>
                                              <p:spTgt spid="77"/>
                                            </p:tgtEl>
                                          </p:cBhvr>
                                        </p:animEffect>
                                      </p:childTnLst>
                                    </p:cTn>
                                  </p:par>
                                </p:childTnLst>
                              </p:cTn>
                            </p:par>
                            <p:par>
                              <p:cTn id="59" fill="hold">
                                <p:stCondLst>
                                  <p:cond delay="6200"/>
                                </p:stCondLst>
                                <p:childTnLst>
                                  <p:par>
                                    <p:cTn id="60" presetID="47" presetClass="entr" presetSubtype="0"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1000"/>
                                            <p:tgtEl>
                                              <p:spTgt spid="43"/>
                                            </p:tgtEl>
                                          </p:cBhvr>
                                        </p:animEffect>
                                        <p:anim calcmode="lin" valueType="num">
                                          <p:cBhvr>
                                            <p:cTn id="63" dur="1000" fill="hold"/>
                                            <p:tgtEl>
                                              <p:spTgt spid="43"/>
                                            </p:tgtEl>
                                            <p:attrNameLst>
                                              <p:attrName>ppt_x</p:attrName>
                                            </p:attrNameLst>
                                          </p:cBhvr>
                                          <p:tavLst>
                                            <p:tav tm="0">
                                              <p:val>
                                                <p:strVal val="#ppt_x"/>
                                              </p:val>
                                            </p:tav>
                                            <p:tav tm="100000">
                                              <p:val>
                                                <p:strVal val="#ppt_x"/>
                                              </p:val>
                                            </p:tav>
                                          </p:tavLst>
                                        </p:anim>
                                        <p:anim calcmode="lin" valueType="num">
                                          <p:cBhvr>
                                            <p:cTn id="6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67" grpId="0"/>
          <p:bldP spid="75" grpId="0"/>
          <p:bldP spid="76"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0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0-#ppt_w/2"/>
                                              </p:val>
                                            </p:tav>
                                            <p:tav tm="100000">
                                              <p:val>
                                                <p:strVal val="#ppt_x"/>
                                              </p:val>
                                            </p:tav>
                                          </p:tavLst>
                                        </p:anim>
                                        <p:anim calcmode="lin" valueType="num">
                                          <p:cBhvr additive="base">
                                            <p:cTn id="12" dur="500" fill="hold"/>
                                            <p:tgtEl>
                                              <p:spTgt spid="6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500" fill="hold"/>
                                            <p:tgtEl>
                                              <p:spTgt spid="58"/>
                                            </p:tgtEl>
                                            <p:attrNameLst>
                                              <p:attrName>ppt_x</p:attrName>
                                            </p:attrNameLst>
                                          </p:cBhvr>
                                          <p:tavLst>
                                            <p:tav tm="0">
                                              <p:val>
                                                <p:strVal val="0-#ppt_w/2"/>
                                              </p:val>
                                            </p:tav>
                                            <p:tav tm="100000">
                                              <p:val>
                                                <p:strVal val="#ppt_x"/>
                                              </p:val>
                                            </p:tav>
                                          </p:tavLst>
                                        </p:anim>
                                        <p:anim calcmode="lin" valueType="num">
                                          <p:cBhvr additive="base">
                                            <p:cTn id="16" dur="500" fill="hold"/>
                                            <p:tgtEl>
                                              <p:spTgt spid="5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0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childTnLst>
                              </p:cTn>
                            </p:par>
                            <p:par>
                              <p:cTn id="21" fill="hold">
                                <p:stCondLst>
                                  <p:cond delay="1200"/>
                                </p:stCondLst>
                                <p:childTnLst>
                                  <p:par>
                                    <p:cTn id="22" presetID="12" presetClass="entr" presetSubtype="8" fill="hold" grpId="0" nodeType="afterEffect">
                                      <p:stCondLst>
                                        <p:cond delay="0"/>
                                      </p:stCondLst>
                                      <p:childTnLst>
                                        <p:set>
                                          <p:cBhvr>
                                            <p:cTn id="23" dur="1" fill="hold">
                                              <p:stCondLst>
                                                <p:cond delay="0"/>
                                              </p:stCondLst>
                                            </p:cTn>
                                            <p:tgtEl>
                                              <p:spTgt spid="67"/>
                                            </p:tgtEl>
                                            <p:attrNameLst>
                                              <p:attrName>style.visibility</p:attrName>
                                            </p:attrNameLst>
                                          </p:cBhvr>
                                          <p:to>
                                            <p:strVal val="visible"/>
                                          </p:to>
                                        </p:set>
                                        <p:anim calcmode="lin" valueType="num">
                                          <p:cBhvr additive="base">
                                            <p:cTn id="24" dur="500"/>
                                            <p:tgtEl>
                                              <p:spTgt spid="67"/>
                                            </p:tgtEl>
                                            <p:attrNameLst>
                                              <p:attrName>ppt_x</p:attrName>
                                            </p:attrNameLst>
                                          </p:cBhvr>
                                          <p:tavLst>
                                            <p:tav tm="0">
                                              <p:val>
                                                <p:strVal val="#ppt_x-#ppt_w*1.125000"/>
                                              </p:val>
                                            </p:tav>
                                            <p:tav tm="100000">
                                              <p:val>
                                                <p:strVal val="#ppt_x"/>
                                              </p:val>
                                            </p:tav>
                                          </p:tavLst>
                                        </p:anim>
                                        <p:animEffect transition="in" filter="wipe(right)">
                                          <p:cBhvr>
                                            <p:cTn id="25" dur="500"/>
                                            <p:tgtEl>
                                              <p:spTgt spid="67"/>
                                            </p:tgtEl>
                                          </p:cBhvr>
                                        </p:animEffect>
                                      </p:childTnLst>
                                    </p:cTn>
                                  </p:par>
                                </p:childTnLst>
                              </p:cTn>
                            </p:par>
                            <p:par>
                              <p:cTn id="26" fill="hold">
                                <p:stCondLst>
                                  <p:cond delay="1700"/>
                                </p:stCondLst>
                                <p:childTnLst>
                                  <p:par>
                                    <p:cTn id="27" presetID="42"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1000" fill="hold"/>
                                            <p:tgtEl>
                                              <p:spTgt spid="40"/>
                                            </p:tgtEl>
                                            <p:attrNameLst>
                                              <p:attrName>ppt_y</p:attrName>
                                            </p:attrNameLst>
                                          </p:cBhvr>
                                          <p:tavLst>
                                            <p:tav tm="0">
                                              <p:val>
                                                <p:strVal val="#ppt_y+.1"/>
                                              </p:val>
                                            </p:tav>
                                            <p:tav tm="100000">
                                              <p:val>
                                                <p:strVal val="#ppt_y"/>
                                              </p:val>
                                            </p:tav>
                                          </p:tavLst>
                                        </p:anim>
                                      </p:childTnLst>
                                    </p:cTn>
                                  </p:par>
                                </p:childTnLst>
                              </p:cTn>
                            </p:par>
                            <p:par>
                              <p:cTn id="32" fill="hold">
                                <p:stCondLst>
                                  <p:cond delay="2700"/>
                                </p:stCondLst>
                                <p:childTnLst>
                                  <p:par>
                                    <p:cTn id="33" presetID="12" presetClass="entr" presetSubtype="8" fill="hold" grpId="0" nodeType="afterEffect">
                                      <p:stCondLst>
                                        <p:cond delay="0"/>
                                      </p:stCondLst>
                                      <p:childTnLst>
                                        <p:set>
                                          <p:cBhvr>
                                            <p:cTn id="34" dur="1" fill="hold">
                                              <p:stCondLst>
                                                <p:cond delay="0"/>
                                              </p:stCondLst>
                                            </p:cTn>
                                            <p:tgtEl>
                                              <p:spTgt spid="75"/>
                                            </p:tgtEl>
                                            <p:attrNameLst>
                                              <p:attrName>style.visibility</p:attrName>
                                            </p:attrNameLst>
                                          </p:cBhvr>
                                          <p:to>
                                            <p:strVal val="visible"/>
                                          </p:to>
                                        </p:set>
                                        <p:anim calcmode="lin" valueType="num">
                                          <p:cBhvr additive="base">
                                            <p:cTn id="35" dur="500"/>
                                            <p:tgtEl>
                                              <p:spTgt spid="75"/>
                                            </p:tgtEl>
                                            <p:attrNameLst>
                                              <p:attrName>ppt_x</p:attrName>
                                            </p:attrNameLst>
                                          </p:cBhvr>
                                          <p:tavLst>
                                            <p:tav tm="0">
                                              <p:val>
                                                <p:strVal val="#ppt_x-#ppt_w*1.125000"/>
                                              </p:val>
                                            </p:tav>
                                            <p:tav tm="100000">
                                              <p:val>
                                                <p:strVal val="#ppt_x"/>
                                              </p:val>
                                            </p:tav>
                                          </p:tavLst>
                                        </p:anim>
                                        <p:animEffect transition="in" filter="wipe(right)">
                                          <p:cBhvr>
                                            <p:cTn id="36" dur="500"/>
                                            <p:tgtEl>
                                              <p:spTgt spid="75"/>
                                            </p:tgtEl>
                                          </p:cBhvr>
                                        </p:animEffect>
                                      </p:childTnLst>
                                    </p:cTn>
                                  </p:par>
                                </p:childTnLst>
                              </p:cTn>
                            </p:par>
                            <p:par>
                              <p:cTn id="37" fill="hold">
                                <p:stCondLst>
                                  <p:cond delay="3200"/>
                                </p:stCondLst>
                                <p:childTnLst>
                                  <p:par>
                                    <p:cTn id="38" presetID="42" presetClass="entr" presetSubtype="0"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1000"/>
                                            <p:tgtEl>
                                              <p:spTgt spid="41"/>
                                            </p:tgtEl>
                                          </p:cBhvr>
                                        </p:animEffect>
                                        <p:anim calcmode="lin" valueType="num">
                                          <p:cBhvr>
                                            <p:cTn id="41" dur="1000" fill="hold"/>
                                            <p:tgtEl>
                                              <p:spTgt spid="41"/>
                                            </p:tgtEl>
                                            <p:attrNameLst>
                                              <p:attrName>ppt_x</p:attrName>
                                            </p:attrNameLst>
                                          </p:cBhvr>
                                          <p:tavLst>
                                            <p:tav tm="0">
                                              <p:val>
                                                <p:strVal val="#ppt_x"/>
                                              </p:val>
                                            </p:tav>
                                            <p:tav tm="100000">
                                              <p:val>
                                                <p:strVal val="#ppt_x"/>
                                              </p:val>
                                            </p:tav>
                                          </p:tavLst>
                                        </p:anim>
                                        <p:anim calcmode="lin" valueType="num">
                                          <p:cBhvr>
                                            <p:cTn id="42" dur="1000" fill="hold"/>
                                            <p:tgtEl>
                                              <p:spTgt spid="41"/>
                                            </p:tgtEl>
                                            <p:attrNameLst>
                                              <p:attrName>ppt_y</p:attrName>
                                            </p:attrNameLst>
                                          </p:cBhvr>
                                          <p:tavLst>
                                            <p:tav tm="0">
                                              <p:val>
                                                <p:strVal val="#ppt_y+.1"/>
                                              </p:val>
                                            </p:tav>
                                            <p:tav tm="100000">
                                              <p:val>
                                                <p:strVal val="#ppt_y"/>
                                              </p:val>
                                            </p:tav>
                                          </p:tavLst>
                                        </p:anim>
                                      </p:childTnLst>
                                    </p:cTn>
                                  </p:par>
                                </p:childTnLst>
                              </p:cTn>
                            </p:par>
                            <p:par>
                              <p:cTn id="43" fill="hold">
                                <p:stCondLst>
                                  <p:cond delay="4200"/>
                                </p:stCondLst>
                                <p:childTnLst>
                                  <p:par>
                                    <p:cTn id="44" presetID="12" presetClass="entr" presetSubtype="8" fill="hold" grpId="0" nodeType="afterEffect">
                                      <p:stCondLst>
                                        <p:cond delay="0"/>
                                      </p:stCondLst>
                                      <p:childTnLst>
                                        <p:set>
                                          <p:cBhvr>
                                            <p:cTn id="45" dur="1" fill="hold">
                                              <p:stCondLst>
                                                <p:cond delay="0"/>
                                              </p:stCondLst>
                                            </p:cTn>
                                            <p:tgtEl>
                                              <p:spTgt spid="76"/>
                                            </p:tgtEl>
                                            <p:attrNameLst>
                                              <p:attrName>style.visibility</p:attrName>
                                            </p:attrNameLst>
                                          </p:cBhvr>
                                          <p:to>
                                            <p:strVal val="visible"/>
                                          </p:to>
                                        </p:set>
                                        <p:anim calcmode="lin" valueType="num">
                                          <p:cBhvr additive="base">
                                            <p:cTn id="46" dur="500"/>
                                            <p:tgtEl>
                                              <p:spTgt spid="76"/>
                                            </p:tgtEl>
                                            <p:attrNameLst>
                                              <p:attrName>ppt_x</p:attrName>
                                            </p:attrNameLst>
                                          </p:cBhvr>
                                          <p:tavLst>
                                            <p:tav tm="0">
                                              <p:val>
                                                <p:strVal val="#ppt_x-#ppt_w*1.125000"/>
                                              </p:val>
                                            </p:tav>
                                            <p:tav tm="100000">
                                              <p:val>
                                                <p:strVal val="#ppt_x"/>
                                              </p:val>
                                            </p:tav>
                                          </p:tavLst>
                                        </p:anim>
                                        <p:animEffect transition="in" filter="wipe(right)">
                                          <p:cBhvr>
                                            <p:cTn id="47" dur="500"/>
                                            <p:tgtEl>
                                              <p:spTgt spid="76"/>
                                            </p:tgtEl>
                                          </p:cBhvr>
                                        </p:animEffect>
                                      </p:childTnLst>
                                    </p:cTn>
                                  </p:par>
                                </p:childTnLst>
                              </p:cTn>
                            </p:par>
                            <p:par>
                              <p:cTn id="48" fill="hold">
                                <p:stCondLst>
                                  <p:cond delay="4700"/>
                                </p:stCondLst>
                                <p:childTnLst>
                                  <p:par>
                                    <p:cTn id="49" presetID="47"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1000"/>
                                            <p:tgtEl>
                                              <p:spTgt spid="42"/>
                                            </p:tgtEl>
                                          </p:cBhvr>
                                        </p:animEffect>
                                        <p:anim calcmode="lin" valueType="num">
                                          <p:cBhvr>
                                            <p:cTn id="52" dur="1000" fill="hold"/>
                                            <p:tgtEl>
                                              <p:spTgt spid="42"/>
                                            </p:tgtEl>
                                            <p:attrNameLst>
                                              <p:attrName>ppt_x</p:attrName>
                                            </p:attrNameLst>
                                          </p:cBhvr>
                                          <p:tavLst>
                                            <p:tav tm="0">
                                              <p:val>
                                                <p:strVal val="#ppt_x"/>
                                              </p:val>
                                            </p:tav>
                                            <p:tav tm="100000">
                                              <p:val>
                                                <p:strVal val="#ppt_x"/>
                                              </p:val>
                                            </p:tav>
                                          </p:tavLst>
                                        </p:anim>
                                        <p:anim calcmode="lin" valueType="num">
                                          <p:cBhvr>
                                            <p:cTn id="53" dur="1000" fill="hold"/>
                                            <p:tgtEl>
                                              <p:spTgt spid="42"/>
                                            </p:tgtEl>
                                            <p:attrNameLst>
                                              <p:attrName>ppt_y</p:attrName>
                                            </p:attrNameLst>
                                          </p:cBhvr>
                                          <p:tavLst>
                                            <p:tav tm="0">
                                              <p:val>
                                                <p:strVal val="#ppt_y-.1"/>
                                              </p:val>
                                            </p:tav>
                                            <p:tav tm="100000">
                                              <p:val>
                                                <p:strVal val="#ppt_y"/>
                                              </p:val>
                                            </p:tav>
                                          </p:tavLst>
                                        </p:anim>
                                      </p:childTnLst>
                                    </p:cTn>
                                  </p:par>
                                </p:childTnLst>
                              </p:cTn>
                            </p:par>
                            <p:par>
                              <p:cTn id="54" fill="hold">
                                <p:stCondLst>
                                  <p:cond delay="5700"/>
                                </p:stCondLst>
                                <p:childTnLst>
                                  <p:par>
                                    <p:cTn id="55" presetID="12" presetClass="entr" presetSubtype="8" fill="hold" grpId="0" nodeType="afterEffect">
                                      <p:stCondLst>
                                        <p:cond delay="0"/>
                                      </p:stCondLst>
                                      <p:childTnLst>
                                        <p:set>
                                          <p:cBhvr>
                                            <p:cTn id="56" dur="1" fill="hold">
                                              <p:stCondLst>
                                                <p:cond delay="0"/>
                                              </p:stCondLst>
                                            </p:cTn>
                                            <p:tgtEl>
                                              <p:spTgt spid="77"/>
                                            </p:tgtEl>
                                            <p:attrNameLst>
                                              <p:attrName>style.visibility</p:attrName>
                                            </p:attrNameLst>
                                          </p:cBhvr>
                                          <p:to>
                                            <p:strVal val="visible"/>
                                          </p:to>
                                        </p:set>
                                        <p:anim calcmode="lin" valueType="num">
                                          <p:cBhvr additive="base">
                                            <p:cTn id="57" dur="500"/>
                                            <p:tgtEl>
                                              <p:spTgt spid="77"/>
                                            </p:tgtEl>
                                            <p:attrNameLst>
                                              <p:attrName>ppt_x</p:attrName>
                                            </p:attrNameLst>
                                          </p:cBhvr>
                                          <p:tavLst>
                                            <p:tav tm="0">
                                              <p:val>
                                                <p:strVal val="#ppt_x-#ppt_w*1.125000"/>
                                              </p:val>
                                            </p:tav>
                                            <p:tav tm="100000">
                                              <p:val>
                                                <p:strVal val="#ppt_x"/>
                                              </p:val>
                                            </p:tav>
                                          </p:tavLst>
                                        </p:anim>
                                        <p:animEffect transition="in" filter="wipe(right)">
                                          <p:cBhvr>
                                            <p:cTn id="58" dur="500"/>
                                            <p:tgtEl>
                                              <p:spTgt spid="77"/>
                                            </p:tgtEl>
                                          </p:cBhvr>
                                        </p:animEffect>
                                      </p:childTnLst>
                                    </p:cTn>
                                  </p:par>
                                </p:childTnLst>
                              </p:cTn>
                            </p:par>
                            <p:par>
                              <p:cTn id="59" fill="hold">
                                <p:stCondLst>
                                  <p:cond delay="6200"/>
                                </p:stCondLst>
                                <p:childTnLst>
                                  <p:par>
                                    <p:cTn id="60" presetID="47" presetClass="entr" presetSubtype="0"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1000"/>
                                            <p:tgtEl>
                                              <p:spTgt spid="43"/>
                                            </p:tgtEl>
                                          </p:cBhvr>
                                        </p:animEffect>
                                        <p:anim calcmode="lin" valueType="num">
                                          <p:cBhvr>
                                            <p:cTn id="63" dur="1000" fill="hold"/>
                                            <p:tgtEl>
                                              <p:spTgt spid="43"/>
                                            </p:tgtEl>
                                            <p:attrNameLst>
                                              <p:attrName>ppt_x</p:attrName>
                                            </p:attrNameLst>
                                          </p:cBhvr>
                                          <p:tavLst>
                                            <p:tav tm="0">
                                              <p:val>
                                                <p:strVal val="#ppt_x"/>
                                              </p:val>
                                            </p:tav>
                                            <p:tav tm="100000">
                                              <p:val>
                                                <p:strVal val="#ppt_x"/>
                                              </p:val>
                                            </p:tav>
                                          </p:tavLst>
                                        </p:anim>
                                        <p:anim calcmode="lin" valueType="num">
                                          <p:cBhvr>
                                            <p:cTn id="6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67" grpId="0"/>
          <p:bldP spid="75" grpId="0"/>
          <p:bldP spid="76" grpId="0"/>
          <p:bldP spid="7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prstClr val="black">
                    <a:lumMod val="50000"/>
                    <a:lumOff val="50000"/>
                  </a:prstClr>
                </a:solidFill>
                <a:latin typeface="微软雅黑" pitchFamily="34" charset="-122"/>
                <a:ea typeface="微软雅黑" pitchFamily="34" charset="-122"/>
              </a:rPr>
              <a:t>添加相关标题文字</a:t>
            </a:r>
            <a:endParaRPr lang="zh-CN" altLang="en-US" sz="1600" dirty="0">
              <a:solidFill>
                <a:prstClr val="black">
                  <a:lumMod val="50000"/>
                  <a:lumOff val="50000"/>
                </a:prstClr>
              </a:solidFill>
              <a:latin typeface="微软雅黑" pitchFamily="34" charset="-122"/>
              <a:ea typeface="微软雅黑" pitchFamily="34" charset="-122"/>
            </a:endParaRPr>
          </a:p>
        </p:txBody>
      </p:sp>
      <p:grpSp>
        <p:nvGrpSpPr>
          <p:cNvPr id="54" name="Group 8"/>
          <p:cNvGrpSpPr/>
          <p:nvPr/>
        </p:nvGrpSpPr>
        <p:grpSpPr>
          <a:xfrm>
            <a:off x="3533150" y="3833386"/>
            <a:ext cx="981593" cy="936968"/>
            <a:chOff x="4710049" y="5109603"/>
            <a:chExt cx="1308564" cy="1248905"/>
          </a:xfrm>
        </p:grpSpPr>
        <p:sp>
          <p:nvSpPr>
            <p:cNvPr id="55" name="Shape 6"/>
            <p:cNvSpPr/>
            <p:nvPr/>
          </p:nvSpPr>
          <p:spPr>
            <a:xfrm rot="1234963">
              <a:off x="4710049" y="5109603"/>
              <a:ext cx="1308564" cy="1248905"/>
            </a:xfrm>
            <a:custGeom>
              <a:avLst/>
              <a:gdLst/>
              <a:ahLst/>
              <a:cxnLst>
                <a:cxn ang="0">
                  <a:pos x="wd2" y="hd2"/>
                </a:cxn>
                <a:cxn ang="5400000">
                  <a:pos x="wd2" y="hd2"/>
                </a:cxn>
                <a:cxn ang="10800000">
                  <a:pos x="wd2" y="hd2"/>
                </a:cxn>
                <a:cxn ang="16200000">
                  <a:pos x="wd2" y="hd2"/>
                </a:cxn>
              </a:cxnLst>
              <a:rect l="0" t="0" r="r" b="b"/>
              <a:pathLst>
                <a:path w="21600" h="19216" extrusionOk="0">
                  <a:moveTo>
                    <a:pt x="21600" y="2031"/>
                  </a:moveTo>
                  <a:cubicBezTo>
                    <a:pt x="17935" y="8863"/>
                    <a:pt x="10856" y="19216"/>
                    <a:pt x="10856" y="19216"/>
                  </a:cubicBezTo>
                  <a:cubicBezTo>
                    <a:pt x="10856" y="19216"/>
                    <a:pt x="2875" y="8082"/>
                    <a:pt x="0" y="1776"/>
                  </a:cubicBezTo>
                  <a:cubicBezTo>
                    <a:pt x="0" y="1776"/>
                    <a:pt x="14327" y="-2384"/>
                    <a:pt x="21600" y="2031"/>
                  </a:cubicBezTo>
                  <a:close/>
                </a:path>
              </a:pathLst>
            </a:custGeom>
            <a:gradFill>
              <a:gsLst>
                <a:gs pos="88000">
                  <a:srgbClr val="7D8287">
                    <a:lumMod val="20000"/>
                    <a:lumOff val="80000"/>
                  </a:srgbClr>
                </a:gs>
                <a:gs pos="26000">
                  <a:srgbClr val="7D8287">
                    <a:lumMod val="20000"/>
                    <a:lumOff val="80000"/>
                  </a:srgbClr>
                </a:gs>
                <a:gs pos="50000">
                  <a:srgbClr val="7D8287">
                    <a:lumMod val="60000"/>
                    <a:lumOff val="40000"/>
                  </a:srgbClr>
                </a:gs>
              </a:gsLst>
              <a:lin ang="0" scaled="0"/>
            </a:gra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6" name="Shape 11"/>
            <p:cNvSpPr/>
            <p:nvPr/>
          </p:nvSpPr>
          <p:spPr>
            <a:xfrm rot="1234963">
              <a:off x="4971948" y="5865392"/>
              <a:ext cx="504693" cy="469347"/>
            </a:xfrm>
            <a:custGeom>
              <a:avLst/>
              <a:gdLst/>
              <a:ahLst/>
              <a:cxnLst>
                <a:cxn ang="0">
                  <a:pos x="wd2" y="hd2"/>
                </a:cxn>
                <a:cxn ang="5400000">
                  <a:pos x="wd2" y="hd2"/>
                </a:cxn>
                <a:cxn ang="10800000">
                  <a:pos x="wd2" y="hd2"/>
                </a:cxn>
                <a:cxn ang="16200000">
                  <a:pos x="wd2" y="hd2"/>
                </a:cxn>
              </a:cxnLst>
              <a:rect l="0" t="0" r="r" b="b"/>
              <a:pathLst>
                <a:path w="21600" h="20362" extrusionOk="0">
                  <a:moveTo>
                    <a:pt x="0" y="2915"/>
                  </a:moveTo>
                  <a:cubicBezTo>
                    <a:pt x="5979" y="12757"/>
                    <a:pt x="10990" y="20362"/>
                    <a:pt x="10990" y="20362"/>
                  </a:cubicBezTo>
                  <a:cubicBezTo>
                    <a:pt x="10990" y="20362"/>
                    <a:pt x="15709" y="12856"/>
                    <a:pt x="21600" y="2946"/>
                  </a:cubicBezTo>
                  <a:cubicBezTo>
                    <a:pt x="19755" y="-1238"/>
                    <a:pt x="578" y="-709"/>
                    <a:pt x="0" y="2915"/>
                  </a:cubicBezTo>
                  <a:close/>
                </a:path>
              </a:pathLst>
            </a:custGeom>
            <a:solidFill>
              <a:srgbClr val="FFAF28">
                <a:lumMod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7" name="Shape 12"/>
            <p:cNvSpPr/>
            <p:nvPr/>
          </p:nvSpPr>
          <p:spPr>
            <a:xfrm rot="1234963">
              <a:off x="5057422" y="5864570"/>
              <a:ext cx="142991" cy="2712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2416" y="14705"/>
                    <a:pt x="0" y="3184"/>
                  </a:cubicBezTo>
                  <a:cubicBezTo>
                    <a:pt x="600" y="1063"/>
                    <a:pt x="10857" y="73"/>
                    <a:pt x="21442" y="0"/>
                  </a:cubicBezTo>
                  <a:cubicBezTo>
                    <a:pt x="21442" y="0"/>
                    <a:pt x="21600" y="21600"/>
                    <a:pt x="21600" y="21600"/>
                  </a:cubicBezTo>
                  <a:close/>
                </a:path>
              </a:pathLst>
            </a:custGeom>
            <a:gradFill>
              <a:gsLst>
                <a:gs pos="22000">
                  <a:srgbClr val="FFAF28">
                    <a:lumMod val="20000"/>
                    <a:lumOff val="80000"/>
                    <a:alpha val="0"/>
                  </a:srgbClr>
                </a:gs>
                <a:gs pos="100000">
                  <a:srgbClr val="FFAF28">
                    <a:alpha val="64000"/>
                  </a:srgbClr>
                </a:gs>
              </a:gsLst>
              <a:lin ang="14400000" scaled="0"/>
            </a:gra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58" name="Group 7"/>
          <p:cNvGrpSpPr/>
          <p:nvPr/>
        </p:nvGrpSpPr>
        <p:grpSpPr>
          <a:xfrm>
            <a:off x="4483233" y="3137323"/>
            <a:ext cx="1291099" cy="1034824"/>
            <a:chOff x="5976606" y="4181806"/>
            <a:chExt cx="1721166" cy="1379340"/>
          </a:xfrm>
        </p:grpSpPr>
        <p:sp>
          <p:nvSpPr>
            <p:cNvPr id="59" name="Shape 10"/>
            <p:cNvSpPr/>
            <p:nvPr/>
          </p:nvSpPr>
          <p:spPr>
            <a:xfrm rot="1234963">
              <a:off x="5976606" y="4617020"/>
              <a:ext cx="333033" cy="944126"/>
            </a:xfrm>
            <a:custGeom>
              <a:avLst/>
              <a:gdLst/>
              <a:ahLst/>
              <a:cxnLst>
                <a:cxn ang="0">
                  <a:pos x="wd2" y="hd2"/>
                </a:cxn>
                <a:cxn ang="5400000">
                  <a:pos x="wd2" y="hd2"/>
                </a:cxn>
                <a:cxn ang="10800000">
                  <a:pos x="wd2" y="hd2"/>
                </a:cxn>
                <a:cxn ang="16200000">
                  <a:pos x="wd2" y="hd2"/>
                </a:cxn>
              </a:cxnLst>
              <a:rect l="0" t="0" r="r" b="b"/>
              <a:pathLst>
                <a:path w="21600" h="21600" extrusionOk="0">
                  <a:moveTo>
                    <a:pt x="21600" y="18206"/>
                  </a:moveTo>
                  <a:cubicBezTo>
                    <a:pt x="21600" y="20080"/>
                    <a:pt x="16765" y="21600"/>
                    <a:pt x="10800" y="21600"/>
                  </a:cubicBezTo>
                  <a:lnTo>
                    <a:pt x="10800" y="21600"/>
                  </a:lnTo>
                  <a:cubicBezTo>
                    <a:pt x="4835" y="21600"/>
                    <a:pt x="0" y="20080"/>
                    <a:pt x="0" y="18206"/>
                  </a:cubicBezTo>
                  <a:lnTo>
                    <a:pt x="0" y="3394"/>
                  </a:lnTo>
                  <a:cubicBezTo>
                    <a:pt x="0" y="1520"/>
                    <a:pt x="4835" y="0"/>
                    <a:pt x="10800" y="0"/>
                  </a:cubicBezTo>
                  <a:lnTo>
                    <a:pt x="10800" y="0"/>
                  </a:lnTo>
                  <a:cubicBezTo>
                    <a:pt x="16765" y="0"/>
                    <a:pt x="21600" y="1520"/>
                    <a:pt x="21600" y="3394"/>
                  </a:cubicBezTo>
                  <a:cubicBezTo>
                    <a:pt x="21600" y="3394"/>
                    <a:pt x="21600" y="18206"/>
                    <a:pt x="21600" y="18206"/>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0" name="Shape 13"/>
            <p:cNvSpPr/>
            <p:nvPr/>
          </p:nvSpPr>
          <p:spPr>
            <a:xfrm rot="1234963">
              <a:off x="6158202" y="4181806"/>
              <a:ext cx="1539570" cy="1066491"/>
            </a:xfrm>
            <a:custGeom>
              <a:avLst/>
              <a:gdLst/>
              <a:ahLst/>
              <a:cxnLst>
                <a:cxn ang="0">
                  <a:pos x="wd2" y="hd2"/>
                </a:cxn>
                <a:cxn ang="5400000">
                  <a:pos x="wd2" y="hd2"/>
                </a:cxn>
                <a:cxn ang="10800000">
                  <a:pos x="wd2" y="hd2"/>
                </a:cxn>
                <a:cxn ang="16200000">
                  <a:pos x="wd2" y="hd2"/>
                </a:cxn>
              </a:cxnLst>
              <a:rect l="0" t="0" r="r" b="b"/>
              <a:pathLst>
                <a:path w="21600" h="21600" extrusionOk="0">
                  <a:moveTo>
                    <a:pt x="5384" y="0"/>
                  </a:moveTo>
                  <a:cubicBezTo>
                    <a:pt x="1646" y="0"/>
                    <a:pt x="0" y="3339"/>
                    <a:pt x="0" y="7594"/>
                  </a:cubicBezTo>
                  <a:lnTo>
                    <a:pt x="0" y="21600"/>
                  </a:lnTo>
                  <a:cubicBezTo>
                    <a:pt x="377" y="19557"/>
                    <a:pt x="2547" y="15812"/>
                    <a:pt x="6321" y="15812"/>
                  </a:cubicBezTo>
                  <a:lnTo>
                    <a:pt x="20138" y="15812"/>
                  </a:lnTo>
                  <a:cubicBezTo>
                    <a:pt x="21081" y="15812"/>
                    <a:pt x="21600" y="15199"/>
                    <a:pt x="21600" y="13361"/>
                  </a:cubicBezTo>
                  <a:lnTo>
                    <a:pt x="21600" y="0"/>
                  </a:lnTo>
                  <a:cubicBezTo>
                    <a:pt x="21600" y="0"/>
                    <a:pt x="5384" y="0"/>
                    <a:pt x="5384" y="0"/>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1" name="Shape 14"/>
            <p:cNvSpPr/>
            <p:nvPr/>
          </p:nvSpPr>
          <p:spPr>
            <a:xfrm rot="1234963">
              <a:off x="6019673" y="4740562"/>
              <a:ext cx="450508" cy="489006"/>
            </a:xfrm>
            <a:custGeom>
              <a:avLst/>
              <a:gdLst/>
              <a:ahLst/>
              <a:cxnLst>
                <a:cxn ang="0">
                  <a:pos x="wd2" y="hd2"/>
                </a:cxn>
                <a:cxn ang="5400000">
                  <a:pos x="wd2" y="hd2"/>
                </a:cxn>
                <a:cxn ang="10800000">
                  <a:pos x="wd2" y="hd2"/>
                </a:cxn>
                <a:cxn ang="16200000">
                  <a:pos x="wd2" y="hd2"/>
                </a:cxn>
              </a:cxnLst>
              <a:rect l="0" t="0" r="r" b="b"/>
              <a:pathLst>
                <a:path w="21600" h="21563" extrusionOk="0">
                  <a:moveTo>
                    <a:pt x="0" y="2965"/>
                  </a:moveTo>
                  <a:lnTo>
                    <a:pt x="0" y="21563"/>
                  </a:lnTo>
                  <a:cubicBezTo>
                    <a:pt x="1448" y="13580"/>
                    <a:pt x="6034" y="2736"/>
                    <a:pt x="21600" y="0"/>
                  </a:cubicBezTo>
                  <a:lnTo>
                    <a:pt x="14790" y="0"/>
                  </a:lnTo>
                  <a:cubicBezTo>
                    <a:pt x="10075" y="0"/>
                    <a:pt x="2982" y="-37"/>
                    <a:pt x="0" y="2965"/>
                  </a:cubicBezTo>
                  <a:close/>
                </a:path>
              </a:pathLst>
            </a:custGeom>
            <a:solidFill>
              <a:srgbClr val="3F7D6B"/>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62" name="Group 6"/>
          <p:cNvGrpSpPr/>
          <p:nvPr/>
        </p:nvGrpSpPr>
        <p:grpSpPr>
          <a:xfrm>
            <a:off x="4405650" y="2276615"/>
            <a:ext cx="1614152" cy="1835616"/>
            <a:chOff x="5873180" y="3034549"/>
            <a:chExt cx="2151829" cy="2446733"/>
          </a:xfrm>
        </p:grpSpPr>
        <p:sp>
          <p:nvSpPr>
            <p:cNvPr id="63" name="Shape 9"/>
            <p:cNvSpPr/>
            <p:nvPr/>
          </p:nvSpPr>
          <p:spPr>
            <a:xfrm rot="1234963">
              <a:off x="5873180" y="3370172"/>
              <a:ext cx="333034" cy="2111110"/>
            </a:xfrm>
            <a:custGeom>
              <a:avLst/>
              <a:gdLst/>
              <a:ahLst/>
              <a:cxnLst>
                <a:cxn ang="0">
                  <a:pos x="wd2" y="hd2"/>
                </a:cxn>
                <a:cxn ang="5400000">
                  <a:pos x="wd2" y="hd2"/>
                </a:cxn>
                <a:cxn ang="10800000">
                  <a:pos x="wd2" y="hd2"/>
                </a:cxn>
                <a:cxn ang="16200000">
                  <a:pos x="wd2" y="hd2"/>
                </a:cxn>
              </a:cxnLst>
              <a:rect l="0" t="0" r="r" b="b"/>
              <a:pathLst>
                <a:path w="21600" h="21600" extrusionOk="0">
                  <a:moveTo>
                    <a:pt x="21600" y="20082"/>
                  </a:moveTo>
                  <a:cubicBezTo>
                    <a:pt x="21600" y="20920"/>
                    <a:pt x="16765" y="21600"/>
                    <a:pt x="10800" y="21600"/>
                  </a:cubicBezTo>
                  <a:lnTo>
                    <a:pt x="10800" y="21600"/>
                  </a:lnTo>
                  <a:cubicBezTo>
                    <a:pt x="4835" y="21600"/>
                    <a:pt x="0" y="20920"/>
                    <a:pt x="0" y="20082"/>
                  </a:cubicBezTo>
                  <a:lnTo>
                    <a:pt x="0" y="1518"/>
                  </a:lnTo>
                  <a:cubicBezTo>
                    <a:pt x="0" y="680"/>
                    <a:pt x="4835" y="0"/>
                    <a:pt x="10800" y="0"/>
                  </a:cubicBezTo>
                  <a:lnTo>
                    <a:pt x="10800" y="0"/>
                  </a:lnTo>
                  <a:cubicBezTo>
                    <a:pt x="16765" y="0"/>
                    <a:pt x="21600" y="680"/>
                    <a:pt x="21600" y="1518"/>
                  </a:cubicBezTo>
                  <a:cubicBezTo>
                    <a:pt x="21600" y="1518"/>
                    <a:pt x="21600" y="20082"/>
                    <a:pt x="21600" y="20082"/>
                  </a:cubicBezTo>
                  <a:close/>
                </a:path>
              </a:pathLst>
            </a:custGeom>
            <a:solidFill>
              <a:srgbClr val="FFAF28"/>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4" name="Shape 15"/>
            <p:cNvSpPr/>
            <p:nvPr/>
          </p:nvSpPr>
          <p:spPr>
            <a:xfrm rot="1234963">
              <a:off x="6207975" y="3034549"/>
              <a:ext cx="1817034" cy="1268766"/>
            </a:xfrm>
            <a:custGeom>
              <a:avLst/>
              <a:gdLst/>
              <a:ahLst/>
              <a:cxnLst>
                <a:cxn ang="0">
                  <a:pos x="wd2" y="hd2"/>
                </a:cxn>
                <a:cxn ang="5400000">
                  <a:pos x="wd2" y="hd2"/>
                </a:cxn>
                <a:cxn ang="10800000">
                  <a:pos x="wd2" y="hd2"/>
                </a:cxn>
                <a:cxn ang="16200000">
                  <a:pos x="wd2" y="hd2"/>
                </a:cxn>
              </a:cxnLst>
              <a:rect l="0" t="0" r="r" b="b"/>
              <a:pathLst>
                <a:path w="21600" h="21600" extrusionOk="0">
                  <a:moveTo>
                    <a:pt x="5384" y="0"/>
                  </a:moveTo>
                  <a:cubicBezTo>
                    <a:pt x="1646" y="0"/>
                    <a:pt x="0" y="3313"/>
                    <a:pt x="0" y="7534"/>
                  </a:cubicBezTo>
                  <a:lnTo>
                    <a:pt x="0" y="21600"/>
                  </a:lnTo>
                  <a:cubicBezTo>
                    <a:pt x="377" y="19573"/>
                    <a:pt x="2547" y="15858"/>
                    <a:pt x="6321" y="15858"/>
                  </a:cubicBezTo>
                  <a:lnTo>
                    <a:pt x="20138" y="15858"/>
                  </a:lnTo>
                  <a:cubicBezTo>
                    <a:pt x="21081" y="15858"/>
                    <a:pt x="21600" y="15250"/>
                    <a:pt x="21600" y="13426"/>
                  </a:cubicBezTo>
                  <a:lnTo>
                    <a:pt x="21600" y="0"/>
                  </a:lnTo>
                  <a:cubicBezTo>
                    <a:pt x="21600" y="0"/>
                    <a:pt x="5384" y="0"/>
                    <a:pt x="5384" y="0"/>
                  </a:cubicBezTo>
                  <a:close/>
                </a:path>
              </a:pathLst>
            </a:custGeom>
            <a:solidFill>
              <a:srgbClr val="FFAF28">
                <a:lumMod val="60000"/>
                <a:lumOff val="4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5" name="Shape 16"/>
            <p:cNvSpPr/>
            <p:nvPr/>
          </p:nvSpPr>
          <p:spPr>
            <a:xfrm rot="1234963">
              <a:off x="6043869" y="3700670"/>
              <a:ext cx="531701" cy="577136"/>
            </a:xfrm>
            <a:custGeom>
              <a:avLst/>
              <a:gdLst/>
              <a:ahLst/>
              <a:cxnLst>
                <a:cxn ang="0">
                  <a:pos x="wd2" y="hd2"/>
                </a:cxn>
                <a:cxn ang="5400000">
                  <a:pos x="wd2" y="hd2"/>
                </a:cxn>
                <a:cxn ang="10800000">
                  <a:pos x="wd2" y="hd2"/>
                </a:cxn>
                <a:cxn ang="16200000">
                  <a:pos x="wd2" y="hd2"/>
                </a:cxn>
              </a:cxnLst>
              <a:rect l="0" t="0" r="r" b="b"/>
              <a:pathLst>
                <a:path w="21600" h="21563" extrusionOk="0">
                  <a:moveTo>
                    <a:pt x="0" y="2965"/>
                  </a:moveTo>
                  <a:lnTo>
                    <a:pt x="0" y="21563"/>
                  </a:lnTo>
                  <a:cubicBezTo>
                    <a:pt x="1448" y="13580"/>
                    <a:pt x="6034" y="2736"/>
                    <a:pt x="21600" y="0"/>
                  </a:cubicBezTo>
                  <a:lnTo>
                    <a:pt x="14790" y="0"/>
                  </a:lnTo>
                  <a:cubicBezTo>
                    <a:pt x="10075" y="0"/>
                    <a:pt x="2982" y="-37"/>
                    <a:pt x="0" y="2965"/>
                  </a:cubicBezTo>
                  <a:close/>
                </a:path>
              </a:pathLst>
            </a:custGeom>
            <a:solidFill>
              <a:srgbClr val="FFAF28">
                <a:lumMod val="7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66" name="Group 5"/>
          <p:cNvGrpSpPr/>
          <p:nvPr/>
        </p:nvGrpSpPr>
        <p:grpSpPr>
          <a:xfrm>
            <a:off x="3163917" y="2302940"/>
            <a:ext cx="1154878" cy="1614743"/>
            <a:chOff x="4217824" y="3069639"/>
            <a:chExt cx="1539570" cy="2152326"/>
          </a:xfrm>
        </p:grpSpPr>
        <p:sp>
          <p:nvSpPr>
            <p:cNvPr id="67" name="Shape 7"/>
            <p:cNvSpPr/>
            <p:nvPr/>
          </p:nvSpPr>
          <p:spPr>
            <a:xfrm rot="1234963">
              <a:off x="5100913" y="3937944"/>
              <a:ext cx="333033" cy="1284021"/>
            </a:xfrm>
            <a:custGeom>
              <a:avLst/>
              <a:gdLst/>
              <a:ahLst/>
              <a:cxnLst>
                <a:cxn ang="0">
                  <a:pos x="wd2" y="hd2"/>
                </a:cxn>
                <a:cxn ang="5400000">
                  <a:pos x="wd2" y="hd2"/>
                </a:cxn>
                <a:cxn ang="10800000">
                  <a:pos x="wd2" y="hd2"/>
                </a:cxn>
                <a:cxn ang="16200000">
                  <a:pos x="wd2" y="hd2"/>
                </a:cxn>
              </a:cxnLst>
              <a:rect l="0" t="0" r="r" b="b"/>
              <a:pathLst>
                <a:path w="21600" h="21600" extrusionOk="0">
                  <a:moveTo>
                    <a:pt x="21600" y="19104"/>
                  </a:moveTo>
                  <a:cubicBezTo>
                    <a:pt x="21600" y="20483"/>
                    <a:pt x="16765" y="21600"/>
                    <a:pt x="10800" y="21600"/>
                  </a:cubicBezTo>
                  <a:lnTo>
                    <a:pt x="10800" y="21600"/>
                  </a:lnTo>
                  <a:cubicBezTo>
                    <a:pt x="4835" y="21600"/>
                    <a:pt x="0" y="20483"/>
                    <a:pt x="0" y="19104"/>
                  </a:cubicBezTo>
                  <a:lnTo>
                    <a:pt x="0" y="2496"/>
                  </a:lnTo>
                  <a:cubicBezTo>
                    <a:pt x="0" y="1117"/>
                    <a:pt x="4835" y="0"/>
                    <a:pt x="10800" y="0"/>
                  </a:cubicBezTo>
                  <a:lnTo>
                    <a:pt x="10800" y="0"/>
                  </a:lnTo>
                  <a:cubicBezTo>
                    <a:pt x="16765" y="0"/>
                    <a:pt x="21600" y="1117"/>
                    <a:pt x="21600" y="2496"/>
                  </a:cubicBezTo>
                  <a:cubicBezTo>
                    <a:pt x="21600" y="2496"/>
                    <a:pt x="21600" y="19104"/>
                    <a:pt x="21600" y="19104"/>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8" name="Shape 17"/>
            <p:cNvSpPr/>
            <p:nvPr/>
          </p:nvSpPr>
          <p:spPr>
            <a:xfrm rot="1234963">
              <a:off x="4217824" y="3069639"/>
              <a:ext cx="1539570" cy="1075023"/>
            </a:xfrm>
            <a:custGeom>
              <a:avLst/>
              <a:gdLst/>
              <a:ahLst/>
              <a:cxnLst>
                <a:cxn ang="0">
                  <a:pos x="wd2" y="hd2"/>
                </a:cxn>
                <a:cxn ang="5400000">
                  <a:pos x="wd2" y="hd2"/>
                </a:cxn>
                <a:cxn ang="10800000">
                  <a:pos x="wd2" y="hd2"/>
                </a:cxn>
                <a:cxn ang="16200000">
                  <a:pos x="wd2" y="hd2"/>
                </a:cxn>
              </a:cxnLst>
              <a:rect l="0" t="0" r="r" b="b"/>
              <a:pathLst>
                <a:path w="21600" h="21600" extrusionOk="0">
                  <a:moveTo>
                    <a:pt x="16216" y="0"/>
                  </a:moveTo>
                  <a:cubicBezTo>
                    <a:pt x="19954" y="0"/>
                    <a:pt x="21600" y="3313"/>
                    <a:pt x="21600" y="7534"/>
                  </a:cubicBezTo>
                  <a:lnTo>
                    <a:pt x="21600" y="21600"/>
                  </a:lnTo>
                  <a:cubicBezTo>
                    <a:pt x="21223" y="19573"/>
                    <a:pt x="19053" y="15858"/>
                    <a:pt x="15279" y="15858"/>
                  </a:cubicBezTo>
                  <a:lnTo>
                    <a:pt x="1462" y="15858"/>
                  </a:lnTo>
                  <a:cubicBezTo>
                    <a:pt x="519" y="15858"/>
                    <a:pt x="0" y="15250"/>
                    <a:pt x="0" y="13426"/>
                  </a:cubicBezTo>
                  <a:lnTo>
                    <a:pt x="0" y="0"/>
                  </a:lnTo>
                  <a:cubicBezTo>
                    <a:pt x="0" y="0"/>
                    <a:pt x="16216" y="0"/>
                    <a:pt x="16216" y="0"/>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9" name="Shape 18"/>
            <p:cNvSpPr/>
            <p:nvPr/>
          </p:nvSpPr>
          <p:spPr>
            <a:xfrm rot="1234963">
              <a:off x="5099667" y="4015925"/>
              <a:ext cx="450508" cy="489006"/>
            </a:xfrm>
            <a:custGeom>
              <a:avLst/>
              <a:gdLst/>
              <a:ahLst/>
              <a:cxnLst>
                <a:cxn ang="0">
                  <a:pos x="wd2" y="hd2"/>
                </a:cxn>
                <a:cxn ang="5400000">
                  <a:pos x="wd2" y="hd2"/>
                </a:cxn>
                <a:cxn ang="10800000">
                  <a:pos x="wd2" y="hd2"/>
                </a:cxn>
                <a:cxn ang="16200000">
                  <a:pos x="wd2" y="hd2"/>
                </a:cxn>
              </a:cxnLst>
              <a:rect l="0" t="0" r="r" b="b"/>
              <a:pathLst>
                <a:path w="21600" h="21563" extrusionOk="0">
                  <a:moveTo>
                    <a:pt x="21600" y="2965"/>
                  </a:moveTo>
                  <a:lnTo>
                    <a:pt x="21600" y="21563"/>
                  </a:lnTo>
                  <a:cubicBezTo>
                    <a:pt x="20172" y="13580"/>
                    <a:pt x="15566" y="2736"/>
                    <a:pt x="0" y="0"/>
                  </a:cubicBezTo>
                  <a:lnTo>
                    <a:pt x="6810" y="0"/>
                  </a:lnTo>
                  <a:cubicBezTo>
                    <a:pt x="11525" y="0"/>
                    <a:pt x="18618" y="-37"/>
                    <a:pt x="21600" y="2965"/>
                  </a:cubicBezTo>
                  <a:close/>
                </a:path>
              </a:pathLst>
            </a:custGeom>
            <a:solidFill>
              <a:srgbClr val="3F7D6B"/>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grpSp>
        <p:nvGrpSpPr>
          <p:cNvPr id="70" name="Group 4"/>
          <p:cNvGrpSpPr/>
          <p:nvPr/>
        </p:nvGrpSpPr>
        <p:grpSpPr>
          <a:xfrm>
            <a:off x="3573430" y="1592167"/>
            <a:ext cx="1262799" cy="2436958"/>
            <a:chOff x="4763746" y="2122235"/>
            <a:chExt cx="1683440" cy="3248274"/>
          </a:xfrm>
        </p:grpSpPr>
        <p:sp>
          <p:nvSpPr>
            <p:cNvPr id="71" name="Shape 8"/>
            <p:cNvSpPr/>
            <p:nvPr/>
          </p:nvSpPr>
          <p:spPr>
            <a:xfrm rot="1234963">
              <a:off x="5591247" y="3080222"/>
              <a:ext cx="333033" cy="2290287"/>
            </a:xfrm>
            <a:custGeom>
              <a:avLst/>
              <a:gdLst/>
              <a:ahLst/>
              <a:cxnLst>
                <a:cxn ang="0">
                  <a:pos x="wd2" y="hd2"/>
                </a:cxn>
                <a:cxn ang="5400000">
                  <a:pos x="wd2" y="hd2"/>
                </a:cxn>
                <a:cxn ang="10800000">
                  <a:pos x="wd2" y="hd2"/>
                </a:cxn>
                <a:cxn ang="16200000">
                  <a:pos x="wd2" y="hd2"/>
                </a:cxn>
              </a:cxnLst>
              <a:rect l="0" t="0" r="r" b="b"/>
              <a:pathLst>
                <a:path w="21600" h="21600" extrusionOk="0">
                  <a:moveTo>
                    <a:pt x="21600" y="20201"/>
                  </a:moveTo>
                  <a:cubicBezTo>
                    <a:pt x="21600" y="20974"/>
                    <a:pt x="16765" y="21600"/>
                    <a:pt x="10800" y="21600"/>
                  </a:cubicBezTo>
                  <a:lnTo>
                    <a:pt x="10800" y="21600"/>
                  </a:lnTo>
                  <a:cubicBezTo>
                    <a:pt x="4835" y="21600"/>
                    <a:pt x="0" y="20974"/>
                    <a:pt x="0" y="20201"/>
                  </a:cubicBezTo>
                  <a:lnTo>
                    <a:pt x="0" y="1399"/>
                  </a:lnTo>
                  <a:cubicBezTo>
                    <a:pt x="0" y="626"/>
                    <a:pt x="4835" y="0"/>
                    <a:pt x="10800" y="0"/>
                  </a:cubicBezTo>
                  <a:lnTo>
                    <a:pt x="10800" y="0"/>
                  </a:lnTo>
                  <a:cubicBezTo>
                    <a:pt x="16765" y="0"/>
                    <a:pt x="21600" y="626"/>
                    <a:pt x="21600" y="1399"/>
                  </a:cubicBezTo>
                  <a:cubicBezTo>
                    <a:pt x="21600" y="1399"/>
                    <a:pt x="21600" y="20201"/>
                    <a:pt x="21600" y="20201"/>
                  </a:cubicBezTo>
                  <a:close/>
                </a:path>
              </a:pathLst>
            </a:custGeom>
            <a:solidFill>
              <a:srgbClr val="E46C0A"/>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2" name="Shape 19"/>
            <p:cNvSpPr/>
            <p:nvPr/>
          </p:nvSpPr>
          <p:spPr>
            <a:xfrm rot="1234963">
              <a:off x="4763746" y="2122235"/>
              <a:ext cx="1683440" cy="1175482"/>
            </a:xfrm>
            <a:custGeom>
              <a:avLst/>
              <a:gdLst/>
              <a:ahLst/>
              <a:cxnLst>
                <a:cxn ang="0">
                  <a:pos x="wd2" y="hd2"/>
                </a:cxn>
                <a:cxn ang="5400000">
                  <a:pos x="wd2" y="hd2"/>
                </a:cxn>
                <a:cxn ang="10800000">
                  <a:pos x="wd2" y="hd2"/>
                </a:cxn>
                <a:cxn ang="16200000">
                  <a:pos x="wd2" y="hd2"/>
                </a:cxn>
              </a:cxnLst>
              <a:rect l="0" t="0" r="r" b="b"/>
              <a:pathLst>
                <a:path w="21600" h="21600" extrusionOk="0">
                  <a:moveTo>
                    <a:pt x="16216" y="0"/>
                  </a:moveTo>
                  <a:cubicBezTo>
                    <a:pt x="19954" y="0"/>
                    <a:pt x="21600" y="3313"/>
                    <a:pt x="21600" y="7534"/>
                  </a:cubicBezTo>
                  <a:lnTo>
                    <a:pt x="21600" y="21600"/>
                  </a:lnTo>
                  <a:cubicBezTo>
                    <a:pt x="21223" y="19573"/>
                    <a:pt x="19053" y="15858"/>
                    <a:pt x="15279" y="15858"/>
                  </a:cubicBezTo>
                  <a:lnTo>
                    <a:pt x="1462" y="15858"/>
                  </a:lnTo>
                  <a:cubicBezTo>
                    <a:pt x="519" y="15858"/>
                    <a:pt x="0" y="15250"/>
                    <a:pt x="0" y="13426"/>
                  </a:cubicBezTo>
                  <a:lnTo>
                    <a:pt x="0" y="0"/>
                  </a:lnTo>
                  <a:cubicBezTo>
                    <a:pt x="0" y="0"/>
                    <a:pt x="16216" y="0"/>
                    <a:pt x="16216" y="0"/>
                  </a:cubicBezTo>
                  <a:close/>
                </a:path>
              </a:pathLst>
            </a:custGeom>
            <a:solidFill>
              <a:schemeClr val="accent2">
                <a:lumMod val="60000"/>
                <a:lumOff val="40000"/>
              </a:scheme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3" name="Shape 20"/>
            <p:cNvSpPr/>
            <p:nvPr/>
          </p:nvSpPr>
          <p:spPr>
            <a:xfrm rot="1234963">
              <a:off x="5726012" y="3156603"/>
              <a:ext cx="492607" cy="534704"/>
            </a:xfrm>
            <a:custGeom>
              <a:avLst/>
              <a:gdLst/>
              <a:ahLst/>
              <a:cxnLst>
                <a:cxn ang="0">
                  <a:pos x="wd2" y="hd2"/>
                </a:cxn>
                <a:cxn ang="5400000">
                  <a:pos x="wd2" y="hd2"/>
                </a:cxn>
                <a:cxn ang="10800000">
                  <a:pos x="wd2" y="hd2"/>
                </a:cxn>
                <a:cxn ang="16200000">
                  <a:pos x="wd2" y="hd2"/>
                </a:cxn>
              </a:cxnLst>
              <a:rect l="0" t="0" r="r" b="b"/>
              <a:pathLst>
                <a:path w="21600" h="21563" extrusionOk="0">
                  <a:moveTo>
                    <a:pt x="21600" y="2965"/>
                  </a:moveTo>
                  <a:lnTo>
                    <a:pt x="21600" y="21563"/>
                  </a:lnTo>
                  <a:cubicBezTo>
                    <a:pt x="20172" y="13580"/>
                    <a:pt x="15566" y="2736"/>
                    <a:pt x="0" y="0"/>
                  </a:cubicBezTo>
                  <a:lnTo>
                    <a:pt x="6810" y="0"/>
                  </a:lnTo>
                  <a:cubicBezTo>
                    <a:pt x="11525" y="0"/>
                    <a:pt x="18618" y="-37"/>
                    <a:pt x="21600" y="2965"/>
                  </a:cubicBezTo>
                  <a:close/>
                </a:path>
              </a:pathLst>
            </a:custGeom>
            <a:solidFill>
              <a:schemeClr val="accent2">
                <a:lumMod val="75000"/>
              </a:scheme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sp>
        <p:nvSpPr>
          <p:cNvPr id="74" name="Rectangle 41"/>
          <p:cNvSpPr/>
          <p:nvPr/>
        </p:nvSpPr>
        <p:spPr>
          <a:xfrm>
            <a:off x="3377150" y="2437827"/>
            <a:ext cx="754071" cy="253926"/>
          </a:xfrm>
          <a:prstGeom prst="rect">
            <a:avLst/>
          </a:prstGeom>
        </p:spPr>
        <p:txBody>
          <a:bodyPr wrap="none" lIns="68589" tIns="34295" rIns="68589" bIns="34295" anchor="ctr">
            <a:spAutoFit/>
          </a:bodyPr>
          <a:lstStyle/>
          <a:p>
            <a:pPr lvl="0" algn="ctr" defTabSz="914400">
              <a:defRPr/>
            </a:pPr>
            <a:r>
              <a:rPr lang="zh-CN" altLang="en-US" sz="1200" kern="0" dirty="0">
                <a:solidFill>
                  <a:srgbClr val="FEFEFE"/>
                </a:solidFill>
                <a:latin typeface="微软雅黑" pitchFamily="34" charset="-122"/>
                <a:ea typeface="微软雅黑" pitchFamily="34" charset="-122"/>
              </a:rPr>
              <a:t>文字标题</a:t>
            </a:r>
            <a:endParaRPr lang="en-US" altLang="zh-CN" sz="1200" kern="0" dirty="0">
              <a:solidFill>
                <a:srgbClr val="FEFEFE"/>
              </a:solidFill>
              <a:latin typeface="微软雅黑" pitchFamily="34" charset="-122"/>
              <a:ea typeface="微软雅黑" pitchFamily="34" charset="-122"/>
            </a:endParaRPr>
          </a:p>
        </p:txBody>
      </p:sp>
      <p:sp>
        <p:nvSpPr>
          <p:cNvPr id="75" name="Rectangle 42"/>
          <p:cNvSpPr/>
          <p:nvPr/>
        </p:nvSpPr>
        <p:spPr>
          <a:xfrm>
            <a:off x="4837083" y="3308577"/>
            <a:ext cx="754071" cy="253926"/>
          </a:xfrm>
          <a:prstGeom prst="rect">
            <a:avLst/>
          </a:prstGeom>
        </p:spPr>
        <p:txBody>
          <a:bodyPr wrap="none" lIns="68589" tIns="34295" rIns="68589" bIns="34295" anchor="ctr">
            <a:spAutoFit/>
          </a:bodyPr>
          <a:lstStyle/>
          <a:p>
            <a:pPr lvl="0" algn="ctr" defTabSz="914400">
              <a:defRPr/>
            </a:pPr>
            <a:r>
              <a:rPr lang="zh-CN" altLang="en-US" sz="1200" kern="0" dirty="0">
                <a:solidFill>
                  <a:srgbClr val="FEFEFE"/>
                </a:solidFill>
                <a:latin typeface="微软雅黑" pitchFamily="34" charset="-122"/>
                <a:ea typeface="微软雅黑" pitchFamily="34" charset="-122"/>
              </a:rPr>
              <a:t>文字标题</a:t>
            </a:r>
            <a:endParaRPr lang="en-US" altLang="zh-CN" sz="1200" kern="0" dirty="0">
              <a:solidFill>
                <a:srgbClr val="FEFEFE"/>
              </a:solidFill>
              <a:latin typeface="微软雅黑" pitchFamily="34" charset="-122"/>
              <a:ea typeface="微软雅黑" pitchFamily="34" charset="-122"/>
            </a:endParaRPr>
          </a:p>
        </p:txBody>
      </p:sp>
      <p:sp>
        <p:nvSpPr>
          <p:cNvPr id="76" name="Rectangle 43"/>
          <p:cNvSpPr/>
          <p:nvPr/>
        </p:nvSpPr>
        <p:spPr>
          <a:xfrm>
            <a:off x="4989922" y="2500649"/>
            <a:ext cx="754071" cy="253926"/>
          </a:xfrm>
          <a:prstGeom prst="rect">
            <a:avLst/>
          </a:prstGeom>
        </p:spPr>
        <p:txBody>
          <a:bodyPr wrap="none" lIns="68589" tIns="34295" rIns="68589" bIns="34295"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EFEFE"/>
                </a:solidFill>
                <a:effectLst/>
                <a:uLnTx/>
                <a:uFillTx/>
                <a:latin typeface="微软雅黑" pitchFamily="34" charset="-122"/>
                <a:ea typeface="微软雅黑" pitchFamily="34" charset="-122"/>
              </a:rPr>
              <a:t>文字标题</a:t>
            </a:r>
            <a:endParaRPr kumimoji="0" lang="en-US" sz="1200" b="0" i="0" u="none" strike="noStrike" kern="0" cap="none" spc="0" normalizeH="0" baseline="0" noProof="0" dirty="0">
              <a:ln>
                <a:noFill/>
              </a:ln>
              <a:solidFill>
                <a:srgbClr val="FEFEFE"/>
              </a:solidFill>
              <a:effectLst/>
              <a:uLnTx/>
              <a:uFillTx/>
              <a:latin typeface="微软雅黑" pitchFamily="34" charset="-122"/>
              <a:ea typeface="微软雅黑" pitchFamily="34" charset="-122"/>
            </a:endParaRPr>
          </a:p>
        </p:txBody>
      </p:sp>
      <p:sp>
        <p:nvSpPr>
          <p:cNvPr id="77" name="Rectangle 44"/>
          <p:cNvSpPr/>
          <p:nvPr/>
        </p:nvSpPr>
        <p:spPr>
          <a:xfrm>
            <a:off x="3853479" y="1772238"/>
            <a:ext cx="754071" cy="253926"/>
          </a:xfrm>
          <a:prstGeom prst="rect">
            <a:avLst/>
          </a:prstGeom>
        </p:spPr>
        <p:txBody>
          <a:bodyPr wrap="none" lIns="68589" tIns="34295" rIns="68589" bIns="34295" anchor="ctr">
            <a:spAutoFit/>
          </a:bodyPr>
          <a:lstStyle/>
          <a:p>
            <a:pPr lvl="0" algn="ctr" defTabSz="914400">
              <a:defRPr/>
            </a:pPr>
            <a:r>
              <a:rPr lang="zh-CN" altLang="en-US" sz="1200" kern="0" dirty="0">
                <a:solidFill>
                  <a:srgbClr val="FEFEFE"/>
                </a:solidFill>
                <a:latin typeface="微软雅黑" pitchFamily="34" charset="-122"/>
                <a:ea typeface="微软雅黑" pitchFamily="34" charset="-122"/>
              </a:rPr>
              <a:t>文字标题</a:t>
            </a:r>
            <a:endParaRPr lang="en-US" altLang="zh-CN" sz="1200" kern="0" dirty="0">
              <a:solidFill>
                <a:srgbClr val="FEFEFE"/>
              </a:solidFill>
              <a:latin typeface="微软雅黑" pitchFamily="34" charset="-122"/>
              <a:ea typeface="微软雅黑" pitchFamily="34" charset="-122"/>
            </a:endParaRPr>
          </a:p>
        </p:txBody>
      </p:sp>
      <p:sp>
        <p:nvSpPr>
          <p:cNvPr id="78" name="Oval 45"/>
          <p:cNvSpPr/>
          <p:nvPr/>
        </p:nvSpPr>
        <p:spPr>
          <a:xfrm>
            <a:off x="3558817" y="1556325"/>
            <a:ext cx="250275" cy="250309"/>
          </a:xfrm>
          <a:prstGeom prst="ellipse">
            <a:avLst/>
          </a:prstGeom>
          <a:solidFill>
            <a:srgbClr val="E8A87E"/>
          </a:solidFill>
          <a:ln w="25400" cap="flat" cmpd="sng" algn="ctr">
            <a:solidFill>
              <a:srgbClr val="E46C0A"/>
            </a:solid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79" name="TextBox 78"/>
          <p:cNvSpPr txBox="1"/>
          <p:nvPr/>
        </p:nvSpPr>
        <p:spPr>
          <a:xfrm>
            <a:off x="3539423" y="1562675"/>
            <a:ext cx="289061" cy="192370"/>
          </a:xfrm>
          <a:prstGeom prst="rect">
            <a:avLst/>
          </a:prstGeom>
          <a:noFill/>
        </p:spPr>
        <p:txBody>
          <a:bodyPr wrap="square" lIns="68589" tIns="34295" rIns="68589" bIns="34295" numCol="1" spcCol="342946" rtlCol="0">
            <a:spAutoFit/>
          </a:bodyPr>
          <a:lstStyle/>
          <a:p>
            <a:pPr algn="ctr"/>
            <a:r>
              <a:rPr lang="en-US" sz="800" b="1" dirty="0">
                <a:solidFill>
                  <a:srgbClr val="FEFEFE"/>
                </a:solidFill>
                <a:latin typeface="Montserrat" charset="0"/>
                <a:ea typeface="Montserrat" charset="0"/>
                <a:cs typeface="Montserrat" charset="0"/>
              </a:rPr>
              <a:t>01</a:t>
            </a:r>
          </a:p>
        </p:txBody>
      </p:sp>
      <p:sp>
        <p:nvSpPr>
          <p:cNvPr id="80" name="Oval 47"/>
          <p:cNvSpPr/>
          <p:nvPr/>
        </p:nvSpPr>
        <p:spPr>
          <a:xfrm>
            <a:off x="5878078" y="2714112"/>
            <a:ext cx="250275" cy="250309"/>
          </a:xfrm>
          <a:prstGeom prst="ellipse">
            <a:avLst/>
          </a:prstGeom>
          <a:solidFill>
            <a:schemeClr val="accent4">
              <a:lumMod val="60000"/>
              <a:lumOff val="40000"/>
            </a:schemeClr>
          </a:solidFill>
          <a:ln w="25400" cap="flat" cmpd="sng" algn="ctr">
            <a:solidFill>
              <a:schemeClr val="accent2">
                <a:lumMod val="75000"/>
              </a:schemeClr>
            </a:solid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81" name="TextBox 80"/>
          <p:cNvSpPr txBox="1"/>
          <p:nvPr/>
        </p:nvSpPr>
        <p:spPr>
          <a:xfrm>
            <a:off x="5854534" y="2727566"/>
            <a:ext cx="289061" cy="192370"/>
          </a:xfrm>
          <a:prstGeom prst="rect">
            <a:avLst/>
          </a:prstGeom>
          <a:noFill/>
        </p:spPr>
        <p:txBody>
          <a:bodyPr wrap="square" lIns="68589" tIns="34295" rIns="68589" bIns="34295" numCol="1" spcCol="342946" rtlCol="0">
            <a:spAutoFit/>
          </a:bodyPr>
          <a:lstStyle/>
          <a:p>
            <a:pPr algn="ctr"/>
            <a:r>
              <a:rPr lang="en-US" sz="800" b="1" dirty="0">
                <a:solidFill>
                  <a:srgbClr val="FEFEFE"/>
                </a:solidFill>
                <a:latin typeface="Montserrat" charset="0"/>
                <a:ea typeface="Montserrat" charset="0"/>
                <a:cs typeface="Montserrat" charset="0"/>
              </a:rPr>
              <a:t>03</a:t>
            </a:r>
          </a:p>
        </p:txBody>
      </p:sp>
      <p:sp>
        <p:nvSpPr>
          <p:cNvPr id="82" name="Oval 49"/>
          <p:cNvSpPr/>
          <p:nvPr/>
        </p:nvSpPr>
        <p:spPr>
          <a:xfrm>
            <a:off x="3144106" y="2291923"/>
            <a:ext cx="250275" cy="250309"/>
          </a:xfrm>
          <a:prstGeom prst="ellipse">
            <a:avLst/>
          </a:prstGeom>
          <a:solidFill>
            <a:srgbClr val="53A68F"/>
          </a:solidFill>
          <a:ln w="25400" cap="flat" cmpd="sng" algn="ctr">
            <a:solidFill>
              <a:srgbClr val="3F7D6B"/>
            </a:solid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83" name="TextBox 82"/>
          <p:cNvSpPr txBox="1"/>
          <p:nvPr/>
        </p:nvSpPr>
        <p:spPr>
          <a:xfrm>
            <a:off x="3120563" y="2305377"/>
            <a:ext cx="289061" cy="192370"/>
          </a:xfrm>
          <a:prstGeom prst="rect">
            <a:avLst/>
          </a:prstGeom>
          <a:noFill/>
        </p:spPr>
        <p:txBody>
          <a:bodyPr wrap="square" lIns="68589" tIns="34295" rIns="68589" bIns="34295" numCol="1" spcCol="342946" rtlCol="0">
            <a:spAutoFit/>
          </a:bodyPr>
          <a:lstStyle/>
          <a:p>
            <a:pPr algn="ctr"/>
            <a:r>
              <a:rPr lang="en-US" sz="800" b="1" dirty="0">
                <a:solidFill>
                  <a:srgbClr val="FEFEFE"/>
                </a:solidFill>
                <a:latin typeface="Montserrat" charset="0"/>
                <a:ea typeface="Montserrat" charset="0"/>
                <a:cs typeface="Montserrat" charset="0"/>
              </a:rPr>
              <a:t>02</a:t>
            </a:r>
          </a:p>
        </p:txBody>
      </p:sp>
      <p:sp>
        <p:nvSpPr>
          <p:cNvPr id="84" name="Oval 51"/>
          <p:cNvSpPr/>
          <p:nvPr/>
        </p:nvSpPr>
        <p:spPr>
          <a:xfrm>
            <a:off x="5590198" y="3502904"/>
            <a:ext cx="250275" cy="250309"/>
          </a:xfrm>
          <a:prstGeom prst="ellipse">
            <a:avLst/>
          </a:prstGeom>
          <a:solidFill>
            <a:srgbClr val="53A68F"/>
          </a:solidFill>
          <a:ln w="25400" cap="flat" cmpd="sng" algn="ctr">
            <a:solidFill>
              <a:srgbClr val="3F7D6B"/>
            </a:solid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85" name="TextBox 84"/>
          <p:cNvSpPr txBox="1"/>
          <p:nvPr/>
        </p:nvSpPr>
        <p:spPr>
          <a:xfrm>
            <a:off x="5566654" y="3516358"/>
            <a:ext cx="289061" cy="192370"/>
          </a:xfrm>
          <a:prstGeom prst="rect">
            <a:avLst/>
          </a:prstGeom>
          <a:noFill/>
        </p:spPr>
        <p:txBody>
          <a:bodyPr wrap="square" lIns="68589" tIns="34295" rIns="68589" bIns="34295" numCol="1" spcCol="342946" rtlCol="0">
            <a:spAutoFit/>
          </a:bodyPr>
          <a:lstStyle/>
          <a:p>
            <a:pPr algn="ctr"/>
            <a:r>
              <a:rPr lang="en-US" sz="800" b="1" dirty="0">
                <a:solidFill>
                  <a:srgbClr val="FEFEFE"/>
                </a:solidFill>
                <a:latin typeface="Montserrat" charset="0"/>
                <a:ea typeface="Montserrat" charset="0"/>
                <a:cs typeface="Montserrat" charset="0"/>
              </a:rPr>
              <a:t>04</a:t>
            </a:r>
          </a:p>
        </p:txBody>
      </p:sp>
      <p:sp>
        <p:nvSpPr>
          <p:cNvPr id="86" name="TextBox 85"/>
          <p:cNvSpPr txBox="1"/>
          <p:nvPr/>
        </p:nvSpPr>
        <p:spPr>
          <a:xfrm>
            <a:off x="6286307" y="2661343"/>
            <a:ext cx="1873053" cy="534965"/>
          </a:xfrm>
          <a:prstGeom prst="rect">
            <a:avLst/>
          </a:prstGeom>
          <a:noFill/>
        </p:spPr>
        <p:txBody>
          <a:bodyPr wrap="square" lIns="68589" tIns="34295" rIns="68589" bIns="34295" numCol="1" spcCol="342946" rtlCol="0">
            <a:spAutoFit/>
          </a:bodyPr>
          <a:lstStyle/>
          <a:p>
            <a:pPr lvl="0" algn="just" defTabSz="914400" fontAlgn="base">
              <a:lnSpc>
                <a:spcPct val="150000"/>
              </a:lnSpc>
              <a:spcBef>
                <a:spcPct val="0"/>
              </a:spcBef>
              <a:spcAft>
                <a:spcPct val="0"/>
              </a:spcAft>
              <a:defRPr/>
            </a:pPr>
            <a:r>
              <a:rPr lang="zh-CN" altLang="en-US" sz="7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endParaRPr lang="zh-CN" altLang="zh-CN" sz="700" kern="0" dirty="0">
              <a:solidFill>
                <a:sysClr val="windowText" lastClr="000000">
                  <a:lumMod val="50000"/>
                  <a:lumOff val="50000"/>
                </a:sysClr>
              </a:solidFill>
              <a:latin typeface="微软雅黑"/>
              <a:cs typeface="+mn-ea"/>
            </a:endParaRPr>
          </a:p>
        </p:txBody>
      </p:sp>
      <p:sp>
        <p:nvSpPr>
          <p:cNvPr id="88" name="TextBox 87"/>
          <p:cNvSpPr txBox="1"/>
          <p:nvPr/>
        </p:nvSpPr>
        <p:spPr>
          <a:xfrm>
            <a:off x="6286307" y="2279987"/>
            <a:ext cx="573701" cy="361648"/>
          </a:xfrm>
          <a:prstGeom prst="rect">
            <a:avLst/>
          </a:prstGeom>
          <a:noFill/>
        </p:spPr>
        <p:txBody>
          <a:bodyPr wrap="squar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900" b="1" i="0" u="none" strike="noStrike" kern="0" cap="none" spc="0" normalizeH="0" baseline="0" noProof="0" dirty="0" smtClean="0">
                <a:ln>
                  <a:noFill/>
                </a:ln>
                <a:solidFill>
                  <a:srgbClr val="3F7D6B"/>
                </a:solidFill>
                <a:effectLst/>
                <a:uLnTx/>
                <a:uFillTx/>
                <a:latin typeface="Montserrat" charset="0"/>
                <a:ea typeface="Montserrat" charset="0"/>
                <a:cs typeface="Montserrat" charset="0"/>
              </a:rPr>
              <a:t>2%</a:t>
            </a:r>
            <a:endParaRPr kumimoji="0" lang="en-US" sz="1900" b="1" i="0" u="none" strike="noStrike" kern="0" cap="none" spc="0" normalizeH="0" baseline="0" noProof="0" dirty="0">
              <a:ln>
                <a:noFill/>
              </a:ln>
              <a:solidFill>
                <a:srgbClr val="3F7D6B"/>
              </a:solidFill>
              <a:effectLst/>
              <a:uLnTx/>
              <a:uFillTx/>
              <a:latin typeface="Montserrat" charset="0"/>
              <a:ea typeface="Montserrat" charset="0"/>
              <a:cs typeface="Montserrat" charset="0"/>
            </a:endParaRPr>
          </a:p>
        </p:txBody>
      </p:sp>
      <p:sp>
        <p:nvSpPr>
          <p:cNvPr id="89" name="TextBox 88"/>
          <p:cNvSpPr txBox="1"/>
          <p:nvPr/>
        </p:nvSpPr>
        <p:spPr>
          <a:xfrm>
            <a:off x="6037768" y="3590214"/>
            <a:ext cx="1873053" cy="534965"/>
          </a:xfrm>
          <a:prstGeom prst="rect">
            <a:avLst/>
          </a:prstGeom>
          <a:noFill/>
        </p:spPr>
        <p:txBody>
          <a:bodyPr wrap="square" lIns="68589" tIns="34295" rIns="68589" bIns="34295" numCol="1" spcCol="342946" rtlCol="0">
            <a:spAutoFit/>
          </a:bodyPr>
          <a:lstStyle/>
          <a:p>
            <a:pPr lvl="0" algn="just" defTabSz="914400" fontAlgn="base">
              <a:lnSpc>
                <a:spcPct val="150000"/>
              </a:lnSpc>
              <a:spcBef>
                <a:spcPct val="0"/>
              </a:spcBef>
              <a:spcAft>
                <a:spcPct val="0"/>
              </a:spcAft>
              <a:defRPr/>
            </a:pPr>
            <a:r>
              <a:rPr lang="zh-CN" altLang="en-US" sz="7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endParaRPr lang="zh-CN" altLang="zh-CN" sz="700" kern="0" dirty="0">
              <a:solidFill>
                <a:sysClr val="windowText" lastClr="000000">
                  <a:lumMod val="50000"/>
                  <a:lumOff val="50000"/>
                </a:sysClr>
              </a:solidFill>
              <a:latin typeface="微软雅黑"/>
              <a:cs typeface="+mn-ea"/>
            </a:endParaRPr>
          </a:p>
        </p:txBody>
      </p:sp>
      <p:sp>
        <p:nvSpPr>
          <p:cNvPr id="91" name="TextBox 90"/>
          <p:cNvSpPr txBox="1"/>
          <p:nvPr/>
        </p:nvSpPr>
        <p:spPr>
          <a:xfrm>
            <a:off x="6027069" y="3240404"/>
            <a:ext cx="573701" cy="361648"/>
          </a:xfrm>
          <a:prstGeom prst="rect">
            <a:avLst/>
          </a:prstGeom>
          <a:noFill/>
        </p:spPr>
        <p:txBody>
          <a:bodyPr wrap="square" lIns="68589" tIns="34295" rIns="68589" bIns="3429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900" b="1" i="0" u="none" strike="noStrike" kern="0" cap="none" spc="0" normalizeH="0" baseline="0" noProof="0" dirty="0" smtClean="0">
                <a:ln>
                  <a:noFill/>
                </a:ln>
                <a:solidFill>
                  <a:srgbClr val="3F7D6B"/>
                </a:solidFill>
                <a:effectLst/>
                <a:uLnTx/>
                <a:uFillTx/>
                <a:latin typeface="Montserrat" charset="0"/>
                <a:ea typeface="Montserrat" charset="0"/>
                <a:cs typeface="Montserrat" charset="0"/>
              </a:rPr>
              <a:t>9%</a:t>
            </a:r>
            <a:endParaRPr kumimoji="0" lang="en-US" sz="1900" b="1" i="0" u="none" strike="noStrike" kern="0" cap="none" spc="0" normalizeH="0" baseline="0" noProof="0" dirty="0">
              <a:ln>
                <a:noFill/>
              </a:ln>
              <a:solidFill>
                <a:srgbClr val="3F7D6B"/>
              </a:solidFill>
              <a:effectLst/>
              <a:uLnTx/>
              <a:uFillTx/>
              <a:latin typeface="Montserrat" charset="0"/>
              <a:ea typeface="Montserrat" charset="0"/>
              <a:cs typeface="Montserrat" charset="0"/>
            </a:endParaRPr>
          </a:p>
        </p:txBody>
      </p:sp>
      <p:sp>
        <p:nvSpPr>
          <p:cNvPr id="92" name="TextBox 91"/>
          <p:cNvSpPr txBox="1"/>
          <p:nvPr/>
        </p:nvSpPr>
        <p:spPr>
          <a:xfrm>
            <a:off x="1051705" y="1364236"/>
            <a:ext cx="1873053" cy="534965"/>
          </a:xfrm>
          <a:prstGeom prst="rect">
            <a:avLst/>
          </a:prstGeom>
          <a:noFill/>
        </p:spPr>
        <p:txBody>
          <a:bodyPr wrap="square" lIns="68589" tIns="34295" rIns="68589" bIns="34295" numCol="1" spcCol="342946" rtlCol="0">
            <a:spAutoFit/>
          </a:bodyPr>
          <a:lstStyle/>
          <a:p>
            <a:pPr lvl="0" algn="just" defTabSz="914400" fontAlgn="base">
              <a:lnSpc>
                <a:spcPct val="150000"/>
              </a:lnSpc>
              <a:spcBef>
                <a:spcPct val="0"/>
              </a:spcBef>
              <a:spcAft>
                <a:spcPct val="0"/>
              </a:spcAft>
              <a:defRPr/>
            </a:pPr>
            <a:r>
              <a:rPr lang="zh-CN" altLang="en-US" sz="7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endParaRPr lang="zh-CN" altLang="zh-CN" sz="700" kern="0" dirty="0">
              <a:solidFill>
                <a:sysClr val="windowText" lastClr="000000">
                  <a:lumMod val="50000"/>
                  <a:lumOff val="50000"/>
                </a:sysClr>
              </a:solidFill>
              <a:latin typeface="微软雅黑"/>
              <a:cs typeface="+mn-ea"/>
            </a:endParaRPr>
          </a:p>
        </p:txBody>
      </p:sp>
      <p:sp>
        <p:nvSpPr>
          <p:cNvPr id="94" name="TextBox 93"/>
          <p:cNvSpPr txBox="1"/>
          <p:nvPr/>
        </p:nvSpPr>
        <p:spPr>
          <a:xfrm>
            <a:off x="2879607" y="1340238"/>
            <a:ext cx="573701" cy="361648"/>
          </a:xfrm>
          <a:prstGeom prst="rect">
            <a:avLst/>
          </a:prstGeom>
          <a:noFill/>
        </p:spPr>
        <p:txBody>
          <a:bodyPr wrap="square" lIns="68589" tIns="34295" rIns="68589" bIns="3429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900" b="1" i="0" u="none" strike="noStrike" kern="0" cap="none" spc="0" normalizeH="0" baseline="0" noProof="0" dirty="0" smtClean="0">
                <a:ln>
                  <a:noFill/>
                </a:ln>
                <a:solidFill>
                  <a:srgbClr val="3F7D6B"/>
                </a:solidFill>
                <a:effectLst/>
                <a:uLnTx/>
                <a:uFillTx/>
                <a:latin typeface="Montserrat" charset="0"/>
                <a:ea typeface="Montserrat" charset="0"/>
                <a:cs typeface="Montserrat" charset="0"/>
              </a:rPr>
              <a:t>6%</a:t>
            </a:r>
            <a:endParaRPr kumimoji="0" lang="en-US" sz="1900" b="1" i="0" u="none" strike="noStrike" kern="0" cap="none" spc="0" normalizeH="0" baseline="0" noProof="0" dirty="0">
              <a:ln>
                <a:noFill/>
              </a:ln>
              <a:solidFill>
                <a:srgbClr val="3F7D6B"/>
              </a:solidFill>
              <a:effectLst/>
              <a:uLnTx/>
              <a:uFillTx/>
              <a:latin typeface="Montserrat" charset="0"/>
              <a:ea typeface="Montserrat" charset="0"/>
              <a:cs typeface="Montserrat" charset="0"/>
            </a:endParaRPr>
          </a:p>
        </p:txBody>
      </p:sp>
      <p:sp>
        <p:nvSpPr>
          <p:cNvPr id="95" name="TextBox 94"/>
          <p:cNvSpPr txBox="1"/>
          <p:nvPr/>
        </p:nvSpPr>
        <p:spPr>
          <a:xfrm>
            <a:off x="1122343" y="2542076"/>
            <a:ext cx="1873053" cy="534965"/>
          </a:xfrm>
          <a:prstGeom prst="rect">
            <a:avLst/>
          </a:prstGeom>
          <a:noFill/>
        </p:spPr>
        <p:txBody>
          <a:bodyPr wrap="square" lIns="68589" tIns="34295" rIns="68589" bIns="34295" numCol="1" spcCol="342946" rtlCol="0">
            <a:spAutoFit/>
          </a:bodyPr>
          <a:lstStyle/>
          <a:p>
            <a:pPr lvl="0" algn="just" defTabSz="914400" fontAlgn="base">
              <a:lnSpc>
                <a:spcPct val="150000"/>
              </a:lnSpc>
              <a:spcBef>
                <a:spcPct val="0"/>
              </a:spcBef>
              <a:spcAft>
                <a:spcPct val="0"/>
              </a:spcAft>
              <a:defRPr/>
            </a:pPr>
            <a:r>
              <a:rPr lang="zh-CN" altLang="en-US" sz="700" kern="0" dirty="0">
                <a:solidFill>
                  <a:sysClr val="window" lastClr="FFFFFF">
                    <a:lumMod val="50000"/>
                  </a:sys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a:t>
            </a:r>
            <a:endParaRPr lang="zh-CN" altLang="zh-CN" sz="700" kern="0" dirty="0">
              <a:solidFill>
                <a:sysClr val="windowText" lastClr="000000">
                  <a:lumMod val="50000"/>
                  <a:lumOff val="50000"/>
                </a:sysClr>
              </a:solidFill>
              <a:latin typeface="微软雅黑"/>
              <a:cs typeface="+mn-ea"/>
            </a:endParaRPr>
          </a:p>
        </p:txBody>
      </p:sp>
      <p:sp>
        <p:nvSpPr>
          <p:cNvPr id="97" name="TextBox 96"/>
          <p:cNvSpPr txBox="1"/>
          <p:nvPr/>
        </p:nvSpPr>
        <p:spPr>
          <a:xfrm>
            <a:off x="2535349" y="2199888"/>
            <a:ext cx="573701" cy="361648"/>
          </a:xfrm>
          <a:prstGeom prst="rect">
            <a:avLst/>
          </a:prstGeom>
          <a:noFill/>
        </p:spPr>
        <p:txBody>
          <a:bodyPr wrap="square" lIns="68589" tIns="34295" rIns="68589" bIns="3429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900" b="1" i="0" u="none" strike="noStrike" kern="0" cap="none" spc="0" normalizeH="0" baseline="0" noProof="0" dirty="0" smtClean="0">
                <a:ln>
                  <a:noFill/>
                </a:ln>
                <a:solidFill>
                  <a:srgbClr val="3F7D6B"/>
                </a:solidFill>
                <a:effectLst/>
                <a:uLnTx/>
                <a:uFillTx/>
                <a:latin typeface="Montserrat" charset="0"/>
                <a:ea typeface="Montserrat" charset="0"/>
                <a:cs typeface="Montserrat" charset="0"/>
              </a:rPr>
              <a:t>1%</a:t>
            </a:r>
            <a:endParaRPr kumimoji="0" lang="en-US" sz="1900" b="1" i="0" u="none" strike="noStrike" kern="0" cap="none" spc="0" normalizeH="0" baseline="0" noProof="0" dirty="0">
              <a:ln>
                <a:noFill/>
              </a:ln>
              <a:solidFill>
                <a:srgbClr val="3F7D6B"/>
              </a:solidFill>
              <a:effectLst/>
              <a:uLnTx/>
              <a:uFillTx/>
              <a:latin typeface="Montserrat" charset="0"/>
              <a:ea typeface="Montserrat" charset="0"/>
              <a:cs typeface="Montserrat" charset="0"/>
            </a:endParaRPr>
          </a:p>
        </p:txBody>
      </p:sp>
    </p:spTree>
    <p:extLst>
      <p:ext uri="{BB962C8B-B14F-4D97-AF65-F5344CB8AC3E}">
        <p14:creationId xmlns:p14="http://schemas.microsoft.com/office/powerpoint/2010/main" val="3018234441"/>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7"/>
                                        </p:tgtEl>
                                        <p:attrNameLst>
                                          <p:attrName>style.visibility</p:attrName>
                                        </p:attrNameLst>
                                      </p:cBhvr>
                                      <p:to>
                                        <p:strVal val="visible"/>
                                      </p:to>
                                    </p:set>
                                    <p:animEffect transition="in" filter="fade">
                                      <p:cBhvr>
                                        <p:cTn id="10" dur="500"/>
                                        <p:tgtEl>
                                          <p:spTgt spid="7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8"/>
                                        </p:tgtEl>
                                        <p:attrNameLst>
                                          <p:attrName>style.visibility</p:attrName>
                                        </p:attrNameLst>
                                      </p:cBhvr>
                                      <p:to>
                                        <p:strVal val="visible"/>
                                      </p:to>
                                    </p:set>
                                    <p:animEffect transition="in" filter="fade">
                                      <p:cBhvr>
                                        <p:cTn id="13" dur="500"/>
                                        <p:tgtEl>
                                          <p:spTgt spid="7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9"/>
                                        </p:tgtEl>
                                        <p:attrNameLst>
                                          <p:attrName>style.visibility</p:attrName>
                                        </p:attrNameLst>
                                      </p:cBhvr>
                                      <p:to>
                                        <p:strVal val="visible"/>
                                      </p:to>
                                    </p:set>
                                    <p:animEffect transition="in" filter="fade">
                                      <p:cBhvr>
                                        <p:cTn id="16" dur="500"/>
                                        <p:tgtEl>
                                          <p:spTgt spid="79"/>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92"/>
                                        </p:tgtEl>
                                        <p:attrNameLst>
                                          <p:attrName>style.visibility</p:attrName>
                                        </p:attrNameLst>
                                      </p:cBhvr>
                                      <p:to>
                                        <p:strVal val="visible"/>
                                      </p:to>
                                    </p:set>
                                    <p:animEffect transition="in" filter="wipe(right)">
                                      <p:cBhvr>
                                        <p:cTn id="19" dur="500"/>
                                        <p:tgtEl>
                                          <p:spTgt spid="92"/>
                                        </p:tgtEl>
                                      </p:cBhvr>
                                    </p:animEffect>
                                  </p:childTnLst>
                                </p:cTn>
                              </p:par>
                              <p:par>
                                <p:cTn id="20" presetID="22" presetClass="entr" presetSubtype="2" fill="hold" grpId="0" nodeType="withEffect">
                                  <p:stCondLst>
                                    <p:cond delay="500"/>
                                  </p:stCondLst>
                                  <p:childTnLst>
                                    <p:set>
                                      <p:cBhvr>
                                        <p:cTn id="21" dur="1" fill="hold">
                                          <p:stCondLst>
                                            <p:cond delay="0"/>
                                          </p:stCondLst>
                                        </p:cTn>
                                        <p:tgtEl>
                                          <p:spTgt spid="94"/>
                                        </p:tgtEl>
                                        <p:attrNameLst>
                                          <p:attrName>style.visibility</p:attrName>
                                        </p:attrNameLst>
                                      </p:cBhvr>
                                      <p:to>
                                        <p:strVal val="visible"/>
                                      </p:to>
                                    </p:set>
                                    <p:animEffect transition="in" filter="wipe(right)">
                                      <p:cBhvr>
                                        <p:cTn id="22" dur="500"/>
                                        <p:tgtEl>
                                          <p:spTgt spid="94"/>
                                        </p:tgtEl>
                                      </p:cBhvr>
                                    </p:animEffect>
                                  </p:childTnLst>
                                </p:cTn>
                              </p:par>
                            </p:childTnLst>
                          </p:cTn>
                        </p:par>
                        <p:par>
                          <p:cTn id="23" fill="hold">
                            <p:stCondLst>
                              <p:cond delay="1000"/>
                            </p:stCondLst>
                            <p:childTnLst>
                              <p:par>
                                <p:cTn id="24" presetID="12" presetClass="entr" presetSubtype="1" fill="hold" grpId="0" nodeType="afterEffect">
                                  <p:stCondLst>
                                    <p:cond delay="0"/>
                                  </p:stCondLst>
                                  <p:childTnLst>
                                    <p:set>
                                      <p:cBhvr>
                                        <p:cTn id="25" dur="1" fill="hold">
                                          <p:stCondLst>
                                            <p:cond delay="0"/>
                                          </p:stCondLst>
                                        </p:cTn>
                                        <p:tgtEl>
                                          <p:spTgt spid="82"/>
                                        </p:tgtEl>
                                        <p:attrNameLst>
                                          <p:attrName>style.visibility</p:attrName>
                                        </p:attrNameLst>
                                      </p:cBhvr>
                                      <p:to>
                                        <p:strVal val="visible"/>
                                      </p:to>
                                    </p:set>
                                    <p:anim calcmode="lin" valueType="num">
                                      <p:cBhvr additive="base">
                                        <p:cTn id="26" dur="500"/>
                                        <p:tgtEl>
                                          <p:spTgt spid="82"/>
                                        </p:tgtEl>
                                        <p:attrNameLst>
                                          <p:attrName>ppt_y</p:attrName>
                                        </p:attrNameLst>
                                      </p:cBhvr>
                                      <p:tavLst>
                                        <p:tav tm="0">
                                          <p:val>
                                            <p:strVal val="#ppt_y-#ppt_h*1.125000"/>
                                          </p:val>
                                        </p:tav>
                                        <p:tav tm="100000">
                                          <p:val>
                                            <p:strVal val="#ppt_y"/>
                                          </p:val>
                                        </p:tav>
                                      </p:tavLst>
                                    </p:anim>
                                    <p:animEffect transition="in" filter="wipe(down)">
                                      <p:cBhvr>
                                        <p:cTn id="27" dur="500"/>
                                        <p:tgtEl>
                                          <p:spTgt spid="82"/>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83"/>
                                        </p:tgtEl>
                                        <p:attrNameLst>
                                          <p:attrName>style.visibility</p:attrName>
                                        </p:attrNameLst>
                                      </p:cBhvr>
                                      <p:to>
                                        <p:strVal val="visible"/>
                                      </p:to>
                                    </p:set>
                                    <p:anim calcmode="lin" valueType="num">
                                      <p:cBhvr additive="base">
                                        <p:cTn id="30" dur="500"/>
                                        <p:tgtEl>
                                          <p:spTgt spid="83"/>
                                        </p:tgtEl>
                                        <p:attrNameLst>
                                          <p:attrName>ppt_y</p:attrName>
                                        </p:attrNameLst>
                                      </p:cBhvr>
                                      <p:tavLst>
                                        <p:tav tm="0">
                                          <p:val>
                                            <p:strVal val="#ppt_y-#ppt_h*1.125000"/>
                                          </p:val>
                                        </p:tav>
                                        <p:tav tm="100000">
                                          <p:val>
                                            <p:strVal val="#ppt_y"/>
                                          </p:val>
                                        </p:tav>
                                      </p:tavLst>
                                    </p:anim>
                                    <p:animEffect transition="in" filter="wipe(down)">
                                      <p:cBhvr>
                                        <p:cTn id="31" dur="500"/>
                                        <p:tgtEl>
                                          <p:spTgt spid="83"/>
                                        </p:tgtEl>
                                      </p:cBhvr>
                                    </p:animEffect>
                                  </p:childTnLst>
                                </p:cTn>
                              </p:par>
                              <p:par>
                                <p:cTn id="32" presetID="12" presetClass="entr" presetSubtype="1" fill="hold" nodeType="with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additive="base">
                                        <p:cTn id="34" dur="500"/>
                                        <p:tgtEl>
                                          <p:spTgt spid="66"/>
                                        </p:tgtEl>
                                        <p:attrNameLst>
                                          <p:attrName>ppt_y</p:attrName>
                                        </p:attrNameLst>
                                      </p:cBhvr>
                                      <p:tavLst>
                                        <p:tav tm="0">
                                          <p:val>
                                            <p:strVal val="#ppt_y-#ppt_h*1.125000"/>
                                          </p:val>
                                        </p:tav>
                                        <p:tav tm="100000">
                                          <p:val>
                                            <p:strVal val="#ppt_y"/>
                                          </p:val>
                                        </p:tav>
                                      </p:tavLst>
                                    </p:anim>
                                    <p:animEffect transition="in" filter="wipe(down)">
                                      <p:cBhvr>
                                        <p:cTn id="35" dur="500"/>
                                        <p:tgtEl>
                                          <p:spTgt spid="66"/>
                                        </p:tgtEl>
                                      </p:cBhvr>
                                    </p:animEffect>
                                  </p:childTnLst>
                                </p:cTn>
                              </p:par>
                              <p:par>
                                <p:cTn id="36" presetID="12" presetClass="entr" presetSubtype="1" fill="hold" grpId="0" nodeType="withEffect">
                                  <p:stCondLst>
                                    <p:cond delay="0"/>
                                  </p:stCondLst>
                                  <p:childTnLst>
                                    <p:set>
                                      <p:cBhvr>
                                        <p:cTn id="37" dur="1" fill="hold">
                                          <p:stCondLst>
                                            <p:cond delay="0"/>
                                          </p:stCondLst>
                                        </p:cTn>
                                        <p:tgtEl>
                                          <p:spTgt spid="74"/>
                                        </p:tgtEl>
                                        <p:attrNameLst>
                                          <p:attrName>style.visibility</p:attrName>
                                        </p:attrNameLst>
                                      </p:cBhvr>
                                      <p:to>
                                        <p:strVal val="visible"/>
                                      </p:to>
                                    </p:set>
                                    <p:anim calcmode="lin" valueType="num">
                                      <p:cBhvr additive="base">
                                        <p:cTn id="38" dur="500"/>
                                        <p:tgtEl>
                                          <p:spTgt spid="74"/>
                                        </p:tgtEl>
                                        <p:attrNameLst>
                                          <p:attrName>ppt_y</p:attrName>
                                        </p:attrNameLst>
                                      </p:cBhvr>
                                      <p:tavLst>
                                        <p:tav tm="0">
                                          <p:val>
                                            <p:strVal val="#ppt_y-#ppt_h*1.125000"/>
                                          </p:val>
                                        </p:tav>
                                        <p:tav tm="100000">
                                          <p:val>
                                            <p:strVal val="#ppt_y"/>
                                          </p:val>
                                        </p:tav>
                                      </p:tavLst>
                                    </p:anim>
                                    <p:animEffect transition="in" filter="wipe(down)">
                                      <p:cBhvr>
                                        <p:cTn id="39" dur="500"/>
                                        <p:tgtEl>
                                          <p:spTgt spid="74"/>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500"/>
                                        <p:tgtEl>
                                          <p:spTgt spid="9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7"/>
                                        </p:tgtEl>
                                        <p:attrNameLst>
                                          <p:attrName>style.visibility</p:attrName>
                                        </p:attrNameLst>
                                      </p:cBhvr>
                                      <p:to>
                                        <p:strVal val="visible"/>
                                      </p:to>
                                    </p:set>
                                    <p:animEffect transition="in" filter="fade">
                                      <p:cBhvr>
                                        <p:cTn id="46" dur="500"/>
                                        <p:tgtEl>
                                          <p:spTgt spid="97"/>
                                        </p:tgtEl>
                                      </p:cBhvr>
                                    </p:animEffect>
                                  </p:childTnLst>
                                </p:cTn>
                              </p:par>
                            </p:childTnLst>
                          </p:cTn>
                        </p:par>
                        <p:par>
                          <p:cTn id="47" fill="hold">
                            <p:stCondLst>
                              <p:cond delay="2000"/>
                            </p:stCondLst>
                            <p:childTnLst>
                              <p:par>
                                <p:cTn id="48" presetID="53" presetClass="entr" presetSubtype="16" fill="hold" grpId="0" nodeType="afterEffect">
                                  <p:stCondLst>
                                    <p:cond delay="0"/>
                                  </p:stCondLst>
                                  <p:childTnLst>
                                    <p:set>
                                      <p:cBhvr>
                                        <p:cTn id="49" dur="1" fill="hold">
                                          <p:stCondLst>
                                            <p:cond delay="0"/>
                                          </p:stCondLst>
                                        </p:cTn>
                                        <p:tgtEl>
                                          <p:spTgt spid="80"/>
                                        </p:tgtEl>
                                        <p:attrNameLst>
                                          <p:attrName>style.visibility</p:attrName>
                                        </p:attrNameLst>
                                      </p:cBhvr>
                                      <p:to>
                                        <p:strVal val="visible"/>
                                      </p:to>
                                    </p:set>
                                    <p:anim calcmode="lin" valueType="num">
                                      <p:cBhvr>
                                        <p:cTn id="50" dur="500" fill="hold"/>
                                        <p:tgtEl>
                                          <p:spTgt spid="80"/>
                                        </p:tgtEl>
                                        <p:attrNameLst>
                                          <p:attrName>ppt_w</p:attrName>
                                        </p:attrNameLst>
                                      </p:cBhvr>
                                      <p:tavLst>
                                        <p:tav tm="0">
                                          <p:val>
                                            <p:fltVal val="0"/>
                                          </p:val>
                                        </p:tav>
                                        <p:tav tm="100000">
                                          <p:val>
                                            <p:strVal val="#ppt_w"/>
                                          </p:val>
                                        </p:tav>
                                      </p:tavLst>
                                    </p:anim>
                                    <p:anim calcmode="lin" valueType="num">
                                      <p:cBhvr>
                                        <p:cTn id="51" dur="500" fill="hold"/>
                                        <p:tgtEl>
                                          <p:spTgt spid="80"/>
                                        </p:tgtEl>
                                        <p:attrNameLst>
                                          <p:attrName>ppt_h</p:attrName>
                                        </p:attrNameLst>
                                      </p:cBhvr>
                                      <p:tavLst>
                                        <p:tav tm="0">
                                          <p:val>
                                            <p:fltVal val="0"/>
                                          </p:val>
                                        </p:tav>
                                        <p:tav tm="100000">
                                          <p:val>
                                            <p:strVal val="#ppt_h"/>
                                          </p:val>
                                        </p:tav>
                                      </p:tavLst>
                                    </p:anim>
                                    <p:animEffect transition="in" filter="fade">
                                      <p:cBhvr>
                                        <p:cTn id="52" dur="500"/>
                                        <p:tgtEl>
                                          <p:spTgt spid="8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500" fill="hold"/>
                                        <p:tgtEl>
                                          <p:spTgt spid="81"/>
                                        </p:tgtEl>
                                        <p:attrNameLst>
                                          <p:attrName>ppt_w</p:attrName>
                                        </p:attrNameLst>
                                      </p:cBhvr>
                                      <p:tavLst>
                                        <p:tav tm="0">
                                          <p:val>
                                            <p:fltVal val="0"/>
                                          </p:val>
                                        </p:tav>
                                        <p:tav tm="100000">
                                          <p:val>
                                            <p:strVal val="#ppt_w"/>
                                          </p:val>
                                        </p:tav>
                                      </p:tavLst>
                                    </p:anim>
                                    <p:anim calcmode="lin" valueType="num">
                                      <p:cBhvr>
                                        <p:cTn id="56" dur="500" fill="hold"/>
                                        <p:tgtEl>
                                          <p:spTgt spid="81"/>
                                        </p:tgtEl>
                                        <p:attrNameLst>
                                          <p:attrName>ppt_h</p:attrName>
                                        </p:attrNameLst>
                                      </p:cBhvr>
                                      <p:tavLst>
                                        <p:tav tm="0">
                                          <p:val>
                                            <p:fltVal val="0"/>
                                          </p:val>
                                        </p:tav>
                                        <p:tav tm="100000">
                                          <p:val>
                                            <p:strVal val="#ppt_h"/>
                                          </p:val>
                                        </p:tav>
                                      </p:tavLst>
                                    </p:anim>
                                    <p:animEffect transition="in" filter="fade">
                                      <p:cBhvr>
                                        <p:cTn id="57" dur="500"/>
                                        <p:tgtEl>
                                          <p:spTgt spid="81"/>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76"/>
                                        </p:tgtEl>
                                        <p:attrNameLst>
                                          <p:attrName>style.visibility</p:attrName>
                                        </p:attrNameLst>
                                      </p:cBhvr>
                                      <p:to>
                                        <p:strVal val="visible"/>
                                      </p:to>
                                    </p:set>
                                    <p:anim calcmode="lin" valueType="num">
                                      <p:cBhvr>
                                        <p:cTn id="60" dur="500" fill="hold"/>
                                        <p:tgtEl>
                                          <p:spTgt spid="76"/>
                                        </p:tgtEl>
                                        <p:attrNameLst>
                                          <p:attrName>ppt_w</p:attrName>
                                        </p:attrNameLst>
                                      </p:cBhvr>
                                      <p:tavLst>
                                        <p:tav tm="0">
                                          <p:val>
                                            <p:fltVal val="0"/>
                                          </p:val>
                                        </p:tav>
                                        <p:tav tm="100000">
                                          <p:val>
                                            <p:strVal val="#ppt_w"/>
                                          </p:val>
                                        </p:tav>
                                      </p:tavLst>
                                    </p:anim>
                                    <p:anim calcmode="lin" valueType="num">
                                      <p:cBhvr>
                                        <p:cTn id="61" dur="500" fill="hold"/>
                                        <p:tgtEl>
                                          <p:spTgt spid="76"/>
                                        </p:tgtEl>
                                        <p:attrNameLst>
                                          <p:attrName>ppt_h</p:attrName>
                                        </p:attrNameLst>
                                      </p:cBhvr>
                                      <p:tavLst>
                                        <p:tav tm="0">
                                          <p:val>
                                            <p:fltVal val="0"/>
                                          </p:val>
                                        </p:tav>
                                        <p:tav tm="100000">
                                          <p:val>
                                            <p:strVal val="#ppt_h"/>
                                          </p:val>
                                        </p:tav>
                                      </p:tavLst>
                                    </p:anim>
                                    <p:animEffect transition="in" filter="fade">
                                      <p:cBhvr>
                                        <p:cTn id="62" dur="500"/>
                                        <p:tgtEl>
                                          <p:spTgt spid="76"/>
                                        </p:tgtEl>
                                      </p:cBhvr>
                                    </p:animEffect>
                                  </p:childTnLst>
                                </p:cTn>
                              </p:par>
                              <p:par>
                                <p:cTn id="63" presetID="53" presetClass="entr" presetSubtype="16" fill="hold" nodeType="withEffect">
                                  <p:stCondLst>
                                    <p:cond delay="0"/>
                                  </p:stCondLst>
                                  <p:childTnLst>
                                    <p:set>
                                      <p:cBhvr>
                                        <p:cTn id="64" dur="1" fill="hold">
                                          <p:stCondLst>
                                            <p:cond delay="0"/>
                                          </p:stCondLst>
                                        </p:cTn>
                                        <p:tgtEl>
                                          <p:spTgt spid="62"/>
                                        </p:tgtEl>
                                        <p:attrNameLst>
                                          <p:attrName>style.visibility</p:attrName>
                                        </p:attrNameLst>
                                      </p:cBhvr>
                                      <p:to>
                                        <p:strVal val="visible"/>
                                      </p:to>
                                    </p:set>
                                    <p:anim calcmode="lin" valueType="num">
                                      <p:cBhvr>
                                        <p:cTn id="65" dur="500" fill="hold"/>
                                        <p:tgtEl>
                                          <p:spTgt spid="62"/>
                                        </p:tgtEl>
                                        <p:attrNameLst>
                                          <p:attrName>ppt_w</p:attrName>
                                        </p:attrNameLst>
                                      </p:cBhvr>
                                      <p:tavLst>
                                        <p:tav tm="0">
                                          <p:val>
                                            <p:fltVal val="0"/>
                                          </p:val>
                                        </p:tav>
                                        <p:tav tm="100000">
                                          <p:val>
                                            <p:strVal val="#ppt_w"/>
                                          </p:val>
                                        </p:tav>
                                      </p:tavLst>
                                    </p:anim>
                                    <p:anim calcmode="lin" valueType="num">
                                      <p:cBhvr>
                                        <p:cTn id="66" dur="500" fill="hold"/>
                                        <p:tgtEl>
                                          <p:spTgt spid="62"/>
                                        </p:tgtEl>
                                        <p:attrNameLst>
                                          <p:attrName>ppt_h</p:attrName>
                                        </p:attrNameLst>
                                      </p:cBhvr>
                                      <p:tavLst>
                                        <p:tav tm="0">
                                          <p:val>
                                            <p:fltVal val="0"/>
                                          </p:val>
                                        </p:tav>
                                        <p:tav tm="100000">
                                          <p:val>
                                            <p:strVal val="#ppt_h"/>
                                          </p:val>
                                        </p:tav>
                                      </p:tavLst>
                                    </p:anim>
                                    <p:animEffect transition="in" filter="fade">
                                      <p:cBhvr>
                                        <p:cTn id="67" dur="500"/>
                                        <p:tgtEl>
                                          <p:spTgt spid="62"/>
                                        </p:tgtEl>
                                      </p:cBhvr>
                                    </p:animEffect>
                                  </p:childTnLst>
                                </p:cTn>
                              </p:par>
                            </p:childTnLst>
                          </p:cTn>
                        </p:par>
                        <p:par>
                          <p:cTn id="68" fill="hold">
                            <p:stCondLst>
                              <p:cond delay="2500"/>
                            </p:stCondLst>
                            <p:childTnLst>
                              <p:par>
                                <p:cTn id="69" presetID="12" presetClass="entr" presetSubtype="8"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 calcmode="lin" valueType="num">
                                      <p:cBhvr additive="base">
                                        <p:cTn id="71" dur="500"/>
                                        <p:tgtEl>
                                          <p:spTgt spid="86"/>
                                        </p:tgtEl>
                                        <p:attrNameLst>
                                          <p:attrName>ppt_x</p:attrName>
                                        </p:attrNameLst>
                                      </p:cBhvr>
                                      <p:tavLst>
                                        <p:tav tm="0">
                                          <p:val>
                                            <p:strVal val="#ppt_x-#ppt_w*1.125000"/>
                                          </p:val>
                                        </p:tav>
                                        <p:tav tm="100000">
                                          <p:val>
                                            <p:strVal val="#ppt_x"/>
                                          </p:val>
                                        </p:tav>
                                      </p:tavLst>
                                    </p:anim>
                                    <p:animEffect transition="in" filter="wipe(right)">
                                      <p:cBhvr>
                                        <p:cTn id="72" dur="500"/>
                                        <p:tgtEl>
                                          <p:spTgt spid="86"/>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88"/>
                                        </p:tgtEl>
                                        <p:attrNameLst>
                                          <p:attrName>style.visibility</p:attrName>
                                        </p:attrNameLst>
                                      </p:cBhvr>
                                      <p:to>
                                        <p:strVal val="visible"/>
                                      </p:to>
                                    </p:set>
                                    <p:anim calcmode="lin" valueType="num">
                                      <p:cBhvr additive="base">
                                        <p:cTn id="75" dur="500"/>
                                        <p:tgtEl>
                                          <p:spTgt spid="88"/>
                                        </p:tgtEl>
                                        <p:attrNameLst>
                                          <p:attrName>ppt_x</p:attrName>
                                        </p:attrNameLst>
                                      </p:cBhvr>
                                      <p:tavLst>
                                        <p:tav tm="0">
                                          <p:val>
                                            <p:strVal val="#ppt_x-#ppt_w*1.125000"/>
                                          </p:val>
                                        </p:tav>
                                        <p:tav tm="100000">
                                          <p:val>
                                            <p:strVal val="#ppt_x"/>
                                          </p:val>
                                        </p:tav>
                                      </p:tavLst>
                                    </p:anim>
                                    <p:animEffect transition="in" filter="wipe(right)">
                                      <p:cBhvr>
                                        <p:cTn id="76" dur="500"/>
                                        <p:tgtEl>
                                          <p:spTgt spid="88"/>
                                        </p:tgtEl>
                                      </p:cBhvr>
                                    </p:animEffect>
                                  </p:childTnLst>
                                </p:cTn>
                              </p:par>
                            </p:childTnLst>
                          </p:cTn>
                        </p:par>
                        <p:par>
                          <p:cTn id="77" fill="hold">
                            <p:stCondLst>
                              <p:cond delay="3000"/>
                            </p:stCondLst>
                            <p:childTnLst>
                              <p:par>
                                <p:cTn id="78" presetID="10" presetClass="entr" presetSubtype="0" fill="hold" grpId="0" nodeType="afterEffect">
                                  <p:stCondLst>
                                    <p:cond delay="0"/>
                                  </p:stCondLst>
                                  <p:childTnLst>
                                    <p:set>
                                      <p:cBhvr>
                                        <p:cTn id="79" dur="1" fill="hold">
                                          <p:stCondLst>
                                            <p:cond delay="0"/>
                                          </p:stCondLst>
                                        </p:cTn>
                                        <p:tgtEl>
                                          <p:spTgt spid="75"/>
                                        </p:tgtEl>
                                        <p:attrNameLst>
                                          <p:attrName>style.visibility</p:attrName>
                                        </p:attrNameLst>
                                      </p:cBhvr>
                                      <p:to>
                                        <p:strVal val="visible"/>
                                      </p:to>
                                    </p:set>
                                    <p:animEffect transition="in" filter="fade">
                                      <p:cBhvr>
                                        <p:cTn id="80" dur="500"/>
                                        <p:tgtEl>
                                          <p:spTgt spid="7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4"/>
                                        </p:tgtEl>
                                        <p:attrNameLst>
                                          <p:attrName>style.visibility</p:attrName>
                                        </p:attrNameLst>
                                      </p:cBhvr>
                                      <p:to>
                                        <p:strVal val="visible"/>
                                      </p:to>
                                    </p:set>
                                    <p:animEffect transition="in" filter="fade">
                                      <p:cBhvr>
                                        <p:cTn id="83" dur="500"/>
                                        <p:tgtEl>
                                          <p:spTgt spid="8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childTnLst>
                                </p:cTn>
                              </p:par>
                              <p:par>
                                <p:cTn id="87" presetID="10" presetClass="entr" presetSubtype="0" fill="hold" nodeType="with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fade">
                                      <p:cBhvr>
                                        <p:cTn id="89" dur="500"/>
                                        <p:tgtEl>
                                          <p:spTgt spid="5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91"/>
                                        </p:tgtEl>
                                        <p:attrNameLst>
                                          <p:attrName>style.visibility</p:attrName>
                                        </p:attrNameLst>
                                      </p:cBhvr>
                                      <p:to>
                                        <p:strVal val="visible"/>
                                      </p:to>
                                    </p:set>
                                    <p:animEffect transition="in" filter="fade">
                                      <p:cBhvr>
                                        <p:cTn id="92" dur="500"/>
                                        <p:tgtEl>
                                          <p:spTgt spid="91"/>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89"/>
                                        </p:tgtEl>
                                        <p:attrNameLst>
                                          <p:attrName>style.visibility</p:attrName>
                                        </p:attrNameLst>
                                      </p:cBhvr>
                                      <p:to>
                                        <p:strVal val="visible"/>
                                      </p:to>
                                    </p:set>
                                    <p:animEffect transition="in" filter="fade">
                                      <p:cBhvr>
                                        <p:cTn id="95" dur="500"/>
                                        <p:tgtEl>
                                          <p:spTgt spid="89"/>
                                        </p:tgtEl>
                                      </p:cBhvr>
                                    </p:animEffect>
                                  </p:childTnLst>
                                </p:cTn>
                              </p:par>
                            </p:childTnLst>
                          </p:cTn>
                        </p:par>
                        <p:par>
                          <p:cTn id="96" fill="hold">
                            <p:stCondLst>
                              <p:cond delay="3500"/>
                            </p:stCondLst>
                            <p:childTnLst>
                              <p:par>
                                <p:cTn id="97" presetID="53" presetClass="entr" presetSubtype="16" fill="hold" nodeType="afterEffect">
                                  <p:stCondLst>
                                    <p:cond delay="0"/>
                                  </p:stCondLst>
                                  <p:childTnLst>
                                    <p:set>
                                      <p:cBhvr>
                                        <p:cTn id="98" dur="1" fill="hold">
                                          <p:stCondLst>
                                            <p:cond delay="0"/>
                                          </p:stCondLst>
                                        </p:cTn>
                                        <p:tgtEl>
                                          <p:spTgt spid="54"/>
                                        </p:tgtEl>
                                        <p:attrNameLst>
                                          <p:attrName>style.visibility</p:attrName>
                                        </p:attrNameLst>
                                      </p:cBhvr>
                                      <p:to>
                                        <p:strVal val="visible"/>
                                      </p:to>
                                    </p:set>
                                    <p:anim calcmode="lin" valueType="num">
                                      <p:cBhvr>
                                        <p:cTn id="99" dur="500" fill="hold"/>
                                        <p:tgtEl>
                                          <p:spTgt spid="54"/>
                                        </p:tgtEl>
                                        <p:attrNameLst>
                                          <p:attrName>ppt_w</p:attrName>
                                        </p:attrNameLst>
                                      </p:cBhvr>
                                      <p:tavLst>
                                        <p:tav tm="0">
                                          <p:val>
                                            <p:fltVal val="0"/>
                                          </p:val>
                                        </p:tav>
                                        <p:tav tm="100000">
                                          <p:val>
                                            <p:strVal val="#ppt_w"/>
                                          </p:val>
                                        </p:tav>
                                      </p:tavLst>
                                    </p:anim>
                                    <p:anim calcmode="lin" valueType="num">
                                      <p:cBhvr>
                                        <p:cTn id="100" dur="500" fill="hold"/>
                                        <p:tgtEl>
                                          <p:spTgt spid="54"/>
                                        </p:tgtEl>
                                        <p:attrNameLst>
                                          <p:attrName>ppt_h</p:attrName>
                                        </p:attrNameLst>
                                      </p:cBhvr>
                                      <p:tavLst>
                                        <p:tav tm="0">
                                          <p:val>
                                            <p:fltVal val="0"/>
                                          </p:val>
                                        </p:tav>
                                        <p:tav tm="100000">
                                          <p:val>
                                            <p:strVal val="#ppt_h"/>
                                          </p:val>
                                        </p:tav>
                                      </p:tavLst>
                                    </p:anim>
                                    <p:animEffect transition="in" filter="fade">
                                      <p:cBhvr>
                                        <p:cTn id="10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p:bldP spid="76" grpId="0"/>
      <p:bldP spid="77" grpId="0"/>
      <p:bldP spid="78" grpId="0" animBg="1"/>
      <p:bldP spid="79" grpId="0"/>
      <p:bldP spid="80" grpId="0" animBg="1"/>
      <p:bldP spid="81" grpId="0"/>
      <p:bldP spid="82" grpId="0" animBg="1"/>
      <p:bldP spid="83" grpId="0"/>
      <p:bldP spid="84" grpId="0" animBg="1"/>
      <p:bldP spid="85" grpId="0"/>
      <p:bldP spid="86" grpId="0"/>
      <p:bldP spid="88" grpId="0"/>
      <p:bldP spid="89" grpId="0"/>
      <p:bldP spid="91" grpId="0"/>
      <p:bldP spid="92" grpId="0"/>
      <p:bldP spid="94" grpId="0"/>
      <p:bldP spid="95" grpId="0"/>
      <p:bldP spid="9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9"/>
          <p:cNvSpPr>
            <a:spLocks/>
          </p:cNvSpPr>
          <p:nvPr/>
        </p:nvSpPr>
        <p:spPr bwMode="auto">
          <a:xfrm>
            <a:off x="907768" y="1330793"/>
            <a:ext cx="34534" cy="141728"/>
          </a:xfrm>
          <a:custGeom>
            <a:avLst/>
            <a:gdLst>
              <a:gd name="T0" fmla="*/ 82 w 82"/>
              <a:gd name="T1" fmla="*/ 18 h 339"/>
              <a:gd name="T2" fmla="*/ 46 w 82"/>
              <a:gd name="T3" fmla="*/ 338 h 339"/>
              <a:gd name="T4" fmla="*/ 0 w 82"/>
              <a:gd name="T5" fmla="*/ 339 h 339"/>
              <a:gd name="T6" fmla="*/ 39 w 82"/>
              <a:gd name="T7" fmla="*/ 0 h 339"/>
              <a:gd name="T8" fmla="*/ 82 w 82"/>
              <a:gd name="T9" fmla="*/ 18 h 339"/>
            </a:gdLst>
            <a:ahLst/>
            <a:cxnLst>
              <a:cxn ang="0">
                <a:pos x="T0" y="T1"/>
              </a:cxn>
              <a:cxn ang="0">
                <a:pos x="T2" y="T3"/>
              </a:cxn>
              <a:cxn ang="0">
                <a:pos x="T4" y="T5"/>
              </a:cxn>
              <a:cxn ang="0">
                <a:pos x="T6" y="T7"/>
              </a:cxn>
              <a:cxn ang="0">
                <a:pos x="T8" y="T9"/>
              </a:cxn>
            </a:cxnLst>
            <a:rect l="0" t="0" r="r" b="b"/>
            <a:pathLst>
              <a:path w="82" h="339">
                <a:moveTo>
                  <a:pt x="82" y="18"/>
                </a:moveTo>
                <a:cubicBezTo>
                  <a:pt x="82" y="18"/>
                  <a:pt x="81" y="245"/>
                  <a:pt x="46" y="338"/>
                </a:cubicBezTo>
                <a:cubicBezTo>
                  <a:pt x="0" y="339"/>
                  <a:pt x="0" y="339"/>
                  <a:pt x="0" y="339"/>
                </a:cubicBezTo>
                <a:cubicBezTo>
                  <a:pt x="0" y="339"/>
                  <a:pt x="40" y="153"/>
                  <a:pt x="39" y="0"/>
                </a:cubicBezTo>
                <a:lnTo>
                  <a:pt x="8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1" name="Freeform 13"/>
          <p:cNvSpPr>
            <a:spLocks/>
          </p:cNvSpPr>
          <p:nvPr/>
        </p:nvSpPr>
        <p:spPr bwMode="auto">
          <a:xfrm>
            <a:off x="3501049" y="1179536"/>
            <a:ext cx="1986307" cy="3966005"/>
          </a:xfrm>
          <a:custGeom>
            <a:avLst/>
            <a:gdLst>
              <a:gd name="T0" fmla="*/ 152 w 1228"/>
              <a:gd name="T1" fmla="*/ 476 h 2452"/>
              <a:gd name="T2" fmla="*/ 240 w 1228"/>
              <a:gd name="T3" fmla="*/ 756 h 2452"/>
              <a:gd name="T4" fmla="*/ 520 w 1228"/>
              <a:gd name="T5" fmla="*/ 1188 h 2452"/>
              <a:gd name="T6" fmla="*/ 564 w 1228"/>
              <a:gd name="T7" fmla="*/ 0 h 2452"/>
              <a:gd name="T8" fmla="*/ 760 w 1228"/>
              <a:gd name="T9" fmla="*/ 700 h 2452"/>
              <a:gd name="T10" fmla="*/ 884 w 1228"/>
              <a:gd name="T11" fmla="*/ 560 h 2452"/>
              <a:gd name="T12" fmla="*/ 1112 w 1228"/>
              <a:gd name="T13" fmla="*/ 160 h 2452"/>
              <a:gd name="T14" fmla="*/ 968 w 1228"/>
              <a:gd name="T15" fmla="*/ 572 h 2452"/>
              <a:gd name="T16" fmla="*/ 756 w 1228"/>
              <a:gd name="T17" fmla="*/ 860 h 2452"/>
              <a:gd name="T18" fmla="*/ 684 w 1228"/>
              <a:gd name="T19" fmla="*/ 1208 h 2452"/>
              <a:gd name="T20" fmla="*/ 904 w 1228"/>
              <a:gd name="T21" fmla="*/ 1028 h 2452"/>
              <a:gd name="T22" fmla="*/ 1228 w 1228"/>
              <a:gd name="T23" fmla="*/ 712 h 2452"/>
              <a:gd name="T24" fmla="*/ 936 w 1228"/>
              <a:gd name="T25" fmla="*/ 1068 h 2452"/>
              <a:gd name="T26" fmla="*/ 1172 w 1228"/>
              <a:gd name="T27" fmla="*/ 1076 h 2452"/>
              <a:gd name="T28" fmla="*/ 664 w 1228"/>
              <a:gd name="T29" fmla="*/ 1404 h 2452"/>
              <a:gd name="T30" fmla="*/ 796 w 1228"/>
              <a:gd name="T31" fmla="*/ 2452 h 2452"/>
              <a:gd name="T32" fmla="*/ 476 w 1228"/>
              <a:gd name="T33" fmla="*/ 2452 h 2452"/>
              <a:gd name="T34" fmla="*/ 452 w 1228"/>
              <a:gd name="T35" fmla="*/ 1532 h 2452"/>
              <a:gd name="T36" fmla="*/ 316 w 1228"/>
              <a:gd name="T37" fmla="*/ 1028 h 2452"/>
              <a:gd name="T38" fmla="*/ 0 w 1228"/>
              <a:gd name="T39" fmla="*/ 812 h 2452"/>
              <a:gd name="T40" fmla="*/ 268 w 1228"/>
              <a:gd name="T41" fmla="*/ 920 h 2452"/>
              <a:gd name="T42" fmla="*/ 152 w 1228"/>
              <a:gd name="T43" fmla="*/ 476 h 2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8" h="2452">
                <a:moveTo>
                  <a:pt x="152" y="476"/>
                </a:moveTo>
                <a:cubicBezTo>
                  <a:pt x="152" y="476"/>
                  <a:pt x="156" y="632"/>
                  <a:pt x="240" y="756"/>
                </a:cubicBezTo>
                <a:cubicBezTo>
                  <a:pt x="324" y="880"/>
                  <a:pt x="484" y="1044"/>
                  <a:pt x="520" y="1188"/>
                </a:cubicBezTo>
                <a:cubicBezTo>
                  <a:pt x="520" y="1188"/>
                  <a:pt x="852" y="584"/>
                  <a:pt x="564" y="0"/>
                </a:cubicBezTo>
                <a:cubicBezTo>
                  <a:pt x="564" y="0"/>
                  <a:pt x="796" y="228"/>
                  <a:pt x="760" y="700"/>
                </a:cubicBezTo>
                <a:cubicBezTo>
                  <a:pt x="760" y="700"/>
                  <a:pt x="820" y="612"/>
                  <a:pt x="884" y="560"/>
                </a:cubicBezTo>
                <a:cubicBezTo>
                  <a:pt x="948" y="508"/>
                  <a:pt x="1052" y="392"/>
                  <a:pt x="1112" y="160"/>
                </a:cubicBezTo>
                <a:cubicBezTo>
                  <a:pt x="1112" y="160"/>
                  <a:pt x="1132" y="340"/>
                  <a:pt x="968" y="572"/>
                </a:cubicBezTo>
                <a:cubicBezTo>
                  <a:pt x="804" y="804"/>
                  <a:pt x="788" y="792"/>
                  <a:pt x="756" y="860"/>
                </a:cubicBezTo>
                <a:cubicBezTo>
                  <a:pt x="756" y="860"/>
                  <a:pt x="692" y="1136"/>
                  <a:pt x="684" y="1208"/>
                </a:cubicBezTo>
                <a:cubicBezTo>
                  <a:pt x="684" y="1208"/>
                  <a:pt x="796" y="1096"/>
                  <a:pt x="904" y="1028"/>
                </a:cubicBezTo>
                <a:cubicBezTo>
                  <a:pt x="1012" y="960"/>
                  <a:pt x="1164" y="836"/>
                  <a:pt x="1228" y="712"/>
                </a:cubicBezTo>
                <a:cubicBezTo>
                  <a:pt x="1228" y="712"/>
                  <a:pt x="1164" y="904"/>
                  <a:pt x="936" y="1068"/>
                </a:cubicBezTo>
                <a:cubicBezTo>
                  <a:pt x="936" y="1068"/>
                  <a:pt x="1048" y="1016"/>
                  <a:pt x="1172" y="1076"/>
                </a:cubicBezTo>
                <a:cubicBezTo>
                  <a:pt x="1172" y="1076"/>
                  <a:pt x="820" y="1036"/>
                  <a:pt x="664" y="1404"/>
                </a:cubicBezTo>
                <a:cubicBezTo>
                  <a:pt x="664" y="1404"/>
                  <a:pt x="536" y="1808"/>
                  <a:pt x="796" y="2452"/>
                </a:cubicBezTo>
                <a:cubicBezTo>
                  <a:pt x="476" y="2452"/>
                  <a:pt x="476" y="2452"/>
                  <a:pt x="476" y="2452"/>
                </a:cubicBezTo>
                <a:cubicBezTo>
                  <a:pt x="476" y="2452"/>
                  <a:pt x="364" y="2028"/>
                  <a:pt x="452" y="1532"/>
                </a:cubicBezTo>
                <a:cubicBezTo>
                  <a:pt x="492" y="1300"/>
                  <a:pt x="412" y="1104"/>
                  <a:pt x="316" y="1028"/>
                </a:cubicBezTo>
                <a:cubicBezTo>
                  <a:pt x="220" y="952"/>
                  <a:pt x="96" y="948"/>
                  <a:pt x="0" y="812"/>
                </a:cubicBezTo>
                <a:cubicBezTo>
                  <a:pt x="0" y="812"/>
                  <a:pt x="92" y="908"/>
                  <a:pt x="268" y="920"/>
                </a:cubicBezTo>
                <a:cubicBezTo>
                  <a:pt x="268" y="920"/>
                  <a:pt x="100" y="716"/>
                  <a:pt x="152" y="476"/>
                </a:cubicBezTo>
                <a:close/>
              </a:path>
            </a:pathLst>
          </a:custGeom>
          <a:solidFill>
            <a:srgbClr val="423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3162" name="组合 3161"/>
          <p:cNvGrpSpPr/>
          <p:nvPr/>
        </p:nvGrpSpPr>
        <p:grpSpPr>
          <a:xfrm>
            <a:off x="2805601" y="835339"/>
            <a:ext cx="3484374" cy="3263320"/>
            <a:chOff x="3867151" y="1109663"/>
            <a:chExt cx="4645025" cy="4349750"/>
          </a:xfrm>
        </p:grpSpPr>
        <p:sp>
          <p:nvSpPr>
            <p:cNvPr id="13" name="Freeform 14"/>
            <p:cNvSpPr>
              <a:spLocks/>
            </p:cNvSpPr>
            <p:nvPr/>
          </p:nvSpPr>
          <p:spPr bwMode="auto">
            <a:xfrm>
              <a:off x="5070476" y="2563813"/>
              <a:ext cx="630238" cy="749300"/>
            </a:xfrm>
            <a:custGeom>
              <a:avLst/>
              <a:gdLst>
                <a:gd name="T0" fmla="*/ 136 w 292"/>
                <a:gd name="T1" fmla="*/ 0 h 348"/>
                <a:gd name="T2" fmla="*/ 156 w 292"/>
                <a:gd name="T3" fmla="*/ 348 h 348"/>
                <a:gd name="T4" fmla="*/ 136 w 292"/>
                <a:gd name="T5" fmla="*/ 0 h 348"/>
              </a:gdLst>
              <a:ahLst/>
              <a:cxnLst>
                <a:cxn ang="0">
                  <a:pos x="T0" y="T1"/>
                </a:cxn>
                <a:cxn ang="0">
                  <a:pos x="T2" y="T3"/>
                </a:cxn>
                <a:cxn ang="0">
                  <a:pos x="T4" y="T5"/>
                </a:cxn>
              </a:cxnLst>
              <a:rect l="0" t="0" r="r" b="b"/>
              <a:pathLst>
                <a:path w="292" h="348">
                  <a:moveTo>
                    <a:pt x="136" y="0"/>
                  </a:moveTo>
                  <a:cubicBezTo>
                    <a:pt x="136" y="0"/>
                    <a:pt x="292" y="140"/>
                    <a:pt x="156" y="348"/>
                  </a:cubicBezTo>
                  <a:cubicBezTo>
                    <a:pt x="156" y="348"/>
                    <a:pt x="0" y="196"/>
                    <a:pt x="136" y="0"/>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4992688" y="2279650"/>
              <a:ext cx="396875" cy="482600"/>
            </a:xfrm>
            <a:custGeom>
              <a:avLst/>
              <a:gdLst>
                <a:gd name="T0" fmla="*/ 112 w 184"/>
                <a:gd name="T1" fmla="*/ 0 h 224"/>
                <a:gd name="T2" fmla="*/ 68 w 184"/>
                <a:gd name="T3" fmla="*/ 224 h 224"/>
                <a:gd name="T4" fmla="*/ 112 w 184"/>
                <a:gd name="T5" fmla="*/ 0 h 224"/>
              </a:gdLst>
              <a:ahLst/>
              <a:cxnLst>
                <a:cxn ang="0">
                  <a:pos x="T0" y="T1"/>
                </a:cxn>
                <a:cxn ang="0">
                  <a:pos x="T2" y="T3"/>
                </a:cxn>
                <a:cxn ang="0">
                  <a:pos x="T4" y="T5"/>
                </a:cxn>
              </a:cxnLst>
              <a:rect l="0" t="0" r="r" b="b"/>
              <a:pathLst>
                <a:path w="184" h="224">
                  <a:moveTo>
                    <a:pt x="112" y="0"/>
                  </a:moveTo>
                  <a:cubicBezTo>
                    <a:pt x="112" y="0"/>
                    <a:pt x="184" y="116"/>
                    <a:pt x="68" y="224"/>
                  </a:cubicBezTo>
                  <a:cubicBezTo>
                    <a:pt x="68" y="224"/>
                    <a:pt x="0" y="80"/>
                    <a:pt x="112" y="0"/>
                  </a:cubicBezTo>
                  <a:close/>
                </a:path>
              </a:pathLst>
            </a:custGeom>
            <a:solidFill>
              <a:srgbClr val="E46C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4760913" y="1485900"/>
              <a:ext cx="552450" cy="628650"/>
            </a:xfrm>
            <a:custGeom>
              <a:avLst/>
              <a:gdLst>
                <a:gd name="T0" fmla="*/ 184 w 256"/>
                <a:gd name="T1" fmla="*/ 292 h 292"/>
                <a:gd name="T2" fmla="*/ 80 w 256"/>
                <a:gd name="T3" fmla="*/ 0 h 292"/>
                <a:gd name="T4" fmla="*/ 184 w 256"/>
                <a:gd name="T5" fmla="*/ 292 h 292"/>
              </a:gdLst>
              <a:ahLst/>
              <a:cxnLst>
                <a:cxn ang="0">
                  <a:pos x="T0" y="T1"/>
                </a:cxn>
                <a:cxn ang="0">
                  <a:pos x="T2" y="T3"/>
                </a:cxn>
                <a:cxn ang="0">
                  <a:pos x="T4" y="T5"/>
                </a:cxn>
              </a:cxnLst>
              <a:rect l="0" t="0" r="r" b="b"/>
              <a:pathLst>
                <a:path w="256" h="292">
                  <a:moveTo>
                    <a:pt x="184" y="292"/>
                  </a:moveTo>
                  <a:cubicBezTo>
                    <a:pt x="184" y="292"/>
                    <a:pt x="256" y="112"/>
                    <a:pt x="80" y="0"/>
                  </a:cubicBezTo>
                  <a:cubicBezTo>
                    <a:pt x="80" y="0"/>
                    <a:pt x="0" y="208"/>
                    <a:pt x="184" y="292"/>
                  </a:cubicBezTo>
                  <a:close/>
                </a:path>
              </a:pathLst>
            </a:custGeom>
            <a:solidFill>
              <a:srgbClr val="E8A8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4424363" y="1641475"/>
              <a:ext cx="457200" cy="447675"/>
            </a:xfrm>
            <a:custGeom>
              <a:avLst/>
              <a:gdLst>
                <a:gd name="T0" fmla="*/ 128 w 212"/>
                <a:gd name="T1" fmla="*/ 208 h 208"/>
                <a:gd name="T2" fmla="*/ 76 w 212"/>
                <a:gd name="T3" fmla="*/ 0 h 208"/>
                <a:gd name="T4" fmla="*/ 128 w 212"/>
                <a:gd name="T5" fmla="*/ 208 h 208"/>
              </a:gdLst>
              <a:ahLst/>
              <a:cxnLst>
                <a:cxn ang="0">
                  <a:pos x="T0" y="T1"/>
                </a:cxn>
                <a:cxn ang="0">
                  <a:pos x="T2" y="T3"/>
                </a:cxn>
                <a:cxn ang="0">
                  <a:pos x="T4" y="T5"/>
                </a:cxn>
              </a:cxnLst>
              <a:rect l="0" t="0" r="r" b="b"/>
              <a:pathLst>
                <a:path w="212" h="208">
                  <a:moveTo>
                    <a:pt x="128" y="208"/>
                  </a:moveTo>
                  <a:cubicBezTo>
                    <a:pt x="128" y="208"/>
                    <a:pt x="212" y="92"/>
                    <a:pt x="76" y="0"/>
                  </a:cubicBezTo>
                  <a:cubicBezTo>
                    <a:pt x="76" y="0"/>
                    <a:pt x="0" y="128"/>
                    <a:pt x="128" y="208"/>
                  </a:cubicBezTo>
                  <a:close/>
                </a:path>
              </a:pathLst>
            </a:custGeom>
            <a:solidFill>
              <a:srgbClr val="E8A8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5567363" y="2535238"/>
              <a:ext cx="544513" cy="600075"/>
            </a:xfrm>
            <a:custGeom>
              <a:avLst/>
              <a:gdLst>
                <a:gd name="T0" fmla="*/ 227 w 253"/>
                <a:gd name="T1" fmla="*/ 278 h 278"/>
                <a:gd name="T2" fmla="*/ 18 w 253"/>
                <a:gd name="T3" fmla="*/ 0 h 278"/>
                <a:gd name="T4" fmla="*/ 227 w 253"/>
                <a:gd name="T5" fmla="*/ 278 h 278"/>
              </a:gdLst>
              <a:ahLst/>
              <a:cxnLst>
                <a:cxn ang="0">
                  <a:pos x="T0" y="T1"/>
                </a:cxn>
                <a:cxn ang="0">
                  <a:pos x="T2" y="T3"/>
                </a:cxn>
                <a:cxn ang="0">
                  <a:pos x="T4" y="T5"/>
                </a:cxn>
              </a:cxnLst>
              <a:rect l="0" t="0" r="r" b="b"/>
              <a:pathLst>
                <a:path w="253" h="278">
                  <a:moveTo>
                    <a:pt x="227" y="278"/>
                  </a:moveTo>
                  <a:cubicBezTo>
                    <a:pt x="227" y="278"/>
                    <a:pt x="253" y="47"/>
                    <a:pt x="18" y="0"/>
                  </a:cubicBezTo>
                  <a:cubicBezTo>
                    <a:pt x="18" y="0"/>
                    <a:pt x="0" y="270"/>
                    <a:pt x="227" y="278"/>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9"/>
            <p:cNvSpPr>
              <a:spLocks/>
            </p:cNvSpPr>
            <p:nvPr/>
          </p:nvSpPr>
          <p:spPr bwMode="auto">
            <a:xfrm>
              <a:off x="5622926" y="1993900"/>
              <a:ext cx="603250" cy="681038"/>
            </a:xfrm>
            <a:custGeom>
              <a:avLst/>
              <a:gdLst>
                <a:gd name="T0" fmla="*/ 208 w 280"/>
                <a:gd name="T1" fmla="*/ 316 h 316"/>
                <a:gd name="T2" fmla="*/ 68 w 280"/>
                <a:gd name="T3" fmla="*/ 0 h 316"/>
                <a:gd name="T4" fmla="*/ 208 w 280"/>
                <a:gd name="T5" fmla="*/ 316 h 316"/>
              </a:gdLst>
              <a:ahLst/>
              <a:cxnLst>
                <a:cxn ang="0">
                  <a:pos x="T0" y="T1"/>
                </a:cxn>
                <a:cxn ang="0">
                  <a:pos x="T2" y="T3"/>
                </a:cxn>
                <a:cxn ang="0">
                  <a:pos x="T4" y="T5"/>
                </a:cxn>
              </a:cxnLst>
              <a:rect l="0" t="0" r="r" b="b"/>
              <a:pathLst>
                <a:path w="280" h="316">
                  <a:moveTo>
                    <a:pt x="208" y="316"/>
                  </a:moveTo>
                  <a:cubicBezTo>
                    <a:pt x="208" y="316"/>
                    <a:pt x="280" y="104"/>
                    <a:pt x="68" y="0"/>
                  </a:cubicBezTo>
                  <a:cubicBezTo>
                    <a:pt x="68" y="0"/>
                    <a:pt x="0" y="208"/>
                    <a:pt x="208" y="316"/>
                  </a:cubicBezTo>
                  <a:close/>
                </a:path>
              </a:pathLst>
            </a:custGeom>
            <a:solidFill>
              <a:srgbClr val="E8A8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0"/>
            <p:cNvSpPr>
              <a:spLocks/>
            </p:cNvSpPr>
            <p:nvPr/>
          </p:nvSpPr>
          <p:spPr bwMode="auto">
            <a:xfrm>
              <a:off x="6607176" y="1408113"/>
              <a:ext cx="585788" cy="749300"/>
            </a:xfrm>
            <a:custGeom>
              <a:avLst/>
              <a:gdLst>
                <a:gd name="T0" fmla="*/ 156 w 272"/>
                <a:gd name="T1" fmla="*/ 348 h 348"/>
                <a:gd name="T2" fmla="*/ 112 w 272"/>
                <a:gd name="T3" fmla="*/ 0 h 348"/>
                <a:gd name="T4" fmla="*/ 156 w 272"/>
                <a:gd name="T5" fmla="*/ 348 h 348"/>
              </a:gdLst>
              <a:ahLst/>
              <a:cxnLst>
                <a:cxn ang="0">
                  <a:pos x="T0" y="T1"/>
                </a:cxn>
                <a:cxn ang="0">
                  <a:pos x="T2" y="T3"/>
                </a:cxn>
                <a:cxn ang="0">
                  <a:pos x="T4" y="T5"/>
                </a:cxn>
              </a:cxnLst>
              <a:rect l="0" t="0" r="r" b="b"/>
              <a:pathLst>
                <a:path w="272" h="348">
                  <a:moveTo>
                    <a:pt x="156" y="348"/>
                  </a:moveTo>
                  <a:cubicBezTo>
                    <a:pt x="156" y="348"/>
                    <a:pt x="0" y="200"/>
                    <a:pt x="112" y="0"/>
                  </a:cubicBezTo>
                  <a:cubicBezTo>
                    <a:pt x="112" y="0"/>
                    <a:pt x="272" y="144"/>
                    <a:pt x="156" y="348"/>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1"/>
            <p:cNvSpPr>
              <a:spLocks/>
            </p:cNvSpPr>
            <p:nvPr/>
          </p:nvSpPr>
          <p:spPr bwMode="auto">
            <a:xfrm>
              <a:off x="6054726" y="1209675"/>
              <a:ext cx="766763" cy="887413"/>
            </a:xfrm>
            <a:custGeom>
              <a:avLst/>
              <a:gdLst>
                <a:gd name="T0" fmla="*/ 128 w 356"/>
                <a:gd name="T1" fmla="*/ 412 h 412"/>
                <a:gd name="T2" fmla="*/ 228 w 356"/>
                <a:gd name="T3" fmla="*/ 0 h 412"/>
                <a:gd name="T4" fmla="*/ 128 w 356"/>
                <a:gd name="T5" fmla="*/ 412 h 412"/>
              </a:gdLst>
              <a:ahLst/>
              <a:cxnLst>
                <a:cxn ang="0">
                  <a:pos x="T0" y="T1"/>
                </a:cxn>
                <a:cxn ang="0">
                  <a:pos x="T2" y="T3"/>
                </a:cxn>
                <a:cxn ang="0">
                  <a:pos x="T4" y="T5"/>
                </a:cxn>
              </a:cxnLst>
              <a:rect l="0" t="0" r="r" b="b"/>
              <a:pathLst>
                <a:path w="356" h="412">
                  <a:moveTo>
                    <a:pt x="128" y="412"/>
                  </a:moveTo>
                  <a:cubicBezTo>
                    <a:pt x="128" y="412"/>
                    <a:pt x="0" y="208"/>
                    <a:pt x="228" y="0"/>
                  </a:cubicBezTo>
                  <a:cubicBezTo>
                    <a:pt x="228" y="0"/>
                    <a:pt x="356" y="248"/>
                    <a:pt x="128" y="412"/>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
            <p:cNvSpPr>
              <a:spLocks/>
            </p:cNvSpPr>
            <p:nvPr/>
          </p:nvSpPr>
          <p:spPr bwMode="auto">
            <a:xfrm>
              <a:off x="5313363" y="1382713"/>
              <a:ext cx="654050" cy="681038"/>
            </a:xfrm>
            <a:custGeom>
              <a:avLst/>
              <a:gdLst>
                <a:gd name="T0" fmla="*/ 304 w 304"/>
                <a:gd name="T1" fmla="*/ 228 h 316"/>
                <a:gd name="T2" fmla="*/ 0 w 304"/>
                <a:gd name="T3" fmla="*/ 112 h 316"/>
                <a:gd name="T4" fmla="*/ 304 w 304"/>
                <a:gd name="T5" fmla="*/ 228 h 316"/>
              </a:gdLst>
              <a:ahLst/>
              <a:cxnLst>
                <a:cxn ang="0">
                  <a:pos x="T0" y="T1"/>
                </a:cxn>
                <a:cxn ang="0">
                  <a:pos x="T2" y="T3"/>
                </a:cxn>
                <a:cxn ang="0">
                  <a:pos x="T4" y="T5"/>
                </a:cxn>
              </a:cxnLst>
              <a:rect l="0" t="0" r="r" b="b"/>
              <a:pathLst>
                <a:path w="304" h="316">
                  <a:moveTo>
                    <a:pt x="304" y="228"/>
                  </a:moveTo>
                  <a:cubicBezTo>
                    <a:pt x="304" y="228"/>
                    <a:pt x="96" y="316"/>
                    <a:pt x="0" y="112"/>
                  </a:cubicBezTo>
                  <a:cubicBezTo>
                    <a:pt x="0" y="112"/>
                    <a:pt x="212" y="0"/>
                    <a:pt x="304" y="228"/>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p:cNvSpPr>
            <p:nvPr/>
          </p:nvSpPr>
          <p:spPr bwMode="auto">
            <a:xfrm>
              <a:off x="5122863" y="1209675"/>
              <a:ext cx="422275" cy="404813"/>
            </a:xfrm>
            <a:custGeom>
              <a:avLst/>
              <a:gdLst>
                <a:gd name="T0" fmla="*/ 196 w 196"/>
                <a:gd name="T1" fmla="*/ 124 h 188"/>
                <a:gd name="T2" fmla="*/ 0 w 196"/>
                <a:gd name="T3" fmla="*/ 48 h 188"/>
                <a:gd name="T4" fmla="*/ 196 w 196"/>
                <a:gd name="T5" fmla="*/ 124 h 188"/>
              </a:gdLst>
              <a:ahLst/>
              <a:cxnLst>
                <a:cxn ang="0">
                  <a:pos x="T0" y="T1"/>
                </a:cxn>
                <a:cxn ang="0">
                  <a:pos x="T2" y="T3"/>
                </a:cxn>
                <a:cxn ang="0">
                  <a:pos x="T4" y="T5"/>
                </a:cxn>
              </a:cxnLst>
              <a:rect l="0" t="0" r="r" b="b"/>
              <a:pathLst>
                <a:path w="196" h="188">
                  <a:moveTo>
                    <a:pt x="196" y="124"/>
                  </a:moveTo>
                  <a:cubicBezTo>
                    <a:pt x="196" y="124"/>
                    <a:pt x="52" y="188"/>
                    <a:pt x="0" y="48"/>
                  </a:cubicBezTo>
                  <a:cubicBezTo>
                    <a:pt x="0" y="48"/>
                    <a:pt x="132" y="0"/>
                    <a:pt x="196" y="124"/>
                  </a:cubicBezTo>
                  <a:close/>
                </a:path>
              </a:pathLst>
            </a:custGeom>
            <a:solidFill>
              <a:srgbClr val="B0C3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p:cNvSpPr>
            <p:nvPr/>
          </p:nvSpPr>
          <p:spPr bwMode="auto">
            <a:xfrm>
              <a:off x="7002463" y="1270000"/>
              <a:ext cx="534988" cy="577850"/>
            </a:xfrm>
            <a:custGeom>
              <a:avLst/>
              <a:gdLst>
                <a:gd name="T0" fmla="*/ 60 w 248"/>
                <a:gd name="T1" fmla="*/ 268 h 268"/>
                <a:gd name="T2" fmla="*/ 196 w 248"/>
                <a:gd name="T3" fmla="*/ 0 h 268"/>
                <a:gd name="T4" fmla="*/ 60 w 248"/>
                <a:gd name="T5" fmla="*/ 268 h 268"/>
              </a:gdLst>
              <a:ahLst/>
              <a:cxnLst>
                <a:cxn ang="0">
                  <a:pos x="T0" y="T1"/>
                </a:cxn>
                <a:cxn ang="0">
                  <a:pos x="T2" y="T3"/>
                </a:cxn>
                <a:cxn ang="0">
                  <a:pos x="T4" y="T5"/>
                </a:cxn>
              </a:cxnLst>
              <a:rect l="0" t="0" r="r" b="b"/>
              <a:pathLst>
                <a:path w="248" h="268">
                  <a:moveTo>
                    <a:pt x="60" y="268"/>
                  </a:moveTo>
                  <a:cubicBezTo>
                    <a:pt x="60" y="268"/>
                    <a:pt x="0" y="100"/>
                    <a:pt x="196" y="0"/>
                  </a:cubicBezTo>
                  <a:cubicBezTo>
                    <a:pt x="196" y="0"/>
                    <a:pt x="248" y="208"/>
                    <a:pt x="60" y="268"/>
                  </a:cubicBezTo>
                  <a:close/>
                </a:path>
              </a:pathLst>
            </a:custGeom>
            <a:solidFill>
              <a:srgbClr val="E8A8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6589713" y="2951163"/>
              <a:ext cx="542925" cy="569913"/>
            </a:xfrm>
            <a:custGeom>
              <a:avLst/>
              <a:gdLst>
                <a:gd name="T0" fmla="*/ 152 w 252"/>
                <a:gd name="T1" fmla="*/ 264 h 264"/>
                <a:gd name="T2" fmla="*/ 108 w 252"/>
                <a:gd name="T3" fmla="*/ 0 h 264"/>
                <a:gd name="T4" fmla="*/ 152 w 252"/>
                <a:gd name="T5" fmla="*/ 264 h 264"/>
              </a:gdLst>
              <a:ahLst/>
              <a:cxnLst>
                <a:cxn ang="0">
                  <a:pos x="T0" y="T1"/>
                </a:cxn>
                <a:cxn ang="0">
                  <a:pos x="T2" y="T3"/>
                </a:cxn>
                <a:cxn ang="0">
                  <a:pos x="T4" y="T5"/>
                </a:cxn>
              </a:cxnLst>
              <a:rect l="0" t="0" r="r" b="b"/>
              <a:pathLst>
                <a:path w="252" h="264">
                  <a:moveTo>
                    <a:pt x="152" y="264"/>
                  </a:moveTo>
                  <a:cubicBezTo>
                    <a:pt x="152" y="264"/>
                    <a:pt x="0" y="180"/>
                    <a:pt x="108" y="0"/>
                  </a:cubicBezTo>
                  <a:cubicBezTo>
                    <a:pt x="108" y="0"/>
                    <a:pt x="252" y="88"/>
                    <a:pt x="152" y="264"/>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6"/>
            <p:cNvSpPr>
              <a:spLocks/>
            </p:cNvSpPr>
            <p:nvPr/>
          </p:nvSpPr>
          <p:spPr bwMode="auto">
            <a:xfrm>
              <a:off x="7192963" y="2209800"/>
              <a:ext cx="474663" cy="534988"/>
            </a:xfrm>
            <a:custGeom>
              <a:avLst/>
              <a:gdLst>
                <a:gd name="T0" fmla="*/ 80 w 220"/>
                <a:gd name="T1" fmla="*/ 248 h 248"/>
                <a:gd name="T2" fmla="*/ 140 w 220"/>
                <a:gd name="T3" fmla="*/ 0 h 248"/>
                <a:gd name="T4" fmla="*/ 80 w 220"/>
                <a:gd name="T5" fmla="*/ 248 h 248"/>
              </a:gdLst>
              <a:ahLst/>
              <a:cxnLst>
                <a:cxn ang="0">
                  <a:pos x="T0" y="T1"/>
                </a:cxn>
                <a:cxn ang="0">
                  <a:pos x="T2" y="T3"/>
                </a:cxn>
                <a:cxn ang="0">
                  <a:pos x="T4" y="T5"/>
                </a:cxn>
              </a:cxnLst>
              <a:rect l="0" t="0" r="r" b="b"/>
              <a:pathLst>
                <a:path w="220" h="248">
                  <a:moveTo>
                    <a:pt x="80" y="248"/>
                  </a:moveTo>
                  <a:cubicBezTo>
                    <a:pt x="80" y="248"/>
                    <a:pt x="0" y="96"/>
                    <a:pt x="140" y="0"/>
                  </a:cubicBezTo>
                  <a:cubicBezTo>
                    <a:pt x="140" y="0"/>
                    <a:pt x="220" y="144"/>
                    <a:pt x="80" y="248"/>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7"/>
            <p:cNvSpPr>
              <a:spLocks/>
            </p:cNvSpPr>
            <p:nvPr/>
          </p:nvSpPr>
          <p:spPr bwMode="auto">
            <a:xfrm>
              <a:off x="7537451" y="1898650"/>
              <a:ext cx="509588" cy="612775"/>
            </a:xfrm>
            <a:custGeom>
              <a:avLst/>
              <a:gdLst>
                <a:gd name="T0" fmla="*/ 40 w 236"/>
                <a:gd name="T1" fmla="*/ 284 h 284"/>
                <a:gd name="T2" fmla="*/ 184 w 236"/>
                <a:gd name="T3" fmla="*/ 0 h 284"/>
                <a:gd name="T4" fmla="*/ 40 w 236"/>
                <a:gd name="T5" fmla="*/ 284 h 284"/>
              </a:gdLst>
              <a:ahLst/>
              <a:cxnLst>
                <a:cxn ang="0">
                  <a:pos x="T0" y="T1"/>
                </a:cxn>
                <a:cxn ang="0">
                  <a:pos x="T2" y="T3"/>
                </a:cxn>
                <a:cxn ang="0">
                  <a:pos x="T4" y="T5"/>
                </a:cxn>
              </a:cxnLst>
              <a:rect l="0" t="0" r="r" b="b"/>
              <a:pathLst>
                <a:path w="236" h="284">
                  <a:moveTo>
                    <a:pt x="40" y="284"/>
                  </a:moveTo>
                  <a:cubicBezTo>
                    <a:pt x="40" y="284"/>
                    <a:pt x="0" y="96"/>
                    <a:pt x="184" y="0"/>
                  </a:cubicBezTo>
                  <a:cubicBezTo>
                    <a:pt x="184" y="0"/>
                    <a:pt x="236" y="232"/>
                    <a:pt x="40" y="284"/>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8"/>
            <p:cNvSpPr>
              <a:spLocks/>
            </p:cNvSpPr>
            <p:nvPr/>
          </p:nvSpPr>
          <p:spPr bwMode="auto">
            <a:xfrm>
              <a:off x="7383463" y="2503488"/>
              <a:ext cx="473075" cy="560388"/>
            </a:xfrm>
            <a:custGeom>
              <a:avLst/>
              <a:gdLst>
                <a:gd name="T0" fmla="*/ 4 w 220"/>
                <a:gd name="T1" fmla="*/ 260 h 260"/>
                <a:gd name="T2" fmla="*/ 208 w 220"/>
                <a:gd name="T3" fmla="*/ 0 h 260"/>
                <a:gd name="T4" fmla="*/ 4 w 220"/>
                <a:gd name="T5" fmla="*/ 260 h 260"/>
              </a:gdLst>
              <a:ahLst/>
              <a:cxnLst>
                <a:cxn ang="0">
                  <a:pos x="T0" y="T1"/>
                </a:cxn>
                <a:cxn ang="0">
                  <a:pos x="T2" y="T3"/>
                </a:cxn>
                <a:cxn ang="0">
                  <a:pos x="T4" y="T5"/>
                </a:cxn>
              </a:cxnLst>
              <a:rect l="0" t="0" r="r" b="b"/>
              <a:pathLst>
                <a:path w="220" h="260">
                  <a:moveTo>
                    <a:pt x="4" y="260"/>
                  </a:moveTo>
                  <a:cubicBezTo>
                    <a:pt x="4" y="260"/>
                    <a:pt x="0" y="68"/>
                    <a:pt x="208" y="0"/>
                  </a:cubicBezTo>
                  <a:cubicBezTo>
                    <a:pt x="208" y="0"/>
                    <a:pt x="220" y="216"/>
                    <a:pt x="4" y="260"/>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9"/>
            <p:cNvSpPr>
              <a:spLocks/>
            </p:cNvSpPr>
            <p:nvPr/>
          </p:nvSpPr>
          <p:spPr bwMode="auto">
            <a:xfrm>
              <a:off x="4268788" y="1951038"/>
              <a:ext cx="439738" cy="457200"/>
            </a:xfrm>
            <a:custGeom>
              <a:avLst/>
              <a:gdLst>
                <a:gd name="T0" fmla="*/ 204 w 204"/>
                <a:gd name="T1" fmla="*/ 200 h 212"/>
                <a:gd name="T2" fmla="*/ 0 w 204"/>
                <a:gd name="T3" fmla="*/ 0 h 212"/>
                <a:gd name="T4" fmla="*/ 204 w 204"/>
                <a:gd name="T5" fmla="*/ 200 h 212"/>
              </a:gdLst>
              <a:ahLst/>
              <a:cxnLst>
                <a:cxn ang="0">
                  <a:pos x="T0" y="T1"/>
                </a:cxn>
                <a:cxn ang="0">
                  <a:pos x="T2" y="T3"/>
                </a:cxn>
                <a:cxn ang="0">
                  <a:pos x="T4" y="T5"/>
                </a:cxn>
              </a:cxnLst>
              <a:rect l="0" t="0" r="r" b="b"/>
              <a:pathLst>
                <a:path w="204" h="212">
                  <a:moveTo>
                    <a:pt x="204" y="200"/>
                  </a:moveTo>
                  <a:cubicBezTo>
                    <a:pt x="204" y="200"/>
                    <a:pt x="180" y="24"/>
                    <a:pt x="0" y="0"/>
                  </a:cubicBezTo>
                  <a:cubicBezTo>
                    <a:pt x="0" y="0"/>
                    <a:pt x="8" y="212"/>
                    <a:pt x="204" y="200"/>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0"/>
            <p:cNvSpPr>
              <a:spLocks/>
            </p:cNvSpPr>
            <p:nvPr/>
          </p:nvSpPr>
          <p:spPr bwMode="auto">
            <a:xfrm>
              <a:off x="4338638" y="2339975"/>
              <a:ext cx="585788" cy="525463"/>
            </a:xfrm>
            <a:custGeom>
              <a:avLst/>
              <a:gdLst>
                <a:gd name="T0" fmla="*/ 272 w 272"/>
                <a:gd name="T1" fmla="*/ 180 h 244"/>
                <a:gd name="T2" fmla="*/ 0 w 272"/>
                <a:gd name="T3" fmla="*/ 64 h 244"/>
                <a:gd name="T4" fmla="*/ 272 w 272"/>
                <a:gd name="T5" fmla="*/ 180 h 244"/>
              </a:gdLst>
              <a:ahLst/>
              <a:cxnLst>
                <a:cxn ang="0">
                  <a:pos x="T0" y="T1"/>
                </a:cxn>
                <a:cxn ang="0">
                  <a:pos x="T2" y="T3"/>
                </a:cxn>
                <a:cxn ang="0">
                  <a:pos x="T4" y="T5"/>
                </a:cxn>
              </a:cxnLst>
              <a:rect l="0" t="0" r="r" b="b"/>
              <a:pathLst>
                <a:path w="272" h="244">
                  <a:moveTo>
                    <a:pt x="272" y="180"/>
                  </a:moveTo>
                  <a:cubicBezTo>
                    <a:pt x="272" y="180"/>
                    <a:pt x="204" y="0"/>
                    <a:pt x="0" y="64"/>
                  </a:cubicBezTo>
                  <a:cubicBezTo>
                    <a:pt x="0" y="64"/>
                    <a:pt x="84" y="244"/>
                    <a:pt x="272" y="180"/>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1"/>
            <p:cNvSpPr>
              <a:spLocks/>
            </p:cNvSpPr>
            <p:nvPr/>
          </p:nvSpPr>
          <p:spPr bwMode="auto">
            <a:xfrm>
              <a:off x="4079876" y="2589213"/>
              <a:ext cx="395288" cy="422275"/>
            </a:xfrm>
            <a:custGeom>
              <a:avLst/>
              <a:gdLst>
                <a:gd name="T0" fmla="*/ 184 w 184"/>
                <a:gd name="T1" fmla="*/ 196 h 196"/>
                <a:gd name="T2" fmla="*/ 0 w 184"/>
                <a:gd name="T3" fmla="*/ 0 h 196"/>
                <a:gd name="T4" fmla="*/ 184 w 184"/>
                <a:gd name="T5" fmla="*/ 196 h 196"/>
              </a:gdLst>
              <a:ahLst/>
              <a:cxnLst>
                <a:cxn ang="0">
                  <a:pos x="T0" y="T1"/>
                </a:cxn>
                <a:cxn ang="0">
                  <a:pos x="T2" y="T3"/>
                </a:cxn>
                <a:cxn ang="0">
                  <a:pos x="T4" y="T5"/>
                </a:cxn>
              </a:cxnLst>
              <a:rect l="0" t="0" r="r" b="b"/>
              <a:pathLst>
                <a:path w="184" h="196">
                  <a:moveTo>
                    <a:pt x="184" y="196"/>
                  </a:moveTo>
                  <a:cubicBezTo>
                    <a:pt x="184" y="196"/>
                    <a:pt x="176" y="24"/>
                    <a:pt x="0" y="0"/>
                  </a:cubicBezTo>
                  <a:cubicBezTo>
                    <a:pt x="0" y="0"/>
                    <a:pt x="4" y="184"/>
                    <a:pt x="184" y="196"/>
                  </a:cubicBezTo>
                  <a:close/>
                </a:path>
              </a:pathLst>
            </a:custGeom>
            <a:solidFill>
              <a:srgbClr val="E8A8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2"/>
            <p:cNvSpPr>
              <a:spLocks/>
            </p:cNvSpPr>
            <p:nvPr/>
          </p:nvSpPr>
          <p:spPr bwMode="auto">
            <a:xfrm>
              <a:off x="4035426" y="2951163"/>
              <a:ext cx="622300" cy="604838"/>
            </a:xfrm>
            <a:custGeom>
              <a:avLst/>
              <a:gdLst>
                <a:gd name="T0" fmla="*/ 288 w 288"/>
                <a:gd name="T1" fmla="*/ 204 h 280"/>
                <a:gd name="T2" fmla="*/ 0 w 288"/>
                <a:gd name="T3" fmla="*/ 76 h 280"/>
                <a:gd name="T4" fmla="*/ 288 w 288"/>
                <a:gd name="T5" fmla="*/ 204 h 280"/>
              </a:gdLst>
              <a:ahLst/>
              <a:cxnLst>
                <a:cxn ang="0">
                  <a:pos x="T0" y="T1"/>
                </a:cxn>
                <a:cxn ang="0">
                  <a:pos x="T2" y="T3"/>
                </a:cxn>
                <a:cxn ang="0">
                  <a:pos x="T4" y="T5"/>
                </a:cxn>
              </a:cxnLst>
              <a:rect l="0" t="0" r="r" b="b"/>
              <a:pathLst>
                <a:path w="288" h="280">
                  <a:moveTo>
                    <a:pt x="288" y="204"/>
                  </a:moveTo>
                  <a:cubicBezTo>
                    <a:pt x="288" y="204"/>
                    <a:pt x="228" y="0"/>
                    <a:pt x="0" y="76"/>
                  </a:cubicBezTo>
                  <a:cubicBezTo>
                    <a:pt x="0" y="76"/>
                    <a:pt x="76" y="280"/>
                    <a:pt x="288" y="204"/>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3"/>
            <p:cNvSpPr>
              <a:spLocks/>
            </p:cNvSpPr>
            <p:nvPr/>
          </p:nvSpPr>
          <p:spPr bwMode="auto">
            <a:xfrm>
              <a:off x="4208463" y="3365500"/>
              <a:ext cx="603250" cy="646113"/>
            </a:xfrm>
            <a:custGeom>
              <a:avLst/>
              <a:gdLst>
                <a:gd name="T0" fmla="*/ 280 w 280"/>
                <a:gd name="T1" fmla="*/ 100 h 300"/>
                <a:gd name="T2" fmla="*/ 0 w 280"/>
                <a:gd name="T3" fmla="*/ 196 h 300"/>
                <a:gd name="T4" fmla="*/ 280 w 280"/>
                <a:gd name="T5" fmla="*/ 100 h 300"/>
              </a:gdLst>
              <a:ahLst/>
              <a:cxnLst>
                <a:cxn ang="0">
                  <a:pos x="T0" y="T1"/>
                </a:cxn>
                <a:cxn ang="0">
                  <a:pos x="T2" y="T3"/>
                </a:cxn>
                <a:cxn ang="0">
                  <a:pos x="T4" y="T5"/>
                </a:cxn>
              </a:cxnLst>
              <a:rect l="0" t="0" r="r" b="b"/>
              <a:pathLst>
                <a:path w="280" h="300">
                  <a:moveTo>
                    <a:pt x="280" y="100"/>
                  </a:moveTo>
                  <a:cubicBezTo>
                    <a:pt x="280" y="100"/>
                    <a:pt x="92" y="0"/>
                    <a:pt x="0" y="196"/>
                  </a:cubicBezTo>
                  <a:cubicBezTo>
                    <a:pt x="0" y="196"/>
                    <a:pt x="204" y="300"/>
                    <a:pt x="280" y="100"/>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4"/>
            <p:cNvSpPr>
              <a:spLocks/>
            </p:cNvSpPr>
            <p:nvPr/>
          </p:nvSpPr>
          <p:spPr bwMode="auto">
            <a:xfrm>
              <a:off x="4052888" y="3805238"/>
              <a:ext cx="492125" cy="517525"/>
            </a:xfrm>
            <a:custGeom>
              <a:avLst/>
              <a:gdLst>
                <a:gd name="T0" fmla="*/ 228 w 228"/>
                <a:gd name="T1" fmla="*/ 68 h 240"/>
                <a:gd name="T2" fmla="*/ 0 w 228"/>
                <a:gd name="T3" fmla="*/ 156 h 240"/>
                <a:gd name="T4" fmla="*/ 228 w 228"/>
                <a:gd name="T5" fmla="*/ 68 h 240"/>
              </a:gdLst>
              <a:ahLst/>
              <a:cxnLst>
                <a:cxn ang="0">
                  <a:pos x="T0" y="T1"/>
                </a:cxn>
                <a:cxn ang="0">
                  <a:pos x="T2" y="T3"/>
                </a:cxn>
                <a:cxn ang="0">
                  <a:pos x="T4" y="T5"/>
                </a:cxn>
              </a:cxnLst>
              <a:rect l="0" t="0" r="r" b="b"/>
              <a:pathLst>
                <a:path w="228" h="240">
                  <a:moveTo>
                    <a:pt x="228" y="68"/>
                  </a:moveTo>
                  <a:cubicBezTo>
                    <a:pt x="228" y="68"/>
                    <a:pt x="68" y="0"/>
                    <a:pt x="0" y="156"/>
                  </a:cubicBezTo>
                  <a:cubicBezTo>
                    <a:pt x="0" y="156"/>
                    <a:pt x="148" y="240"/>
                    <a:pt x="228" y="68"/>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5"/>
            <p:cNvSpPr>
              <a:spLocks/>
            </p:cNvSpPr>
            <p:nvPr/>
          </p:nvSpPr>
          <p:spPr bwMode="auto">
            <a:xfrm>
              <a:off x="4165601" y="4176713"/>
              <a:ext cx="404813" cy="352425"/>
            </a:xfrm>
            <a:custGeom>
              <a:avLst/>
              <a:gdLst>
                <a:gd name="T0" fmla="*/ 188 w 188"/>
                <a:gd name="T1" fmla="*/ 0 h 164"/>
                <a:gd name="T2" fmla="*/ 0 w 188"/>
                <a:gd name="T3" fmla="*/ 152 h 164"/>
                <a:gd name="T4" fmla="*/ 188 w 188"/>
                <a:gd name="T5" fmla="*/ 0 h 164"/>
              </a:gdLst>
              <a:ahLst/>
              <a:cxnLst>
                <a:cxn ang="0">
                  <a:pos x="T0" y="T1"/>
                </a:cxn>
                <a:cxn ang="0">
                  <a:pos x="T2" y="T3"/>
                </a:cxn>
                <a:cxn ang="0">
                  <a:pos x="T4" y="T5"/>
                </a:cxn>
              </a:cxnLst>
              <a:rect l="0" t="0" r="r" b="b"/>
              <a:pathLst>
                <a:path w="188" h="164">
                  <a:moveTo>
                    <a:pt x="188" y="0"/>
                  </a:moveTo>
                  <a:cubicBezTo>
                    <a:pt x="188" y="0"/>
                    <a:pt x="20" y="16"/>
                    <a:pt x="0" y="152"/>
                  </a:cubicBezTo>
                  <a:cubicBezTo>
                    <a:pt x="0" y="152"/>
                    <a:pt x="180" y="164"/>
                    <a:pt x="188" y="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6"/>
            <p:cNvSpPr>
              <a:spLocks/>
            </p:cNvSpPr>
            <p:nvPr/>
          </p:nvSpPr>
          <p:spPr bwMode="auto">
            <a:xfrm>
              <a:off x="4984751" y="3960813"/>
              <a:ext cx="509588" cy="500063"/>
            </a:xfrm>
            <a:custGeom>
              <a:avLst/>
              <a:gdLst>
                <a:gd name="T0" fmla="*/ 204 w 236"/>
                <a:gd name="T1" fmla="*/ 0 h 232"/>
                <a:gd name="T2" fmla="*/ 60 w 236"/>
                <a:gd name="T3" fmla="*/ 232 h 232"/>
                <a:gd name="T4" fmla="*/ 204 w 236"/>
                <a:gd name="T5" fmla="*/ 0 h 232"/>
              </a:gdLst>
              <a:ahLst/>
              <a:cxnLst>
                <a:cxn ang="0">
                  <a:pos x="T0" y="T1"/>
                </a:cxn>
                <a:cxn ang="0">
                  <a:pos x="T2" y="T3"/>
                </a:cxn>
                <a:cxn ang="0">
                  <a:pos x="T4" y="T5"/>
                </a:cxn>
              </a:cxnLst>
              <a:rect l="0" t="0" r="r" b="b"/>
              <a:pathLst>
                <a:path w="236" h="232">
                  <a:moveTo>
                    <a:pt x="204" y="0"/>
                  </a:moveTo>
                  <a:cubicBezTo>
                    <a:pt x="204" y="0"/>
                    <a:pt x="0" y="36"/>
                    <a:pt x="60" y="232"/>
                  </a:cubicBezTo>
                  <a:cubicBezTo>
                    <a:pt x="60" y="232"/>
                    <a:pt x="236" y="188"/>
                    <a:pt x="204"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7"/>
            <p:cNvSpPr>
              <a:spLocks/>
            </p:cNvSpPr>
            <p:nvPr/>
          </p:nvSpPr>
          <p:spPr bwMode="auto">
            <a:xfrm>
              <a:off x="4545013" y="4159250"/>
              <a:ext cx="414338" cy="457200"/>
            </a:xfrm>
            <a:custGeom>
              <a:avLst/>
              <a:gdLst>
                <a:gd name="T0" fmla="*/ 188 w 192"/>
                <a:gd name="T1" fmla="*/ 0 h 212"/>
                <a:gd name="T2" fmla="*/ 8 w 192"/>
                <a:gd name="T3" fmla="*/ 212 h 212"/>
                <a:gd name="T4" fmla="*/ 188 w 192"/>
                <a:gd name="T5" fmla="*/ 0 h 212"/>
              </a:gdLst>
              <a:ahLst/>
              <a:cxnLst>
                <a:cxn ang="0">
                  <a:pos x="T0" y="T1"/>
                </a:cxn>
                <a:cxn ang="0">
                  <a:pos x="T2" y="T3"/>
                </a:cxn>
                <a:cxn ang="0">
                  <a:pos x="T4" y="T5"/>
                </a:cxn>
              </a:cxnLst>
              <a:rect l="0" t="0" r="r" b="b"/>
              <a:pathLst>
                <a:path w="192" h="212">
                  <a:moveTo>
                    <a:pt x="188" y="0"/>
                  </a:moveTo>
                  <a:cubicBezTo>
                    <a:pt x="188" y="0"/>
                    <a:pt x="0" y="4"/>
                    <a:pt x="8" y="212"/>
                  </a:cubicBezTo>
                  <a:cubicBezTo>
                    <a:pt x="8" y="212"/>
                    <a:pt x="192" y="200"/>
                    <a:pt x="188" y="0"/>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
            <p:cNvSpPr>
              <a:spLocks/>
            </p:cNvSpPr>
            <p:nvPr/>
          </p:nvSpPr>
          <p:spPr bwMode="auto">
            <a:xfrm>
              <a:off x="5105401" y="4383088"/>
              <a:ext cx="603250" cy="698500"/>
            </a:xfrm>
            <a:custGeom>
              <a:avLst/>
              <a:gdLst>
                <a:gd name="T0" fmla="*/ 216 w 280"/>
                <a:gd name="T1" fmla="*/ 0 h 324"/>
                <a:gd name="T2" fmla="*/ 48 w 280"/>
                <a:gd name="T3" fmla="*/ 324 h 324"/>
                <a:gd name="T4" fmla="*/ 216 w 280"/>
                <a:gd name="T5" fmla="*/ 0 h 324"/>
              </a:gdLst>
              <a:ahLst/>
              <a:cxnLst>
                <a:cxn ang="0">
                  <a:pos x="T0" y="T1"/>
                </a:cxn>
                <a:cxn ang="0">
                  <a:pos x="T2" y="T3"/>
                </a:cxn>
                <a:cxn ang="0">
                  <a:pos x="T4" y="T5"/>
                </a:cxn>
              </a:cxnLst>
              <a:rect l="0" t="0" r="r" b="b"/>
              <a:pathLst>
                <a:path w="280" h="324">
                  <a:moveTo>
                    <a:pt x="216" y="0"/>
                  </a:moveTo>
                  <a:cubicBezTo>
                    <a:pt x="216" y="0"/>
                    <a:pt x="0" y="88"/>
                    <a:pt x="48" y="324"/>
                  </a:cubicBezTo>
                  <a:cubicBezTo>
                    <a:pt x="48" y="324"/>
                    <a:pt x="280" y="260"/>
                    <a:pt x="216" y="0"/>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9"/>
            <p:cNvSpPr>
              <a:spLocks/>
            </p:cNvSpPr>
            <p:nvPr/>
          </p:nvSpPr>
          <p:spPr bwMode="auto">
            <a:xfrm>
              <a:off x="7762876" y="2511425"/>
              <a:ext cx="663575" cy="698500"/>
            </a:xfrm>
            <a:custGeom>
              <a:avLst/>
              <a:gdLst>
                <a:gd name="T0" fmla="*/ 0 w 308"/>
                <a:gd name="T1" fmla="*/ 224 h 324"/>
                <a:gd name="T2" fmla="*/ 308 w 308"/>
                <a:gd name="T3" fmla="*/ 80 h 324"/>
                <a:gd name="T4" fmla="*/ 0 w 308"/>
                <a:gd name="T5" fmla="*/ 224 h 324"/>
              </a:gdLst>
              <a:ahLst/>
              <a:cxnLst>
                <a:cxn ang="0">
                  <a:pos x="T0" y="T1"/>
                </a:cxn>
                <a:cxn ang="0">
                  <a:pos x="T2" y="T3"/>
                </a:cxn>
                <a:cxn ang="0">
                  <a:pos x="T4" y="T5"/>
                </a:cxn>
              </a:cxnLst>
              <a:rect l="0" t="0" r="r" b="b"/>
              <a:pathLst>
                <a:path w="308" h="324">
                  <a:moveTo>
                    <a:pt x="0" y="224"/>
                  </a:moveTo>
                  <a:cubicBezTo>
                    <a:pt x="0" y="224"/>
                    <a:pt x="76" y="0"/>
                    <a:pt x="308" y="80"/>
                  </a:cubicBezTo>
                  <a:cubicBezTo>
                    <a:pt x="308" y="80"/>
                    <a:pt x="240" y="324"/>
                    <a:pt x="0" y="224"/>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0"/>
            <p:cNvSpPr>
              <a:spLocks/>
            </p:cNvSpPr>
            <p:nvPr/>
          </p:nvSpPr>
          <p:spPr bwMode="auto">
            <a:xfrm>
              <a:off x="7356476" y="2943225"/>
              <a:ext cx="595313" cy="628650"/>
            </a:xfrm>
            <a:custGeom>
              <a:avLst/>
              <a:gdLst>
                <a:gd name="T0" fmla="*/ 0 w 276"/>
                <a:gd name="T1" fmla="*/ 156 h 292"/>
                <a:gd name="T2" fmla="*/ 276 w 276"/>
                <a:gd name="T3" fmla="*/ 128 h 292"/>
                <a:gd name="T4" fmla="*/ 0 w 276"/>
                <a:gd name="T5" fmla="*/ 156 h 292"/>
              </a:gdLst>
              <a:ahLst/>
              <a:cxnLst>
                <a:cxn ang="0">
                  <a:pos x="T0" y="T1"/>
                </a:cxn>
                <a:cxn ang="0">
                  <a:pos x="T2" y="T3"/>
                </a:cxn>
                <a:cxn ang="0">
                  <a:pos x="T4" y="T5"/>
                </a:cxn>
              </a:cxnLst>
              <a:rect l="0" t="0" r="r" b="b"/>
              <a:pathLst>
                <a:path w="276" h="292">
                  <a:moveTo>
                    <a:pt x="0" y="156"/>
                  </a:moveTo>
                  <a:cubicBezTo>
                    <a:pt x="0" y="156"/>
                    <a:pt x="120" y="0"/>
                    <a:pt x="276" y="128"/>
                  </a:cubicBezTo>
                  <a:cubicBezTo>
                    <a:pt x="276" y="128"/>
                    <a:pt x="168" y="292"/>
                    <a:pt x="0" y="156"/>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1"/>
            <p:cNvSpPr>
              <a:spLocks/>
            </p:cNvSpPr>
            <p:nvPr/>
          </p:nvSpPr>
          <p:spPr bwMode="auto">
            <a:xfrm>
              <a:off x="7019926" y="3373438"/>
              <a:ext cx="587375" cy="517525"/>
            </a:xfrm>
            <a:custGeom>
              <a:avLst/>
              <a:gdLst>
                <a:gd name="T0" fmla="*/ 0 w 272"/>
                <a:gd name="T1" fmla="*/ 160 h 240"/>
                <a:gd name="T2" fmla="*/ 272 w 272"/>
                <a:gd name="T3" fmla="*/ 72 h 240"/>
                <a:gd name="T4" fmla="*/ 0 w 272"/>
                <a:gd name="T5" fmla="*/ 160 h 240"/>
              </a:gdLst>
              <a:ahLst/>
              <a:cxnLst>
                <a:cxn ang="0">
                  <a:pos x="T0" y="T1"/>
                </a:cxn>
                <a:cxn ang="0">
                  <a:pos x="T2" y="T3"/>
                </a:cxn>
                <a:cxn ang="0">
                  <a:pos x="T4" y="T5"/>
                </a:cxn>
              </a:cxnLst>
              <a:rect l="0" t="0" r="r" b="b"/>
              <a:pathLst>
                <a:path w="272" h="240">
                  <a:moveTo>
                    <a:pt x="0" y="160"/>
                  </a:moveTo>
                  <a:cubicBezTo>
                    <a:pt x="0" y="160"/>
                    <a:pt x="96" y="0"/>
                    <a:pt x="272" y="72"/>
                  </a:cubicBezTo>
                  <a:cubicBezTo>
                    <a:pt x="272" y="72"/>
                    <a:pt x="204" y="240"/>
                    <a:pt x="0" y="160"/>
                  </a:cubicBezTo>
                  <a:close/>
                </a:path>
              </a:pathLst>
            </a:custGeom>
            <a:solidFill>
              <a:srgbClr val="85AA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2"/>
            <p:cNvSpPr>
              <a:spLocks/>
            </p:cNvSpPr>
            <p:nvPr/>
          </p:nvSpPr>
          <p:spPr bwMode="auto">
            <a:xfrm>
              <a:off x="6640513" y="3787775"/>
              <a:ext cx="725488" cy="768350"/>
            </a:xfrm>
            <a:custGeom>
              <a:avLst/>
              <a:gdLst>
                <a:gd name="T0" fmla="*/ 0 w 336"/>
                <a:gd name="T1" fmla="*/ 156 h 356"/>
                <a:gd name="T2" fmla="*/ 336 w 336"/>
                <a:gd name="T3" fmla="*/ 188 h 356"/>
                <a:gd name="T4" fmla="*/ 0 w 336"/>
                <a:gd name="T5" fmla="*/ 156 h 356"/>
              </a:gdLst>
              <a:ahLst/>
              <a:cxnLst>
                <a:cxn ang="0">
                  <a:pos x="T0" y="T1"/>
                </a:cxn>
                <a:cxn ang="0">
                  <a:pos x="T2" y="T3"/>
                </a:cxn>
                <a:cxn ang="0">
                  <a:pos x="T4" y="T5"/>
                </a:cxn>
              </a:cxnLst>
              <a:rect l="0" t="0" r="r" b="b"/>
              <a:pathLst>
                <a:path w="336" h="356">
                  <a:moveTo>
                    <a:pt x="0" y="156"/>
                  </a:moveTo>
                  <a:cubicBezTo>
                    <a:pt x="0" y="156"/>
                    <a:pt x="180" y="0"/>
                    <a:pt x="336" y="188"/>
                  </a:cubicBezTo>
                  <a:cubicBezTo>
                    <a:pt x="336" y="188"/>
                    <a:pt x="160" y="356"/>
                    <a:pt x="0" y="156"/>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3"/>
            <p:cNvSpPr>
              <a:spLocks/>
            </p:cNvSpPr>
            <p:nvPr/>
          </p:nvSpPr>
          <p:spPr bwMode="auto">
            <a:xfrm>
              <a:off x="6045201" y="4503738"/>
              <a:ext cx="612775" cy="647700"/>
            </a:xfrm>
            <a:custGeom>
              <a:avLst/>
              <a:gdLst>
                <a:gd name="T0" fmla="*/ 104 w 284"/>
                <a:gd name="T1" fmla="*/ 0 h 300"/>
                <a:gd name="T2" fmla="*/ 200 w 284"/>
                <a:gd name="T3" fmla="*/ 300 h 300"/>
                <a:gd name="T4" fmla="*/ 104 w 284"/>
                <a:gd name="T5" fmla="*/ 0 h 300"/>
              </a:gdLst>
              <a:ahLst/>
              <a:cxnLst>
                <a:cxn ang="0">
                  <a:pos x="T0" y="T1"/>
                </a:cxn>
                <a:cxn ang="0">
                  <a:pos x="T2" y="T3"/>
                </a:cxn>
                <a:cxn ang="0">
                  <a:pos x="T4" y="T5"/>
                </a:cxn>
              </a:cxnLst>
              <a:rect l="0" t="0" r="r" b="b"/>
              <a:pathLst>
                <a:path w="284" h="300">
                  <a:moveTo>
                    <a:pt x="104" y="0"/>
                  </a:moveTo>
                  <a:cubicBezTo>
                    <a:pt x="104" y="0"/>
                    <a:pt x="284" y="80"/>
                    <a:pt x="200" y="300"/>
                  </a:cubicBezTo>
                  <a:cubicBezTo>
                    <a:pt x="200" y="300"/>
                    <a:pt x="0" y="208"/>
                    <a:pt x="104" y="0"/>
                  </a:cubicBezTo>
                  <a:close/>
                </a:path>
              </a:pathLst>
            </a:custGeom>
            <a:solidFill>
              <a:srgbClr val="85AA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4"/>
            <p:cNvSpPr>
              <a:spLocks/>
            </p:cNvSpPr>
            <p:nvPr/>
          </p:nvSpPr>
          <p:spPr bwMode="auto">
            <a:xfrm>
              <a:off x="6550026" y="4895850"/>
              <a:ext cx="492125" cy="466725"/>
            </a:xfrm>
            <a:custGeom>
              <a:avLst/>
              <a:gdLst>
                <a:gd name="T0" fmla="*/ 224 w 228"/>
                <a:gd name="T1" fmla="*/ 216 h 216"/>
                <a:gd name="T2" fmla="*/ 44 w 228"/>
                <a:gd name="T3" fmla="*/ 0 h 216"/>
                <a:gd name="T4" fmla="*/ 224 w 228"/>
                <a:gd name="T5" fmla="*/ 216 h 216"/>
              </a:gdLst>
              <a:ahLst/>
              <a:cxnLst>
                <a:cxn ang="0">
                  <a:pos x="T0" y="T1"/>
                </a:cxn>
                <a:cxn ang="0">
                  <a:pos x="T2" y="T3"/>
                </a:cxn>
                <a:cxn ang="0">
                  <a:pos x="T4" y="T5"/>
                </a:cxn>
              </a:cxnLst>
              <a:rect l="0" t="0" r="r" b="b"/>
              <a:pathLst>
                <a:path w="228" h="216">
                  <a:moveTo>
                    <a:pt x="224" y="216"/>
                  </a:moveTo>
                  <a:cubicBezTo>
                    <a:pt x="224" y="216"/>
                    <a:pt x="228" y="12"/>
                    <a:pt x="44" y="0"/>
                  </a:cubicBezTo>
                  <a:cubicBezTo>
                    <a:pt x="44" y="0"/>
                    <a:pt x="0" y="196"/>
                    <a:pt x="224" y="216"/>
                  </a:cubicBezTo>
                  <a:close/>
                </a:path>
              </a:pathLst>
            </a:custGeom>
            <a:solidFill>
              <a:srgbClr val="96BF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5"/>
            <p:cNvSpPr>
              <a:spLocks/>
            </p:cNvSpPr>
            <p:nvPr/>
          </p:nvSpPr>
          <p:spPr bwMode="auto">
            <a:xfrm>
              <a:off x="7072313" y="4805363"/>
              <a:ext cx="404813" cy="422275"/>
            </a:xfrm>
            <a:custGeom>
              <a:avLst/>
              <a:gdLst>
                <a:gd name="T0" fmla="*/ 4 w 188"/>
                <a:gd name="T1" fmla="*/ 0 h 196"/>
                <a:gd name="T2" fmla="*/ 188 w 188"/>
                <a:gd name="T3" fmla="*/ 184 h 196"/>
                <a:gd name="T4" fmla="*/ 4 w 188"/>
                <a:gd name="T5" fmla="*/ 0 h 196"/>
              </a:gdLst>
              <a:ahLst/>
              <a:cxnLst>
                <a:cxn ang="0">
                  <a:pos x="T0" y="T1"/>
                </a:cxn>
                <a:cxn ang="0">
                  <a:pos x="T2" y="T3"/>
                </a:cxn>
                <a:cxn ang="0">
                  <a:pos x="T4" y="T5"/>
                </a:cxn>
              </a:cxnLst>
              <a:rect l="0" t="0" r="r" b="b"/>
              <a:pathLst>
                <a:path w="188" h="196">
                  <a:moveTo>
                    <a:pt x="4" y="0"/>
                  </a:moveTo>
                  <a:cubicBezTo>
                    <a:pt x="4" y="0"/>
                    <a:pt x="164" y="4"/>
                    <a:pt x="188" y="184"/>
                  </a:cubicBezTo>
                  <a:cubicBezTo>
                    <a:pt x="188" y="184"/>
                    <a:pt x="0" y="196"/>
                    <a:pt x="4" y="0"/>
                  </a:cubicBezTo>
                  <a:close/>
                </a:path>
              </a:pathLst>
            </a:custGeom>
            <a:solidFill>
              <a:srgbClr val="E8A8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6"/>
            <p:cNvSpPr>
              <a:spLocks/>
            </p:cNvSpPr>
            <p:nvPr/>
          </p:nvSpPr>
          <p:spPr bwMode="auto">
            <a:xfrm>
              <a:off x="6994526" y="4262438"/>
              <a:ext cx="560388" cy="612775"/>
            </a:xfrm>
            <a:custGeom>
              <a:avLst/>
              <a:gdLst>
                <a:gd name="T0" fmla="*/ 0 w 260"/>
                <a:gd name="T1" fmla="*/ 80 h 284"/>
                <a:gd name="T2" fmla="*/ 260 w 260"/>
                <a:gd name="T3" fmla="*/ 208 h 284"/>
                <a:gd name="T4" fmla="*/ 0 w 260"/>
                <a:gd name="T5" fmla="*/ 80 h 284"/>
              </a:gdLst>
              <a:ahLst/>
              <a:cxnLst>
                <a:cxn ang="0">
                  <a:pos x="T0" y="T1"/>
                </a:cxn>
                <a:cxn ang="0">
                  <a:pos x="T2" y="T3"/>
                </a:cxn>
                <a:cxn ang="0">
                  <a:pos x="T4" y="T5"/>
                </a:cxn>
              </a:cxnLst>
              <a:rect l="0" t="0" r="r" b="b"/>
              <a:pathLst>
                <a:path w="260" h="284">
                  <a:moveTo>
                    <a:pt x="0" y="80"/>
                  </a:moveTo>
                  <a:cubicBezTo>
                    <a:pt x="0" y="80"/>
                    <a:pt x="168" y="0"/>
                    <a:pt x="260" y="208"/>
                  </a:cubicBezTo>
                  <a:cubicBezTo>
                    <a:pt x="260" y="208"/>
                    <a:pt x="68" y="284"/>
                    <a:pt x="0" y="80"/>
                  </a:cubicBezTo>
                  <a:close/>
                </a:path>
              </a:pathLst>
            </a:custGeom>
            <a:solidFill>
              <a:srgbClr val="E8A8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7"/>
            <p:cNvSpPr>
              <a:spLocks/>
            </p:cNvSpPr>
            <p:nvPr/>
          </p:nvSpPr>
          <p:spPr bwMode="auto">
            <a:xfrm>
              <a:off x="8012113" y="2986088"/>
              <a:ext cx="500063" cy="465138"/>
            </a:xfrm>
            <a:custGeom>
              <a:avLst/>
              <a:gdLst>
                <a:gd name="T0" fmla="*/ 0 w 232"/>
                <a:gd name="T1" fmla="*/ 144 h 216"/>
                <a:gd name="T2" fmla="*/ 232 w 232"/>
                <a:gd name="T3" fmla="*/ 84 h 216"/>
                <a:gd name="T4" fmla="*/ 0 w 232"/>
                <a:gd name="T5" fmla="*/ 144 h 216"/>
              </a:gdLst>
              <a:ahLst/>
              <a:cxnLst>
                <a:cxn ang="0">
                  <a:pos x="T0" y="T1"/>
                </a:cxn>
                <a:cxn ang="0">
                  <a:pos x="T2" y="T3"/>
                </a:cxn>
                <a:cxn ang="0">
                  <a:pos x="T4" y="T5"/>
                </a:cxn>
              </a:cxnLst>
              <a:rect l="0" t="0" r="r" b="b"/>
              <a:pathLst>
                <a:path w="232" h="216">
                  <a:moveTo>
                    <a:pt x="0" y="144"/>
                  </a:moveTo>
                  <a:cubicBezTo>
                    <a:pt x="0" y="144"/>
                    <a:pt x="80" y="0"/>
                    <a:pt x="232" y="84"/>
                  </a:cubicBezTo>
                  <a:cubicBezTo>
                    <a:pt x="232" y="84"/>
                    <a:pt x="168" y="216"/>
                    <a:pt x="0" y="144"/>
                  </a:cubicBezTo>
                  <a:close/>
                </a:path>
              </a:pathLst>
            </a:custGeom>
            <a:solidFill>
              <a:srgbClr val="E8A8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8"/>
            <p:cNvSpPr>
              <a:spLocks/>
            </p:cNvSpPr>
            <p:nvPr/>
          </p:nvSpPr>
          <p:spPr bwMode="auto">
            <a:xfrm>
              <a:off x="7288213" y="3589338"/>
              <a:ext cx="698500" cy="647700"/>
            </a:xfrm>
            <a:custGeom>
              <a:avLst/>
              <a:gdLst>
                <a:gd name="T0" fmla="*/ 0 w 324"/>
                <a:gd name="T1" fmla="*/ 152 h 300"/>
                <a:gd name="T2" fmla="*/ 324 w 324"/>
                <a:gd name="T3" fmla="*/ 132 h 300"/>
                <a:gd name="T4" fmla="*/ 0 w 324"/>
                <a:gd name="T5" fmla="*/ 152 h 300"/>
              </a:gdLst>
              <a:ahLst/>
              <a:cxnLst>
                <a:cxn ang="0">
                  <a:pos x="T0" y="T1"/>
                </a:cxn>
                <a:cxn ang="0">
                  <a:pos x="T2" y="T3"/>
                </a:cxn>
                <a:cxn ang="0">
                  <a:pos x="T4" y="T5"/>
                </a:cxn>
              </a:cxnLst>
              <a:rect l="0" t="0" r="r" b="b"/>
              <a:pathLst>
                <a:path w="324" h="300">
                  <a:moveTo>
                    <a:pt x="0" y="152"/>
                  </a:moveTo>
                  <a:cubicBezTo>
                    <a:pt x="0" y="152"/>
                    <a:pt x="124" y="0"/>
                    <a:pt x="324" y="132"/>
                  </a:cubicBezTo>
                  <a:cubicBezTo>
                    <a:pt x="324" y="132"/>
                    <a:pt x="188" y="300"/>
                    <a:pt x="0" y="152"/>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9"/>
            <p:cNvSpPr>
              <a:spLocks/>
            </p:cNvSpPr>
            <p:nvPr/>
          </p:nvSpPr>
          <p:spPr bwMode="auto">
            <a:xfrm>
              <a:off x="7891463" y="3830638"/>
              <a:ext cx="542925" cy="449263"/>
            </a:xfrm>
            <a:custGeom>
              <a:avLst/>
              <a:gdLst>
                <a:gd name="T0" fmla="*/ 0 w 252"/>
                <a:gd name="T1" fmla="*/ 116 h 208"/>
                <a:gd name="T2" fmla="*/ 252 w 252"/>
                <a:gd name="T3" fmla="*/ 72 h 208"/>
                <a:gd name="T4" fmla="*/ 0 w 252"/>
                <a:gd name="T5" fmla="*/ 116 h 208"/>
              </a:gdLst>
              <a:ahLst/>
              <a:cxnLst>
                <a:cxn ang="0">
                  <a:pos x="T0" y="T1"/>
                </a:cxn>
                <a:cxn ang="0">
                  <a:pos x="T2" y="T3"/>
                </a:cxn>
                <a:cxn ang="0">
                  <a:pos x="T4" y="T5"/>
                </a:cxn>
              </a:cxnLst>
              <a:rect l="0" t="0" r="r" b="b"/>
              <a:pathLst>
                <a:path w="252" h="208">
                  <a:moveTo>
                    <a:pt x="0" y="116"/>
                  </a:moveTo>
                  <a:cubicBezTo>
                    <a:pt x="0" y="116"/>
                    <a:pt x="64" y="0"/>
                    <a:pt x="252" y="72"/>
                  </a:cubicBezTo>
                  <a:cubicBezTo>
                    <a:pt x="252" y="72"/>
                    <a:pt x="164" y="208"/>
                    <a:pt x="0" y="116"/>
                  </a:cubicBezTo>
                  <a:close/>
                </a:path>
              </a:pathLst>
            </a:custGeom>
            <a:solidFill>
              <a:srgbClr val="E46C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0"/>
            <p:cNvSpPr>
              <a:spLocks/>
            </p:cNvSpPr>
            <p:nvPr/>
          </p:nvSpPr>
          <p:spPr bwMode="auto">
            <a:xfrm>
              <a:off x="7589838" y="4478338"/>
              <a:ext cx="422275" cy="430213"/>
            </a:xfrm>
            <a:custGeom>
              <a:avLst/>
              <a:gdLst>
                <a:gd name="T0" fmla="*/ 0 w 196"/>
                <a:gd name="T1" fmla="*/ 44 h 200"/>
                <a:gd name="T2" fmla="*/ 196 w 196"/>
                <a:gd name="T3" fmla="*/ 148 h 200"/>
                <a:gd name="T4" fmla="*/ 0 w 196"/>
                <a:gd name="T5" fmla="*/ 44 h 200"/>
              </a:gdLst>
              <a:ahLst/>
              <a:cxnLst>
                <a:cxn ang="0">
                  <a:pos x="T0" y="T1"/>
                </a:cxn>
                <a:cxn ang="0">
                  <a:pos x="T2" y="T3"/>
                </a:cxn>
                <a:cxn ang="0">
                  <a:pos x="T4" y="T5"/>
                </a:cxn>
              </a:cxnLst>
              <a:rect l="0" t="0" r="r" b="b"/>
              <a:pathLst>
                <a:path w="196" h="200">
                  <a:moveTo>
                    <a:pt x="0" y="44"/>
                  </a:moveTo>
                  <a:cubicBezTo>
                    <a:pt x="0" y="44"/>
                    <a:pt x="148" y="0"/>
                    <a:pt x="196" y="148"/>
                  </a:cubicBezTo>
                  <a:cubicBezTo>
                    <a:pt x="196" y="148"/>
                    <a:pt x="32" y="200"/>
                    <a:pt x="0" y="44"/>
                  </a:cubicBezTo>
                  <a:close/>
                </a:path>
              </a:pathLst>
            </a:custGeom>
            <a:solidFill>
              <a:srgbClr val="E46C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1"/>
            <p:cNvSpPr>
              <a:spLocks/>
            </p:cNvSpPr>
            <p:nvPr/>
          </p:nvSpPr>
          <p:spPr bwMode="auto">
            <a:xfrm>
              <a:off x="6000751" y="5051425"/>
              <a:ext cx="427038" cy="407988"/>
            </a:xfrm>
            <a:custGeom>
              <a:avLst/>
              <a:gdLst>
                <a:gd name="T0" fmla="*/ 79 w 198"/>
                <a:gd name="T1" fmla="*/ 0 h 189"/>
                <a:gd name="T2" fmla="*/ 135 w 198"/>
                <a:gd name="T3" fmla="*/ 189 h 189"/>
                <a:gd name="T4" fmla="*/ 79 w 198"/>
                <a:gd name="T5" fmla="*/ 0 h 189"/>
              </a:gdLst>
              <a:ahLst/>
              <a:cxnLst>
                <a:cxn ang="0">
                  <a:pos x="T0" y="T1"/>
                </a:cxn>
                <a:cxn ang="0">
                  <a:pos x="T2" y="T3"/>
                </a:cxn>
                <a:cxn ang="0">
                  <a:pos x="T4" y="T5"/>
                </a:cxn>
              </a:cxnLst>
              <a:rect l="0" t="0" r="r" b="b"/>
              <a:pathLst>
                <a:path w="198" h="189">
                  <a:moveTo>
                    <a:pt x="79" y="0"/>
                  </a:moveTo>
                  <a:cubicBezTo>
                    <a:pt x="79" y="0"/>
                    <a:pt x="198" y="67"/>
                    <a:pt x="135" y="189"/>
                  </a:cubicBezTo>
                  <a:cubicBezTo>
                    <a:pt x="135" y="189"/>
                    <a:pt x="0" y="117"/>
                    <a:pt x="79" y="0"/>
                  </a:cubicBezTo>
                  <a:close/>
                </a:path>
              </a:pathLst>
            </a:custGeom>
            <a:solidFill>
              <a:srgbClr val="E46C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2"/>
            <p:cNvSpPr>
              <a:spLocks/>
            </p:cNvSpPr>
            <p:nvPr/>
          </p:nvSpPr>
          <p:spPr bwMode="auto">
            <a:xfrm>
              <a:off x="6375401" y="3733800"/>
              <a:ext cx="223838" cy="153988"/>
            </a:xfrm>
            <a:custGeom>
              <a:avLst/>
              <a:gdLst>
                <a:gd name="T0" fmla="*/ 104 w 104"/>
                <a:gd name="T1" fmla="*/ 0 h 71"/>
                <a:gd name="T2" fmla="*/ 40 w 104"/>
                <a:gd name="T3" fmla="*/ 3 h 71"/>
                <a:gd name="T4" fmla="*/ 0 w 104"/>
                <a:gd name="T5" fmla="*/ 71 h 71"/>
                <a:gd name="T6" fmla="*/ 104 w 104"/>
                <a:gd name="T7" fmla="*/ 0 h 71"/>
              </a:gdLst>
              <a:ahLst/>
              <a:cxnLst>
                <a:cxn ang="0">
                  <a:pos x="T0" y="T1"/>
                </a:cxn>
                <a:cxn ang="0">
                  <a:pos x="T2" y="T3"/>
                </a:cxn>
                <a:cxn ang="0">
                  <a:pos x="T4" y="T5"/>
                </a:cxn>
                <a:cxn ang="0">
                  <a:pos x="T6" y="T7"/>
                </a:cxn>
              </a:cxnLst>
              <a:rect l="0" t="0" r="r" b="b"/>
              <a:pathLst>
                <a:path w="104" h="71">
                  <a:moveTo>
                    <a:pt x="104" y="0"/>
                  </a:moveTo>
                  <a:cubicBezTo>
                    <a:pt x="82" y="2"/>
                    <a:pt x="61" y="4"/>
                    <a:pt x="40" y="3"/>
                  </a:cubicBezTo>
                  <a:cubicBezTo>
                    <a:pt x="27" y="26"/>
                    <a:pt x="14" y="49"/>
                    <a:pt x="0" y="71"/>
                  </a:cubicBezTo>
                  <a:cubicBezTo>
                    <a:pt x="48" y="52"/>
                    <a:pt x="81" y="27"/>
                    <a:pt x="104"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3"/>
            <p:cNvSpPr>
              <a:spLocks/>
            </p:cNvSpPr>
            <p:nvPr/>
          </p:nvSpPr>
          <p:spPr bwMode="auto">
            <a:xfrm>
              <a:off x="6573838" y="3300413"/>
              <a:ext cx="127000" cy="215900"/>
            </a:xfrm>
            <a:custGeom>
              <a:avLst/>
              <a:gdLst>
                <a:gd name="T0" fmla="*/ 46 w 59"/>
                <a:gd name="T1" fmla="*/ 0 h 100"/>
                <a:gd name="T2" fmla="*/ 0 w 59"/>
                <a:gd name="T3" fmla="*/ 100 h 100"/>
                <a:gd name="T4" fmla="*/ 56 w 59"/>
                <a:gd name="T5" fmla="*/ 89 h 100"/>
                <a:gd name="T6" fmla="*/ 46 w 59"/>
                <a:gd name="T7" fmla="*/ 0 h 100"/>
              </a:gdLst>
              <a:ahLst/>
              <a:cxnLst>
                <a:cxn ang="0">
                  <a:pos x="T0" y="T1"/>
                </a:cxn>
                <a:cxn ang="0">
                  <a:pos x="T2" y="T3"/>
                </a:cxn>
                <a:cxn ang="0">
                  <a:pos x="T4" y="T5"/>
                </a:cxn>
                <a:cxn ang="0">
                  <a:pos x="T6" y="T7"/>
                </a:cxn>
              </a:cxnLst>
              <a:rect l="0" t="0" r="r" b="b"/>
              <a:pathLst>
                <a:path w="59" h="100">
                  <a:moveTo>
                    <a:pt x="46" y="0"/>
                  </a:moveTo>
                  <a:cubicBezTo>
                    <a:pt x="31" y="34"/>
                    <a:pt x="16" y="67"/>
                    <a:pt x="0" y="100"/>
                  </a:cubicBezTo>
                  <a:cubicBezTo>
                    <a:pt x="19" y="96"/>
                    <a:pt x="37" y="93"/>
                    <a:pt x="56" y="89"/>
                  </a:cubicBezTo>
                  <a:cubicBezTo>
                    <a:pt x="59" y="50"/>
                    <a:pt x="51" y="17"/>
                    <a:pt x="46"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4"/>
            <p:cNvSpPr>
              <a:spLocks/>
            </p:cNvSpPr>
            <p:nvPr/>
          </p:nvSpPr>
          <p:spPr bwMode="auto">
            <a:xfrm>
              <a:off x="6324601" y="3570288"/>
              <a:ext cx="107950" cy="300038"/>
            </a:xfrm>
            <a:custGeom>
              <a:avLst/>
              <a:gdLst>
                <a:gd name="T0" fmla="*/ 23 w 50"/>
                <a:gd name="T1" fmla="*/ 0 h 139"/>
                <a:gd name="T2" fmla="*/ 5 w 50"/>
                <a:gd name="T3" fmla="*/ 139 h 139"/>
                <a:gd name="T4" fmla="*/ 50 w 50"/>
                <a:gd name="T5" fmla="*/ 64 h 139"/>
                <a:gd name="T6" fmla="*/ 23 w 50"/>
                <a:gd name="T7" fmla="*/ 0 h 139"/>
              </a:gdLst>
              <a:ahLst/>
              <a:cxnLst>
                <a:cxn ang="0">
                  <a:pos x="T0" y="T1"/>
                </a:cxn>
                <a:cxn ang="0">
                  <a:pos x="T2" y="T3"/>
                </a:cxn>
                <a:cxn ang="0">
                  <a:pos x="T4" y="T5"/>
                </a:cxn>
                <a:cxn ang="0">
                  <a:pos x="T6" y="T7"/>
                </a:cxn>
              </a:cxnLst>
              <a:rect l="0" t="0" r="r" b="b"/>
              <a:pathLst>
                <a:path w="50" h="139">
                  <a:moveTo>
                    <a:pt x="23" y="0"/>
                  </a:moveTo>
                  <a:cubicBezTo>
                    <a:pt x="0" y="58"/>
                    <a:pt x="2" y="114"/>
                    <a:pt x="5" y="139"/>
                  </a:cubicBezTo>
                  <a:cubicBezTo>
                    <a:pt x="21" y="114"/>
                    <a:pt x="36" y="89"/>
                    <a:pt x="50" y="64"/>
                  </a:cubicBezTo>
                  <a:cubicBezTo>
                    <a:pt x="44" y="42"/>
                    <a:pt x="33" y="21"/>
                    <a:pt x="23"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5"/>
            <p:cNvSpPr>
              <a:spLocks/>
            </p:cNvSpPr>
            <p:nvPr/>
          </p:nvSpPr>
          <p:spPr bwMode="auto">
            <a:xfrm>
              <a:off x="6516688" y="3297238"/>
              <a:ext cx="111125" cy="180975"/>
            </a:xfrm>
            <a:custGeom>
              <a:avLst/>
              <a:gdLst>
                <a:gd name="T0" fmla="*/ 52 w 52"/>
                <a:gd name="T1" fmla="*/ 0 h 84"/>
                <a:gd name="T2" fmla="*/ 0 w 52"/>
                <a:gd name="T3" fmla="*/ 36 h 84"/>
                <a:gd name="T4" fmla="*/ 14 w 52"/>
                <a:gd name="T5" fmla="*/ 84 h 84"/>
                <a:gd name="T6" fmla="*/ 52 w 52"/>
                <a:gd name="T7" fmla="*/ 0 h 84"/>
              </a:gdLst>
              <a:ahLst/>
              <a:cxnLst>
                <a:cxn ang="0">
                  <a:pos x="T0" y="T1"/>
                </a:cxn>
                <a:cxn ang="0">
                  <a:pos x="T2" y="T3"/>
                </a:cxn>
                <a:cxn ang="0">
                  <a:pos x="T4" y="T5"/>
                </a:cxn>
                <a:cxn ang="0">
                  <a:pos x="T6" y="T7"/>
                </a:cxn>
              </a:cxnLst>
              <a:rect l="0" t="0" r="r" b="b"/>
              <a:pathLst>
                <a:path w="52" h="84">
                  <a:moveTo>
                    <a:pt x="52" y="0"/>
                  </a:moveTo>
                  <a:cubicBezTo>
                    <a:pt x="32" y="11"/>
                    <a:pt x="15" y="23"/>
                    <a:pt x="0" y="36"/>
                  </a:cubicBezTo>
                  <a:cubicBezTo>
                    <a:pt x="3" y="52"/>
                    <a:pt x="8" y="68"/>
                    <a:pt x="14" y="84"/>
                  </a:cubicBezTo>
                  <a:cubicBezTo>
                    <a:pt x="27" y="56"/>
                    <a:pt x="40" y="28"/>
                    <a:pt x="52"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6"/>
            <p:cNvSpPr>
              <a:spLocks/>
            </p:cNvSpPr>
            <p:nvPr/>
          </p:nvSpPr>
          <p:spPr bwMode="auto">
            <a:xfrm>
              <a:off x="6399213" y="3408363"/>
              <a:ext cx="120650" cy="246063"/>
            </a:xfrm>
            <a:custGeom>
              <a:avLst/>
              <a:gdLst>
                <a:gd name="T0" fmla="*/ 0 w 56"/>
                <a:gd name="T1" fmla="*/ 51 h 114"/>
                <a:gd name="T2" fmla="*/ 28 w 56"/>
                <a:gd name="T3" fmla="*/ 114 h 114"/>
                <a:gd name="T4" fmla="*/ 56 w 56"/>
                <a:gd name="T5" fmla="*/ 58 h 114"/>
                <a:gd name="T6" fmla="*/ 37 w 56"/>
                <a:gd name="T7" fmla="*/ 0 h 114"/>
                <a:gd name="T8" fmla="*/ 0 w 56"/>
                <a:gd name="T9" fmla="*/ 51 h 114"/>
              </a:gdLst>
              <a:ahLst/>
              <a:cxnLst>
                <a:cxn ang="0">
                  <a:pos x="T0" y="T1"/>
                </a:cxn>
                <a:cxn ang="0">
                  <a:pos x="T2" y="T3"/>
                </a:cxn>
                <a:cxn ang="0">
                  <a:pos x="T4" y="T5"/>
                </a:cxn>
                <a:cxn ang="0">
                  <a:pos x="T6" y="T7"/>
                </a:cxn>
                <a:cxn ang="0">
                  <a:pos x="T8" y="T9"/>
                </a:cxn>
              </a:cxnLst>
              <a:rect l="0" t="0" r="r" b="b"/>
              <a:pathLst>
                <a:path w="56" h="114">
                  <a:moveTo>
                    <a:pt x="0" y="51"/>
                  </a:moveTo>
                  <a:cubicBezTo>
                    <a:pt x="8" y="73"/>
                    <a:pt x="19" y="93"/>
                    <a:pt x="28" y="114"/>
                  </a:cubicBezTo>
                  <a:cubicBezTo>
                    <a:pt x="37" y="96"/>
                    <a:pt x="47" y="77"/>
                    <a:pt x="56" y="58"/>
                  </a:cubicBezTo>
                  <a:cubicBezTo>
                    <a:pt x="50" y="38"/>
                    <a:pt x="42" y="19"/>
                    <a:pt x="37" y="0"/>
                  </a:cubicBezTo>
                  <a:cubicBezTo>
                    <a:pt x="21" y="16"/>
                    <a:pt x="9" y="33"/>
                    <a:pt x="0" y="51"/>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7"/>
            <p:cNvSpPr>
              <a:spLocks/>
            </p:cNvSpPr>
            <p:nvPr/>
          </p:nvSpPr>
          <p:spPr bwMode="auto">
            <a:xfrm>
              <a:off x="6484938" y="3538538"/>
              <a:ext cx="203200" cy="158750"/>
            </a:xfrm>
            <a:custGeom>
              <a:avLst/>
              <a:gdLst>
                <a:gd name="T0" fmla="*/ 94 w 94"/>
                <a:gd name="T1" fmla="*/ 0 h 74"/>
                <a:gd name="T2" fmla="*/ 31 w 94"/>
                <a:gd name="T3" fmla="*/ 14 h 74"/>
                <a:gd name="T4" fmla="*/ 30 w 94"/>
                <a:gd name="T5" fmla="*/ 14 h 74"/>
                <a:gd name="T6" fmla="*/ 0 w 94"/>
                <a:gd name="T7" fmla="*/ 74 h 74"/>
                <a:gd name="T8" fmla="*/ 68 w 94"/>
                <a:gd name="T9" fmla="*/ 69 h 74"/>
                <a:gd name="T10" fmla="*/ 94 w 94"/>
                <a:gd name="T11" fmla="*/ 0 h 74"/>
              </a:gdLst>
              <a:ahLst/>
              <a:cxnLst>
                <a:cxn ang="0">
                  <a:pos x="T0" y="T1"/>
                </a:cxn>
                <a:cxn ang="0">
                  <a:pos x="T2" y="T3"/>
                </a:cxn>
                <a:cxn ang="0">
                  <a:pos x="T4" y="T5"/>
                </a:cxn>
                <a:cxn ang="0">
                  <a:pos x="T6" y="T7"/>
                </a:cxn>
                <a:cxn ang="0">
                  <a:pos x="T8" y="T9"/>
                </a:cxn>
                <a:cxn ang="0">
                  <a:pos x="T10" y="T11"/>
                </a:cxn>
              </a:cxnLst>
              <a:rect l="0" t="0" r="r" b="b"/>
              <a:pathLst>
                <a:path w="94" h="74">
                  <a:moveTo>
                    <a:pt x="94" y="0"/>
                  </a:moveTo>
                  <a:cubicBezTo>
                    <a:pt x="73" y="5"/>
                    <a:pt x="52" y="8"/>
                    <a:pt x="31" y="14"/>
                  </a:cubicBezTo>
                  <a:cubicBezTo>
                    <a:pt x="31" y="14"/>
                    <a:pt x="30" y="14"/>
                    <a:pt x="30" y="14"/>
                  </a:cubicBezTo>
                  <a:cubicBezTo>
                    <a:pt x="20" y="34"/>
                    <a:pt x="10" y="54"/>
                    <a:pt x="0" y="74"/>
                  </a:cubicBezTo>
                  <a:cubicBezTo>
                    <a:pt x="23" y="74"/>
                    <a:pt x="46" y="72"/>
                    <a:pt x="68" y="69"/>
                  </a:cubicBezTo>
                  <a:cubicBezTo>
                    <a:pt x="82" y="46"/>
                    <a:pt x="90" y="22"/>
                    <a:pt x="94"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161" name="组合 3160"/>
            <p:cNvGrpSpPr/>
            <p:nvPr/>
          </p:nvGrpSpPr>
          <p:grpSpPr>
            <a:xfrm>
              <a:off x="5554663" y="3044825"/>
              <a:ext cx="412750" cy="790576"/>
              <a:chOff x="5554663" y="3044825"/>
              <a:chExt cx="412750" cy="790576"/>
            </a:xfrm>
          </p:grpSpPr>
          <p:sp>
            <p:nvSpPr>
              <p:cNvPr id="57" name="Freeform 58"/>
              <p:cNvSpPr>
                <a:spLocks/>
              </p:cNvSpPr>
              <p:nvPr/>
            </p:nvSpPr>
            <p:spPr bwMode="auto">
              <a:xfrm>
                <a:off x="5597526" y="3548063"/>
                <a:ext cx="222250" cy="287338"/>
              </a:xfrm>
              <a:custGeom>
                <a:avLst/>
                <a:gdLst>
                  <a:gd name="T0" fmla="*/ 41 w 103"/>
                  <a:gd name="T1" fmla="*/ 7 h 133"/>
                  <a:gd name="T2" fmla="*/ 0 w 103"/>
                  <a:gd name="T3" fmla="*/ 0 h 133"/>
                  <a:gd name="T4" fmla="*/ 103 w 103"/>
                  <a:gd name="T5" fmla="*/ 133 h 133"/>
                  <a:gd name="T6" fmla="*/ 81 w 103"/>
                  <a:gd name="T7" fmla="*/ 15 h 133"/>
                  <a:gd name="T8" fmla="*/ 41 w 103"/>
                  <a:gd name="T9" fmla="*/ 7 h 133"/>
                </a:gdLst>
                <a:ahLst/>
                <a:cxnLst>
                  <a:cxn ang="0">
                    <a:pos x="T0" y="T1"/>
                  </a:cxn>
                  <a:cxn ang="0">
                    <a:pos x="T2" y="T3"/>
                  </a:cxn>
                  <a:cxn ang="0">
                    <a:pos x="T4" y="T5"/>
                  </a:cxn>
                  <a:cxn ang="0">
                    <a:pos x="T6" y="T7"/>
                  </a:cxn>
                  <a:cxn ang="0">
                    <a:pos x="T8" y="T9"/>
                  </a:cxn>
                </a:cxnLst>
                <a:rect l="0" t="0" r="r" b="b"/>
                <a:pathLst>
                  <a:path w="103" h="133">
                    <a:moveTo>
                      <a:pt x="41" y="7"/>
                    </a:moveTo>
                    <a:cubicBezTo>
                      <a:pt x="27" y="5"/>
                      <a:pt x="14" y="3"/>
                      <a:pt x="0" y="0"/>
                    </a:cubicBezTo>
                    <a:cubicBezTo>
                      <a:pt x="18" y="46"/>
                      <a:pt x="50" y="93"/>
                      <a:pt x="103" y="133"/>
                    </a:cubicBezTo>
                    <a:cubicBezTo>
                      <a:pt x="96" y="94"/>
                      <a:pt x="90" y="54"/>
                      <a:pt x="81" y="15"/>
                    </a:cubicBezTo>
                    <a:cubicBezTo>
                      <a:pt x="67" y="14"/>
                      <a:pt x="54" y="10"/>
                      <a:pt x="41" y="7"/>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9"/>
              <p:cNvSpPr>
                <a:spLocks/>
              </p:cNvSpPr>
              <p:nvPr/>
            </p:nvSpPr>
            <p:spPr bwMode="auto">
              <a:xfrm>
                <a:off x="5556251" y="3343275"/>
                <a:ext cx="204788" cy="196850"/>
              </a:xfrm>
              <a:custGeom>
                <a:avLst/>
                <a:gdLst>
                  <a:gd name="T0" fmla="*/ 95 w 95"/>
                  <a:gd name="T1" fmla="*/ 91 h 91"/>
                  <a:gd name="T2" fmla="*/ 82 w 95"/>
                  <a:gd name="T3" fmla="*/ 44 h 91"/>
                  <a:gd name="T4" fmla="*/ 80 w 95"/>
                  <a:gd name="T5" fmla="*/ 37 h 91"/>
                  <a:gd name="T6" fmla="*/ 0 w 95"/>
                  <a:gd name="T7" fmla="*/ 0 h 91"/>
                  <a:gd name="T8" fmla="*/ 12 w 95"/>
                  <a:gd name="T9" fmla="*/ 72 h 91"/>
                  <a:gd name="T10" fmla="*/ 65 w 95"/>
                  <a:gd name="T11" fmla="*/ 83 h 91"/>
                  <a:gd name="T12" fmla="*/ 95 w 95"/>
                  <a:gd name="T13" fmla="*/ 91 h 91"/>
                </a:gdLst>
                <a:ahLst/>
                <a:cxnLst>
                  <a:cxn ang="0">
                    <a:pos x="T0" y="T1"/>
                  </a:cxn>
                  <a:cxn ang="0">
                    <a:pos x="T2" y="T3"/>
                  </a:cxn>
                  <a:cxn ang="0">
                    <a:pos x="T4" y="T5"/>
                  </a:cxn>
                  <a:cxn ang="0">
                    <a:pos x="T6" y="T7"/>
                  </a:cxn>
                  <a:cxn ang="0">
                    <a:pos x="T8" y="T9"/>
                  </a:cxn>
                  <a:cxn ang="0">
                    <a:pos x="T10" y="T11"/>
                  </a:cxn>
                  <a:cxn ang="0">
                    <a:pos x="T12" y="T13"/>
                  </a:cxn>
                </a:cxnLst>
                <a:rect l="0" t="0" r="r" b="b"/>
                <a:pathLst>
                  <a:path w="95" h="91">
                    <a:moveTo>
                      <a:pt x="95" y="91"/>
                    </a:moveTo>
                    <a:cubicBezTo>
                      <a:pt x="92" y="75"/>
                      <a:pt x="87" y="59"/>
                      <a:pt x="82" y="44"/>
                    </a:cubicBezTo>
                    <a:cubicBezTo>
                      <a:pt x="82" y="41"/>
                      <a:pt x="81" y="39"/>
                      <a:pt x="80" y="37"/>
                    </a:cubicBezTo>
                    <a:cubicBezTo>
                      <a:pt x="54" y="24"/>
                      <a:pt x="25" y="15"/>
                      <a:pt x="0" y="0"/>
                    </a:cubicBezTo>
                    <a:cubicBezTo>
                      <a:pt x="1" y="23"/>
                      <a:pt x="5" y="47"/>
                      <a:pt x="12" y="72"/>
                    </a:cubicBezTo>
                    <a:cubicBezTo>
                      <a:pt x="29" y="78"/>
                      <a:pt x="47" y="80"/>
                      <a:pt x="65" y="83"/>
                    </a:cubicBezTo>
                    <a:cubicBezTo>
                      <a:pt x="72" y="84"/>
                      <a:pt x="85" y="89"/>
                      <a:pt x="95" y="91"/>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0"/>
              <p:cNvSpPr>
                <a:spLocks/>
              </p:cNvSpPr>
              <p:nvPr/>
            </p:nvSpPr>
            <p:spPr bwMode="auto">
              <a:xfrm>
                <a:off x="5554663" y="3052763"/>
                <a:ext cx="157163" cy="317500"/>
              </a:xfrm>
              <a:custGeom>
                <a:avLst/>
                <a:gdLst>
                  <a:gd name="T0" fmla="*/ 19 w 73"/>
                  <a:gd name="T1" fmla="*/ 0 h 147"/>
                  <a:gd name="T2" fmla="*/ 0 w 73"/>
                  <a:gd name="T3" fmla="*/ 112 h 147"/>
                  <a:gd name="T4" fmla="*/ 73 w 73"/>
                  <a:gd name="T5" fmla="*/ 147 h 147"/>
                  <a:gd name="T6" fmla="*/ 19 w 73"/>
                  <a:gd name="T7" fmla="*/ 0 h 147"/>
                </a:gdLst>
                <a:ahLst/>
                <a:cxnLst>
                  <a:cxn ang="0">
                    <a:pos x="T0" y="T1"/>
                  </a:cxn>
                  <a:cxn ang="0">
                    <a:pos x="T2" y="T3"/>
                  </a:cxn>
                  <a:cxn ang="0">
                    <a:pos x="T4" y="T5"/>
                  </a:cxn>
                  <a:cxn ang="0">
                    <a:pos x="T6" y="T7"/>
                  </a:cxn>
                </a:cxnLst>
                <a:rect l="0" t="0" r="r" b="b"/>
                <a:pathLst>
                  <a:path w="73" h="147">
                    <a:moveTo>
                      <a:pt x="19" y="0"/>
                    </a:moveTo>
                    <a:cubicBezTo>
                      <a:pt x="12" y="21"/>
                      <a:pt x="1" y="62"/>
                      <a:pt x="0" y="112"/>
                    </a:cubicBezTo>
                    <a:cubicBezTo>
                      <a:pt x="22" y="127"/>
                      <a:pt x="48" y="136"/>
                      <a:pt x="73" y="147"/>
                    </a:cubicBezTo>
                    <a:cubicBezTo>
                      <a:pt x="56" y="97"/>
                      <a:pt x="37" y="49"/>
                      <a:pt x="19"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1"/>
              <p:cNvSpPr>
                <a:spLocks/>
              </p:cNvSpPr>
              <p:nvPr/>
            </p:nvSpPr>
            <p:spPr bwMode="auto">
              <a:xfrm>
                <a:off x="5635626" y="3044825"/>
                <a:ext cx="195263" cy="315913"/>
              </a:xfrm>
              <a:custGeom>
                <a:avLst/>
                <a:gdLst>
                  <a:gd name="T0" fmla="*/ 90 w 90"/>
                  <a:gd name="T1" fmla="*/ 92 h 147"/>
                  <a:gd name="T2" fmla="*/ 0 w 90"/>
                  <a:gd name="T3" fmla="*/ 0 h 147"/>
                  <a:gd name="T4" fmla="*/ 55 w 90"/>
                  <a:gd name="T5" fmla="*/ 147 h 147"/>
                  <a:gd name="T6" fmla="*/ 90 w 90"/>
                  <a:gd name="T7" fmla="*/ 92 h 147"/>
                </a:gdLst>
                <a:ahLst/>
                <a:cxnLst>
                  <a:cxn ang="0">
                    <a:pos x="T0" y="T1"/>
                  </a:cxn>
                  <a:cxn ang="0">
                    <a:pos x="T2" y="T3"/>
                  </a:cxn>
                  <a:cxn ang="0">
                    <a:pos x="T4" y="T5"/>
                  </a:cxn>
                  <a:cxn ang="0">
                    <a:pos x="T6" y="T7"/>
                  </a:cxn>
                </a:cxnLst>
                <a:rect l="0" t="0" r="r" b="b"/>
                <a:pathLst>
                  <a:path w="90" h="147">
                    <a:moveTo>
                      <a:pt x="90" y="92"/>
                    </a:moveTo>
                    <a:cubicBezTo>
                      <a:pt x="69" y="62"/>
                      <a:pt x="40" y="31"/>
                      <a:pt x="0" y="0"/>
                    </a:cubicBezTo>
                    <a:cubicBezTo>
                      <a:pt x="19" y="49"/>
                      <a:pt x="38" y="97"/>
                      <a:pt x="55" y="147"/>
                    </a:cubicBezTo>
                    <a:cubicBezTo>
                      <a:pt x="67" y="129"/>
                      <a:pt x="80" y="111"/>
                      <a:pt x="90" y="92"/>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2"/>
              <p:cNvSpPr>
                <a:spLocks/>
              </p:cNvSpPr>
              <p:nvPr/>
            </p:nvSpPr>
            <p:spPr bwMode="auto">
              <a:xfrm>
                <a:off x="5772151" y="3282950"/>
                <a:ext cx="138113" cy="249238"/>
              </a:xfrm>
              <a:custGeom>
                <a:avLst/>
                <a:gdLst>
                  <a:gd name="T0" fmla="*/ 2 w 64"/>
                  <a:gd name="T1" fmla="*/ 66 h 115"/>
                  <a:gd name="T2" fmla="*/ 15 w 64"/>
                  <a:gd name="T3" fmla="*/ 115 h 115"/>
                  <a:gd name="T4" fmla="*/ 64 w 64"/>
                  <a:gd name="T5" fmla="*/ 52 h 115"/>
                  <a:gd name="T6" fmla="*/ 39 w 64"/>
                  <a:gd name="T7" fmla="*/ 0 h 115"/>
                  <a:gd name="T8" fmla="*/ 0 w 64"/>
                  <a:gd name="T9" fmla="*/ 60 h 115"/>
                  <a:gd name="T10" fmla="*/ 2 w 64"/>
                  <a:gd name="T11" fmla="*/ 66 h 115"/>
                </a:gdLst>
                <a:ahLst/>
                <a:cxnLst>
                  <a:cxn ang="0">
                    <a:pos x="T0" y="T1"/>
                  </a:cxn>
                  <a:cxn ang="0">
                    <a:pos x="T2" y="T3"/>
                  </a:cxn>
                  <a:cxn ang="0">
                    <a:pos x="T4" y="T5"/>
                  </a:cxn>
                  <a:cxn ang="0">
                    <a:pos x="T6" y="T7"/>
                  </a:cxn>
                  <a:cxn ang="0">
                    <a:pos x="T8" y="T9"/>
                  </a:cxn>
                  <a:cxn ang="0">
                    <a:pos x="T10" y="T11"/>
                  </a:cxn>
                </a:cxnLst>
                <a:rect l="0" t="0" r="r" b="b"/>
                <a:pathLst>
                  <a:path w="64" h="115">
                    <a:moveTo>
                      <a:pt x="2" y="66"/>
                    </a:moveTo>
                    <a:cubicBezTo>
                      <a:pt x="7" y="82"/>
                      <a:pt x="11" y="98"/>
                      <a:pt x="15" y="115"/>
                    </a:cubicBezTo>
                    <a:cubicBezTo>
                      <a:pt x="35" y="100"/>
                      <a:pt x="50" y="74"/>
                      <a:pt x="64" y="52"/>
                    </a:cubicBezTo>
                    <a:cubicBezTo>
                      <a:pt x="58" y="35"/>
                      <a:pt x="50" y="17"/>
                      <a:pt x="39" y="0"/>
                    </a:cubicBezTo>
                    <a:cubicBezTo>
                      <a:pt x="27" y="20"/>
                      <a:pt x="13" y="40"/>
                      <a:pt x="0" y="60"/>
                    </a:cubicBezTo>
                    <a:cubicBezTo>
                      <a:pt x="0" y="62"/>
                      <a:pt x="1" y="64"/>
                      <a:pt x="2" y="66"/>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3"/>
              <p:cNvSpPr>
                <a:spLocks/>
              </p:cNvSpPr>
              <p:nvPr/>
            </p:nvSpPr>
            <p:spPr bwMode="auto">
              <a:xfrm>
                <a:off x="5815013" y="3448050"/>
                <a:ext cx="152400" cy="387350"/>
              </a:xfrm>
              <a:custGeom>
                <a:avLst/>
                <a:gdLst>
                  <a:gd name="T0" fmla="*/ 0 w 71"/>
                  <a:gd name="T1" fmla="*/ 59 h 180"/>
                  <a:gd name="T2" fmla="*/ 22 w 71"/>
                  <a:gd name="T3" fmla="*/ 180 h 180"/>
                  <a:gd name="T4" fmla="*/ 51 w 71"/>
                  <a:gd name="T5" fmla="*/ 0 h 180"/>
                  <a:gd name="T6" fmla="*/ 29 w 71"/>
                  <a:gd name="T7" fmla="*/ 31 h 180"/>
                  <a:gd name="T8" fmla="*/ 0 w 71"/>
                  <a:gd name="T9" fmla="*/ 59 h 180"/>
                </a:gdLst>
                <a:ahLst/>
                <a:cxnLst>
                  <a:cxn ang="0">
                    <a:pos x="T0" y="T1"/>
                  </a:cxn>
                  <a:cxn ang="0">
                    <a:pos x="T2" y="T3"/>
                  </a:cxn>
                  <a:cxn ang="0">
                    <a:pos x="T4" y="T5"/>
                  </a:cxn>
                  <a:cxn ang="0">
                    <a:pos x="T6" y="T7"/>
                  </a:cxn>
                  <a:cxn ang="0">
                    <a:pos x="T8" y="T9"/>
                  </a:cxn>
                </a:cxnLst>
                <a:rect l="0" t="0" r="r" b="b"/>
                <a:pathLst>
                  <a:path w="71" h="180">
                    <a:moveTo>
                      <a:pt x="0" y="59"/>
                    </a:moveTo>
                    <a:cubicBezTo>
                      <a:pt x="8" y="99"/>
                      <a:pt x="15" y="140"/>
                      <a:pt x="22" y="180"/>
                    </a:cubicBezTo>
                    <a:cubicBezTo>
                      <a:pt x="37" y="155"/>
                      <a:pt x="71" y="86"/>
                      <a:pt x="51" y="0"/>
                    </a:cubicBezTo>
                    <a:cubicBezTo>
                      <a:pt x="44" y="11"/>
                      <a:pt x="36" y="21"/>
                      <a:pt x="29" y="31"/>
                    </a:cubicBezTo>
                    <a:cubicBezTo>
                      <a:pt x="22" y="40"/>
                      <a:pt x="12" y="54"/>
                      <a:pt x="0" y="59"/>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64"/>
            <p:cNvSpPr>
              <a:spLocks/>
            </p:cNvSpPr>
            <p:nvPr/>
          </p:nvSpPr>
          <p:spPr bwMode="auto">
            <a:xfrm>
              <a:off x="6019801" y="1117600"/>
              <a:ext cx="79375" cy="214313"/>
            </a:xfrm>
            <a:custGeom>
              <a:avLst/>
              <a:gdLst>
                <a:gd name="T0" fmla="*/ 29 w 37"/>
                <a:gd name="T1" fmla="*/ 93 h 100"/>
                <a:gd name="T2" fmla="*/ 37 w 37"/>
                <a:gd name="T3" fmla="*/ 0 h 100"/>
                <a:gd name="T4" fmla="*/ 0 w 37"/>
                <a:gd name="T5" fmla="*/ 67 h 100"/>
                <a:gd name="T6" fmla="*/ 29 w 37"/>
                <a:gd name="T7" fmla="*/ 100 h 100"/>
                <a:gd name="T8" fmla="*/ 29 w 37"/>
                <a:gd name="T9" fmla="*/ 93 h 100"/>
              </a:gdLst>
              <a:ahLst/>
              <a:cxnLst>
                <a:cxn ang="0">
                  <a:pos x="T0" y="T1"/>
                </a:cxn>
                <a:cxn ang="0">
                  <a:pos x="T2" y="T3"/>
                </a:cxn>
                <a:cxn ang="0">
                  <a:pos x="T4" y="T5"/>
                </a:cxn>
                <a:cxn ang="0">
                  <a:pos x="T6" y="T7"/>
                </a:cxn>
                <a:cxn ang="0">
                  <a:pos x="T8" y="T9"/>
                </a:cxn>
              </a:cxnLst>
              <a:rect l="0" t="0" r="r" b="b"/>
              <a:pathLst>
                <a:path w="37" h="100">
                  <a:moveTo>
                    <a:pt x="29" y="93"/>
                  </a:moveTo>
                  <a:cubicBezTo>
                    <a:pt x="32" y="62"/>
                    <a:pt x="33" y="31"/>
                    <a:pt x="37" y="0"/>
                  </a:cubicBezTo>
                  <a:cubicBezTo>
                    <a:pt x="19" y="23"/>
                    <a:pt x="7" y="46"/>
                    <a:pt x="0" y="67"/>
                  </a:cubicBezTo>
                  <a:cubicBezTo>
                    <a:pt x="7" y="79"/>
                    <a:pt x="19" y="89"/>
                    <a:pt x="29" y="100"/>
                  </a:cubicBezTo>
                  <a:cubicBezTo>
                    <a:pt x="29" y="97"/>
                    <a:pt x="29" y="95"/>
                    <a:pt x="29" y="93"/>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2" name="Freeform 65"/>
            <p:cNvSpPr>
              <a:spLocks/>
            </p:cNvSpPr>
            <p:nvPr/>
          </p:nvSpPr>
          <p:spPr bwMode="auto">
            <a:xfrm>
              <a:off x="6122988" y="1109663"/>
              <a:ext cx="96838" cy="242888"/>
            </a:xfrm>
            <a:custGeom>
              <a:avLst/>
              <a:gdLst>
                <a:gd name="T0" fmla="*/ 0 w 45"/>
                <a:gd name="T1" fmla="*/ 112 h 112"/>
                <a:gd name="T2" fmla="*/ 45 w 45"/>
                <a:gd name="T3" fmla="*/ 83 h 112"/>
                <a:gd name="T4" fmla="*/ 10 w 45"/>
                <a:gd name="T5" fmla="*/ 0 h 112"/>
                <a:gd name="T6" fmla="*/ 1 w 45"/>
                <a:gd name="T7" fmla="*/ 104 h 112"/>
                <a:gd name="T8" fmla="*/ 0 w 45"/>
                <a:gd name="T9" fmla="*/ 112 h 112"/>
              </a:gdLst>
              <a:ahLst/>
              <a:cxnLst>
                <a:cxn ang="0">
                  <a:pos x="T0" y="T1"/>
                </a:cxn>
                <a:cxn ang="0">
                  <a:pos x="T2" y="T3"/>
                </a:cxn>
                <a:cxn ang="0">
                  <a:pos x="T4" y="T5"/>
                </a:cxn>
                <a:cxn ang="0">
                  <a:pos x="T6" y="T7"/>
                </a:cxn>
                <a:cxn ang="0">
                  <a:pos x="T8" y="T9"/>
                </a:cxn>
              </a:cxnLst>
              <a:rect l="0" t="0" r="r" b="b"/>
              <a:pathLst>
                <a:path w="45" h="112">
                  <a:moveTo>
                    <a:pt x="0" y="112"/>
                  </a:moveTo>
                  <a:cubicBezTo>
                    <a:pt x="16" y="104"/>
                    <a:pt x="32" y="95"/>
                    <a:pt x="45" y="83"/>
                  </a:cubicBezTo>
                  <a:cubicBezTo>
                    <a:pt x="40" y="43"/>
                    <a:pt x="21" y="15"/>
                    <a:pt x="10" y="0"/>
                  </a:cubicBezTo>
                  <a:cubicBezTo>
                    <a:pt x="4" y="34"/>
                    <a:pt x="3" y="71"/>
                    <a:pt x="1" y="104"/>
                  </a:cubicBezTo>
                  <a:cubicBezTo>
                    <a:pt x="1" y="107"/>
                    <a:pt x="1" y="109"/>
                    <a:pt x="0" y="112"/>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3" name="Freeform 66"/>
            <p:cNvSpPr>
              <a:spLocks/>
            </p:cNvSpPr>
            <p:nvPr/>
          </p:nvSpPr>
          <p:spPr bwMode="auto">
            <a:xfrm>
              <a:off x="5978526" y="1308100"/>
              <a:ext cx="101600" cy="295275"/>
            </a:xfrm>
            <a:custGeom>
              <a:avLst/>
              <a:gdLst>
                <a:gd name="T0" fmla="*/ 46 w 47"/>
                <a:gd name="T1" fmla="*/ 42 h 137"/>
                <a:gd name="T2" fmla="*/ 45 w 47"/>
                <a:gd name="T3" fmla="*/ 41 h 137"/>
                <a:gd name="T4" fmla="*/ 13 w 47"/>
                <a:gd name="T5" fmla="*/ 0 h 137"/>
                <a:gd name="T6" fmla="*/ 47 w 47"/>
                <a:gd name="T7" fmla="*/ 137 h 137"/>
                <a:gd name="T8" fmla="*/ 46 w 47"/>
                <a:gd name="T9" fmla="*/ 42 h 137"/>
              </a:gdLst>
              <a:ahLst/>
              <a:cxnLst>
                <a:cxn ang="0">
                  <a:pos x="T0" y="T1"/>
                </a:cxn>
                <a:cxn ang="0">
                  <a:pos x="T2" y="T3"/>
                </a:cxn>
                <a:cxn ang="0">
                  <a:pos x="T4" y="T5"/>
                </a:cxn>
                <a:cxn ang="0">
                  <a:pos x="T6" y="T7"/>
                </a:cxn>
                <a:cxn ang="0">
                  <a:pos x="T8" y="T9"/>
                </a:cxn>
              </a:cxnLst>
              <a:rect l="0" t="0" r="r" b="b"/>
              <a:pathLst>
                <a:path w="47" h="137">
                  <a:moveTo>
                    <a:pt x="46" y="42"/>
                  </a:moveTo>
                  <a:cubicBezTo>
                    <a:pt x="46" y="42"/>
                    <a:pt x="46" y="41"/>
                    <a:pt x="45" y="41"/>
                  </a:cubicBezTo>
                  <a:cubicBezTo>
                    <a:pt x="38" y="24"/>
                    <a:pt x="25" y="13"/>
                    <a:pt x="13" y="0"/>
                  </a:cubicBezTo>
                  <a:cubicBezTo>
                    <a:pt x="0" y="64"/>
                    <a:pt x="30" y="114"/>
                    <a:pt x="47" y="137"/>
                  </a:cubicBezTo>
                  <a:cubicBezTo>
                    <a:pt x="45" y="105"/>
                    <a:pt x="45" y="73"/>
                    <a:pt x="46" y="42"/>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4" name="Freeform 67"/>
            <p:cNvSpPr>
              <a:spLocks/>
            </p:cNvSpPr>
            <p:nvPr/>
          </p:nvSpPr>
          <p:spPr bwMode="auto">
            <a:xfrm>
              <a:off x="6119813" y="1344613"/>
              <a:ext cx="103188" cy="261938"/>
            </a:xfrm>
            <a:custGeom>
              <a:avLst/>
              <a:gdLst>
                <a:gd name="T0" fmla="*/ 3 w 48"/>
                <a:gd name="T1" fmla="*/ 121 h 121"/>
                <a:gd name="T2" fmla="*/ 48 w 48"/>
                <a:gd name="T3" fmla="*/ 0 h 121"/>
                <a:gd name="T4" fmla="*/ 1 w 48"/>
                <a:gd name="T5" fmla="*/ 26 h 121"/>
                <a:gd name="T6" fmla="*/ 3 w 48"/>
                <a:gd name="T7" fmla="*/ 121 h 121"/>
              </a:gdLst>
              <a:ahLst/>
              <a:cxnLst>
                <a:cxn ang="0">
                  <a:pos x="T0" y="T1"/>
                </a:cxn>
                <a:cxn ang="0">
                  <a:pos x="T2" y="T3"/>
                </a:cxn>
                <a:cxn ang="0">
                  <a:pos x="T4" y="T5"/>
                </a:cxn>
                <a:cxn ang="0">
                  <a:pos x="T6" y="T7"/>
                </a:cxn>
              </a:cxnLst>
              <a:rect l="0" t="0" r="r" b="b"/>
              <a:pathLst>
                <a:path w="48" h="121">
                  <a:moveTo>
                    <a:pt x="3" y="121"/>
                  </a:moveTo>
                  <a:cubicBezTo>
                    <a:pt x="34" y="74"/>
                    <a:pt x="46" y="34"/>
                    <a:pt x="48" y="0"/>
                  </a:cubicBezTo>
                  <a:cubicBezTo>
                    <a:pt x="33" y="10"/>
                    <a:pt x="17" y="18"/>
                    <a:pt x="1" y="26"/>
                  </a:cubicBezTo>
                  <a:cubicBezTo>
                    <a:pt x="0" y="58"/>
                    <a:pt x="1" y="89"/>
                    <a:pt x="3" y="121"/>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5" name="Freeform 68"/>
            <p:cNvSpPr>
              <a:spLocks/>
            </p:cNvSpPr>
            <p:nvPr/>
          </p:nvSpPr>
          <p:spPr bwMode="auto">
            <a:xfrm>
              <a:off x="5738813" y="1247775"/>
              <a:ext cx="136525" cy="222250"/>
            </a:xfrm>
            <a:custGeom>
              <a:avLst/>
              <a:gdLst>
                <a:gd name="T0" fmla="*/ 63 w 63"/>
                <a:gd name="T1" fmla="*/ 103 h 103"/>
                <a:gd name="T2" fmla="*/ 3 w 63"/>
                <a:gd name="T3" fmla="*/ 0 h 103"/>
                <a:gd name="T4" fmla="*/ 0 w 63"/>
                <a:gd name="T5" fmla="*/ 50 h 103"/>
                <a:gd name="T6" fmla="*/ 63 w 63"/>
                <a:gd name="T7" fmla="*/ 103 h 103"/>
              </a:gdLst>
              <a:ahLst/>
              <a:cxnLst>
                <a:cxn ang="0">
                  <a:pos x="T0" y="T1"/>
                </a:cxn>
                <a:cxn ang="0">
                  <a:pos x="T2" y="T3"/>
                </a:cxn>
                <a:cxn ang="0">
                  <a:pos x="T4" y="T5"/>
                </a:cxn>
                <a:cxn ang="0">
                  <a:pos x="T6" y="T7"/>
                </a:cxn>
              </a:cxnLst>
              <a:rect l="0" t="0" r="r" b="b"/>
              <a:pathLst>
                <a:path w="63" h="103">
                  <a:moveTo>
                    <a:pt x="63" y="103"/>
                  </a:moveTo>
                  <a:cubicBezTo>
                    <a:pt x="52" y="52"/>
                    <a:pt x="29" y="20"/>
                    <a:pt x="3" y="0"/>
                  </a:cubicBezTo>
                  <a:cubicBezTo>
                    <a:pt x="2" y="17"/>
                    <a:pt x="1" y="33"/>
                    <a:pt x="0" y="50"/>
                  </a:cubicBezTo>
                  <a:cubicBezTo>
                    <a:pt x="20" y="69"/>
                    <a:pt x="40" y="88"/>
                    <a:pt x="63" y="103"/>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6" name="Freeform 69"/>
            <p:cNvSpPr>
              <a:spLocks/>
            </p:cNvSpPr>
            <p:nvPr/>
          </p:nvSpPr>
          <p:spPr bwMode="auto">
            <a:xfrm>
              <a:off x="5599113" y="1379538"/>
              <a:ext cx="250825" cy="125413"/>
            </a:xfrm>
            <a:custGeom>
              <a:avLst/>
              <a:gdLst>
                <a:gd name="T0" fmla="*/ 0 w 116"/>
                <a:gd name="T1" fmla="*/ 8 h 58"/>
                <a:gd name="T2" fmla="*/ 116 w 116"/>
                <a:gd name="T3" fmla="*/ 58 h 58"/>
                <a:gd name="T4" fmla="*/ 49 w 116"/>
                <a:gd name="T5" fmla="*/ 0 h 58"/>
                <a:gd name="T6" fmla="*/ 0 w 116"/>
                <a:gd name="T7" fmla="*/ 8 h 58"/>
              </a:gdLst>
              <a:ahLst/>
              <a:cxnLst>
                <a:cxn ang="0">
                  <a:pos x="T0" y="T1"/>
                </a:cxn>
                <a:cxn ang="0">
                  <a:pos x="T2" y="T3"/>
                </a:cxn>
                <a:cxn ang="0">
                  <a:pos x="T4" y="T5"/>
                </a:cxn>
                <a:cxn ang="0">
                  <a:pos x="T6" y="T7"/>
                </a:cxn>
              </a:cxnLst>
              <a:rect l="0" t="0" r="r" b="b"/>
              <a:pathLst>
                <a:path w="116" h="58">
                  <a:moveTo>
                    <a:pt x="0" y="8"/>
                  </a:moveTo>
                  <a:cubicBezTo>
                    <a:pt x="37" y="52"/>
                    <a:pt x="91" y="58"/>
                    <a:pt x="116" y="58"/>
                  </a:cubicBezTo>
                  <a:cubicBezTo>
                    <a:pt x="92" y="41"/>
                    <a:pt x="70" y="21"/>
                    <a:pt x="49" y="0"/>
                  </a:cubicBezTo>
                  <a:cubicBezTo>
                    <a:pt x="33" y="4"/>
                    <a:pt x="16" y="6"/>
                    <a:pt x="0" y="8"/>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1" name="Freeform 70"/>
            <p:cNvSpPr>
              <a:spLocks/>
            </p:cNvSpPr>
            <p:nvPr/>
          </p:nvSpPr>
          <p:spPr bwMode="auto">
            <a:xfrm>
              <a:off x="5521326" y="1200150"/>
              <a:ext cx="147638" cy="158750"/>
            </a:xfrm>
            <a:custGeom>
              <a:avLst/>
              <a:gdLst>
                <a:gd name="T0" fmla="*/ 0 w 68"/>
                <a:gd name="T1" fmla="*/ 0 h 73"/>
                <a:gd name="T2" fmla="*/ 23 w 68"/>
                <a:gd name="T3" fmla="*/ 73 h 73"/>
                <a:gd name="T4" fmla="*/ 68 w 68"/>
                <a:gd name="T5" fmla="*/ 66 h 73"/>
                <a:gd name="T6" fmla="*/ 0 w 68"/>
                <a:gd name="T7" fmla="*/ 0 h 73"/>
              </a:gdLst>
              <a:ahLst/>
              <a:cxnLst>
                <a:cxn ang="0">
                  <a:pos x="T0" y="T1"/>
                </a:cxn>
                <a:cxn ang="0">
                  <a:pos x="T2" y="T3"/>
                </a:cxn>
                <a:cxn ang="0">
                  <a:pos x="T4" y="T5"/>
                </a:cxn>
                <a:cxn ang="0">
                  <a:pos x="T6" y="T7"/>
                </a:cxn>
              </a:cxnLst>
              <a:rect l="0" t="0" r="r" b="b"/>
              <a:pathLst>
                <a:path w="68" h="73">
                  <a:moveTo>
                    <a:pt x="0" y="0"/>
                  </a:moveTo>
                  <a:cubicBezTo>
                    <a:pt x="4" y="30"/>
                    <a:pt x="12" y="54"/>
                    <a:pt x="23" y="73"/>
                  </a:cubicBezTo>
                  <a:cubicBezTo>
                    <a:pt x="38" y="71"/>
                    <a:pt x="53" y="69"/>
                    <a:pt x="68" y="66"/>
                  </a:cubicBezTo>
                  <a:cubicBezTo>
                    <a:pt x="46" y="43"/>
                    <a:pt x="25" y="20"/>
                    <a:pt x="0"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2" name="Freeform 71"/>
            <p:cNvSpPr>
              <a:spLocks/>
            </p:cNvSpPr>
            <p:nvPr/>
          </p:nvSpPr>
          <p:spPr bwMode="auto">
            <a:xfrm>
              <a:off x="5557838" y="1177925"/>
              <a:ext cx="147638" cy="136525"/>
            </a:xfrm>
            <a:custGeom>
              <a:avLst/>
              <a:gdLst>
                <a:gd name="T0" fmla="*/ 65 w 68"/>
                <a:gd name="T1" fmla="*/ 64 h 64"/>
                <a:gd name="T2" fmla="*/ 68 w 68"/>
                <a:gd name="T3" fmla="*/ 20 h 64"/>
                <a:gd name="T4" fmla="*/ 0 w 68"/>
                <a:gd name="T5" fmla="*/ 0 h 64"/>
                <a:gd name="T6" fmla="*/ 65 w 68"/>
                <a:gd name="T7" fmla="*/ 64 h 64"/>
              </a:gdLst>
              <a:ahLst/>
              <a:cxnLst>
                <a:cxn ang="0">
                  <a:pos x="T0" y="T1"/>
                </a:cxn>
                <a:cxn ang="0">
                  <a:pos x="T2" y="T3"/>
                </a:cxn>
                <a:cxn ang="0">
                  <a:pos x="T4" y="T5"/>
                </a:cxn>
                <a:cxn ang="0">
                  <a:pos x="T6" y="T7"/>
                </a:cxn>
              </a:cxnLst>
              <a:rect l="0" t="0" r="r" b="b"/>
              <a:pathLst>
                <a:path w="68" h="64">
                  <a:moveTo>
                    <a:pt x="65" y="64"/>
                  </a:moveTo>
                  <a:cubicBezTo>
                    <a:pt x="66" y="49"/>
                    <a:pt x="67" y="35"/>
                    <a:pt x="68" y="20"/>
                  </a:cubicBezTo>
                  <a:cubicBezTo>
                    <a:pt x="42" y="6"/>
                    <a:pt x="17" y="1"/>
                    <a:pt x="0" y="0"/>
                  </a:cubicBezTo>
                  <a:cubicBezTo>
                    <a:pt x="23" y="20"/>
                    <a:pt x="44" y="42"/>
                    <a:pt x="65" y="64"/>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3" name="Freeform 72"/>
            <p:cNvSpPr>
              <a:spLocks/>
            </p:cNvSpPr>
            <p:nvPr/>
          </p:nvSpPr>
          <p:spPr bwMode="auto">
            <a:xfrm>
              <a:off x="5278438" y="1895475"/>
              <a:ext cx="127000" cy="165100"/>
            </a:xfrm>
            <a:custGeom>
              <a:avLst/>
              <a:gdLst>
                <a:gd name="T0" fmla="*/ 3 w 59"/>
                <a:gd name="T1" fmla="*/ 0 h 77"/>
                <a:gd name="T2" fmla="*/ 3 w 59"/>
                <a:gd name="T3" fmla="*/ 68 h 77"/>
                <a:gd name="T4" fmla="*/ 59 w 59"/>
                <a:gd name="T5" fmla="*/ 77 h 77"/>
                <a:gd name="T6" fmla="*/ 3 w 59"/>
                <a:gd name="T7" fmla="*/ 0 h 77"/>
              </a:gdLst>
              <a:ahLst/>
              <a:cxnLst>
                <a:cxn ang="0">
                  <a:pos x="T0" y="T1"/>
                </a:cxn>
                <a:cxn ang="0">
                  <a:pos x="T2" y="T3"/>
                </a:cxn>
                <a:cxn ang="0">
                  <a:pos x="T4" y="T5"/>
                </a:cxn>
                <a:cxn ang="0">
                  <a:pos x="T6" y="T7"/>
                </a:cxn>
              </a:cxnLst>
              <a:rect l="0" t="0" r="r" b="b"/>
              <a:pathLst>
                <a:path w="59" h="77">
                  <a:moveTo>
                    <a:pt x="3" y="0"/>
                  </a:moveTo>
                  <a:cubicBezTo>
                    <a:pt x="2" y="13"/>
                    <a:pt x="0" y="38"/>
                    <a:pt x="3" y="68"/>
                  </a:cubicBezTo>
                  <a:cubicBezTo>
                    <a:pt x="21" y="73"/>
                    <a:pt x="40" y="75"/>
                    <a:pt x="59" y="77"/>
                  </a:cubicBezTo>
                  <a:cubicBezTo>
                    <a:pt x="41" y="51"/>
                    <a:pt x="22" y="25"/>
                    <a:pt x="3"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4" name="Freeform 73"/>
            <p:cNvSpPr>
              <a:spLocks/>
            </p:cNvSpPr>
            <p:nvPr/>
          </p:nvSpPr>
          <p:spPr bwMode="auto">
            <a:xfrm>
              <a:off x="5334001" y="1889125"/>
              <a:ext cx="106363" cy="141288"/>
            </a:xfrm>
            <a:custGeom>
              <a:avLst/>
              <a:gdLst>
                <a:gd name="T0" fmla="*/ 49 w 49"/>
                <a:gd name="T1" fmla="*/ 23 h 66"/>
                <a:gd name="T2" fmla="*/ 0 w 49"/>
                <a:gd name="T3" fmla="*/ 0 h 66"/>
                <a:gd name="T4" fmla="*/ 47 w 49"/>
                <a:gd name="T5" fmla="*/ 66 h 66"/>
                <a:gd name="T6" fmla="*/ 49 w 49"/>
                <a:gd name="T7" fmla="*/ 23 h 66"/>
              </a:gdLst>
              <a:ahLst/>
              <a:cxnLst>
                <a:cxn ang="0">
                  <a:pos x="T0" y="T1"/>
                </a:cxn>
                <a:cxn ang="0">
                  <a:pos x="T2" y="T3"/>
                </a:cxn>
                <a:cxn ang="0">
                  <a:pos x="T4" y="T5"/>
                </a:cxn>
                <a:cxn ang="0">
                  <a:pos x="T6" y="T7"/>
                </a:cxn>
              </a:cxnLst>
              <a:rect l="0" t="0" r="r" b="b"/>
              <a:pathLst>
                <a:path w="49" h="66">
                  <a:moveTo>
                    <a:pt x="49" y="23"/>
                  </a:moveTo>
                  <a:cubicBezTo>
                    <a:pt x="35" y="15"/>
                    <a:pt x="18" y="7"/>
                    <a:pt x="0" y="0"/>
                  </a:cubicBezTo>
                  <a:cubicBezTo>
                    <a:pt x="16" y="22"/>
                    <a:pt x="32" y="43"/>
                    <a:pt x="47" y="66"/>
                  </a:cubicBezTo>
                  <a:cubicBezTo>
                    <a:pt x="48" y="51"/>
                    <a:pt x="49" y="37"/>
                    <a:pt x="49" y="23"/>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5" name="Freeform 74"/>
            <p:cNvSpPr>
              <a:spLocks/>
            </p:cNvSpPr>
            <p:nvPr/>
          </p:nvSpPr>
          <p:spPr bwMode="auto">
            <a:xfrm>
              <a:off x="5591176" y="2111375"/>
              <a:ext cx="109538" cy="314325"/>
            </a:xfrm>
            <a:custGeom>
              <a:avLst/>
              <a:gdLst>
                <a:gd name="T0" fmla="*/ 0 w 51"/>
                <a:gd name="T1" fmla="*/ 71 h 146"/>
                <a:gd name="T2" fmla="*/ 49 w 51"/>
                <a:gd name="T3" fmla="*/ 146 h 146"/>
                <a:gd name="T4" fmla="*/ 15 w 51"/>
                <a:gd name="T5" fmla="*/ 0 h 146"/>
                <a:gd name="T6" fmla="*/ 1 w 51"/>
                <a:gd name="T7" fmla="*/ 69 h 146"/>
                <a:gd name="T8" fmla="*/ 0 w 51"/>
                <a:gd name="T9" fmla="*/ 71 h 146"/>
              </a:gdLst>
              <a:ahLst/>
              <a:cxnLst>
                <a:cxn ang="0">
                  <a:pos x="T0" y="T1"/>
                </a:cxn>
                <a:cxn ang="0">
                  <a:pos x="T2" y="T3"/>
                </a:cxn>
                <a:cxn ang="0">
                  <a:pos x="T4" y="T5"/>
                </a:cxn>
                <a:cxn ang="0">
                  <a:pos x="T6" y="T7"/>
                </a:cxn>
                <a:cxn ang="0">
                  <a:pos x="T8" y="T9"/>
                </a:cxn>
              </a:cxnLst>
              <a:rect l="0" t="0" r="r" b="b"/>
              <a:pathLst>
                <a:path w="51" h="146">
                  <a:moveTo>
                    <a:pt x="0" y="71"/>
                  </a:moveTo>
                  <a:cubicBezTo>
                    <a:pt x="16" y="96"/>
                    <a:pt x="32" y="121"/>
                    <a:pt x="49" y="146"/>
                  </a:cubicBezTo>
                  <a:cubicBezTo>
                    <a:pt x="51" y="118"/>
                    <a:pt x="51" y="57"/>
                    <a:pt x="15" y="0"/>
                  </a:cubicBezTo>
                  <a:cubicBezTo>
                    <a:pt x="11" y="23"/>
                    <a:pt x="5" y="46"/>
                    <a:pt x="1" y="69"/>
                  </a:cubicBezTo>
                  <a:cubicBezTo>
                    <a:pt x="1" y="69"/>
                    <a:pt x="0" y="70"/>
                    <a:pt x="0" y="71"/>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6" name="Freeform 75"/>
            <p:cNvSpPr>
              <a:spLocks/>
            </p:cNvSpPr>
            <p:nvPr/>
          </p:nvSpPr>
          <p:spPr bwMode="auto">
            <a:xfrm>
              <a:off x="5476876" y="1963738"/>
              <a:ext cx="109538" cy="247650"/>
            </a:xfrm>
            <a:custGeom>
              <a:avLst/>
              <a:gdLst>
                <a:gd name="T0" fmla="*/ 0 w 51"/>
                <a:gd name="T1" fmla="*/ 58 h 115"/>
                <a:gd name="T2" fmla="*/ 17 w 51"/>
                <a:gd name="T3" fmla="*/ 82 h 115"/>
                <a:gd name="T4" fmla="*/ 38 w 51"/>
                <a:gd name="T5" fmla="*/ 115 h 115"/>
                <a:gd name="T6" fmla="*/ 51 w 51"/>
                <a:gd name="T7" fmla="*/ 45 h 115"/>
                <a:gd name="T8" fmla="*/ 3 w 51"/>
                <a:gd name="T9" fmla="*/ 0 h 115"/>
                <a:gd name="T10" fmla="*/ 0 w 51"/>
                <a:gd name="T11" fmla="*/ 58 h 115"/>
                <a:gd name="T12" fmla="*/ 0 w 51"/>
                <a:gd name="T13" fmla="*/ 58 h 115"/>
              </a:gdLst>
              <a:ahLst/>
              <a:cxnLst>
                <a:cxn ang="0">
                  <a:pos x="T0" y="T1"/>
                </a:cxn>
                <a:cxn ang="0">
                  <a:pos x="T2" y="T3"/>
                </a:cxn>
                <a:cxn ang="0">
                  <a:pos x="T4" y="T5"/>
                </a:cxn>
                <a:cxn ang="0">
                  <a:pos x="T6" y="T7"/>
                </a:cxn>
                <a:cxn ang="0">
                  <a:pos x="T8" y="T9"/>
                </a:cxn>
                <a:cxn ang="0">
                  <a:pos x="T10" y="T11"/>
                </a:cxn>
                <a:cxn ang="0">
                  <a:pos x="T12" y="T13"/>
                </a:cxn>
              </a:cxnLst>
              <a:rect l="0" t="0" r="r" b="b"/>
              <a:pathLst>
                <a:path w="51" h="115">
                  <a:moveTo>
                    <a:pt x="0" y="58"/>
                  </a:moveTo>
                  <a:cubicBezTo>
                    <a:pt x="6" y="66"/>
                    <a:pt x="11" y="74"/>
                    <a:pt x="17" y="82"/>
                  </a:cubicBezTo>
                  <a:cubicBezTo>
                    <a:pt x="24" y="93"/>
                    <a:pt x="31" y="104"/>
                    <a:pt x="38" y="115"/>
                  </a:cubicBezTo>
                  <a:cubicBezTo>
                    <a:pt x="43" y="92"/>
                    <a:pt x="49" y="68"/>
                    <a:pt x="51" y="45"/>
                  </a:cubicBezTo>
                  <a:cubicBezTo>
                    <a:pt x="38" y="29"/>
                    <a:pt x="23" y="14"/>
                    <a:pt x="3" y="0"/>
                  </a:cubicBezTo>
                  <a:cubicBezTo>
                    <a:pt x="2" y="19"/>
                    <a:pt x="0" y="39"/>
                    <a:pt x="0" y="58"/>
                  </a:cubicBezTo>
                  <a:cubicBezTo>
                    <a:pt x="0" y="58"/>
                    <a:pt x="0" y="58"/>
                    <a:pt x="0" y="58"/>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7" name="Freeform 76"/>
            <p:cNvSpPr>
              <a:spLocks/>
            </p:cNvSpPr>
            <p:nvPr/>
          </p:nvSpPr>
          <p:spPr bwMode="auto">
            <a:xfrm>
              <a:off x="5291138" y="2087563"/>
              <a:ext cx="227013" cy="141288"/>
            </a:xfrm>
            <a:custGeom>
              <a:avLst/>
              <a:gdLst>
                <a:gd name="T0" fmla="*/ 85 w 105"/>
                <a:gd name="T1" fmla="*/ 35 h 66"/>
                <a:gd name="T2" fmla="*/ 68 w 105"/>
                <a:gd name="T3" fmla="*/ 10 h 66"/>
                <a:gd name="T4" fmla="*/ 0 w 105"/>
                <a:gd name="T5" fmla="*/ 0 h 66"/>
                <a:gd name="T6" fmla="*/ 18 w 105"/>
                <a:gd name="T7" fmla="*/ 64 h 66"/>
                <a:gd name="T8" fmla="*/ 105 w 105"/>
                <a:gd name="T9" fmla="*/ 66 h 66"/>
                <a:gd name="T10" fmla="*/ 85 w 105"/>
                <a:gd name="T11" fmla="*/ 35 h 66"/>
              </a:gdLst>
              <a:ahLst/>
              <a:cxnLst>
                <a:cxn ang="0">
                  <a:pos x="T0" y="T1"/>
                </a:cxn>
                <a:cxn ang="0">
                  <a:pos x="T2" y="T3"/>
                </a:cxn>
                <a:cxn ang="0">
                  <a:pos x="T4" y="T5"/>
                </a:cxn>
                <a:cxn ang="0">
                  <a:pos x="T6" y="T7"/>
                </a:cxn>
                <a:cxn ang="0">
                  <a:pos x="T8" y="T9"/>
                </a:cxn>
                <a:cxn ang="0">
                  <a:pos x="T10" y="T11"/>
                </a:cxn>
              </a:cxnLst>
              <a:rect l="0" t="0" r="r" b="b"/>
              <a:pathLst>
                <a:path w="105" h="66">
                  <a:moveTo>
                    <a:pt x="85" y="35"/>
                  </a:moveTo>
                  <a:cubicBezTo>
                    <a:pt x="80" y="27"/>
                    <a:pt x="74" y="18"/>
                    <a:pt x="68" y="10"/>
                  </a:cubicBezTo>
                  <a:cubicBezTo>
                    <a:pt x="45" y="7"/>
                    <a:pt x="22" y="5"/>
                    <a:pt x="0" y="0"/>
                  </a:cubicBezTo>
                  <a:cubicBezTo>
                    <a:pt x="3" y="21"/>
                    <a:pt x="8" y="43"/>
                    <a:pt x="18" y="64"/>
                  </a:cubicBezTo>
                  <a:cubicBezTo>
                    <a:pt x="47" y="66"/>
                    <a:pt x="76" y="65"/>
                    <a:pt x="105" y="66"/>
                  </a:cubicBezTo>
                  <a:cubicBezTo>
                    <a:pt x="99" y="56"/>
                    <a:pt x="92" y="45"/>
                    <a:pt x="85" y="35"/>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8" name="Freeform 77"/>
            <p:cNvSpPr>
              <a:spLocks/>
            </p:cNvSpPr>
            <p:nvPr/>
          </p:nvSpPr>
          <p:spPr bwMode="auto">
            <a:xfrm>
              <a:off x="5351463" y="2268538"/>
              <a:ext cx="314325" cy="188913"/>
            </a:xfrm>
            <a:custGeom>
              <a:avLst/>
              <a:gdLst>
                <a:gd name="T0" fmla="*/ 0 w 146"/>
                <a:gd name="T1" fmla="*/ 0 h 88"/>
                <a:gd name="T2" fmla="*/ 146 w 146"/>
                <a:gd name="T3" fmla="*/ 88 h 88"/>
                <a:gd name="T4" fmla="*/ 90 w 146"/>
                <a:gd name="T5" fmla="*/ 2 h 88"/>
                <a:gd name="T6" fmla="*/ 0 w 146"/>
                <a:gd name="T7" fmla="*/ 0 h 88"/>
              </a:gdLst>
              <a:ahLst/>
              <a:cxnLst>
                <a:cxn ang="0">
                  <a:pos x="T0" y="T1"/>
                </a:cxn>
                <a:cxn ang="0">
                  <a:pos x="T2" y="T3"/>
                </a:cxn>
                <a:cxn ang="0">
                  <a:pos x="T4" y="T5"/>
                </a:cxn>
                <a:cxn ang="0">
                  <a:pos x="T6" y="T7"/>
                </a:cxn>
              </a:cxnLst>
              <a:rect l="0" t="0" r="r" b="b"/>
              <a:pathLst>
                <a:path w="146" h="88">
                  <a:moveTo>
                    <a:pt x="0" y="0"/>
                  </a:moveTo>
                  <a:cubicBezTo>
                    <a:pt x="25" y="44"/>
                    <a:pt x="70" y="81"/>
                    <a:pt x="146" y="88"/>
                  </a:cubicBezTo>
                  <a:cubicBezTo>
                    <a:pt x="127" y="60"/>
                    <a:pt x="109" y="31"/>
                    <a:pt x="90" y="2"/>
                  </a:cubicBezTo>
                  <a:cubicBezTo>
                    <a:pt x="60" y="0"/>
                    <a:pt x="30" y="2"/>
                    <a:pt x="0"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9" name="Freeform 78"/>
            <p:cNvSpPr>
              <a:spLocks/>
            </p:cNvSpPr>
            <p:nvPr/>
          </p:nvSpPr>
          <p:spPr bwMode="auto">
            <a:xfrm>
              <a:off x="4810126" y="2328863"/>
              <a:ext cx="130175" cy="195263"/>
            </a:xfrm>
            <a:custGeom>
              <a:avLst/>
              <a:gdLst>
                <a:gd name="T0" fmla="*/ 0 w 60"/>
                <a:gd name="T1" fmla="*/ 0 h 91"/>
                <a:gd name="T2" fmla="*/ 60 w 60"/>
                <a:gd name="T3" fmla="*/ 91 h 91"/>
                <a:gd name="T4" fmla="*/ 52 w 60"/>
                <a:gd name="T5" fmla="*/ 23 h 91"/>
                <a:gd name="T6" fmla="*/ 0 w 60"/>
                <a:gd name="T7" fmla="*/ 0 h 91"/>
              </a:gdLst>
              <a:ahLst/>
              <a:cxnLst>
                <a:cxn ang="0">
                  <a:pos x="T0" y="T1"/>
                </a:cxn>
                <a:cxn ang="0">
                  <a:pos x="T2" y="T3"/>
                </a:cxn>
                <a:cxn ang="0">
                  <a:pos x="T4" y="T5"/>
                </a:cxn>
                <a:cxn ang="0">
                  <a:pos x="T6" y="T7"/>
                </a:cxn>
              </a:cxnLst>
              <a:rect l="0" t="0" r="r" b="b"/>
              <a:pathLst>
                <a:path w="60" h="91">
                  <a:moveTo>
                    <a:pt x="0" y="0"/>
                  </a:moveTo>
                  <a:cubicBezTo>
                    <a:pt x="16" y="46"/>
                    <a:pt x="44" y="76"/>
                    <a:pt x="60" y="91"/>
                  </a:cubicBezTo>
                  <a:cubicBezTo>
                    <a:pt x="59" y="68"/>
                    <a:pt x="56" y="45"/>
                    <a:pt x="52" y="23"/>
                  </a:cubicBezTo>
                  <a:cubicBezTo>
                    <a:pt x="34" y="19"/>
                    <a:pt x="16" y="10"/>
                    <a:pt x="0"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0" name="Freeform 79"/>
            <p:cNvSpPr>
              <a:spLocks/>
            </p:cNvSpPr>
            <p:nvPr/>
          </p:nvSpPr>
          <p:spPr bwMode="auto">
            <a:xfrm>
              <a:off x="4786313" y="1955800"/>
              <a:ext cx="93663" cy="215900"/>
            </a:xfrm>
            <a:custGeom>
              <a:avLst/>
              <a:gdLst>
                <a:gd name="T0" fmla="*/ 15 w 43"/>
                <a:gd name="T1" fmla="*/ 0 h 100"/>
                <a:gd name="T2" fmla="*/ 0 w 43"/>
                <a:gd name="T3" fmla="*/ 73 h 100"/>
                <a:gd name="T4" fmla="*/ 43 w 43"/>
                <a:gd name="T5" fmla="*/ 100 h 100"/>
                <a:gd name="T6" fmla="*/ 15 w 43"/>
                <a:gd name="T7" fmla="*/ 0 h 100"/>
              </a:gdLst>
              <a:ahLst/>
              <a:cxnLst>
                <a:cxn ang="0">
                  <a:pos x="T0" y="T1"/>
                </a:cxn>
                <a:cxn ang="0">
                  <a:pos x="T2" y="T3"/>
                </a:cxn>
                <a:cxn ang="0">
                  <a:pos x="T4" y="T5"/>
                </a:cxn>
                <a:cxn ang="0">
                  <a:pos x="T6" y="T7"/>
                </a:cxn>
              </a:cxnLst>
              <a:rect l="0" t="0" r="r" b="b"/>
              <a:pathLst>
                <a:path w="43" h="100">
                  <a:moveTo>
                    <a:pt x="15" y="0"/>
                  </a:moveTo>
                  <a:cubicBezTo>
                    <a:pt x="7" y="26"/>
                    <a:pt x="2" y="50"/>
                    <a:pt x="0" y="73"/>
                  </a:cubicBezTo>
                  <a:cubicBezTo>
                    <a:pt x="15" y="82"/>
                    <a:pt x="29" y="90"/>
                    <a:pt x="43" y="100"/>
                  </a:cubicBezTo>
                  <a:cubicBezTo>
                    <a:pt x="35" y="67"/>
                    <a:pt x="25" y="33"/>
                    <a:pt x="15"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1" name="Freeform 80"/>
            <p:cNvSpPr>
              <a:spLocks/>
            </p:cNvSpPr>
            <p:nvPr/>
          </p:nvSpPr>
          <p:spPr bwMode="auto">
            <a:xfrm>
              <a:off x="4862513" y="1949450"/>
              <a:ext cx="109538" cy="207963"/>
            </a:xfrm>
            <a:custGeom>
              <a:avLst/>
              <a:gdLst>
                <a:gd name="T0" fmla="*/ 51 w 51"/>
                <a:gd name="T1" fmla="*/ 56 h 97"/>
                <a:gd name="T2" fmla="*/ 0 w 51"/>
                <a:gd name="T3" fmla="*/ 0 h 97"/>
                <a:gd name="T4" fmla="*/ 27 w 51"/>
                <a:gd name="T5" fmla="*/ 97 h 97"/>
                <a:gd name="T6" fmla="*/ 51 w 51"/>
                <a:gd name="T7" fmla="*/ 56 h 97"/>
              </a:gdLst>
              <a:ahLst/>
              <a:cxnLst>
                <a:cxn ang="0">
                  <a:pos x="T0" y="T1"/>
                </a:cxn>
                <a:cxn ang="0">
                  <a:pos x="T2" y="T3"/>
                </a:cxn>
                <a:cxn ang="0">
                  <a:pos x="T4" y="T5"/>
                </a:cxn>
                <a:cxn ang="0">
                  <a:pos x="T6" y="T7"/>
                </a:cxn>
              </a:cxnLst>
              <a:rect l="0" t="0" r="r" b="b"/>
              <a:pathLst>
                <a:path w="51" h="97">
                  <a:moveTo>
                    <a:pt x="51" y="56"/>
                  </a:moveTo>
                  <a:cubicBezTo>
                    <a:pt x="34" y="30"/>
                    <a:pt x="14" y="11"/>
                    <a:pt x="0" y="0"/>
                  </a:cubicBezTo>
                  <a:cubicBezTo>
                    <a:pt x="10" y="32"/>
                    <a:pt x="19" y="65"/>
                    <a:pt x="27" y="97"/>
                  </a:cubicBezTo>
                  <a:cubicBezTo>
                    <a:pt x="35" y="83"/>
                    <a:pt x="43" y="70"/>
                    <a:pt x="51" y="56"/>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2" name="Freeform 81"/>
            <p:cNvSpPr>
              <a:spLocks/>
            </p:cNvSpPr>
            <p:nvPr/>
          </p:nvSpPr>
          <p:spPr bwMode="auto">
            <a:xfrm>
              <a:off x="4935538" y="2112963"/>
              <a:ext cx="103188" cy="217488"/>
            </a:xfrm>
            <a:custGeom>
              <a:avLst/>
              <a:gdLst>
                <a:gd name="T0" fmla="*/ 11 w 48"/>
                <a:gd name="T1" fmla="*/ 101 h 101"/>
                <a:gd name="T2" fmla="*/ 30 w 48"/>
                <a:gd name="T3" fmla="*/ 82 h 101"/>
                <a:gd name="T4" fmla="*/ 48 w 48"/>
                <a:gd name="T5" fmla="*/ 62 h 101"/>
                <a:gd name="T6" fmla="*/ 29 w 48"/>
                <a:gd name="T7" fmla="*/ 0 h 101"/>
                <a:gd name="T8" fmla="*/ 0 w 48"/>
                <a:gd name="T9" fmla="*/ 51 h 101"/>
                <a:gd name="T10" fmla="*/ 11 w 48"/>
                <a:gd name="T11" fmla="*/ 101 h 101"/>
              </a:gdLst>
              <a:ahLst/>
              <a:cxnLst>
                <a:cxn ang="0">
                  <a:pos x="T0" y="T1"/>
                </a:cxn>
                <a:cxn ang="0">
                  <a:pos x="T2" y="T3"/>
                </a:cxn>
                <a:cxn ang="0">
                  <a:pos x="T4" y="T5"/>
                </a:cxn>
                <a:cxn ang="0">
                  <a:pos x="T6" y="T7"/>
                </a:cxn>
                <a:cxn ang="0">
                  <a:pos x="T8" y="T9"/>
                </a:cxn>
                <a:cxn ang="0">
                  <a:pos x="T10" y="T11"/>
                </a:cxn>
              </a:cxnLst>
              <a:rect l="0" t="0" r="r" b="b"/>
              <a:pathLst>
                <a:path w="48" h="101">
                  <a:moveTo>
                    <a:pt x="11" y="101"/>
                  </a:moveTo>
                  <a:cubicBezTo>
                    <a:pt x="18" y="96"/>
                    <a:pt x="25" y="88"/>
                    <a:pt x="30" y="82"/>
                  </a:cubicBezTo>
                  <a:cubicBezTo>
                    <a:pt x="36" y="76"/>
                    <a:pt x="41" y="69"/>
                    <a:pt x="48" y="62"/>
                  </a:cubicBezTo>
                  <a:cubicBezTo>
                    <a:pt x="45" y="39"/>
                    <a:pt x="38" y="18"/>
                    <a:pt x="29" y="0"/>
                  </a:cubicBezTo>
                  <a:cubicBezTo>
                    <a:pt x="18" y="16"/>
                    <a:pt x="9" y="33"/>
                    <a:pt x="0" y="51"/>
                  </a:cubicBezTo>
                  <a:cubicBezTo>
                    <a:pt x="4" y="67"/>
                    <a:pt x="8" y="84"/>
                    <a:pt x="11" y="101"/>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3" name="Freeform 82"/>
            <p:cNvSpPr>
              <a:spLocks/>
            </p:cNvSpPr>
            <p:nvPr/>
          </p:nvSpPr>
          <p:spPr bwMode="auto">
            <a:xfrm>
              <a:off x="4784726" y="2160588"/>
              <a:ext cx="131763" cy="169863"/>
            </a:xfrm>
            <a:custGeom>
              <a:avLst/>
              <a:gdLst>
                <a:gd name="T0" fmla="*/ 52 w 61"/>
                <a:gd name="T1" fmla="*/ 36 h 79"/>
                <a:gd name="T2" fmla="*/ 0 w 61"/>
                <a:gd name="T3" fmla="*/ 0 h 79"/>
                <a:gd name="T4" fmla="*/ 4 w 61"/>
                <a:gd name="T5" fmla="*/ 49 h 79"/>
                <a:gd name="T6" fmla="*/ 61 w 61"/>
                <a:gd name="T7" fmla="*/ 79 h 79"/>
                <a:gd name="T8" fmla="*/ 52 w 61"/>
                <a:gd name="T9" fmla="*/ 36 h 79"/>
              </a:gdLst>
              <a:ahLst/>
              <a:cxnLst>
                <a:cxn ang="0">
                  <a:pos x="T0" y="T1"/>
                </a:cxn>
                <a:cxn ang="0">
                  <a:pos x="T2" y="T3"/>
                </a:cxn>
                <a:cxn ang="0">
                  <a:pos x="T4" y="T5"/>
                </a:cxn>
                <a:cxn ang="0">
                  <a:pos x="T6" y="T7"/>
                </a:cxn>
                <a:cxn ang="0">
                  <a:pos x="T8" y="T9"/>
                </a:cxn>
              </a:cxnLst>
              <a:rect l="0" t="0" r="r" b="b"/>
              <a:pathLst>
                <a:path w="61" h="79">
                  <a:moveTo>
                    <a:pt x="52" y="36"/>
                  </a:moveTo>
                  <a:cubicBezTo>
                    <a:pt x="36" y="22"/>
                    <a:pt x="18" y="11"/>
                    <a:pt x="0" y="0"/>
                  </a:cubicBezTo>
                  <a:cubicBezTo>
                    <a:pt x="0" y="18"/>
                    <a:pt x="2" y="34"/>
                    <a:pt x="4" y="49"/>
                  </a:cubicBezTo>
                  <a:cubicBezTo>
                    <a:pt x="22" y="60"/>
                    <a:pt x="41" y="74"/>
                    <a:pt x="61" y="79"/>
                  </a:cubicBezTo>
                  <a:cubicBezTo>
                    <a:pt x="58" y="65"/>
                    <a:pt x="55" y="50"/>
                    <a:pt x="52" y="36"/>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4" name="Freeform 83"/>
            <p:cNvSpPr>
              <a:spLocks/>
            </p:cNvSpPr>
            <p:nvPr/>
          </p:nvSpPr>
          <p:spPr bwMode="auto">
            <a:xfrm>
              <a:off x="4965701" y="2312988"/>
              <a:ext cx="74613" cy="204788"/>
            </a:xfrm>
            <a:custGeom>
              <a:avLst/>
              <a:gdLst>
                <a:gd name="T0" fmla="*/ 0 w 35"/>
                <a:gd name="T1" fmla="*/ 29 h 95"/>
                <a:gd name="T2" fmla="*/ 8 w 35"/>
                <a:gd name="T3" fmla="*/ 95 h 95"/>
                <a:gd name="T4" fmla="*/ 35 w 35"/>
                <a:gd name="T5" fmla="*/ 0 h 95"/>
                <a:gd name="T6" fmla="*/ 0 w 35"/>
                <a:gd name="T7" fmla="*/ 29 h 95"/>
              </a:gdLst>
              <a:ahLst/>
              <a:cxnLst>
                <a:cxn ang="0">
                  <a:pos x="T0" y="T1"/>
                </a:cxn>
                <a:cxn ang="0">
                  <a:pos x="T2" y="T3"/>
                </a:cxn>
                <a:cxn ang="0">
                  <a:pos x="T4" y="T5"/>
                </a:cxn>
                <a:cxn ang="0">
                  <a:pos x="T6" y="T7"/>
                </a:cxn>
              </a:cxnLst>
              <a:rect l="0" t="0" r="r" b="b"/>
              <a:pathLst>
                <a:path w="35" h="95">
                  <a:moveTo>
                    <a:pt x="0" y="29"/>
                  </a:moveTo>
                  <a:cubicBezTo>
                    <a:pt x="4" y="51"/>
                    <a:pt x="6" y="73"/>
                    <a:pt x="8" y="95"/>
                  </a:cubicBezTo>
                  <a:cubicBezTo>
                    <a:pt x="26" y="60"/>
                    <a:pt x="33" y="28"/>
                    <a:pt x="35" y="0"/>
                  </a:cubicBezTo>
                  <a:cubicBezTo>
                    <a:pt x="25" y="12"/>
                    <a:pt x="13" y="25"/>
                    <a:pt x="0" y="29"/>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5" name="Freeform 84"/>
            <p:cNvSpPr>
              <a:spLocks/>
            </p:cNvSpPr>
            <p:nvPr/>
          </p:nvSpPr>
          <p:spPr bwMode="auto">
            <a:xfrm>
              <a:off x="4579938" y="2849563"/>
              <a:ext cx="122238" cy="155575"/>
            </a:xfrm>
            <a:custGeom>
              <a:avLst/>
              <a:gdLst>
                <a:gd name="T0" fmla="*/ 57 w 57"/>
                <a:gd name="T1" fmla="*/ 12 h 72"/>
                <a:gd name="T2" fmla="*/ 0 w 57"/>
                <a:gd name="T3" fmla="*/ 0 h 72"/>
                <a:gd name="T4" fmla="*/ 57 w 57"/>
                <a:gd name="T5" fmla="*/ 72 h 72"/>
                <a:gd name="T6" fmla="*/ 57 w 57"/>
                <a:gd name="T7" fmla="*/ 12 h 72"/>
              </a:gdLst>
              <a:ahLst/>
              <a:cxnLst>
                <a:cxn ang="0">
                  <a:pos x="T0" y="T1"/>
                </a:cxn>
                <a:cxn ang="0">
                  <a:pos x="T2" y="T3"/>
                </a:cxn>
                <a:cxn ang="0">
                  <a:pos x="T4" y="T5"/>
                </a:cxn>
                <a:cxn ang="0">
                  <a:pos x="T6" y="T7"/>
                </a:cxn>
              </a:cxnLst>
              <a:rect l="0" t="0" r="r" b="b"/>
              <a:pathLst>
                <a:path w="57" h="72">
                  <a:moveTo>
                    <a:pt x="57" y="12"/>
                  </a:moveTo>
                  <a:cubicBezTo>
                    <a:pt x="40" y="7"/>
                    <a:pt x="21" y="2"/>
                    <a:pt x="0" y="0"/>
                  </a:cubicBezTo>
                  <a:cubicBezTo>
                    <a:pt x="19" y="24"/>
                    <a:pt x="38" y="48"/>
                    <a:pt x="57" y="72"/>
                  </a:cubicBezTo>
                  <a:cubicBezTo>
                    <a:pt x="55" y="52"/>
                    <a:pt x="55" y="32"/>
                    <a:pt x="57" y="12"/>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6" name="Freeform 85"/>
            <p:cNvSpPr>
              <a:spLocks/>
            </p:cNvSpPr>
            <p:nvPr/>
          </p:nvSpPr>
          <p:spPr bwMode="auto">
            <a:xfrm>
              <a:off x="4546601" y="2878138"/>
              <a:ext cx="144463" cy="184150"/>
            </a:xfrm>
            <a:custGeom>
              <a:avLst/>
              <a:gdLst>
                <a:gd name="T0" fmla="*/ 67 w 67"/>
                <a:gd name="T1" fmla="*/ 84 h 85"/>
                <a:gd name="T2" fmla="*/ 0 w 67"/>
                <a:gd name="T3" fmla="*/ 0 h 85"/>
                <a:gd name="T4" fmla="*/ 21 w 67"/>
                <a:gd name="T5" fmla="*/ 85 h 85"/>
                <a:gd name="T6" fmla="*/ 67 w 67"/>
                <a:gd name="T7" fmla="*/ 84 h 85"/>
              </a:gdLst>
              <a:ahLst/>
              <a:cxnLst>
                <a:cxn ang="0">
                  <a:pos x="T0" y="T1"/>
                </a:cxn>
                <a:cxn ang="0">
                  <a:pos x="T2" y="T3"/>
                </a:cxn>
                <a:cxn ang="0">
                  <a:pos x="T4" y="T5"/>
                </a:cxn>
                <a:cxn ang="0">
                  <a:pos x="T6" y="T7"/>
                </a:cxn>
              </a:cxnLst>
              <a:rect l="0" t="0" r="r" b="b"/>
              <a:pathLst>
                <a:path w="67" h="85">
                  <a:moveTo>
                    <a:pt x="67" y="84"/>
                  </a:moveTo>
                  <a:cubicBezTo>
                    <a:pt x="44" y="56"/>
                    <a:pt x="22" y="28"/>
                    <a:pt x="0" y="0"/>
                  </a:cubicBezTo>
                  <a:cubicBezTo>
                    <a:pt x="1" y="17"/>
                    <a:pt x="6" y="50"/>
                    <a:pt x="21" y="85"/>
                  </a:cubicBezTo>
                  <a:cubicBezTo>
                    <a:pt x="36" y="84"/>
                    <a:pt x="52" y="84"/>
                    <a:pt x="67" y="84"/>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7" name="Freeform 86"/>
            <p:cNvSpPr>
              <a:spLocks/>
            </p:cNvSpPr>
            <p:nvPr/>
          </p:nvSpPr>
          <p:spPr bwMode="auto">
            <a:xfrm>
              <a:off x="4932363" y="3048000"/>
              <a:ext cx="107950" cy="280988"/>
            </a:xfrm>
            <a:custGeom>
              <a:avLst/>
              <a:gdLst>
                <a:gd name="T0" fmla="*/ 0 w 50"/>
                <a:gd name="T1" fmla="*/ 92 h 130"/>
                <a:gd name="T2" fmla="*/ 7 w 50"/>
                <a:gd name="T3" fmla="*/ 99 h 130"/>
                <a:gd name="T4" fmla="*/ 50 w 50"/>
                <a:gd name="T5" fmla="*/ 130 h 130"/>
                <a:gd name="T6" fmla="*/ 2 w 50"/>
                <a:gd name="T7" fmla="*/ 0 h 130"/>
                <a:gd name="T8" fmla="*/ 0 w 50"/>
                <a:gd name="T9" fmla="*/ 91 h 130"/>
                <a:gd name="T10" fmla="*/ 0 w 50"/>
                <a:gd name="T11" fmla="*/ 92 h 130"/>
              </a:gdLst>
              <a:ahLst/>
              <a:cxnLst>
                <a:cxn ang="0">
                  <a:pos x="T0" y="T1"/>
                </a:cxn>
                <a:cxn ang="0">
                  <a:pos x="T2" y="T3"/>
                </a:cxn>
                <a:cxn ang="0">
                  <a:pos x="T4" y="T5"/>
                </a:cxn>
                <a:cxn ang="0">
                  <a:pos x="T6" y="T7"/>
                </a:cxn>
                <a:cxn ang="0">
                  <a:pos x="T8" y="T9"/>
                </a:cxn>
                <a:cxn ang="0">
                  <a:pos x="T10" y="T11"/>
                </a:cxn>
              </a:cxnLst>
              <a:rect l="0" t="0" r="r" b="b"/>
              <a:pathLst>
                <a:path w="50" h="130">
                  <a:moveTo>
                    <a:pt x="0" y="92"/>
                  </a:moveTo>
                  <a:cubicBezTo>
                    <a:pt x="2" y="95"/>
                    <a:pt x="5" y="97"/>
                    <a:pt x="7" y="99"/>
                  </a:cubicBezTo>
                  <a:cubicBezTo>
                    <a:pt x="21" y="110"/>
                    <a:pt x="35" y="121"/>
                    <a:pt x="50" y="130"/>
                  </a:cubicBezTo>
                  <a:cubicBezTo>
                    <a:pt x="47" y="101"/>
                    <a:pt x="35" y="48"/>
                    <a:pt x="2" y="0"/>
                  </a:cubicBezTo>
                  <a:cubicBezTo>
                    <a:pt x="2" y="31"/>
                    <a:pt x="1" y="61"/>
                    <a:pt x="0" y="91"/>
                  </a:cubicBezTo>
                  <a:cubicBezTo>
                    <a:pt x="0" y="91"/>
                    <a:pt x="0" y="92"/>
                    <a:pt x="0" y="92"/>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8" name="Freeform 87"/>
            <p:cNvSpPr>
              <a:spLocks/>
            </p:cNvSpPr>
            <p:nvPr/>
          </p:nvSpPr>
          <p:spPr bwMode="auto">
            <a:xfrm>
              <a:off x="4738688" y="2894013"/>
              <a:ext cx="155575" cy="315913"/>
            </a:xfrm>
            <a:custGeom>
              <a:avLst/>
              <a:gdLst>
                <a:gd name="T0" fmla="*/ 9 w 72"/>
                <a:gd name="T1" fmla="*/ 83 h 147"/>
                <a:gd name="T2" fmla="*/ 28 w 72"/>
                <a:gd name="T3" fmla="*/ 103 h 147"/>
                <a:gd name="T4" fmla="*/ 71 w 72"/>
                <a:gd name="T5" fmla="*/ 147 h 147"/>
                <a:gd name="T6" fmla="*/ 72 w 72"/>
                <a:gd name="T7" fmla="*/ 48 h 147"/>
                <a:gd name="T8" fmla="*/ 3 w 72"/>
                <a:gd name="T9" fmla="*/ 0 h 147"/>
                <a:gd name="T10" fmla="*/ 9 w 72"/>
                <a:gd name="T11" fmla="*/ 83 h 147"/>
              </a:gdLst>
              <a:ahLst/>
              <a:cxnLst>
                <a:cxn ang="0">
                  <a:pos x="T0" y="T1"/>
                </a:cxn>
                <a:cxn ang="0">
                  <a:pos x="T2" y="T3"/>
                </a:cxn>
                <a:cxn ang="0">
                  <a:pos x="T4" y="T5"/>
                </a:cxn>
                <a:cxn ang="0">
                  <a:pos x="T6" y="T7"/>
                </a:cxn>
                <a:cxn ang="0">
                  <a:pos x="T8" y="T9"/>
                </a:cxn>
                <a:cxn ang="0">
                  <a:pos x="T10" y="T11"/>
                </a:cxn>
              </a:cxnLst>
              <a:rect l="0" t="0" r="r" b="b"/>
              <a:pathLst>
                <a:path w="72" h="147">
                  <a:moveTo>
                    <a:pt x="9" y="83"/>
                  </a:moveTo>
                  <a:cubicBezTo>
                    <a:pt x="15" y="90"/>
                    <a:pt x="21" y="97"/>
                    <a:pt x="28" y="103"/>
                  </a:cubicBezTo>
                  <a:cubicBezTo>
                    <a:pt x="41" y="118"/>
                    <a:pt x="56" y="133"/>
                    <a:pt x="71" y="147"/>
                  </a:cubicBezTo>
                  <a:cubicBezTo>
                    <a:pt x="72" y="114"/>
                    <a:pt x="72" y="81"/>
                    <a:pt x="72" y="48"/>
                  </a:cubicBezTo>
                  <a:cubicBezTo>
                    <a:pt x="54" y="29"/>
                    <a:pt x="31" y="12"/>
                    <a:pt x="3" y="0"/>
                  </a:cubicBezTo>
                  <a:cubicBezTo>
                    <a:pt x="0" y="27"/>
                    <a:pt x="2" y="56"/>
                    <a:pt x="9" y="83"/>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9" name="Freeform 88"/>
            <p:cNvSpPr>
              <a:spLocks/>
            </p:cNvSpPr>
            <p:nvPr/>
          </p:nvSpPr>
          <p:spPr bwMode="auto">
            <a:xfrm>
              <a:off x="4611688" y="3100388"/>
              <a:ext cx="236538" cy="144463"/>
            </a:xfrm>
            <a:custGeom>
              <a:avLst/>
              <a:gdLst>
                <a:gd name="T0" fmla="*/ 73 w 110"/>
                <a:gd name="T1" fmla="*/ 22 h 67"/>
                <a:gd name="T2" fmla="*/ 54 w 110"/>
                <a:gd name="T3" fmla="*/ 1 h 67"/>
                <a:gd name="T4" fmla="*/ 0 w 110"/>
                <a:gd name="T5" fmla="*/ 1 h 67"/>
                <a:gd name="T6" fmla="*/ 51 w 110"/>
                <a:gd name="T7" fmla="*/ 67 h 67"/>
                <a:gd name="T8" fmla="*/ 110 w 110"/>
                <a:gd name="T9" fmla="*/ 60 h 67"/>
                <a:gd name="T10" fmla="*/ 73 w 110"/>
                <a:gd name="T11" fmla="*/ 22 h 67"/>
              </a:gdLst>
              <a:ahLst/>
              <a:cxnLst>
                <a:cxn ang="0">
                  <a:pos x="T0" y="T1"/>
                </a:cxn>
                <a:cxn ang="0">
                  <a:pos x="T2" y="T3"/>
                </a:cxn>
                <a:cxn ang="0">
                  <a:pos x="T4" y="T5"/>
                </a:cxn>
                <a:cxn ang="0">
                  <a:pos x="T6" y="T7"/>
                </a:cxn>
                <a:cxn ang="0">
                  <a:pos x="T8" y="T9"/>
                </a:cxn>
                <a:cxn ang="0">
                  <a:pos x="T10" y="T11"/>
                </a:cxn>
              </a:cxnLst>
              <a:rect l="0" t="0" r="r" b="b"/>
              <a:pathLst>
                <a:path w="110" h="67">
                  <a:moveTo>
                    <a:pt x="73" y="22"/>
                  </a:moveTo>
                  <a:cubicBezTo>
                    <a:pt x="66" y="15"/>
                    <a:pt x="60" y="8"/>
                    <a:pt x="54" y="1"/>
                  </a:cubicBezTo>
                  <a:cubicBezTo>
                    <a:pt x="36" y="1"/>
                    <a:pt x="18" y="0"/>
                    <a:pt x="0" y="1"/>
                  </a:cubicBezTo>
                  <a:cubicBezTo>
                    <a:pt x="12" y="24"/>
                    <a:pt x="28" y="47"/>
                    <a:pt x="51" y="67"/>
                  </a:cubicBezTo>
                  <a:cubicBezTo>
                    <a:pt x="70" y="64"/>
                    <a:pt x="90" y="62"/>
                    <a:pt x="110" y="60"/>
                  </a:cubicBezTo>
                  <a:cubicBezTo>
                    <a:pt x="97" y="48"/>
                    <a:pt x="85" y="35"/>
                    <a:pt x="73" y="22"/>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0" name="Freeform 89"/>
            <p:cNvSpPr>
              <a:spLocks/>
            </p:cNvSpPr>
            <p:nvPr/>
          </p:nvSpPr>
          <p:spPr bwMode="auto">
            <a:xfrm>
              <a:off x="4767263" y="3268663"/>
              <a:ext cx="266700" cy="103188"/>
            </a:xfrm>
            <a:custGeom>
              <a:avLst/>
              <a:gdLst>
                <a:gd name="T0" fmla="*/ 70 w 124"/>
                <a:gd name="T1" fmla="*/ 11 h 48"/>
                <a:gd name="T2" fmla="*/ 58 w 124"/>
                <a:gd name="T3" fmla="*/ 0 h 48"/>
                <a:gd name="T4" fmla="*/ 0 w 124"/>
                <a:gd name="T5" fmla="*/ 6 h 48"/>
                <a:gd name="T6" fmla="*/ 124 w 124"/>
                <a:gd name="T7" fmla="*/ 48 h 48"/>
                <a:gd name="T8" fmla="*/ 102 w 124"/>
                <a:gd name="T9" fmla="*/ 36 h 48"/>
                <a:gd name="T10" fmla="*/ 70 w 124"/>
                <a:gd name="T11" fmla="*/ 11 h 48"/>
              </a:gdLst>
              <a:ahLst/>
              <a:cxnLst>
                <a:cxn ang="0">
                  <a:pos x="T0" y="T1"/>
                </a:cxn>
                <a:cxn ang="0">
                  <a:pos x="T2" y="T3"/>
                </a:cxn>
                <a:cxn ang="0">
                  <a:pos x="T4" y="T5"/>
                </a:cxn>
                <a:cxn ang="0">
                  <a:pos x="T6" y="T7"/>
                </a:cxn>
                <a:cxn ang="0">
                  <a:pos x="T8" y="T9"/>
                </a:cxn>
                <a:cxn ang="0">
                  <a:pos x="T10" y="T11"/>
                </a:cxn>
              </a:cxnLst>
              <a:rect l="0" t="0" r="r" b="b"/>
              <a:pathLst>
                <a:path w="124" h="48">
                  <a:moveTo>
                    <a:pt x="70" y="11"/>
                  </a:moveTo>
                  <a:cubicBezTo>
                    <a:pt x="66" y="7"/>
                    <a:pt x="62" y="4"/>
                    <a:pt x="58" y="0"/>
                  </a:cubicBezTo>
                  <a:cubicBezTo>
                    <a:pt x="38" y="2"/>
                    <a:pt x="19" y="3"/>
                    <a:pt x="0" y="6"/>
                  </a:cubicBezTo>
                  <a:cubicBezTo>
                    <a:pt x="31" y="27"/>
                    <a:pt x="71" y="43"/>
                    <a:pt x="124" y="48"/>
                  </a:cubicBezTo>
                  <a:cubicBezTo>
                    <a:pt x="117" y="44"/>
                    <a:pt x="109" y="40"/>
                    <a:pt x="102" y="36"/>
                  </a:cubicBezTo>
                  <a:cubicBezTo>
                    <a:pt x="91" y="28"/>
                    <a:pt x="81" y="20"/>
                    <a:pt x="70" y="11"/>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1" name="Freeform 90"/>
            <p:cNvSpPr>
              <a:spLocks/>
            </p:cNvSpPr>
            <p:nvPr/>
          </p:nvSpPr>
          <p:spPr bwMode="auto">
            <a:xfrm>
              <a:off x="5359401" y="5202238"/>
              <a:ext cx="93663" cy="163513"/>
            </a:xfrm>
            <a:custGeom>
              <a:avLst/>
              <a:gdLst>
                <a:gd name="T0" fmla="*/ 4 w 43"/>
                <a:gd name="T1" fmla="*/ 14 h 76"/>
                <a:gd name="T2" fmla="*/ 4 w 43"/>
                <a:gd name="T3" fmla="*/ 76 h 76"/>
                <a:gd name="T4" fmla="*/ 43 w 43"/>
                <a:gd name="T5" fmla="*/ 0 h 76"/>
                <a:gd name="T6" fmla="*/ 4 w 43"/>
                <a:gd name="T7" fmla="*/ 14 h 76"/>
              </a:gdLst>
              <a:ahLst/>
              <a:cxnLst>
                <a:cxn ang="0">
                  <a:pos x="T0" y="T1"/>
                </a:cxn>
                <a:cxn ang="0">
                  <a:pos x="T2" y="T3"/>
                </a:cxn>
                <a:cxn ang="0">
                  <a:pos x="T4" y="T5"/>
                </a:cxn>
                <a:cxn ang="0">
                  <a:pos x="T6" y="T7"/>
                </a:cxn>
              </a:cxnLst>
              <a:rect l="0" t="0" r="r" b="b"/>
              <a:pathLst>
                <a:path w="43" h="76">
                  <a:moveTo>
                    <a:pt x="4" y="14"/>
                  </a:moveTo>
                  <a:cubicBezTo>
                    <a:pt x="1" y="32"/>
                    <a:pt x="0" y="53"/>
                    <a:pt x="4" y="76"/>
                  </a:cubicBezTo>
                  <a:cubicBezTo>
                    <a:pt x="18" y="51"/>
                    <a:pt x="31" y="26"/>
                    <a:pt x="43" y="0"/>
                  </a:cubicBezTo>
                  <a:cubicBezTo>
                    <a:pt x="30" y="4"/>
                    <a:pt x="17" y="8"/>
                    <a:pt x="4" y="14"/>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2" name="Freeform 91"/>
            <p:cNvSpPr>
              <a:spLocks/>
            </p:cNvSpPr>
            <p:nvPr/>
          </p:nvSpPr>
          <p:spPr bwMode="auto">
            <a:xfrm>
              <a:off x="5383213" y="5013325"/>
              <a:ext cx="141288" cy="165100"/>
            </a:xfrm>
            <a:custGeom>
              <a:avLst/>
              <a:gdLst>
                <a:gd name="T0" fmla="*/ 65 w 65"/>
                <a:gd name="T1" fmla="*/ 0 h 77"/>
                <a:gd name="T2" fmla="*/ 0 w 65"/>
                <a:gd name="T3" fmla="*/ 77 h 77"/>
                <a:gd name="T4" fmla="*/ 42 w 65"/>
                <a:gd name="T5" fmla="*/ 63 h 77"/>
                <a:gd name="T6" fmla="*/ 65 w 65"/>
                <a:gd name="T7" fmla="*/ 0 h 77"/>
              </a:gdLst>
              <a:ahLst/>
              <a:cxnLst>
                <a:cxn ang="0">
                  <a:pos x="T0" y="T1"/>
                </a:cxn>
                <a:cxn ang="0">
                  <a:pos x="T2" y="T3"/>
                </a:cxn>
                <a:cxn ang="0">
                  <a:pos x="T4" y="T5"/>
                </a:cxn>
                <a:cxn ang="0">
                  <a:pos x="T6" y="T7"/>
                </a:cxn>
              </a:cxnLst>
              <a:rect l="0" t="0" r="r" b="b"/>
              <a:pathLst>
                <a:path w="65" h="77">
                  <a:moveTo>
                    <a:pt x="65" y="0"/>
                  </a:moveTo>
                  <a:cubicBezTo>
                    <a:pt x="47" y="11"/>
                    <a:pt x="16" y="36"/>
                    <a:pt x="0" y="77"/>
                  </a:cubicBezTo>
                  <a:cubicBezTo>
                    <a:pt x="14" y="72"/>
                    <a:pt x="28" y="68"/>
                    <a:pt x="42" y="63"/>
                  </a:cubicBezTo>
                  <a:cubicBezTo>
                    <a:pt x="51" y="43"/>
                    <a:pt x="59" y="22"/>
                    <a:pt x="65"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3" name="Freeform 92"/>
            <p:cNvSpPr>
              <a:spLocks/>
            </p:cNvSpPr>
            <p:nvPr/>
          </p:nvSpPr>
          <p:spPr bwMode="auto">
            <a:xfrm>
              <a:off x="5413376" y="5232400"/>
              <a:ext cx="87313" cy="142875"/>
            </a:xfrm>
            <a:custGeom>
              <a:avLst/>
              <a:gdLst>
                <a:gd name="T0" fmla="*/ 0 w 40"/>
                <a:gd name="T1" fmla="*/ 66 h 66"/>
                <a:gd name="T2" fmla="*/ 40 w 40"/>
                <a:gd name="T3" fmla="*/ 34 h 66"/>
                <a:gd name="T4" fmla="*/ 33 w 40"/>
                <a:gd name="T5" fmla="*/ 0 h 66"/>
                <a:gd name="T6" fmla="*/ 0 w 40"/>
                <a:gd name="T7" fmla="*/ 66 h 66"/>
              </a:gdLst>
              <a:ahLst/>
              <a:cxnLst>
                <a:cxn ang="0">
                  <a:pos x="T0" y="T1"/>
                </a:cxn>
                <a:cxn ang="0">
                  <a:pos x="T2" y="T3"/>
                </a:cxn>
                <a:cxn ang="0">
                  <a:pos x="T4" y="T5"/>
                </a:cxn>
                <a:cxn ang="0">
                  <a:pos x="T6" y="T7"/>
                </a:cxn>
              </a:cxnLst>
              <a:rect l="0" t="0" r="r" b="b"/>
              <a:pathLst>
                <a:path w="40" h="66">
                  <a:moveTo>
                    <a:pt x="0" y="66"/>
                  </a:moveTo>
                  <a:cubicBezTo>
                    <a:pt x="11" y="60"/>
                    <a:pt x="26" y="49"/>
                    <a:pt x="40" y="34"/>
                  </a:cubicBezTo>
                  <a:cubicBezTo>
                    <a:pt x="38" y="22"/>
                    <a:pt x="35" y="11"/>
                    <a:pt x="33" y="0"/>
                  </a:cubicBezTo>
                  <a:cubicBezTo>
                    <a:pt x="23" y="22"/>
                    <a:pt x="11" y="44"/>
                    <a:pt x="0" y="66"/>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4" name="Freeform 93"/>
            <p:cNvSpPr>
              <a:spLocks/>
            </p:cNvSpPr>
            <p:nvPr/>
          </p:nvSpPr>
          <p:spPr bwMode="auto">
            <a:xfrm>
              <a:off x="5519738" y="5033963"/>
              <a:ext cx="58738" cy="222250"/>
            </a:xfrm>
            <a:custGeom>
              <a:avLst/>
              <a:gdLst>
                <a:gd name="T0" fmla="*/ 2 w 27"/>
                <a:gd name="T1" fmla="*/ 60 h 103"/>
                <a:gd name="T2" fmla="*/ 7 w 27"/>
                <a:gd name="T3" fmla="*/ 103 h 103"/>
                <a:gd name="T4" fmla="*/ 20 w 27"/>
                <a:gd name="T5" fmla="*/ 0 h 103"/>
                <a:gd name="T6" fmla="*/ 0 w 27"/>
                <a:gd name="T7" fmla="*/ 55 h 103"/>
                <a:gd name="T8" fmla="*/ 2 w 27"/>
                <a:gd name="T9" fmla="*/ 60 h 103"/>
              </a:gdLst>
              <a:ahLst/>
              <a:cxnLst>
                <a:cxn ang="0">
                  <a:pos x="T0" y="T1"/>
                </a:cxn>
                <a:cxn ang="0">
                  <a:pos x="T2" y="T3"/>
                </a:cxn>
                <a:cxn ang="0">
                  <a:pos x="T4" y="T5"/>
                </a:cxn>
                <a:cxn ang="0">
                  <a:pos x="T6" y="T7"/>
                </a:cxn>
                <a:cxn ang="0">
                  <a:pos x="T8" y="T9"/>
                </a:cxn>
              </a:cxnLst>
              <a:rect l="0" t="0" r="r" b="b"/>
              <a:pathLst>
                <a:path w="27" h="103">
                  <a:moveTo>
                    <a:pt x="2" y="60"/>
                  </a:moveTo>
                  <a:cubicBezTo>
                    <a:pt x="1" y="75"/>
                    <a:pt x="4" y="89"/>
                    <a:pt x="7" y="103"/>
                  </a:cubicBezTo>
                  <a:cubicBezTo>
                    <a:pt x="20" y="78"/>
                    <a:pt x="27" y="45"/>
                    <a:pt x="20" y="0"/>
                  </a:cubicBezTo>
                  <a:cubicBezTo>
                    <a:pt x="14" y="18"/>
                    <a:pt x="8" y="37"/>
                    <a:pt x="0" y="55"/>
                  </a:cubicBezTo>
                  <a:cubicBezTo>
                    <a:pt x="1" y="56"/>
                    <a:pt x="2" y="58"/>
                    <a:pt x="2" y="6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5" name="Freeform 94"/>
            <p:cNvSpPr>
              <a:spLocks/>
            </p:cNvSpPr>
            <p:nvPr/>
          </p:nvSpPr>
          <p:spPr bwMode="auto">
            <a:xfrm>
              <a:off x="4760913" y="4646613"/>
              <a:ext cx="219075" cy="101600"/>
            </a:xfrm>
            <a:custGeom>
              <a:avLst/>
              <a:gdLst>
                <a:gd name="T0" fmla="*/ 60 w 102"/>
                <a:gd name="T1" fmla="*/ 44 h 47"/>
                <a:gd name="T2" fmla="*/ 102 w 102"/>
                <a:gd name="T3" fmla="*/ 0 h 47"/>
                <a:gd name="T4" fmla="*/ 28 w 102"/>
                <a:gd name="T5" fmla="*/ 5 h 47"/>
                <a:gd name="T6" fmla="*/ 0 w 102"/>
                <a:gd name="T7" fmla="*/ 47 h 47"/>
                <a:gd name="T8" fmla="*/ 19 w 102"/>
                <a:gd name="T9" fmla="*/ 47 h 47"/>
                <a:gd name="T10" fmla="*/ 60 w 102"/>
                <a:gd name="T11" fmla="*/ 44 h 47"/>
              </a:gdLst>
              <a:ahLst/>
              <a:cxnLst>
                <a:cxn ang="0">
                  <a:pos x="T0" y="T1"/>
                </a:cxn>
                <a:cxn ang="0">
                  <a:pos x="T2" y="T3"/>
                </a:cxn>
                <a:cxn ang="0">
                  <a:pos x="T4" y="T5"/>
                </a:cxn>
                <a:cxn ang="0">
                  <a:pos x="T6" y="T7"/>
                </a:cxn>
                <a:cxn ang="0">
                  <a:pos x="T8" y="T9"/>
                </a:cxn>
                <a:cxn ang="0">
                  <a:pos x="T10" y="T11"/>
                </a:cxn>
              </a:cxnLst>
              <a:rect l="0" t="0" r="r" b="b"/>
              <a:pathLst>
                <a:path w="102" h="47">
                  <a:moveTo>
                    <a:pt x="60" y="44"/>
                  </a:moveTo>
                  <a:cubicBezTo>
                    <a:pt x="73" y="29"/>
                    <a:pt x="87" y="15"/>
                    <a:pt x="102" y="0"/>
                  </a:cubicBezTo>
                  <a:cubicBezTo>
                    <a:pt x="77" y="3"/>
                    <a:pt x="52" y="3"/>
                    <a:pt x="28" y="5"/>
                  </a:cubicBezTo>
                  <a:cubicBezTo>
                    <a:pt x="17" y="16"/>
                    <a:pt x="8" y="30"/>
                    <a:pt x="0" y="47"/>
                  </a:cubicBezTo>
                  <a:cubicBezTo>
                    <a:pt x="6" y="47"/>
                    <a:pt x="13" y="47"/>
                    <a:pt x="19" y="47"/>
                  </a:cubicBezTo>
                  <a:cubicBezTo>
                    <a:pt x="33" y="47"/>
                    <a:pt x="46" y="45"/>
                    <a:pt x="60" y="44"/>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6" name="Freeform 95"/>
            <p:cNvSpPr>
              <a:spLocks/>
            </p:cNvSpPr>
            <p:nvPr/>
          </p:nvSpPr>
          <p:spPr bwMode="auto">
            <a:xfrm>
              <a:off x="4702176" y="4787900"/>
              <a:ext cx="142875" cy="171450"/>
            </a:xfrm>
            <a:custGeom>
              <a:avLst/>
              <a:gdLst>
                <a:gd name="T0" fmla="*/ 18 w 66"/>
                <a:gd name="T1" fmla="*/ 1 h 79"/>
                <a:gd name="T2" fmla="*/ 0 w 66"/>
                <a:gd name="T3" fmla="*/ 79 h 79"/>
                <a:gd name="T4" fmla="*/ 66 w 66"/>
                <a:gd name="T5" fmla="*/ 1 h 79"/>
                <a:gd name="T6" fmla="*/ 18 w 66"/>
                <a:gd name="T7" fmla="*/ 1 h 79"/>
              </a:gdLst>
              <a:ahLst/>
              <a:cxnLst>
                <a:cxn ang="0">
                  <a:pos x="T0" y="T1"/>
                </a:cxn>
                <a:cxn ang="0">
                  <a:pos x="T2" y="T3"/>
                </a:cxn>
                <a:cxn ang="0">
                  <a:pos x="T4" y="T5"/>
                </a:cxn>
                <a:cxn ang="0">
                  <a:pos x="T6" y="T7"/>
                </a:cxn>
              </a:cxnLst>
              <a:rect l="0" t="0" r="r" b="b"/>
              <a:pathLst>
                <a:path w="66" h="79">
                  <a:moveTo>
                    <a:pt x="18" y="1"/>
                  </a:moveTo>
                  <a:cubicBezTo>
                    <a:pt x="10" y="23"/>
                    <a:pt x="4" y="49"/>
                    <a:pt x="0" y="79"/>
                  </a:cubicBezTo>
                  <a:cubicBezTo>
                    <a:pt x="22" y="53"/>
                    <a:pt x="44" y="27"/>
                    <a:pt x="66" y="1"/>
                  </a:cubicBezTo>
                  <a:cubicBezTo>
                    <a:pt x="50" y="2"/>
                    <a:pt x="34" y="0"/>
                    <a:pt x="18" y="1"/>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7" name="Freeform 96"/>
            <p:cNvSpPr>
              <a:spLocks/>
            </p:cNvSpPr>
            <p:nvPr/>
          </p:nvSpPr>
          <p:spPr bwMode="auto">
            <a:xfrm>
              <a:off x="4730751" y="4800600"/>
              <a:ext cx="192088" cy="192088"/>
            </a:xfrm>
            <a:custGeom>
              <a:avLst/>
              <a:gdLst>
                <a:gd name="T0" fmla="*/ 76 w 89"/>
                <a:gd name="T1" fmla="*/ 0 h 89"/>
                <a:gd name="T2" fmla="*/ 0 w 89"/>
                <a:gd name="T3" fmla="*/ 89 h 89"/>
                <a:gd name="T4" fmla="*/ 89 w 89"/>
                <a:gd name="T5" fmla="*/ 65 h 89"/>
                <a:gd name="T6" fmla="*/ 79 w 89"/>
                <a:gd name="T7" fmla="*/ 16 h 89"/>
                <a:gd name="T8" fmla="*/ 76 w 89"/>
                <a:gd name="T9" fmla="*/ 0 h 89"/>
              </a:gdLst>
              <a:ahLst/>
              <a:cxnLst>
                <a:cxn ang="0">
                  <a:pos x="T0" y="T1"/>
                </a:cxn>
                <a:cxn ang="0">
                  <a:pos x="T2" y="T3"/>
                </a:cxn>
                <a:cxn ang="0">
                  <a:pos x="T4" y="T5"/>
                </a:cxn>
                <a:cxn ang="0">
                  <a:pos x="T6" y="T7"/>
                </a:cxn>
                <a:cxn ang="0">
                  <a:pos x="T8" y="T9"/>
                </a:cxn>
              </a:cxnLst>
              <a:rect l="0" t="0" r="r" b="b"/>
              <a:pathLst>
                <a:path w="89" h="89">
                  <a:moveTo>
                    <a:pt x="76" y="0"/>
                  </a:moveTo>
                  <a:cubicBezTo>
                    <a:pt x="50" y="29"/>
                    <a:pt x="25" y="59"/>
                    <a:pt x="0" y="89"/>
                  </a:cubicBezTo>
                  <a:cubicBezTo>
                    <a:pt x="19" y="87"/>
                    <a:pt x="54" y="81"/>
                    <a:pt x="89" y="65"/>
                  </a:cubicBezTo>
                  <a:cubicBezTo>
                    <a:pt x="86" y="48"/>
                    <a:pt x="82" y="32"/>
                    <a:pt x="79" y="16"/>
                  </a:cubicBezTo>
                  <a:cubicBezTo>
                    <a:pt x="77" y="11"/>
                    <a:pt x="76" y="5"/>
                    <a:pt x="76"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8" name="Freeform 97"/>
            <p:cNvSpPr>
              <a:spLocks/>
            </p:cNvSpPr>
            <p:nvPr/>
          </p:nvSpPr>
          <p:spPr bwMode="auto">
            <a:xfrm>
              <a:off x="4865688" y="4519613"/>
              <a:ext cx="255588" cy="92075"/>
            </a:xfrm>
            <a:custGeom>
              <a:avLst/>
              <a:gdLst>
                <a:gd name="T0" fmla="*/ 118 w 118"/>
                <a:gd name="T1" fmla="*/ 0 h 43"/>
                <a:gd name="T2" fmla="*/ 0 w 118"/>
                <a:gd name="T3" fmla="*/ 43 h 43"/>
                <a:gd name="T4" fmla="*/ 77 w 118"/>
                <a:gd name="T5" fmla="*/ 36 h 43"/>
                <a:gd name="T6" fmla="*/ 118 w 118"/>
                <a:gd name="T7" fmla="*/ 0 h 43"/>
              </a:gdLst>
              <a:ahLst/>
              <a:cxnLst>
                <a:cxn ang="0">
                  <a:pos x="T0" y="T1"/>
                </a:cxn>
                <a:cxn ang="0">
                  <a:pos x="T2" y="T3"/>
                </a:cxn>
                <a:cxn ang="0">
                  <a:pos x="T4" y="T5"/>
                </a:cxn>
                <a:cxn ang="0">
                  <a:pos x="T6" y="T7"/>
                </a:cxn>
              </a:cxnLst>
              <a:rect l="0" t="0" r="r" b="b"/>
              <a:pathLst>
                <a:path w="118" h="43">
                  <a:moveTo>
                    <a:pt x="118" y="0"/>
                  </a:moveTo>
                  <a:cubicBezTo>
                    <a:pt x="91" y="1"/>
                    <a:pt x="42" y="8"/>
                    <a:pt x="0" y="43"/>
                  </a:cubicBezTo>
                  <a:cubicBezTo>
                    <a:pt x="26" y="41"/>
                    <a:pt x="52" y="41"/>
                    <a:pt x="77" y="36"/>
                  </a:cubicBezTo>
                  <a:cubicBezTo>
                    <a:pt x="90" y="24"/>
                    <a:pt x="104" y="12"/>
                    <a:pt x="118"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9" name="Freeform 98"/>
            <p:cNvSpPr>
              <a:spLocks/>
            </p:cNvSpPr>
            <p:nvPr/>
          </p:nvSpPr>
          <p:spPr bwMode="auto">
            <a:xfrm>
              <a:off x="4930776" y="4654550"/>
              <a:ext cx="133350" cy="265113"/>
            </a:xfrm>
            <a:custGeom>
              <a:avLst/>
              <a:gdLst>
                <a:gd name="T0" fmla="*/ 0 w 62"/>
                <a:gd name="T1" fmla="*/ 49 h 123"/>
                <a:gd name="T2" fmla="*/ 3 w 62"/>
                <a:gd name="T3" fmla="*/ 71 h 123"/>
                <a:gd name="T4" fmla="*/ 15 w 62"/>
                <a:gd name="T5" fmla="*/ 123 h 123"/>
                <a:gd name="T6" fmla="*/ 62 w 62"/>
                <a:gd name="T7" fmla="*/ 85 h 123"/>
                <a:gd name="T8" fmla="*/ 47 w 62"/>
                <a:gd name="T9" fmla="*/ 0 h 123"/>
                <a:gd name="T10" fmla="*/ 0 w 62"/>
                <a:gd name="T11" fmla="*/ 49 h 123"/>
              </a:gdLst>
              <a:ahLst/>
              <a:cxnLst>
                <a:cxn ang="0">
                  <a:pos x="T0" y="T1"/>
                </a:cxn>
                <a:cxn ang="0">
                  <a:pos x="T2" y="T3"/>
                </a:cxn>
                <a:cxn ang="0">
                  <a:pos x="T4" y="T5"/>
                </a:cxn>
                <a:cxn ang="0">
                  <a:pos x="T6" y="T7"/>
                </a:cxn>
                <a:cxn ang="0">
                  <a:pos x="T8" y="T9"/>
                </a:cxn>
                <a:cxn ang="0">
                  <a:pos x="T10" y="T11"/>
                </a:cxn>
              </a:cxnLst>
              <a:rect l="0" t="0" r="r" b="b"/>
              <a:pathLst>
                <a:path w="62" h="123">
                  <a:moveTo>
                    <a:pt x="0" y="49"/>
                  </a:moveTo>
                  <a:cubicBezTo>
                    <a:pt x="3" y="56"/>
                    <a:pt x="2" y="66"/>
                    <a:pt x="3" y="71"/>
                  </a:cubicBezTo>
                  <a:cubicBezTo>
                    <a:pt x="7" y="89"/>
                    <a:pt x="11" y="106"/>
                    <a:pt x="15" y="123"/>
                  </a:cubicBezTo>
                  <a:cubicBezTo>
                    <a:pt x="32" y="113"/>
                    <a:pt x="48" y="101"/>
                    <a:pt x="62" y="85"/>
                  </a:cubicBezTo>
                  <a:cubicBezTo>
                    <a:pt x="57" y="57"/>
                    <a:pt x="51" y="29"/>
                    <a:pt x="47" y="0"/>
                  </a:cubicBezTo>
                  <a:cubicBezTo>
                    <a:pt x="31" y="16"/>
                    <a:pt x="15" y="32"/>
                    <a:pt x="0" y="49"/>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0" name="Freeform 99"/>
            <p:cNvSpPr>
              <a:spLocks/>
            </p:cNvSpPr>
            <p:nvPr/>
          </p:nvSpPr>
          <p:spPr bwMode="auto">
            <a:xfrm>
              <a:off x="5070476" y="4538663"/>
              <a:ext cx="98425" cy="254000"/>
            </a:xfrm>
            <a:custGeom>
              <a:avLst/>
              <a:gdLst>
                <a:gd name="T0" fmla="*/ 13 w 45"/>
                <a:gd name="T1" fmla="*/ 118 h 118"/>
                <a:gd name="T2" fmla="*/ 44 w 45"/>
                <a:gd name="T3" fmla="*/ 0 h 118"/>
                <a:gd name="T4" fmla="*/ 0 w 45"/>
                <a:gd name="T5" fmla="*/ 37 h 118"/>
                <a:gd name="T6" fmla="*/ 13 w 45"/>
                <a:gd name="T7" fmla="*/ 118 h 118"/>
              </a:gdLst>
              <a:ahLst/>
              <a:cxnLst>
                <a:cxn ang="0">
                  <a:pos x="T0" y="T1"/>
                </a:cxn>
                <a:cxn ang="0">
                  <a:pos x="T2" y="T3"/>
                </a:cxn>
                <a:cxn ang="0">
                  <a:pos x="T4" y="T5"/>
                </a:cxn>
                <a:cxn ang="0">
                  <a:pos x="T6" y="T7"/>
                </a:cxn>
              </a:cxnLst>
              <a:rect l="0" t="0" r="r" b="b"/>
              <a:pathLst>
                <a:path w="45" h="118">
                  <a:moveTo>
                    <a:pt x="13" y="118"/>
                  </a:moveTo>
                  <a:cubicBezTo>
                    <a:pt x="32" y="89"/>
                    <a:pt x="45" y="50"/>
                    <a:pt x="44" y="0"/>
                  </a:cubicBezTo>
                  <a:cubicBezTo>
                    <a:pt x="29" y="12"/>
                    <a:pt x="14" y="24"/>
                    <a:pt x="0" y="37"/>
                  </a:cubicBezTo>
                  <a:cubicBezTo>
                    <a:pt x="3" y="64"/>
                    <a:pt x="8" y="91"/>
                    <a:pt x="13" y="118"/>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1" name="Freeform 100"/>
            <p:cNvSpPr>
              <a:spLocks/>
            </p:cNvSpPr>
            <p:nvPr/>
          </p:nvSpPr>
          <p:spPr bwMode="auto">
            <a:xfrm>
              <a:off x="4641851" y="3871913"/>
              <a:ext cx="200025" cy="144463"/>
            </a:xfrm>
            <a:custGeom>
              <a:avLst/>
              <a:gdLst>
                <a:gd name="T0" fmla="*/ 36 w 93"/>
                <a:gd name="T1" fmla="*/ 0 h 67"/>
                <a:gd name="T2" fmla="*/ 0 w 93"/>
                <a:gd name="T3" fmla="*/ 67 h 67"/>
                <a:gd name="T4" fmla="*/ 93 w 93"/>
                <a:gd name="T5" fmla="*/ 13 h 67"/>
                <a:gd name="T6" fmla="*/ 36 w 93"/>
                <a:gd name="T7" fmla="*/ 0 h 67"/>
              </a:gdLst>
              <a:ahLst/>
              <a:cxnLst>
                <a:cxn ang="0">
                  <a:pos x="T0" y="T1"/>
                </a:cxn>
                <a:cxn ang="0">
                  <a:pos x="T2" y="T3"/>
                </a:cxn>
                <a:cxn ang="0">
                  <a:pos x="T4" y="T5"/>
                </a:cxn>
                <a:cxn ang="0">
                  <a:pos x="T6" y="T7"/>
                </a:cxn>
              </a:cxnLst>
              <a:rect l="0" t="0" r="r" b="b"/>
              <a:pathLst>
                <a:path w="93" h="67">
                  <a:moveTo>
                    <a:pt x="36" y="0"/>
                  </a:moveTo>
                  <a:cubicBezTo>
                    <a:pt x="23" y="17"/>
                    <a:pt x="10" y="39"/>
                    <a:pt x="0" y="67"/>
                  </a:cubicBezTo>
                  <a:cubicBezTo>
                    <a:pt x="30" y="47"/>
                    <a:pt x="61" y="29"/>
                    <a:pt x="93" y="13"/>
                  </a:cubicBezTo>
                  <a:cubicBezTo>
                    <a:pt x="74" y="7"/>
                    <a:pt x="55" y="1"/>
                    <a:pt x="36"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2" name="Freeform 101"/>
            <p:cNvSpPr>
              <a:spLocks/>
            </p:cNvSpPr>
            <p:nvPr/>
          </p:nvSpPr>
          <p:spPr bwMode="auto">
            <a:xfrm>
              <a:off x="4962526" y="3716338"/>
              <a:ext cx="242888" cy="80963"/>
            </a:xfrm>
            <a:custGeom>
              <a:avLst/>
              <a:gdLst>
                <a:gd name="T0" fmla="*/ 112 w 112"/>
                <a:gd name="T1" fmla="*/ 18 h 37"/>
                <a:gd name="T2" fmla="*/ 0 w 112"/>
                <a:gd name="T3" fmla="*/ 6 h 37"/>
                <a:gd name="T4" fmla="*/ 55 w 112"/>
                <a:gd name="T5" fmla="*/ 37 h 37"/>
                <a:gd name="T6" fmla="*/ 112 w 112"/>
                <a:gd name="T7" fmla="*/ 18 h 37"/>
              </a:gdLst>
              <a:ahLst/>
              <a:cxnLst>
                <a:cxn ang="0">
                  <a:pos x="T0" y="T1"/>
                </a:cxn>
                <a:cxn ang="0">
                  <a:pos x="T2" y="T3"/>
                </a:cxn>
                <a:cxn ang="0">
                  <a:pos x="T4" y="T5"/>
                </a:cxn>
                <a:cxn ang="0">
                  <a:pos x="T6" y="T7"/>
                </a:cxn>
              </a:cxnLst>
              <a:rect l="0" t="0" r="r" b="b"/>
              <a:pathLst>
                <a:path w="112" h="37">
                  <a:moveTo>
                    <a:pt x="112" y="18"/>
                  </a:moveTo>
                  <a:cubicBezTo>
                    <a:pt x="89" y="11"/>
                    <a:pt x="46" y="0"/>
                    <a:pt x="0" y="6"/>
                  </a:cubicBezTo>
                  <a:cubicBezTo>
                    <a:pt x="19" y="17"/>
                    <a:pt x="37" y="26"/>
                    <a:pt x="55" y="37"/>
                  </a:cubicBezTo>
                  <a:cubicBezTo>
                    <a:pt x="74" y="30"/>
                    <a:pt x="93" y="24"/>
                    <a:pt x="112" y="18"/>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3" name="Freeform 102"/>
            <p:cNvSpPr>
              <a:spLocks/>
            </p:cNvSpPr>
            <p:nvPr/>
          </p:nvSpPr>
          <p:spPr bwMode="auto">
            <a:xfrm>
              <a:off x="4660901" y="3937000"/>
              <a:ext cx="203200" cy="134938"/>
            </a:xfrm>
            <a:custGeom>
              <a:avLst/>
              <a:gdLst>
                <a:gd name="T0" fmla="*/ 0 w 94"/>
                <a:gd name="T1" fmla="*/ 55 h 63"/>
                <a:gd name="T2" fmla="*/ 68 w 94"/>
                <a:gd name="T3" fmla="*/ 62 h 63"/>
                <a:gd name="T4" fmla="*/ 94 w 94"/>
                <a:gd name="T5" fmla="*/ 0 h 63"/>
                <a:gd name="T6" fmla="*/ 0 w 94"/>
                <a:gd name="T7" fmla="*/ 55 h 63"/>
              </a:gdLst>
              <a:ahLst/>
              <a:cxnLst>
                <a:cxn ang="0">
                  <a:pos x="T0" y="T1"/>
                </a:cxn>
                <a:cxn ang="0">
                  <a:pos x="T2" y="T3"/>
                </a:cxn>
                <a:cxn ang="0">
                  <a:pos x="T4" y="T5"/>
                </a:cxn>
                <a:cxn ang="0">
                  <a:pos x="T6" y="T7"/>
                </a:cxn>
              </a:cxnLst>
              <a:rect l="0" t="0" r="r" b="b"/>
              <a:pathLst>
                <a:path w="94" h="63">
                  <a:moveTo>
                    <a:pt x="0" y="55"/>
                  </a:moveTo>
                  <a:cubicBezTo>
                    <a:pt x="14" y="58"/>
                    <a:pt x="39" y="63"/>
                    <a:pt x="68" y="62"/>
                  </a:cubicBezTo>
                  <a:cubicBezTo>
                    <a:pt x="77" y="42"/>
                    <a:pt x="85" y="21"/>
                    <a:pt x="94" y="0"/>
                  </a:cubicBezTo>
                  <a:cubicBezTo>
                    <a:pt x="61" y="16"/>
                    <a:pt x="30" y="35"/>
                    <a:pt x="0" y="55"/>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4" name="Freeform 103"/>
            <p:cNvSpPr>
              <a:spLocks/>
            </p:cNvSpPr>
            <p:nvPr/>
          </p:nvSpPr>
          <p:spPr bwMode="auto">
            <a:xfrm>
              <a:off x="4754563" y="3744913"/>
              <a:ext cx="273050" cy="127000"/>
            </a:xfrm>
            <a:custGeom>
              <a:avLst/>
              <a:gdLst>
                <a:gd name="T0" fmla="*/ 127 w 127"/>
                <a:gd name="T1" fmla="*/ 33 h 59"/>
                <a:gd name="T2" fmla="*/ 68 w 127"/>
                <a:gd name="T3" fmla="*/ 0 h 59"/>
                <a:gd name="T4" fmla="*/ 0 w 127"/>
                <a:gd name="T5" fmla="*/ 41 h 59"/>
                <a:gd name="T6" fmla="*/ 67 w 127"/>
                <a:gd name="T7" fmla="*/ 59 h 59"/>
                <a:gd name="T8" fmla="*/ 127 w 127"/>
                <a:gd name="T9" fmla="*/ 33 h 59"/>
              </a:gdLst>
              <a:ahLst/>
              <a:cxnLst>
                <a:cxn ang="0">
                  <a:pos x="T0" y="T1"/>
                </a:cxn>
                <a:cxn ang="0">
                  <a:pos x="T2" y="T3"/>
                </a:cxn>
                <a:cxn ang="0">
                  <a:pos x="T4" y="T5"/>
                </a:cxn>
                <a:cxn ang="0">
                  <a:pos x="T6" y="T7"/>
                </a:cxn>
                <a:cxn ang="0">
                  <a:pos x="T8" y="T9"/>
                </a:cxn>
              </a:cxnLst>
              <a:rect l="0" t="0" r="r" b="b"/>
              <a:pathLst>
                <a:path w="127" h="59">
                  <a:moveTo>
                    <a:pt x="127" y="33"/>
                  </a:moveTo>
                  <a:cubicBezTo>
                    <a:pt x="108" y="22"/>
                    <a:pt x="88" y="11"/>
                    <a:pt x="68" y="0"/>
                  </a:cubicBezTo>
                  <a:cubicBezTo>
                    <a:pt x="45" y="7"/>
                    <a:pt x="21" y="20"/>
                    <a:pt x="0" y="41"/>
                  </a:cubicBezTo>
                  <a:cubicBezTo>
                    <a:pt x="23" y="45"/>
                    <a:pt x="45" y="52"/>
                    <a:pt x="67" y="59"/>
                  </a:cubicBezTo>
                  <a:cubicBezTo>
                    <a:pt x="87" y="50"/>
                    <a:pt x="107" y="41"/>
                    <a:pt x="127" y="33"/>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5" name="Freeform 104"/>
            <p:cNvSpPr>
              <a:spLocks/>
            </p:cNvSpPr>
            <p:nvPr/>
          </p:nvSpPr>
          <p:spPr bwMode="auto">
            <a:xfrm>
              <a:off x="4856163" y="3857625"/>
              <a:ext cx="187325" cy="211138"/>
            </a:xfrm>
            <a:custGeom>
              <a:avLst/>
              <a:gdLst>
                <a:gd name="T0" fmla="*/ 30 w 87"/>
                <a:gd name="T1" fmla="*/ 24 h 98"/>
                <a:gd name="T2" fmla="*/ 0 w 87"/>
                <a:gd name="T3" fmla="*/ 98 h 98"/>
                <a:gd name="T4" fmla="*/ 66 w 87"/>
                <a:gd name="T5" fmla="*/ 82 h 98"/>
                <a:gd name="T6" fmla="*/ 87 w 87"/>
                <a:gd name="T7" fmla="*/ 0 h 98"/>
                <a:gd name="T8" fmla="*/ 30 w 87"/>
                <a:gd name="T9" fmla="*/ 24 h 98"/>
              </a:gdLst>
              <a:ahLst/>
              <a:cxnLst>
                <a:cxn ang="0">
                  <a:pos x="T0" y="T1"/>
                </a:cxn>
                <a:cxn ang="0">
                  <a:pos x="T2" y="T3"/>
                </a:cxn>
                <a:cxn ang="0">
                  <a:pos x="T4" y="T5"/>
                </a:cxn>
                <a:cxn ang="0">
                  <a:pos x="T6" y="T7"/>
                </a:cxn>
                <a:cxn ang="0">
                  <a:pos x="T8" y="T9"/>
                </a:cxn>
              </a:cxnLst>
              <a:rect l="0" t="0" r="r" b="b"/>
              <a:pathLst>
                <a:path w="87" h="98">
                  <a:moveTo>
                    <a:pt x="30" y="24"/>
                  </a:moveTo>
                  <a:cubicBezTo>
                    <a:pt x="20" y="49"/>
                    <a:pt x="11" y="74"/>
                    <a:pt x="0" y="98"/>
                  </a:cubicBezTo>
                  <a:cubicBezTo>
                    <a:pt x="21" y="96"/>
                    <a:pt x="44" y="92"/>
                    <a:pt x="66" y="82"/>
                  </a:cubicBezTo>
                  <a:cubicBezTo>
                    <a:pt x="75" y="55"/>
                    <a:pt x="81" y="28"/>
                    <a:pt x="87" y="0"/>
                  </a:cubicBezTo>
                  <a:cubicBezTo>
                    <a:pt x="68" y="7"/>
                    <a:pt x="49" y="15"/>
                    <a:pt x="30" y="24"/>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6" name="Freeform 105"/>
            <p:cNvSpPr>
              <a:spLocks/>
            </p:cNvSpPr>
            <p:nvPr/>
          </p:nvSpPr>
          <p:spPr bwMode="auto">
            <a:xfrm>
              <a:off x="5051426" y="3792538"/>
              <a:ext cx="180975" cy="215900"/>
            </a:xfrm>
            <a:custGeom>
              <a:avLst/>
              <a:gdLst>
                <a:gd name="T0" fmla="*/ 0 w 84"/>
                <a:gd name="T1" fmla="*/ 100 h 100"/>
                <a:gd name="T2" fmla="*/ 84 w 84"/>
                <a:gd name="T3" fmla="*/ 0 h 100"/>
                <a:gd name="T4" fmla="*/ 19 w 84"/>
                <a:gd name="T5" fmla="*/ 21 h 100"/>
                <a:gd name="T6" fmla="*/ 0 w 84"/>
                <a:gd name="T7" fmla="*/ 100 h 100"/>
              </a:gdLst>
              <a:ahLst/>
              <a:cxnLst>
                <a:cxn ang="0">
                  <a:pos x="T0" y="T1"/>
                </a:cxn>
                <a:cxn ang="0">
                  <a:pos x="T2" y="T3"/>
                </a:cxn>
                <a:cxn ang="0">
                  <a:pos x="T4" y="T5"/>
                </a:cxn>
                <a:cxn ang="0">
                  <a:pos x="T6" y="T7"/>
                </a:cxn>
              </a:cxnLst>
              <a:rect l="0" t="0" r="r" b="b"/>
              <a:pathLst>
                <a:path w="84" h="100">
                  <a:moveTo>
                    <a:pt x="0" y="100"/>
                  </a:moveTo>
                  <a:cubicBezTo>
                    <a:pt x="32" y="81"/>
                    <a:pt x="62" y="49"/>
                    <a:pt x="84" y="0"/>
                  </a:cubicBezTo>
                  <a:cubicBezTo>
                    <a:pt x="62" y="7"/>
                    <a:pt x="41" y="14"/>
                    <a:pt x="19" y="21"/>
                  </a:cubicBezTo>
                  <a:cubicBezTo>
                    <a:pt x="13" y="48"/>
                    <a:pt x="7" y="74"/>
                    <a:pt x="0" y="10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7" name="Freeform 106"/>
            <p:cNvSpPr>
              <a:spLocks/>
            </p:cNvSpPr>
            <p:nvPr/>
          </p:nvSpPr>
          <p:spPr bwMode="auto">
            <a:xfrm>
              <a:off x="3867151" y="3557588"/>
              <a:ext cx="195263" cy="95250"/>
            </a:xfrm>
            <a:custGeom>
              <a:avLst/>
              <a:gdLst>
                <a:gd name="T0" fmla="*/ 0 w 90"/>
                <a:gd name="T1" fmla="*/ 14 h 44"/>
                <a:gd name="T2" fmla="*/ 66 w 90"/>
                <a:gd name="T3" fmla="*/ 44 h 44"/>
                <a:gd name="T4" fmla="*/ 90 w 90"/>
                <a:gd name="T5" fmla="*/ 0 h 44"/>
                <a:gd name="T6" fmla="*/ 0 w 90"/>
                <a:gd name="T7" fmla="*/ 14 h 44"/>
              </a:gdLst>
              <a:ahLst/>
              <a:cxnLst>
                <a:cxn ang="0">
                  <a:pos x="T0" y="T1"/>
                </a:cxn>
                <a:cxn ang="0">
                  <a:pos x="T2" y="T3"/>
                </a:cxn>
                <a:cxn ang="0">
                  <a:pos x="T4" y="T5"/>
                </a:cxn>
                <a:cxn ang="0">
                  <a:pos x="T6" y="T7"/>
                </a:cxn>
              </a:cxnLst>
              <a:rect l="0" t="0" r="r" b="b"/>
              <a:pathLst>
                <a:path w="90" h="44">
                  <a:moveTo>
                    <a:pt x="0" y="14"/>
                  </a:moveTo>
                  <a:cubicBezTo>
                    <a:pt x="13" y="23"/>
                    <a:pt x="37" y="37"/>
                    <a:pt x="66" y="44"/>
                  </a:cubicBezTo>
                  <a:cubicBezTo>
                    <a:pt x="74" y="29"/>
                    <a:pt x="81" y="14"/>
                    <a:pt x="90" y="0"/>
                  </a:cubicBezTo>
                  <a:cubicBezTo>
                    <a:pt x="60" y="4"/>
                    <a:pt x="30" y="8"/>
                    <a:pt x="0" y="14"/>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8" name="Freeform 107"/>
            <p:cNvSpPr>
              <a:spLocks/>
            </p:cNvSpPr>
            <p:nvPr/>
          </p:nvSpPr>
          <p:spPr bwMode="auto">
            <a:xfrm>
              <a:off x="3871913" y="3460750"/>
              <a:ext cx="185738" cy="84138"/>
            </a:xfrm>
            <a:custGeom>
              <a:avLst/>
              <a:gdLst>
                <a:gd name="T0" fmla="*/ 53 w 86"/>
                <a:gd name="T1" fmla="*/ 0 h 39"/>
                <a:gd name="T2" fmla="*/ 0 w 86"/>
                <a:gd name="T3" fmla="*/ 39 h 39"/>
                <a:gd name="T4" fmla="*/ 86 w 86"/>
                <a:gd name="T5" fmla="*/ 25 h 39"/>
                <a:gd name="T6" fmla="*/ 53 w 86"/>
                <a:gd name="T7" fmla="*/ 0 h 39"/>
              </a:gdLst>
              <a:ahLst/>
              <a:cxnLst>
                <a:cxn ang="0">
                  <a:pos x="T0" y="T1"/>
                </a:cxn>
                <a:cxn ang="0">
                  <a:pos x="T2" y="T3"/>
                </a:cxn>
                <a:cxn ang="0">
                  <a:pos x="T4" y="T5"/>
                </a:cxn>
                <a:cxn ang="0">
                  <a:pos x="T6" y="T7"/>
                </a:cxn>
              </a:cxnLst>
              <a:rect l="0" t="0" r="r" b="b"/>
              <a:pathLst>
                <a:path w="86" h="39">
                  <a:moveTo>
                    <a:pt x="53" y="0"/>
                  </a:moveTo>
                  <a:cubicBezTo>
                    <a:pt x="35" y="8"/>
                    <a:pt x="18" y="21"/>
                    <a:pt x="0" y="39"/>
                  </a:cubicBezTo>
                  <a:cubicBezTo>
                    <a:pt x="28" y="33"/>
                    <a:pt x="57" y="29"/>
                    <a:pt x="86" y="25"/>
                  </a:cubicBezTo>
                  <a:cubicBezTo>
                    <a:pt x="74" y="18"/>
                    <a:pt x="63" y="9"/>
                    <a:pt x="53"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9" name="Freeform 108"/>
            <p:cNvSpPr>
              <a:spLocks/>
            </p:cNvSpPr>
            <p:nvPr/>
          </p:nvSpPr>
          <p:spPr bwMode="auto">
            <a:xfrm>
              <a:off x="4032251" y="3411538"/>
              <a:ext cx="276225" cy="96838"/>
            </a:xfrm>
            <a:custGeom>
              <a:avLst/>
              <a:gdLst>
                <a:gd name="T0" fmla="*/ 42 w 128"/>
                <a:gd name="T1" fmla="*/ 45 h 45"/>
                <a:gd name="T2" fmla="*/ 128 w 128"/>
                <a:gd name="T3" fmla="*/ 44 h 45"/>
                <a:gd name="T4" fmla="*/ 0 w 128"/>
                <a:gd name="T5" fmla="*/ 16 h 45"/>
                <a:gd name="T6" fmla="*/ 41 w 128"/>
                <a:gd name="T7" fmla="*/ 44 h 45"/>
                <a:gd name="T8" fmla="*/ 42 w 128"/>
                <a:gd name="T9" fmla="*/ 45 h 45"/>
              </a:gdLst>
              <a:ahLst/>
              <a:cxnLst>
                <a:cxn ang="0">
                  <a:pos x="T0" y="T1"/>
                </a:cxn>
                <a:cxn ang="0">
                  <a:pos x="T2" y="T3"/>
                </a:cxn>
                <a:cxn ang="0">
                  <a:pos x="T4" y="T5"/>
                </a:cxn>
                <a:cxn ang="0">
                  <a:pos x="T6" y="T7"/>
                </a:cxn>
                <a:cxn ang="0">
                  <a:pos x="T8" y="T9"/>
                </a:cxn>
              </a:cxnLst>
              <a:rect l="0" t="0" r="r" b="b"/>
              <a:pathLst>
                <a:path w="128" h="45">
                  <a:moveTo>
                    <a:pt x="42" y="45"/>
                  </a:moveTo>
                  <a:cubicBezTo>
                    <a:pt x="71" y="43"/>
                    <a:pt x="99" y="44"/>
                    <a:pt x="128" y="44"/>
                  </a:cubicBezTo>
                  <a:cubicBezTo>
                    <a:pt x="108" y="29"/>
                    <a:pt x="58" y="0"/>
                    <a:pt x="0" y="16"/>
                  </a:cubicBezTo>
                  <a:cubicBezTo>
                    <a:pt x="14" y="26"/>
                    <a:pt x="27" y="35"/>
                    <a:pt x="41" y="44"/>
                  </a:cubicBezTo>
                  <a:cubicBezTo>
                    <a:pt x="41" y="45"/>
                    <a:pt x="42" y="45"/>
                    <a:pt x="42" y="45"/>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0" name="Freeform 109"/>
            <p:cNvSpPr>
              <a:spLocks/>
            </p:cNvSpPr>
            <p:nvPr/>
          </p:nvSpPr>
          <p:spPr bwMode="auto">
            <a:xfrm>
              <a:off x="4056063" y="3546475"/>
              <a:ext cx="249238" cy="115888"/>
            </a:xfrm>
            <a:custGeom>
              <a:avLst/>
              <a:gdLst>
                <a:gd name="T0" fmla="*/ 28 w 116"/>
                <a:gd name="T1" fmla="*/ 2 h 54"/>
                <a:gd name="T2" fmla="*/ 0 w 116"/>
                <a:gd name="T3" fmla="*/ 52 h 54"/>
                <a:gd name="T4" fmla="*/ 116 w 116"/>
                <a:gd name="T5" fmla="*/ 1 h 54"/>
                <a:gd name="T6" fmla="*/ 28 w 116"/>
                <a:gd name="T7" fmla="*/ 2 h 54"/>
              </a:gdLst>
              <a:ahLst/>
              <a:cxnLst>
                <a:cxn ang="0">
                  <a:pos x="T0" y="T1"/>
                </a:cxn>
                <a:cxn ang="0">
                  <a:pos x="T2" y="T3"/>
                </a:cxn>
                <a:cxn ang="0">
                  <a:pos x="T4" y="T5"/>
                </a:cxn>
                <a:cxn ang="0">
                  <a:pos x="T6" y="T7"/>
                </a:cxn>
              </a:cxnLst>
              <a:rect l="0" t="0" r="r" b="b"/>
              <a:pathLst>
                <a:path w="116" h="54">
                  <a:moveTo>
                    <a:pt x="28" y="2"/>
                  </a:moveTo>
                  <a:cubicBezTo>
                    <a:pt x="17" y="18"/>
                    <a:pt x="8" y="35"/>
                    <a:pt x="0" y="52"/>
                  </a:cubicBezTo>
                  <a:cubicBezTo>
                    <a:pt x="35" y="54"/>
                    <a:pt x="77" y="43"/>
                    <a:pt x="116" y="1"/>
                  </a:cubicBezTo>
                  <a:cubicBezTo>
                    <a:pt x="87" y="1"/>
                    <a:pt x="58" y="0"/>
                    <a:pt x="28" y="2"/>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1" name="Freeform 110"/>
            <p:cNvSpPr>
              <a:spLocks/>
            </p:cNvSpPr>
            <p:nvPr/>
          </p:nvSpPr>
          <p:spPr bwMode="auto">
            <a:xfrm>
              <a:off x="6394451" y="2341563"/>
              <a:ext cx="144463" cy="404813"/>
            </a:xfrm>
            <a:custGeom>
              <a:avLst/>
              <a:gdLst>
                <a:gd name="T0" fmla="*/ 67 w 67"/>
                <a:gd name="T1" fmla="*/ 88 h 188"/>
                <a:gd name="T2" fmla="*/ 20 w 67"/>
                <a:gd name="T3" fmla="*/ 0 h 188"/>
                <a:gd name="T4" fmla="*/ 31 w 67"/>
                <a:gd name="T5" fmla="*/ 188 h 188"/>
                <a:gd name="T6" fmla="*/ 50 w 67"/>
                <a:gd name="T7" fmla="*/ 134 h 188"/>
                <a:gd name="T8" fmla="*/ 67 w 67"/>
                <a:gd name="T9" fmla="*/ 88 h 188"/>
              </a:gdLst>
              <a:ahLst/>
              <a:cxnLst>
                <a:cxn ang="0">
                  <a:pos x="T0" y="T1"/>
                </a:cxn>
                <a:cxn ang="0">
                  <a:pos x="T2" y="T3"/>
                </a:cxn>
                <a:cxn ang="0">
                  <a:pos x="T4" y="T5"/>
                </a:cxn>
                <a:cxn ang="0">
                  <a:pos x="T6" y="T7"/>
                </a:cxn>
                <a:cxn ang="0">
                  <a:pos x="T8" y="T9"/>
                </a:cxn>
              </a:cxnLst>
              <a:rect l="0" t="0" r="r" b="b"/>
              <a:pathLst>
                <a:path w="67" h="188">
                  <a:moveTo>
                    <a:pt x="67" y="88"/>
                  </a:moveTo>
                  <a:cubicBezTo>
                    <a:pt x="52" y="58"/>
                    <a:pt x="37" y="28"/>
                    <a:pt x="20" y="0"/>
                  </a:cubicBezTo>
                  <a:cubicBezTo>
                    <a:pt x="0" y="90"/>
                    <a:pt x="23" y="165"/>
                    <a:pt x="31" y="188"/>
                  </a:cubicBezTo>
                  <a:cubicBezTo>
                    <a:pt x="38" y="170"/>
                    <a:pt x="44" y="151"/>
                    <a:pt x="50" y="134"/>
                  </a:cubicBezTo>
                  <a:cubicBezTo>
                    <a:pt x="56" y="118"/>
                    <a:pt x="62" y="103"/>
                    <a:pt x="67" y="88"/>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2" name="Freeform 111"/>
            <p:cNvSpPr>
              <a:spLocks/>
            </p:cNvSpPr>
            <p:nvPr/>
          </p:nvSpPr>
          <p:spPr bwMode="auto">
            <a:xfrm>
              <a:off x="6453188" y="2112963"/>
              <a:ext cx="160338" cy="360363"/>
            </a:xfrm>
            <a:custGeom>
              <a:avLst/>
              <a:gdLst>
                <a:gd name="T0" fmla="*/ 64 w 74"/>
                <a:gd name="T1" fmla="*/ 119 h 167"/>
                <a:gd name="T2" fmla="*/ 74 w 74"/>
                <a:gd name="T3" fmla="*/ 79 h 167"/>
                <a:gd name="T4" fmla="*/ 35 w 74"/>
                <a:gd name="T5" fmla="*/ 0 h 167"/>
                <a:gd name="T6" fmla="*/ 0 w 74"/>
                <a:gd name="T7" fmla="*/ 80 h 167"/>
                <a:gd name="T8" fmla="*/ 49 w 74"/>
                <a:gd name="T9" fmla="*/ 167 h 167"/>
                <a:gd name="T10" fmla="*/ 64 w 74"/>
                <a:gd name="T11" fmla="*/ 119 h 167"/>
              </a:gdLst>
              <a:ahLst/>
              <a:cxnLst>
                <a:cxn ang="0">
                  <a:pos x="T0" y="T1"/>
                </a:cxn>
                <a:cxn ang="0">
                  <a:pos x="T2" y="T3"/>
                </a:cxn>
                <a:cxn ang="0">
                  <a:pos x="T4" y="T5"/>
                </a:cxn>
                <a:cxn ang="0">
                  <a:pos x="T6" y="T7"/>
                </a:cxn>
                <a:cxn ang="0">
                  <a:pos x="T8" y="T9"/>
                </a:cxn>
                <a:cxn ang="0">
                  <a:pos x="T10" y="T11"/>
                </a:cxn>
              </a:cxnLst>
              <a:rect l="0" t="0" r="r" b="b"/>
              <a:pathLst>
                <a:path w="74" h="167">
                  <a:moveTo>
                    <a:pt x="64" y="119"/>
                  </a:moveTo>
                  <a:cubicBezTo>
                    <a:pt x="67" y="106"/>
                    <a:pt x="71" y="92"/>
                    <a:pt x="74" y="79"/>
                  </a:cubicBezTo>
                  <a:cubicBezTo>
                    <a:pt x="67" y="50"/>
                    <a:pt x="50" y="25"/>
                    <a:pt x="35" y="0"/>
                  </a:cubicBezTo>
                  <a:cubicBezTo>
                    <a:pt x="19" y="27"/>
                    <a:pt x="7" y="54"/>
                    <a:pt x="0" y="80"/>
                  </a:cubicBezTo>
                  <a:cubicBezTo>
                    <a:pt x="18" y="108"/>
                    <a:pt x="34" y="137"/>
                    <a:pt x="49" y="167"/>
                  </a:cubicBezTo>
                  <a:cubicBezTo>
                    <a:pt x="54" y="152"/>
                    <a:pt x="59" y="136"/>
                    <a:pt x="64" y="119"/>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3" name="Freeform 112"/>
            <p:cNvSpPr>
              <a:spLocks/>
            </p:cNvSpPr>
            <p:nvPr/>
          </p:nvSpPr>
          <p:spPr bwMode="auto">
            <a:xfrm>
              <a:off x="6554788" y="1927225"/>
              <a:ext cx="125413" cy="276225"/>
            </a:xfrm>
            <a:custGeom>
              <a:avLst/>
              <a:gdLst>
                <a:gd name="T0" fmla="*/ 58 w 58"/>
                <a:gd name="T1" fmla="*/ 0 h 128"/>
                <a:gd name="T2" fmla="*/ 0 w 58"/>
                <a:gd name="T3" fmla="*/ 67 h 128"/>
                <a:gd name="T4" fmla="*/ 35 w 58"/>
                <a:gd name="T5" fmla="*/ 128 h 128"/>
                <a:gd name="T6" fmla="*/ 58 w 58"/>
                <a:gd name="T7" fmla="*/ 0 h 128"/>
              </a:gdLst>
              <a:ahLst/>
              <a:cxnLst>
                <a:cxn ang="0">
                  <a:pos x="T0" y="T1"/>
                </a:cxn>
                <a:cxn ang="0">
                  <a:pos x="T2" y="T3"/>
                </a:cxn>
                <a:cxn ang="0">
                  <a:pos x="T4" y="T5"/>
                </a:cxn>
                <a:cxn ang="0">
                  <a:pos x="T6" y="T7"/>
                </a:cxn>
              </a:cxnLst>
              <a:rect l="0" t="0" r="r" b="b"/>
              <a:pathLst>
                <a:path w="58" h="128">
                  <a:moveTo>
                    <a:pt x="58" y="0"/>
                  </a:moveTo>
                  <a:cubicBezTo>
                    <a:pt x="35" y="22"/>
                    <a:pt x="16" y="45"/>
                    <a:pt x="0" y="67"/>
                  </a:cubicBezTo>
                  <a:cubicBezTo>
                    <a:pt x="12" y="87"/>
                    <a:pt x="25" y="107"/>
                    <a:pt x="35" y="128"/>
                  </a:cubicBezTo>
                  <a:cubicBezTo>
                    <a:pt x="44" y="86"/>
                    <a:pt x="51" y="43"/>
                    <a:pt x="58"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4" name="Freeform 113"/>
            <p:cNvSpPr>
              <a:spLocks/>
            </p:cNvSpPr>
            <p:nvPr/>
          </p:nvSpPr>
          <p:spPr bwMode="auto">
            <a:xfrm>
              <a:off x="6511926" y="2468563"/>
              <a:ext cx="228600" cy="269875"/>
            </a:xfrm>
            <a:custGeom>
              <a:avLst/>
              <a:gdLst>
                <a:gd name="T0" fmla="*/ 12 w 106"/>
                <a:gd name="T1" fmla="*/ 91 h 125"/>
                <a:gd name="T2" fmla="*/ 0 w 106"/>
                <a:gd name="T3" fmla="*/ 125 h 125"/>
                <a:gd name="T4" fmla="*/ 106 w 106"/>
                <a:gd name="T5" fmla="*/ 0 h 125"/>
                <a:gd name="T6" fmla="*/ 34 w 106"/>
                <a:gd name="T7" fmla="*/ 29 h 125"/>
                <a:gd name="T8" fmla="*/ 12 w 106"/>
                <a:gd name="T9" fmla="*/ 91 h 125"/>
              </a:gdLst>
              <a:ahLst/>
              <a:cxnLst>
                <a:cxn ang="0">
                  <a:pos x="T0" y="T1"/>
                </a:cxn>
                <a:cxn ang="0">
                  <a:pos x="T2" y="T3"/>
                </a:cxn>
                <a:cxn ang="0">
                  <a:pos x="T4" y="T5"/>
                </a:cxn>
                <a:cxn ang="0">
                  <a:pos x="T6" y="T7"/>
                </a:cxn>
                <a:cxn ang="0">
                  <a:pos x="T8" y="T9"/>
                </a:cxn>
              </a:cxnLst>
              <a:rect l="0" t="0" r="r" b="b"/>
              <a:pathLst>
                <a:path w="106" h="125">
                  <a:moveTo>
                    <a:pt x="12" y="91"/>
                  </a:moveTo>
                  <a:cubicBezTo>
                    <a:pt x="8" y="102"/>
                    <a:pt x="4" y="113"/>
                    <a:pt x="0" y="125"/>
                  </a:cubicBezTo>
                  <a:cubicBezTo>
                    <a:pt x="56" y="90"/>
                    <a:pt x="88" y="46"/>
                    <a:pt x="106" y="0"/>
                  </a:cubicBezTo>
                  <a:cubicBezTo>
                    <a:pt x="83" y="11"/>
                    <a:pt x="57" y="18"/>
                    <a:pt x="34" y="29"/>
                  </a:cubicBezTo>
                  <a:cubicBezTo>
                    <a:pt x="27" y="50"/>
                    <a:pt x="19" y="70"/>
                    <a:pt x="12" y="91"/>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5" name="Freeform 114"/>
            <p:cNvSpPr>
              <a:spLocks/>
            </p:cNvSpPr>
            <p:nvPr/>
          </p:nvSpPr>
          <p:spPr bwMode="auto">
            <a:xfrm>
              <a:off x="6664326" y="1930400"/>
              <a:ext cx="112713" cy="319088"/>
            </a:xfrm>
            <a:custGeom>
              <a:avLst/>
              <a:gdLst>
                <a:gd name="T0" fmla="*/ 52 w 52"/>
                <a:gd name="T1" fmla="*/ 114 h 148"/>
                <a:gd name="T2" fmla="*/ 27 w 52"/>
                <a:gd name="T3" fmla="*/ 0 h 148"/>
                <a:gd name="T4" fmla="*/ 0 w 52"/>
                <a:gd name="T5" fmla="*/ 148 h 148"/>
                <a:gd name="T6" fmla="*/ 52 w 52"/>
                <a:gd name="T7" fmla="*/ 114 h 148"/>
              </a:gdLst>
              <a:ahLst/>
              <a:cxnLst>
                <a:cxn ang="0">
                  <a:pos x="T0" y="T1"/>
                </a:cxn>
                <a:cxn ang="0">
                  <a:pos x="T2" y="T3"/>
                </a:cxn>
                <a:cxn ang="0">
                  <a:pos x="T4" y="T5"/>
                </a:cxn>
                <a:cxn ang="0">
                  <a:pos x="T6" y="T7"/>
                </a:cxn>
              </a:cxnLst>
              <a:rect l="0" t="0" r="r" b="b"/>
              <a:pathLst>
                <a:path w="52" h="148">
                  <a:moveTo>
                    <a:pt x="52" y="114"/>
                  </a:moveTo>
                  <a:cubicBezTo>
                    <a:pt x="48" y="64"/>
                    <a:pt x="34" y="21"/>
                    <a:pt x="27" y="0"/>
                  </a:cubicBezTo>
                  <a:cubicBezTo>
                    <a:pt x="19" y="50"/>
                    <a:pt x="11" y="99"/>
                    <a:pt x="0" y="148"/>
                  </a:cubicBezTo>
                  <a:cubicBezTo>
                    <a:pt x="18" y="137"/>
                    <a:pt x="36" y="127"/>
                    <a:pt x="52" y="114"/>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6" name="Freeform 115"/>
            <p:cNvSpPr>
              <a:spLocks/>
            </p:cNvSpPr>
            <p:nvPr/>
          </p:nvSpPr>
          <p:spPr bwMode="auto">
            <a:xfrm>
              <a:off x="6604001" y="2227263"/>
              <a:ext cx="177800" cy="249238"/>
            </a:xfrm>
            <a:custGeom>
              <a:avLst/>
              <a:gdLst>
                <a:gd name="T0" fmla="*/ 11 w 82"/>
                <a:gd name="T1" fmla="*/ 79 h 116"/>
                <a:gd name="T2" fmla="*/ 0 w 82"/>
                <a:gd name="T3" fmla="*/ 116 h 116"/>
                <a:gd name="T4" fmla="*/ 72 w 82"/>
                <a:gd name="T5" fmla="*/ 86 h 116"/>
                <a:gd name="T6" fmla="*/ 81 w 82"/>
                <a:gd name="T7" fmla="*/ 0 h 116"/>
                <a:gd name="T8" fmla="*/ 22 w 82"/>
                <a:gd name="T9" fmla="*/ 38 h 116"/>
                <a:gd name="T10" fmla="*/ 11 w 82"/>
                <a:gd name="T11" fmla="*/ 79 h 116"/>
              </a:gdLst>
              <a:ahLst/>
              <a:cxnLst>
                <a:cxn ang="0">
                  <a:pos x="T0" y="T1"/>
                </a:cxn>
                <a:cxn ang="0">
                  <a:pos x="T2" y="T3"/>
                </a:cxn>
                <a:cxn ang="0">
                  <a:pos x="T4" y="T5"/>
                </a:cxn>
                <a:cxn ang="0">
                  <a:pos x="T6" y="T7"/>
                </a:cxn>
                <a:cxn ang="0">
                  <a:pos x="T8" y="T9"/>
                </a:cxn>
                <a:cxn ang="0">
                  <a:pos x="T10" y="T11"/>
                </a:cxn>
              </a:cxnLst>
              <a:rect l="0" t="0" r="r" b="b"/>
              <a:pathLst>
                <a:path w="82" h="116">
                  <a:moveTo>
                    <a:pt x="11" y="79"/>
                  </a:moveTo>
                  <a:cubicBezTo>
                    <a:pt x="7" y="92"/>
                    <a:pt x="4" y="104"/>
                    <a:pt x="0" y="116"/>
                  </a:cubicBezTo>
                  <a:cubicBezTo>
                    <a:pt x="24" y="106"/>
                    <a:pt x="49" y="99"/>
                    <a:pt x="72" y="86"/>
                  </a:cubicBezTo>
                  <a:cubicBezTo>
                    <a:pt x="80" y="57"/>
                    <a:pt x="82" y="27"/>
                    <a:pt x="81" y="0"/>
                  </a:cubicBezTo>
                  <a:cubicBezTo>
                    <a:pt x="62" y="13"/>
                    <a:pt x="41" y="25"/>
                    <a:pt x="22" y="38"/>
                  </a:cubicBezTo>
                  <a:cubicBezTo>
                    <a:pt x="18" y="51"/>
                    <a:pt x="15" y="65"/>
                    <a:pt x="11" y="79"/>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7" name="Freeform 116"/>
            <p:cNvSpPr>
              <a:spLocks/>
            </p:cNvSpPr>
            <p:nvPr/>
          </p:nvSpPr>
          <p:spPr bwMode="auto">
            <a:xfrm>
              <a:off x="8059738" y="2165350"/>
              <a:ext cx="198438" cy="238125"/>
            </a:xfrm>
            <a:custGeom>
              <a:avLst/>
              <a:gdLst>
                <a:gd name="T0" fmla="*/ 92 w 92"/>
                <a:gd name="T1" fmla="*/ 0 h 111"/>
                <a:gd name="T2" fmla="*/ 0 w 92"/>
                <a:gd name="T3" fmla="*/ 50 h 111"/>
                <a:gd name="T4" fmla="*/ 13 w 92"/>
                <a:gd name="T5" fmla="*/ 111 h 111"/>
                <a:gd name="T6" fmla="*/ 92 w 92"/>
                <a:gd name="T7" fmla="*/ 0 h 111"/>
              </a:gdLst>
              <a:ahLst/>
              <a:cxnLst>
                <a:cxn ang="0">
                  <a:pos x="T0" y="T1"/>
                </a:cxn>
                <a:cxn ang="0">
                  <a:pos x="T2" y="T3"/>
                </a:cxn>
                <a:cxn ang="0">
                  <a:pos x="T4" y="T5"/>
                </a:cxn>
                <a:cxn ang="0">
                  <a:pos x="T6" y="T7"/>
                </a:cxn>
              </a:cxnLst>
              <a:rect l="0" t="0" r="r" b="b"/>
              <a:pathLst>
                <a:path w="92" h="111">
                  <a:moveTo>
                    <a:pt x="92" y="0"/>
                  </a:moveTo>
                  <a:cubicBezTo>
                    <a:pt x="72" y="6"/>
                    <a:pt x="34" y="20"/>
                    <a:pt x="0" y="50"/>
                  </a:cubicBezTo>
                  <a:cubicBezTo>
                    <a:pt x="4" y="70"/>
                    <a:pt x="9" y="90"/>
                    <a:pt x="13" y="111"/>
                  </a:cubicBezTo>
                  <a:cubicBezTo>
                    <a:pt x="41" y="75"/>
                    <a:pt x="66" y="37"/>
                    <a:pt x="92"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8" name="Freeform 117"/>
            <p:cNvSpPr>
              <a:spLocks/>
            </p:cNvSpPr>
            <p:nvPr/>
          </p:nvSpPr>
          <p:spPr bwMode="auto">
            <a:xfrm>
              <a:off x="7956551" y="2462213"/>
              <a:ext cx="246063" cy="155575"/>
            </a:xfrm>
            <a:custGeom>
              <a:avLst/>
              <a:gdLst>
                <a:gd name="T0" fmla="*/ 0 w 114"/>
                <a:gd name="T1" fmla="*/ 72 h 72"/>
                <a:gd name="T2" fmla="*/ 114 w 114"/>
                <a:gd name="T3" fmla="*/ 0 h 72"/>
                <a:gd name="T4" fmla="*/ 62 w 114"/>
                <a:gd name="T5" fmla="*/ 4 h 72"/>
                <a:gd name="T6" fmla="*/ 0 w 114"/>
                <a:gd name="T7" fmla="*/ 72 h 72"/>
              </a:gdLst>
              <a:ahLst/>
              <a:cxnLst>
                <a:cxn ang="0">
                  <a:pos x="T0" y="T1"/>
                </a:cxn>
                <a:cxn ang="0">
                  <a:pos x="T2" y="T3"/>
                </a:cxn>
                <a:cxn ang="0">
                  <a:pos x="T4" y="T5"/>
                </a:cxn>
                <a:cxn ang="0">
                  <a:pos x="T6" y="T7"/>
                </a:cxn>
              </a:cxnLst>
              <a:rect l="0" t="0" r="r" b="b"/>
              <a:pathLst>
                <a:path w="114" h="72">
                  <a:moveTo>
                    <a:pt x="0" y="72"/>
                  </a:moveTo>
                  <a:cubicBezTo>
                    <a:pt x="29" y="66"/>
                    <a:pt x="79" y="48"/>
                    <a:pt x="114" y="0"/>
                  </a:cubicBezTo>
                  <a:cubicBezTo>
                    <a:pt x="97" y="2"/>
                    <a:pt x="79" y="5"/>
                    <a:pt x="62" y="4"/>
                  </a:cubicBezTo>
                  <a:cubicBezTo>
                    <a:pt x="43" y="28"/>
                    <a:pt x="22" y="51"/>
                    <a:pt x="0" y="72"/>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9" name="Freeform 118"/>
            <p:cNvSpPr>
              <a:spLocks/>
            </p:cNvSpPr>
            <p:nvPr/>
          </p:nvSpPr>
          <p:spPr bwMode="auto">
            <a:xfrm>
              <a:off x="7907338" y="2306638"/>
              <a:ext cx="146050" cy="300038"/>
            </a:xfrm>
            <a:custGeom>
              <a:avLst/>
              <a:gdLst>
                <a:gd name="T0" fmla="*/ 54 w 68"/>
                <a:gd name="T1" fmla="*/ 0 h 139"/>
                <a:gd name="T2" fmla="*/ 0 w 68"/>
                <a:gd name="T3" fmla="*/ 139 h 139"/>
                <a:gd name="T4" fmla="*/ 68 w 68"/>
                <a:gd name="T5" fmla="*/ 65 h 139"/>
                <a:gd name="T6" fmla="*/ 54 w 68"/>
                <a:gd name="T7" fmla="*/ 0 h 139"/>
              </a:gdLst>
              <a:ahLst/>
              <a:cxnLst>
                <a:cxn ang="0">
                  <a:pos x="T0" y="T1"/>
                </a:cxn>
                <a:cxn ang="0">
                  <a:pos x="T2" y="T3"/>
                </a:cxn>
                <a:cxn ang="0">
                  <a:pos x="T4" y="T5"/>
                </a:cxn>
                <a:cxn ang="0">
                  <a:pos x="T6" y="T7"/>
                </a:cxn>
              </a:cxnLst>
              <a:rect l="0" t="0" r="r" b="b"/>
              <a:pathLst>
                <a:path w="68" h="139">
                  <a:moveTo>
                    <a:pt x="54" y="0"/>
                  </a:moveTo>
                  <a:cubicBezTo>
                    <a:pt x="25" y="31"/>
                    <a:pt x="2" y="76"/>
                    <a:pt x="0" y="139"/>
                  </a:cubicBezTo>
                  <a:cubicBezTo>
                    <a:pt x="25" y="116"/>
                    <a:pt x="47" y="91"/>
                    <a:pt x="68" y="65"/>
                  </a:cubicBezTo>
                  <a:cubicBezTo>
                    <a:pt x="63" y="43"/>
                    <a:pt x="59" y="22"/>
                    <a:pt x="54"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0" name="Freeform 119"/>
            <p:cNvSpPr>
              <a:spLocks/>
            </p:cNvSpPr>
            <p:nvPr/>
          </p:nvSpPr>
          <p:spPr bwMode="auto">
            <a:xfrm>
              <a:off x="8124826" y="2195513"/>
              <a:ext cx="165100" cy="231775"/>
            </a:xfrm>
            <a:custGeom>
              <a:avLst/>
              <a:gdLst>
                <a:gd name="T0" fmla="*/ 50 w 77"/>
                <a:gd name="T1" fmla="*/ 102 h 108"/>
                <a:gd name="T2" fmla="*/ 77 w 77"/>
                <a:gd name="T3" fmla="*/ 0 h 108"/>
                <a:gd name="T4" fmla="*/ 0 w 77"/>
                <a:gd name="T5" fmla="*/ 108 h 108"/>
                <a:gd name="T6" fmla="*/ 50 w 77"/>
                <a:gd name="T7" fmla="*/ 102 h 108"/>
              </a:gdLst>
              <a:ahLst/>
              <a:cxnLst>
                <a:cxn ang="0">
                  <a:pos x="T0" y="T1"/>
                </a:cxn>
                <a:cxn ang="0">
                  <a:pos x="T2" y="T3"/>
                </a:cxn>
                <a:cxn ang="0">
                  <a:pos x="T4" y="T5"/>
                </a:cxn>
                <a:cxn ang="0">
                  <a:pos x="T6" y="T7"/>
                </a:cxn>
              </a:cxnLst>
              <a:rect l="0" t="0" r="r" b="b"/>
              <a:pathLst>
                <a:path w="77" h="108">
                  <a:moveTo>
                    <a:pt x="50" y="102"/>
                  </a:moveTo>
                  <a:cubicBezTo>
                    <a:pt x="64" y="76"/>
                    <a:pt x="74" y="42"/>
                    <a:pt x="77" y="0"/>
                  </a:cubicBezTo>
                  <a:cubicBezTo>
                    <a:pt x="52" y="36"/>
                    <a:pt x="27" y="73"/>
                    <a:pt x="0" y="108"/>
                  </a:cubicBezTo>
                  <a:cubicBezTo>
                    <a:pt x="17" y="107"/>
                    <a:pt x="33" y="104"/>
                    <a:pt x="50" y="102"/>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1" name="Freeform 120"/>
            <p:cNvSpPr>
              <a:spLocks/>
            </p:cNvSpPr>
            <p:nvPr/>
          </p:nvSpPr>
          <p:spPr bwMode="auto">
            <a:xfrm>
              <a:off x="7148513" y="1939925"/>
              <a:ext cx="123825" cy="217488"/>
            </a:xfrm>
            <a:custGeom>
              <a:avLst/>
              <a:gdLst>
                <a:gd name="T0" fmla="*/ 58 w 58"/>
                <a:gd name="T1" fmla="*/ 43 h 101"/>
                <a:gd name="T2" fmla="*/ 55 w 58"/>
                <a:gd name="T3" fmla="*/ 30 h 101"/>
                <a:gd name="T4" fmla="*/ 53 w 58"/>
                <a:gd name="T5" fmla="*/ 0 h 101"/>
                <a:gd name="T6" fmla="*/ 0 w 58"/>
                <a:gd name="T7" fmla="*/ 101 h 101"/>
                <a:gd name="T8" fmla="*/ 58 w 58"/>
                <a:gd name="T9" fmla="*/ 43 h 101"/>
              </a:gdLst>
              <a:ahLst/>
              <a:cxnLst>
                <a:cxn ang="0">
                  <a:pos x="T0" y="T1"/>
                </a:cxn>
                <a:cxn ang="0">
                  <a:pos x="T2" y="T3"/>
                </a:cxn>
                <a:cxn ang="0">
                  <a:pos x="T4" y="T5"/>
                </a:cxn>
                <a:cxn ang="0">
                  <a:pos x="T6" y="T7"/>
                </a:cxn>
                <a:cxn ang="0">
                  <a:pos x="T8" y="T9"/>
                </a:cxn>
              </a:cxnLst>
              <a:rect l="0" t="0" r="r" b="b"/>
              <a:pathLst>
                <a:path w="58" h="101">
                  <a:moveTo>
                    <a:pt x="58" y="43"/>
                  </a:moveTo>
                  <a:cubicBezTo>
                    <a:pt x="56" y="40"/>
                    <a:pt x="56" y="35"/>
                    <a:pt x="55" y="30"/>
                  </a:cubicBezTo>
                  <a:cubicBezTo>
                    <a:pt x="54" y="20"/>
                    <a:pt x="53" y="10"/>
                    <a:pt x="53" y="0"/>
                  </a:cubicBezTo>
                  <a:cubicBezTo>
                    <a:pt x="21" y="40"/>
                    <a:pt x="6" y="82"/>
                    <a:pt x="0" y="101"/>
                  </a:cubicBezTo>
                  <a:cubicBezTo>
                    <a:pt x="18" y="81"/>
                    <a:pt x="37" y="61"/>
                    <a:pt x="58" y="43"/>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2" name="Freeform 121"/>
            <p:cNvSpPr>
              <a:spLocks/>
            </p:cNvSpPr>
            <p:nvPr/>
          </p:nvSpPr>
          <p:spPr bwMode="auto">
            <a:xfrm>
              <a:off x="7178676" y="2060575"/>
              <a:ext cx="290513" cy="138113"/>
            </a:xfrm>
            <a:custGeom>
              <a:avLst/>
              <a:gdLst>
                <a:gd name="T0" fmla="*/ 58 w 135"/>
                <a:gd name="T1" fmla="*/ 0 h 64"/>
                <a:gd name="T2" fmla="*/ 0 w 135"/>
                <a:gd name="T3" fmla="*/ 59 h 64"/>
                <a:gd name="T4" fmla="*/ 135 w 135"/>
                <a:gd name="T5" fmla="*/ 25 h 64"/>
                <a:gd name="T6" fmla="*/ 62 w 135"/>
                <a:gd name="T7" fmla="*/ 2 h 64"/>
                <a:gd name="T8" fmla="*/ 58 w 135"/>
                <a:gd name="T9" fmla="*/ 0 h 64"/>
              </a:gdLst>
              <a:ahLst/>
              <a:cxnLst>
                <a:cxn ang="0">
                  <a:pos x="T0" y="T1"/>
                </a:cxn>
                <a:cxn ang="0">
                  <a:pos x="T2" y="T3"/>
                </a:cxn>
                <a:cxn ang="0">
                  <a:pos x="T4" y="T5"/>
                </a:cxn>
                <a:cxn ang="0">
                  <a:pos x="T6" y="T7"/>
                </a:cxn>
                <a:cxn ang="0">
                  <a:pos x="T8" y="T9"/>
                </a:cxn>
              </a:cxnLst>
              <a:rect l="0" t="0" r="r" b="b"/>
              <a:pathLst>
                <a:path w="135" h="64">
                  <a:moveTo>
                    <a:pt x="58" y="0"/>
                  </a:moveTo>
                  <a:cubicBezTo>
                    <a:pt x="38" y="19"/>
                    <a:pt x="18" y="38"/>
                    <a:pt x="0" y="59"/>
                  </a:cubicBezTo>
                  <a:cubicBezTo>
                    <a:pt x="57" y="64"/>
                    <a:pt x="101" y="49"/>
                    <a:pt x="135" y="25"/>
                  </a:cubicBezTo>
                  <a:cubicBezTo>
                    <a:pt x="110" y="18"/>
                    <a:pt x="85" y="12"/>
                    <a:pt x="62" y="2"/>
                  </a:cubicBezTo>
                  <a:cubicBezTo>
                    <a:pt x="60" y="1"/>
                    <a:pt x="59" y="1"/>
                    <a:pt x="58"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3" name="Freeform 122"/>
            <p:cNvSpPr>
              <a:spLocks/>
            </p:cNvSpPr>
            <p:nvPr/>
          </p:nvSpPr>
          <p:spPr bwMode="auto">
            <a:xfrm>
              <a:off x="7302501" y="1798638"/>
              <a:ext cx="136525" cy="201713"/>
            </a:xfrm>
            <a:custGeom>
              <a:avLst/>
              <a:gdLst>
                <a:gd name="T0" fmla="*/ 3 w 63"/>
                <a:gd name="T1" fmla="*/ 94 h 94"/>
                <a:gd name="T2" fmla="*/ 58 w 63"/>
                <a:gd name="T3" fmla="*/ 50 h 94"/>
                <a:gd name="T4" fmla="*/ 63 w 63"/>
                <a:gd name="T5" fmla="*/ 0 h 94"/>
                <a:gd name="T6" fmla="*/ 2 w 63"/>
                <a:gd name="T7" fmla="*/ 44 h 94"/>
                <a:gd name="T8" fmla="*/ 3 w 63"/>
                <a:gd name="T9" fmla="*/ 94 h 94"/>
              </a:gdLst>
              <a:ahLst/>
              <a:cxnLst>
                <a:cxn ang="0">
                  <a:pos x="T0" y="T1"/>
                </a:cxn>
                <a:cxn ang="0">
                  <a:pos x="T2" y="T3"/>
                </a:cxn>
                <a:cxn ang="0">
                  <a:pos x="T4" y="T5"/>
                </a:cxn>
                <a:cxn ang="0">
                  <a:pos x="T6" y="T7"/>
                </a:cxn>
                <a:cxn ang="0">
                  <a:pos x="T8" y="T9"/>
                </a:cxn>
              </a:cxnLst>
              <a:rect l="0" t="0" r="r" b="b"/>
              <a:pathLst>
                <a:path w="63" h="94">
                  <a:moveTo>
                    <a:pt x="3" y="94"/>
                  </a:moveTo>
                  <a:cubicBezTo>
                    <a:pt x="21" y="78"/>
                    <a:pt x="39" y="64"/>
                    <a:pt x="58" y="50"/>
                  </a:cubicBezTo>
                  <a:cubicBezTo>
                    <a:pt x="60" y="33"/>
                    <a:pt x="61" y="17"/>
                    <a:pt x="63" y="0"/>
                  </a:cubicBezTo>
                  <a:cubicBezTo>
                    <a:pt x="39" y="12"/>
                    <a:pt x="18" y="27"/>
                    <a:pt x="2" y="44"/>
                  </a:cubicBezTo>
                  <a:cubicBezTo>
                    <a:pt x="0" y="60"/>
                    <a:pt x="1" y="77"/>
                    <a:pt x="3" y="94"/>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4" name="Freeform 123"/>
            <p:cNvSpPr>
              <a:spLocks/>
            </p:cNvSpPr>
            <p:nvPr/>
          </p:nvSpPr>
          <p:spPr bwMode="auto">
            <a:xfrm>
              <a:off x="7475538" y="1744663"/>
              <a:ext cx="187325" cy="123825"/>
            </a:xfrm>
            <a:custGeom>
              <a:avLst/>
              <a:gdLst>
                <a:gd name="T0" fmla="*/ 87 w 87"/>
                <a:gd name="T1" fmla="*/ 0 h 58"/>
                <a:gd name="T2" fmla="*/ 4 w 87"/>
                <a:gd name="T3" fmla="*/ 16 h 58"/>
                <a:gd name="T4" fmla="*/ 0 w 87"/>
                <a:gd name="T5" fmla="*/ 58 h 58"/>
                <a:gd name="T6" fmla="*/ 87 w 87"/>
                <a:gd name="T7" fmla="*/ 0 h 58"/>
              </a:gdLst>
              <a:ahLst/>
              <a:cxnLst>
                <a:cxn ang="0">
                  <a:pos x="T0" y="T1"/>
                </a:cxn>
                <a:cxn ang="0">
                  <a:pos x="T2" y="T3"/>
                </a:cxn>
                <a:cxn ang="0">
                  <a:pos x="T4" y="T5"/>
                </a:cxn>
                <a:cxn ang="0">
                  <a:pos x="T6" y="T7"/>
                </a:cxn>
              </a:cxnLst>
              <a:rect l="0" t="0" r="r" b="b"/>
              <a:pathLst>
                <a:path w="87" h="58">
                  <a:moveTo>
                    <a:pt x="87" y="0"/>
                  </a:moveTo>
                  <a:cubicBezTo>
                    <a:pt x="55" y="1"/>
                    <a:pt x="28" y="7"/>
                    <a:pt x="4" y="16"/>
                  </a:cubicBezTo>
                  <a:cubicBezTo>
                    <a:pt x="2" y="30"/>
                    <a:pt x="1" y="44"/>
                    <a:pt x="0" y="58"/>
                  </a:cubicBezTo>
                  <a:cubicBezTo>
                    <a:pt x="28" y="38"/>
                    <a:pt x="57" y="19"/>
                    <a:pt x="87"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5" name="Freeform 124"/>
            <p:cNvSpPr>
              <a:spLocks/>
            </p:cNvSpPr>
            <p:nvPr/>
          </p:nvSpPr>
          <p:spPr bwMode="auto">
            <a:xfrm>
              <a:off x="7499351" y="1776413"/>
              <a:ext cx="193675" cy="142875"/>
            </a:xfrm>
            <a:custGeom>
              <a:avLst/>
              <a:gdLst>
                <a:gd name="T0" fmla="*/ 64 w 90"/>
                <a:gd name="T1" fmla="*/ 66 h 66"/>
                <a:gd name="T2" fmla="*/ 90 w 90"/>
                <a:gd name="T3" fmla="*/ 0 h 66"/>
                <a:gd name="T4" fmla="*/ 0 w 90"/>
                <a:gd name="T5" fmla="*/ 60 h 66"/>
                <a:gd name="T6" fmla="*/ 64 w 90"/>
                <a:gd name="T7" fmla="*/ 66 h 66"/>
              </a:gdLst>
              <a:ahLst/>
              <a:cxnLst>
                <a:cxn ang="0">
                  <a:pos x="T0" y="T1"/>
                </a:cxn>
                <a:cxn ang="0">
                  <a:pos x="T2" y="T3"/>
                </a:cxn>
                <a:cxn ang="0">
                  <a:pos x="T4" y="T5"/>
                </a:cxn>
                <a:cxn ang="0">
                  <a:pos x="T6" y="T7"/>
                </a:cxn>
              </a:cxnLst>
              <a:rect l="0" t="0" r="r" b="b"/>
              <a:pathLst>
                <a:path w="90" h="66">
                  <a:moveTo>
                    <a:pt x="64" y="66"/>
                  </a:moveTo>
                  <a:cubicBezTo>
                    <a:pt x="78" y="39"/>
                    <a:pt x="86" y="14"/>
                    <a:pt x="90" y="0"/>
                  </a:cubicBezTo>
                  <a:cubicBezTo>
                    <a:pt x="60" y="19"/>
                    <a:pt x="29" y="39"/>
                    <a:pt x="0" y="60"/>
                  </a:cubicBezTo>
                  <a:cubicBezTo>
                    <a:pt x="21" y="63"/>
                    <a:pt x="42" y="63"/>
                    <a:pt x="64" y="66"/>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6" name="Freeform 125"/>
            <p:cNvSpPr>
              <a:spLocks/>
            </p:cNvSpPr>
            <p:nvPr/>
          </p:nvSpPr>
          <p:spPr bwMode="auto">
            <a:xfrm>
              <a:off x="7337426" y="1939925"/>
              <a:ext cx="276225" cy="144463"/>
            </a:xfrm>
            <a:custGeom>
              <a:avLst/>
              <a:gdLst>
                <a:gd name="T0" fmla="*/ 0 w 128"/>
                <a:gd name="T1" fmla="*/ 42 h 67"/>
                <a:gd name="T2" fmla="*/ 22 w 128"/>
                <a:gd name="T3" fmla="*/ 49 h 67"/>
                <a:gd name="T4" fmla="*/ 80 w 128"/>
                <a:gd name="T5" fmla="*/ 67 h 67"/>
                <a:gd name="T6" fmla="*/ 128 w 128"/>
                <a:gd name="T7" fmla="*/ 9 h 67"/>
                <a:gd name="T8" fmla="*/ 53 w 128"/>
                <a:gd name="T9" fmla="*/ 0 h 67"/>
                <a:gd name="T10" fmla="*/ 0 w 128"/>
                <a:gd name="T11" fmla="*/ 42 h 67"/>
              </a:gdLst>
              <a:ahLst/>
              <a:cxnLst>
                <a:cxn ang="0">
                  <a:pos x="T0" y="T1"/>
                </a:cxn>
                <a:cxn ang="0">
                  <a:pos x="T2" y="T3"/>
                </a:cxn>
                <a:cxn ang="0">
                  <a:pos x="T4" y="T5"/>
                </a:cxn>
                <a:cxn ang="0">
                  <a:pos x="T6" y="T7"/>
                </a:cxn>
                <a:cxn ang="0">
                  <a:pos x="T8" y="T9"/>
                </a:cxn>
                <a:cxn ang="0">
                  <a:pos x="T10" y="T11"/>
                </a:cxn>
              </a:cxnLst>
              <a:rect l="0" t="0" r="r" b="b"/>
              <a:pathLst>
                <a:path w="128" h="67">
                  <a:moveTo>
                    <a:pt x="0" y="42"/>
                  </a:moveTo>
                  <a:cubicBezTo>
                    <a:pt x="8" y="45"/>
                    <a:pt x="18" y="48"/>
                    <a:pt x="22" y="49"/>
                  </a:cubicBezTo>
                  <a:cubicBezTo>
                    <a:pt x="41" y="55"/>
                    <a:pt x="61" y="60"/>
                    <a:pt x="80" y="67"/>
                  </a:cubicBezTo>
                  <a:cubicBezTo>
                    <a:pt x="100" y="49"/>
                    <a:pt x="116" y="29"/>
                    <a:pt x="128" y="9"/>
                  </a:cubicBezTo>
                  <a:cubicBezTo>
                    <a:pt x="103" y="6"/>
                    <a:pt x="78" y="6"/>
                    <a:pt x="53" y="0"/>
                  </a:cubicBezTo>
                  <a:cubicBezTo>
                    <a:pt x="35" y="13"/>
                    <a:pt x="17" y="28"/>
                    <a:pt x="0" y="42"/>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7" name="Freeform 126"/>
            <p:cNvSpPr>
              <a:spLocks/>
            </p:cNvSpPr>
            <p:nvPr/>
          </p:nvSpPr>
          <p:spPr bwMode="auto">
            <a:xfrm>
              <a:off x="6965951" y="2689225"/>
              <a:ext cx="190500" cy="261938"/>
            </a:xfrm>
            <a:custGeom>
              <a:avLst/>
              <a:gdLst>
                <a:gd name="T0" fmla="*/ 78 w 88"/>
                <a:gd name="T1" fmla="*/ 39 h 122"/>
                <a:gd name="T2" fmla="*/ 66 w 88"/>
                <a:gd name="T3" fmla="*/ 32 h 122"/>
                <a:gd name="T4" fmla="*/ 40 w 88"/>
                <a:gd name="T5" fmla="*/ 17 h 122"/>
                <a:gd name="T6" fmla="*/ 11 w 88"/>
                <a:gd name="T7" fmla="*/ 0 h 122"/>
                <a:gd name="T8" fmla="*/ 3 w 88"/>
                <a:gd name="T9" fmla="*/ 87 h 122"/>
                <a:gd name="T10" fmla="*/ 88 w 88"/>
                <a:gd name="T11" fmla="*/ 122 h 122"/>
                <a:gd name="T12" fmla="*/ 78 w 88"/>
                <a:gd name="T13" fmla="*/ 39 h 122"/>
              </a:gdLst>
              <a:ahLst/>
              <a:cxnLst>
                <a:cxn ang="0">
                  <a:pos x="T0" y="T1"/>
                </a:cxn>
                <a:cxn ang="0">
                  <a:pos x="T2" y="T3"/>
                </a:cxn>
                <a:cxn ang="0">
                  <a:pos x="T4" y="T5"/>
                </a:cxn>
                <a:cxn ang="0">
                  <a:pos x="T6" y="T7"/>
                </a:cxn>
                <a:cxn ang="0">
                  <a:pos x="T8" y="T9"/>
                </a:cxn>
                <a:cxn ang="0">
                  <a:pos x="T10" y="T11"/>
                </a:cxn>
                <a:cxn ang="0">
                  <a:pos x="T12" y="T13"/>
                </a:cxn>
              </a:cxnLst>
              <a:rect l="0" t="0" r="r" b="b"/>
              <a:pathLst>
                <a:path w="88" h="122">
                  <a:moveTo>
                    <a:pt x="78" y="39"/>
                  </a:moveTo>
                  <a:cubicBezTo>
                    <a:pt x="74" y="37"/>
                    <a:pt x="70" y="34"/>
                    <a:pt x="66" y="32"/>
                  </a:cubicBezTo>
                  <a:cubicBezTo>
                    <a:pt x="58" y="27"/>
                    <a:pt x="49" y="22"/>
                    <a:pt x="40" y="17"/>
                  </a:cubicBezTo>
                  <a:cubicBezTo>
                    <a:pt x="31" y="12"/>
                    <a:pt x="21" y="6"/>
                    <a:pt x="11" y="0"/>
                  </a:cubicBezTo>
                  <a:cubicBezTo>
                    <a:pt x="2" y="33"/>
                    <a:pt x="0" y="62"/>
                    <a:pt x="3" y="87"/>
                  </a:cubicBezTo>
                  <a:cubicBezTo>
                    <a:pt x="31" y="99"/>
                    <a:pt x="59" y="111"/>
                    <a:pt x="88" y="122"/>
                  </a:cubicBezTo>
                  <a:cubicBezTo>
                    <a:pt x="85" y="94"/>
                    <a:pt x="82" y="67"/>
                    <a:pt x="78" y="39"/>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8" name="Freeform 127"/>
            <p:cNvSpPr>
              <a:spLocks/>
            </p:cNvSpPr>
            <p:nvPr/>
          </p:nvSpPr>
          <p:spPr bwMode="auto">
            <a:xfrm>
              <a:off x="7005638" y="2486025"/>
              <a:ext cx="120650" cy="230188"/>
            </a:xfrm>
            <a:custGeom>
              <a:avLst/>
              <a:gdLst>
                <a:gd name="T0" fmla="*/ 37 w 56"/>
                <a:gd name="T1" fmla="*/ 0 h 107"/>
                <a:gd name="T2" fmla="*/ 0 w 56"/>
                <a:gd name="T3" fmla="*/ 75 h 107"/>
                <a:gd name="T4" fmla="*/ 56 w 56"/>
                <a:gd name="T5" fmla="*/ 107 h 107"/>
                <a:gd name="T6" fmla="*/ 37 w 56"/>
                <a:gd name="T7" fmla="*/ 0 h 107"/>
              </a:gdLst>
              <a:ahLst/>
              <a:cxnLst>
                <a:cxn ang="0">
                  <a:pos x="T0" y="T1"/>
                </a:cxn>
                <a:cxn ang="0">
                  <a:pos x="T2" y="T3"/>
                </a:cxn>
                <a:cxn ang="0">
                  <a:pos x="T4" y="T5"/>
                </a:cxn>
                <a:cxn ang="0">
                  <a:pos x="T6" y="T7"/>
                </a:cxn>
              </a:cxnLst>
              <a:rect l="0" t="0" r="r" b="b"/>
              <a:pathLst>
                <a:path w="56" h="107">
                  <a:moveTo>
                    <a:pt x="37" y="0"/>
                  </a:moveTo>
                  <a:cubicBezTo>
                    <a:pt x="20" y="27"/>
                    <a:pt x="8" y="52"/>
                    <a:pt x="0" y="75"/>
                  </a:cubicBezTo>
                  <a:cubicBezTo>
                    <a:pt x="18" y="86"/>
                    <a:pt x="37" y="96"/>
                    <a:pt x="56" y="107"/>
                  </a:cubicBezTo>
                  <a:cubicBezTo>
                    <a:pt x="50" y="71"/>
                    <a:pt x="44" y="36"/>
                    <a:pt x="37"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9" name="Freeform 128"/>
            <p:cNvSpPr>
              <a:spLocks/>
            </p:cNvSpPr>
            <p:nvPr/>
          </p:nvSpPr>
          <p:spPr bwMode="auto">
            <a:xfrm>
              <a:off x="7132638" y="2498725"/>
              <a:ext cx="106363" cy="223838"/>
            </a:xfrm>
            <a:custGeom>
              <a:avLst/>
              <a:gdLst>
                <a:gd name="T0" fmla="*/ 18 w 49"/>
                <a:gd name="T1" fmla="*/ 103 h 104"/>
                <a:gd name="T2" fmla="*/ 31 w 49"/>
                <a:gd name="T3" fmla="*/ 87 h 104"/>
                <a:gd name="T4" fmla="*/ 49 w 49"/>
                <a:gd name="T5" fmla="*/ 63 h 104"/>
                <a:gd name="T6" fmla="*/ 0 w 49"/>
                <a:gd name="T7" fmla="*/ 0 h 104"/>
                <a:gd name="T8" fmla="*/ 18 w 49"/>
                <a:gd name="T9" fmla="*/ 104 h 104"/>
                <a:gd name="T10" fmla="*/ 18 w 49"/>
                <a:gd name="T11" fmla="*/ 103 h 104"/>
              </a:gdLst>
              <a:ahLst/>
              <a:cxnLst>
                <a:cxn ang="0">
                  <a:pos x="T0" y="T1"/>
                </a:cxn>
                <a:cxn ang="0">
                  <a:pos x="T2" y="T3"/>
                </a:cxn>
                <a:cxn ang="0">
                  <a:pos x="T4" y="T5"/>
                </a:cxn>
                <a:cxn ang="0">
                  <a:pos x="T6" y="T7"/>
                </a:cxn>
                <a:cxn ang="0">
                  <a:pos x="T8" y="T9"/>
                </a:cxn>
                <a:cxn ang="0">
                  <a:pos x="T10" y="T11"/>
                </a:cxn>
              </a:cxnLst>
              <a:rect l="0" t="0" r="r" b="b"/>
              <a:pathLst>
                <a:path w="49" h="104">
                  <a:moveTo>
                    <a:pt x="18" y="103"/>
                  </a:moveTo>
                  <a:cubicBezTo>
                    <a:pt x="22" y="98"/>
                    <a:pt x="27" y="93"/>
                    <a:pt x="31" y="87"/>
                  </a:cubicBezTo>
                  <a:cubicBezTo>
                    <a:pt x="37" y="79"/>
                    <a:pt x="43" y="71"/>
                    <a:pt x="49" y="63"/>
                  </a:cubicBezTo>
                  <a:cubicBezTo>
                    <a:pt x="32" y="34"/>
                    <a:pt x="13" y="13"/>
                    <a:pt x="0" y="0"/>
                  </a:cubicBezTo>
                  <a:cubicBezTo>
                    <a:pt x="6" y="34"/>
                    <a:pt x="12" y="69"/>
                    <a:pt x="18" y="104"/>
                  </a:cubicBezTo>
                  <a:cubicBezTo>
                    <a:pt x="18" y="104"/>
                    <a:pt x="18" y="104"/>
                    <a:pt x="18" y="103"/>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0" name="Freeform 129"/>
            <p:cNvSpPr>
              <a:spLocks/>
            </p:cNvSpPr>
            <p:nvPr/>
          </p:nvSpPr>
          <p:spPr bwMode="auto">
            <a:xfrm>
              <a:off x="6981826" y="2927350"/>
              <a:ext cx="185738" cy="257175"/>
            </a:xfrm>
            <a:custGeom>
              <a:avLst/>
              <a:gdLst>
                <a:gd name="T0" fmla="*/ 83 w 86"/>
                <a:gd name="T1" fmla="*/ 33 h 119"/>
                <a:gd name="T2" fmla="*/ 82 w 86"/>
                <a:gd name="T3" fmla="*/ 32 h 119"/>
                <a:gd name="T4" fmla="*/ 0 w 86"/>
                <a:gd name="T5" fmla="*/ 0 h 119"/>
                <a:gd name="T6" fmla="*/ 86 w 86"/>
                <a:gd name="T7" fmla="*/ 119 h 119"/>
                <a:gd name="T8" fmla="*/ 83 w 86"/>
                <a:gd name="T9" fmla="*/ 33 h 119"/>
              </a:gdLst>
              <a:ahLst/>
              <a:cxnLst>
                <a:cxn ang="0">
                  <a:pos x="T0" y="T1"/>
                </a:cxn>
                <a:cxn ang="0">
                  <a:pos x="T2" y="T3"/>
                </a:cxn>
                <a:cxn ang="0">
                  <a:pos x="T4" y="T5"/>
                </a:cxn>
                <a:cxn ang="0">
                  <a:pos x="T6" y="T7"/>
                </a:cxn>
                <a:cxn ang="0">
                  <a:pos x="T8" y="T9"/>
                </a:cxn>
              </a:cxnLst>
              <a:rect l="0" t="0" r="r" b="b"/>
              <a:pathLst>
                <a:path w="86" h="119">
                  <a:moveTo>
                    <a:pt x="83" y="33"/>
                  </a:moveTo>
                  <a:cubicBezTo>
                    <a:pt x="82" y="33"/>
                    <a:pt x="82" y="33"/>
                    <a:pt x="82" y="32"/>
                  </a:cubicBezTo>
                  <a:cubicBezTo>
                    <a:pt x="54" y="22"/>
                    <a:pt x="27" y="11"/>
                    <a:pt x="0" y="0"/>
                  </a:cubicBezTo>
                  <a:cubicBezTo>
                    <a:pt x="16" y="64"/>
                    <a:pt x="63" y="103"/>
                    <a:pt x="86" y="119"/>
                  </a:cubicBezTo>
                  <a:cubicBezTo>
                    <a:pt x="86" y="90"/>
                    <a:pt x="85" y="61"/>
                    <a:pt x="83" y="33"/>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1" name="Freeform 130"/>
            <p:cNvSpPr>
              <a:spLocks/>
            </p:cNvSpPr>
            <p:nvPr/>
          </p:nvSpPr>
          <p:spPr bwMode="auto">
            <a:xfrm>
              <a:off x="7178676" y="2678113"/>
              <a:ext cx="127000" cy="273050"/>
            </a:xfrm>
            <a:custGeom>
              <a:avLst/>
              <a:gdLst>
                <a:gd name="T0" fmla="*/ 0 w 59"/>
                <a:gd name="T1" fmla="*/ 47 h 127"/>
                <a:gd name="T2" fmla="*/ 10 w 59"/>
                <a:gd name="T3" fmla="*/ 127 h 127"/>
                <a:gd name="T4" fmla="*/ 59 w 59"/>
                <a:gd name="T5" fmla="*/ 84 h 127"/>
                <a:gd name="T6" fmla="*/ 38 w 59"/>
                <a:gd name="T7" fmla="*/ 0 h 127"/>
                <a:gd name="T8" fmla="*/ 20 w 59"/>
                <a:gd name="T9" fmla="*/ 24 h 127"/>
                <a:gd name="T10" fmla="*/ 0 w 59"/>
                <a:gd name="T11" fmla="*/ 47 h 127"/>
              </a:gdLst>
              <a:ahLst/>
              <a:cxnLst>
                <a:cxn ang="0">
                  <a:pos x="T0" y="T1"/>
                </a:cxn>
                <a:cxn ang="0">
                  <a:pos x="T2" y="T3"/>
                </a:cxn>
                <a:cxn ang="0">
                  <a:pos x="T4" y="T5"/>
                </a:cxn>
                <a:cxn ang="0">
                  <a:pos x="T6" y="T7"/>
                </a:cxn>
                <a:cxn ang="0">
                  <a:pos x="T8" y="T9"/>
                </a:cxn>
                <a:cxn ang="0">
                  <a:pos x="T10" y="T11"/>
                </a:cxn>
              </a:cxnLst>
              <a:rect l="0" t="0" r="r" b="b"/>
              <a:pathLst>
                <a:path w="59" h="127">
                  <a:moveTo>
                    <a:pt x="0" y="47"/>
                  </a:moveTo>
                  <a:cubicBezTo>
                    <a:pt x="4" y="73"/>
                    <a:pt x="8" y="100"/>
                    <a:pt x="10" y="127"/>
                  </a:cubicBezTo>
                  <a:cubicBezTo>
                    <a:pt x="27" y="113"/>
                    <a:pt x="44" y="99"/>
                    <a:pt x="59" y="84"/>
                  </a:cubicBezTo>
                  <a:cubicBezTo>
                    <a:pt x="58" y="52"/>
                    <a:pt x="50" y="24"/>
                    <a:pt x="38" y="0"/>
                  </a:cubicBezTo>
                  <a:cubicBezTo>
                    <a:pt x="32" y="8"/>
                    <a:pt x="26" y="16"/>
                    <a:pt x="20" y="24"/>
                  </a:cubicBezTo>
                  <a:cubicBezTo>
                    <a:pt x="14" y="31"/>
                    <a:pt x="9" y="42"/>
                    <a:pt x="0" y="47"/>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2" name="Freeform 131"/>
            <p:cNvSpPr>
              <a:spLocks/>
            </p:cNvSpPr>
            <p:nvPr/>
          </p:nvSpPr>
          <p:spPr bwMode="auto">
            <a:xfrm>
              <a:off x="7204076" y="2919413"/>
              <a:ext cx="101600" cy="258763"/>
            </a:xfrm>
            <a:custGeom>
              <a:avLst/>
              <a:gdLst>
                <a:gd name="T0" fmla="*/ 0 w 47"/>
                <a:gd name="T1" fmla="*/ 38 h 120"/>
                <a:gd name="T2" fmla="*/ 3 w 47"/>
                <a:gd name="T3" fmla="*/ 120 h 120"/>
                <a:gd name="T4" fmla="*/ 47 w 47"/>
                <a:gd name="T5" fmla="*/ 0 h 120"/>
                <a:gd name="T6" fmla="*/ 17 w 47"/>
                <a:gd name="T7" fmla="*/ 25 h 120"/>
                <a:gd name="T8" fmla="*/ 0 w 47"/>
                <a:gd name="T9" fmla="*/ 38 h 120"/>
              </a:gdLst>
              <a:ahLst/>
              <a:cxnLst>
                <a:cxn ang="0">
                  <a:pos x="T0" y="T1"/>
                </a:cxn>
                <a:cxn ang="0">
                  <a:pos x="T2" y="T3"/>
                </a:cxn>
                <a:cxn ang="0">
                  <a:pos x="T4" y="T5"/>
                </a:cxn>
                <a:cxn ang="0">
                  <a:pos x="T6" y="T7"/>
                </a:cxn>
                <a:cxn ang="0">
                  <a:pos x="T8" y="T9"/>
                </a:cxn>
              </a:cxnLst>
              <a:rect l="0" t="0" r="r" b="b"/>
              <a:pathLst>
                <a:path w="47" h="120">
                  <a:moveTo>
                    <a:pt x="0" y="38"/>
                  </a:moveTo>
                  <a:cubicBezTo>
                    <a:pt x="2" y="65"/>
                    <a:pt x="3" y="92"/>
                    <a:pt x="3" y="120"/>
                  </a:cubicBezTo>
                  <a:cubicBezTo>
                    <a:pt x="30" y="77"/>
                    <a:pt x="43" y="37"/>
                    <a:pt x="47" y="0"/>
                  </a:cubicBezTo>
                  <a:cubicBezTo>
                    <a:pt x="37" y="9"/>
                    <a:pt x="27" y="17"/>
                    <a:pt x="17" y="25"/>
                  </a:cubicBezTo>
                  <a:cubicBezTo>
                    <a:pt x="10" y="31"/>
                    <a:pt x="5" y="36"/>
                    <a:pt x="0" y="38"/>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3" name="Freeform 132"/>
            <p:cNvSpPr>
              <a:spLocks/>
            </p:cNvSpPr>
            <p:nvPr/>
          </p:nvSpPr>
          <p:spPr bwMode="auto">
            <a:xfrm>
              <a:off x="7650163" y="3454400"/>
              <a:ext cx="212725" cy="177800"/>
            </a:xfrm>
            <a:custGeom>
              <a:avLst/>
              <a:gdLst>
                <a:gd name="T0" fmla="*/ 71 w 99"/>
                <a:gd name="T1" fmla="*/ 61 h 83"/>
                <a:gd name="T2" fmla="*/ 99 w 99"/>
                <a:gd name="T3" fmla="*/ 0 h 83"/>
                <a:gd name="T4" fmla="*/ 0 w 99"/>
                <a:gd name="T5" fmla="*/ 83 h 83"/>
                <a:gd name="T6" fmla="*/ 71 w 99"/>
                <a:gd name="T7" fmla="*/ 62 h 83"/>
                <a:gd name="T8" fmla="*/ 71 w 99"/>
                <a:gd name="T9" fmla="*/ 61 h 83"/>
              </a:gdLst>
              <a:ahLst/>
              <a:cxnLst>
                <a:cxn ang="0">
                  <a:pos x="T0" y="T1"/>
                </a:cxn>
                <a:cxn ang="0">
                  <a:pos x="T2" y="T3"/>
                </a:cxn>
                <a:cxn ang="0">
                  <a:pos x="T4" y="T5"/>
                </a:cxn>
                <a:cxn ang="0">
                  <a:pos x="T6" y="T7"/>
                </a:cxn>
                <a:cxn ang="0">
                  <a:pos x="T8" y="T9"/>
                </a:cxn>
              </a:cxnLst>
              <a:rect l="0" t="0" r="r" b="b"/>
              <a:pathLst>
                <a:path w="99" h="83">
                  <a:moveTo>
                    <a:pt x="71" y="61"/>
                  </a:moveTo>
                  <a:cubicBezTo>
                    <a:pt x="81" y="40"/>
                    <a:pt x="90" y="20"/>
                    <a:pt x="99" y="0"/>
                  </a:cubicBezTo>
                  <a:cubicBezTo>
                    <a:pt x="49" y="23"/>
                    <a:pt x="15" y="63"/>
                    <a:pt x="0" y="83"/>
                  </a:cubicBezTo>
                  <a:cubicBezTo>
                    <a:pt x="24" y="76"/>
                    <a:pt x="47" y="69"/>
                    <a:pt x="71" y="62"/>
                  </a:cubicBezTo>
                  <a:cubicBezTo>
                    <a:pt x="71" y="62"/>
                    <a:pt x="71" y="61"/>
                    <a:pt x="71" y="61"/>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4" name="Freeform 133"/>
            <p:cNvSpPr>
              <a:spLocks/>
            </p:cNvSpPr>
            <p:nvPr/>
          </p:nvSpPr>
          <p:spPr bwMode="auto">
            <a:xfrm>
              <a:off x="7661276" y="3625850"/>
              <a:ext cx="307975" cy="125413"/>
            </a:xfrm>
            <a:custGeom>
              <a:avLst/>
              <a:gdLst>
                <a:gd name="T0" fmla="*/ 0 w 143"/>
                <a:gd name="T1" fmla="*/ 22 h 58"/>
                <a:gd name="T2" fmla="*/ 143 w 143"/>
                <a:gd name="T3" fmla="*/ 54 h 58"/>
                <a:gd name="T4" fmla="*/ 76 w 143"/>
                <a:gd name="T5" fmla="*/ 0 h 58"/>
                <a:gd name="T6" fmla="*/ 0 w 143"/>
                <a:gd name="T7" fmla="*/ 22 h 58"/>
              </a:gdLst>
              <a:ahLst/>
              <a:cxnLst>
                <a:cxn ang="0">
                  <a:pos x="T0" y="T1"/>
                </a:cxn>
                <a:cxn ang="0">
                  <a:pos x="T2" y="T3"/>
                </a:cxn>
                <a:cxn ang="0">
                  <a:pos x="T4" y="T5"/>
                </a:cxn>
                <a:cxn ang="0">
                  <a:pos x="T6" y="T7"/>
                </a:cxn>
              </a:cxnLst>
              <a:rect l="0" t="0" r="r" b="b"/>
              <a:pathLst>
                <a:path w="143" h="58">
                  <a:moveTo>
                    <a:pt x="0" y="22"/>
                  </a:moveTo>
                  <a:cubicBezTo>
                    <a:pt x="55" y="51"/>
                    <a:pt x="102" y="58"/>
                    <a:pt x="143" y="54"/>
                  </a:cubicBezTo>
                  <a:cubicBezTo>
                    <a:pt x="121" y="36"/>
                    <a:pt x="98" y="19"/>
                    <a:pt x="76" y="0"/>
                  </a:cubicBezTo>
                  <a:cubicBezTo>
                    <a:pt x="51" y="7"/>
                    <a:pt x="26" y="15"/>
                    <a:pt x="0" y="22"/>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5" name="Freeform 134"/>
            <p:cNvSpPr>
              <a:spLocks/>
            </p:cNvSpPr>
            <p:nvPr/>
          </p:nvSpPr>
          <p:spPr bwMode="auto">
            <a:xfrm>
              <a:off x="8072438" y="3424238"/>
              <a:ext cx="217488" cy="93663"/>
            </a:xfrm>
            <a:custGeom>
              <a:avLst/>
              <a:gdLst>
                <a:gd name="T0" fmla="*/ 0 w 101"/>
                <a:gd name="T1" fmla="*/ 44 h 44"/>
                <a:gd name="T2" fmla="*/ 101 w 101"/>
                <a:gd name="T3" fmla="*/ 29 h 44"/>
                <a:gd name="T4" fmla="*/ 26 w 101"/>
                <a:gd name="T5" fmla="*/ 0 h 44"/>
                <a:gd name="T6" fmla="*/ 7 w 101"/>
                <a:gd name="T7" fmla="*/ 33 h 44"/>
                <a:gd name="T8" fmla="*/ 0 w 101"/>
                <a:gd name="T9" fmla="*/ 44 h 44"/>
              </a:gdLst>
              <a:ahLst/>
              <a:cxnLst>
                <a:cxn ang="0">
                  <a:pos x="T0" y="T1"/>
                </a:cxn>
                <a:cxn ang="0">
                  <a:pos x="T2" y="T3"/>
                </a:cxn>
                <a:cxn ang="0">
                  <a:pos x="T4" y="T5"/>
                </a:cxn>
                <a:cxn ang="0">
                  <a:pos x="T6" y="T7"/>
                </a:cxn>
                <a:cxn ang="0">
                  <a:pos x="T8" y="T9"/>
                </a:cxn>
              </a:cxnLst>
              <a:rect l="0" t="0" r="r" b="b"/>
              <a:pathLst>
                <a:path w="101" h="44">
                  <a:moveTo>
                    <a:pt x="0" y="44"/>
                  </a:moveTo>
                  <a:cubicBezTo>
                    <a:pt x="33" y="37"/>
                    <a:pt x="67" y="31"/>
                    <a:pt x="101" y="29"/>
                  </a:cubicBezTo>
                  <a:cubicBezTo>
                    <a:pt x="74" y="15"/>
                    <a:pt x="49" y="5"/>
                    <a:pt x="26" y="0"/>
                  </a:cubicBezTo>
                  <a:cubicBezTo>
                    <a:pt x="19" y="11"/>
                    <a:pt x="13" y="22"/>
                    <a:pt x="7" y="33"/>
                  </a:cubicBezTo>
                  <a:cubicBezTo>
                    <a:pt x="4" y="37"/>
                    <a:pt x="2" y="41"/>
                    <a:pt x="0" y="44"/>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6" name="Freeform 135"/>
            <p:cNvSpPr>
              <a:spLocks/>
            </p:cNvSpPr>
            <p:nvPr/>
          </p:nvSpPr>
          <p:spPr bwMode="auto">
            <a:xfrm>
              <a:off x="7856538" y="3411538"/>
              <a:ext cx="227013" cy="160338"/>
            </a:xfrm>
            <a:custGeom>
              <a:avLst/>
              <a:gdLst>
                <a:gd name="T0" fmla="*/ 63 w 105"/>
                <a:gd name="T1" fmla="*/ 59 h 75"/>
                <a:gd name="T2" fmla="*/ 70 w 105"/>
                <a:gd name="T3" fmla="*/ 57 h 75"/>
                <a:gd name="T4" fmla="*/ 89 w 105"/>
                <a:gd name="T5" fmla="*/ 29 h 75"/>
                <a:gd name="T6" fmla="*/ 105 w 105"/>
                <a:gd name="T7" fmla="*/ 3 h 75"/>
                <a:gd name="T8" fmla="*/ 30 w 105"/>
                <a:gd name="T9" fmla="*/ 10 h 75"/>
                <a:gd name="T10" fmla="*/ 0 w 105"/>
                <a:gd name="T11" fmla="*/ 75 h 75"/>
                <a:gd name="T12" fmla="*/ 63 w 105"/>
                <a:gd name="T13" fmla="*/ 59 h 75"/>
              </a:gdLst>
              <a:ahLst/>
              <a:cxnLst>
                <a:cxn ang="0">
                  <a:pos x="T0" y="T1"/>
                </a:cxn>
                <a:cxn ang="0">
                  <a:pos x="T2" y="T3"/>
                </a:cxn>
                <a:cxn ang="0">
                  <a:pos x="T4" y="T5"/>
                </a:cxn>
                <a:cxn ang="0">
                  <a:pos x="T6" y="T7"/>
                </a:cxn>
                <a:cxn ang="0">
                  <a:pos x="T8" y="T9"/>
                </a:cxn>
                <a:cxn ang="0">
                  <a:pos x="T10" y="T11"/>
                </a:cxn>
                <a:cxn ang="0">
                  <a:pos x="T12" y="T13"/>
                </a:cxn>
              </a:cxnLst>
              <a:rect l="0" t="0" r="r" b="b"/>
              <a:pathLst>
                <a:path w="105" h="75">
                  <a:moveTo>
                    <a:pt x="63" y="59"/>
                  </a:moveTo>
                  <a:cubicBezTo>
                    <a:pt x="65" y="58"/>
                    <a:pt x="67" y="58"/>
                    <a:pt x="70" y="57"/>
                  </a:cubicBezTo>
                  <a:cubicBezTo>
                    <a:pt x="74" y="47"/>
                    <a:pt x="84" y="38"/>
                    <a:pt x="89" y="29"/>
                  </a:cubicBezTo>
                  <a:cubicBezTo>
                    <a:pt x="94" y="20"/>
                    <a:pt x="99" y="12"/>
                    <a:pt x="105" y="3"/>
                  </a:cubicBezTo>
                  <a:cubicBezTo>
                    <a:pt x="77" y="0"/>
                    <a:pt x="52" y="3"/>
                    <a:pt x="30" y="10"/>
                  </a:cubicBezTo>
                  <a:cubicBezTo>
                    <a:pt x="20" y="32"/>
                    <a:pt x="10" y="53"/>
                    <a:pt x="0" y="75"/>
                  </a:cubicBezTo>
                  <a:cubicBezTo>
                    <a:pt x="21" y="69"/>
                    <a:pt x="42" y="64"/>
                    <a:pt x="63" y="59"/>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7" name="Freeform 136"/>
            <p:cNvSpPr>
              <a:spLocks/>
            </p:cNvSpPr>
            <p:nvPr/>
          </p:nvSpPr>
          <p:spPr bwMode="auto">
            <a:xfrm>
              <a:off x="7877176" y="3576638"/>
              <a:ext cx="298450" cy="155575"/>
            </a:xfrm>
            <a:custGeom>
              <a:avLst/>
              <a:gdLst>
                <a:gd name="T0" fmla="*/ 64 w 139"/>
                <a:gd name="T1" fmla="*/ 0 h 72"/>
                <a:gd name="T2" fmla="*/ 47 w 139"/>
                <a:gd name="T3" fmla="*/ 4 h 72"/>
                <a:gd name="T4" fmla="*/ 0 w 139"/>
                <a:gd name="T5" fmla="*/ 17 h 72"/>
                <a:gd name="T6" fmla="*/ 69 w 139"/>
                <a:gd name="T7" fmla="*/ 72 h 72"/>
                <a:gd name="T8" fmla="*/ 139 w 139"/>
                <a:gd name="T9" fmla="*/ 41 h 72"/>
                <a:gd name="T10" fmla="*/ 99 w 139"/>
                <a:gd name="T11" fmla="*/ 19 h 72"/>
                <a:gd name="T12" fmla="*/ 64 w 139"/>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139" h="72">
                  <a:moveTo>
                    <a:pt x="64" y="0"/>
                  </a:moveTo>
                  <a:cubicBezTo>
                    <a:pt x="58" y="1"/>
                    <a:pt x="53" y="3"/>
                    <a:pt x="47" y="4"/>
                  </a:cubicBezTo>
                  <a:cubicBezTo>
                    <a:pt x="31" y="8"/>
                    <a:pt x="15" y="12"/>
                    <a:pt x="0" y="17"/>
                  </a:cubicBezTo>
                  <a:cubicBezTo>
                    <a:pt x="22" y="36"/>
                    <a:pt x="46" y="54"/>
                    <a:pt x="69" y="72"/>
                  </a:cubicBezTo>
                  <a:cubicBezTo>
                    <a:pt x="96" y="66"/>
                    <a:pt x="120" y="54"/>
                    <a:pt x="139" y="41"/>
                  </a:cubicBezTo>
                  <a:cubicBezTo>
                    <a:pt x="126" y="34"/>
                    <a:pt x="113" y="26"/>
                    <a:pt x="99" y="19"/>
                  </a:cubicBezTo>
                  <a:cubicBezTo>
                    <a:pt x="92" y="15"/>
                    <a:pt x="74" y="8"/>
                    <a:pt x="64"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8" name="Freeform 137"/>
            <p:cNvSpPr>
              <a:spLocks/>
            </p:cNvSpPr>
            <p:nvPr/>
          </p:nvSpPr>
          <p:spPr bwMode="auto">
            <a:xfrm>
              <a:off x="8078788" y="3529013"/>
              <a:ext cx="241300" cy="107950"/>
            </a:xfrm>
            <a:custGeom>
              <a:avLst/>
              <a:gdLst>
                <a:gd name="T0" fmla="*/ 63 w 112"/>
                <a:gd name="T1" fmla="*/ 50 h 50"/>
                <a:gd name="T2" fmla="*/ 112 w 112"/>
                <a:gd name="T3" fmla="*/ 0 h 50"/>
                <a:gd name="T4" fmla="*/ 0 w 112"/>
                <a:gd name="T5" fmla="*/ 15 h 50"/>
                <a:gd name="T6" fmla="*/ 63 w 112"/>
                <a:gd name="T7" fmla="*/ 50 h 50"/>
              </a:gdLst>
              <a:ahLst/>
              <a:cxnLst>
                <a:cxn ang="0">
                  <a:pos x="T0" y="T1"/>
                </a:cxn>
                <a:cxn ang="0">
                  <a:pos x="T2" y="T3"/>
                </a:cxn>
                <a:cxn ang="0">
                  <a:pos x="T4" y="T5"/>
                </a:cxn>
                <a:cxn ang="0">
                  <a:pos x="T6" y="T7"/>
                </a:cxn>
              </a:cxnLst>
              <a:rect l="0" t="0" r="r" b="b"/>
              <a:pathLst>
                <a:path w="112" h="50">
                  <a:moveTo>
                    <a:pt x="63" y="50"/>
                  </a:moveTo>
                  <a:cubicBezTo>
                    <a:pt x="87" y="31"/>
                    <a:pt x="104" y="11"/>
                    <a:pt x="112" y="0"/>
                  </a:cubicBezTo>
                  <a:cubicBezTo>
                    <a:pt x="74" y="1"/>
                    <a:pt x="37" y="7"/>
                    <a:pt x="0" y="15"/>
                  </a:cubicBezTo>
                  <a:cubicBezTo>
                    <a:pt x="21" y="27"/>
                    <a:pt x="42" y="38"/>
                    <a:pt x="63" y="5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9" name="Freeform 138"/>
            <p:cNvSpPr>
              <a:spLocks/>
            </p:cNvSpPr>
            <p:nvPr/>
          </p:nvSpPr>
          <p:spPr bwMode="auto">
            <a:xfrm>
              <a:off x="7432676" y="4287838"/>
              <a:ext cx="234950" cy="155575"/>
            </a:xfrm>
            <a:custGeom>
              <a:avLst/>
              <a:gdLst>
                <a:gd name="T0" fmla="*/ 0 w 109"/>
                <a:gd name="T1" fmla="*/ 0 h 72"/>
                <a:gd name="T2" fmla="*/ 109 w 109"/>
                <a:gd name="T3" fmla="*/ 72 h 72"/>
                <a:gd name="T4" fmla="*/ 77 w 109"/>
                <a:gd name="T5" fmla="*/ 4 h 72"/>
                <a:gd name="T6" fmla="*/ 0 w 109"/>
                <a:gd name="T7" fmla="*/ 0 h 72"/>
              </a:gdLst>
              <a:ahLst/>
              <a:cxnLst>
                <a:cxn ang="0">
                  <a:pos x="T0" y="T1"/>
                </a:cxn>
                <a:cxn ang="0">
                  <a:pos x="T2" y="T3"/>
                </a:cxn>
                <a:cxn ang="0">
                  <a:pos x="T4" y="T5"/>
                </a:cxn>
                <a:cxn ang="0">
                  <a:pos x="T6" y="T7"/>
                </a:cxn>
              </a:cxnLst>
              <a:rect l="0" t="0" r="r" b="b"/>
              <a:pathLst>
                <a:path w="109" h="72">
                  <a:moveTo>
                    <a:pt x="0" y="0"/>
                  </a:moveTo>
                  <a:cubicBezTo>
                    <a:pt x="37" y="40"/>
                    <a:pt x="74" y="62"/>
                    <a:pt x="109" y="72"/>
                  </a:cubicBezTo>
                  <a:cubicBezTo>
                    <a:pt x="98" y="49"/>
                    <a:pt x="88" y="26"/>
                    <a:pt x="77" y="4"/>
                  </a:cubicBezTo>
                  <a:cubicBezTo>
                    <a:pt x="51" y="2"/>
                    <a:pt x="26" y="0"/>
                    <a:pt x="0"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0" name="Freeform 139"/>
            <p:cNvSpPr>
              <a:spLocks/>
            </p:cNvSpPr>
            <p:nvPr/>
          </p:nvSpPr>
          <p:spPr bwMode="auto">
            <a:xfrm>
              <a:off x="7648576" y="4300538"/>
              <a:ext cx="231775" cy="161925"/>
            </a:xfrm>
            <a:custGeom>
              <a:avLst/>
              <a:gdLst>
                <a:gd name="T0" fmla="*/ 0 w 108"/>
                <a:gd name="T1" fmla="*/ 0 h 75"/>
                <a:gd name="T2" fmla="*/ 34 w 108"/>
                <a:gd name="T3" fmla="*/ 71 h 75"/>
                <a:gd name="T4" fmla="*/ 108 w 108"/>
                <a:gd name="T5" fmla="*/ 65 h 75"/>
                <a:gd name="T6" fmla="*/ 78 w 108"/>
                <a:gd name="T7" fmla="*/ 8 h 75"/>
                <a:gd name="T8" fmla="*/ 0 w 108"/>
                <a:gd name="T9" fmla="*/ 0 h 75"/>
              </a:gdLst>
              <a:ahLst/>
              <a:cxnLst>
                <a:cxn ang="0">
                  <a:pos x="T0" y="T1"/>
                </a:cxn>
                <a:cxn ang="0">
                  <a:pos x="T2" y="T3"/>
                </a:cxn>
                <a:cxn ang="0">
                  <a:pos x="T4" y="T5"/>
                </a:cxn>
                <a:cxn ang="0">
                  <a:pos x="T6" y="T7"/>
                </a:cxn>
                <a:cxn ang="0">
                  <a:pos x="T8" y="T9"/>
                </a:cxn>
              </a:cxnLst>
              <a:rect l="0" t="0" r="r" b="b"/>
              <a:pathLst>
                <a:path w="108" h="75">
                  <a:moveTo>
                    <a:pt x="0" y="0"/>
                  </a:moveTo>
                  <a:cubicBezTo>
                    <a:pt x="11" y="24"/>
                    <a:pt x="22" y="48"/>
                    <a:pt x="34" y="71"/>
                  </a:cubicBezTo>
                  <a:cubicBezTo>
                    <a:pt x="61" y="75"/>
                    <a:pt x="86" y="72"/>
                    <a:pt x="108" y="65"/>
                  </a:cubicBezTo>
                  <a:cubicBezTo>
                    <a:pt x="98" y="46"/>
                    <a:pt x="88" y="28"/>
                    <a:pt x="78" y="8"/>
                  </a:cubicBezTo>
                  <a:cubicBezTo>
                    <a:pt x="52" y="6"/>
                    <a:pt x="26" y="3"/>
                    <a:pt x="0"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1" name="Freeform 140"/>
            <p:cNvSpPr>
              <a:spLocks/>
            </p:cNvSpPr>
            <p:nvPr/>
          </p:nvSpPr>
          <p:spPr bwMode="auto">
            <a:xfrm>
              <a:off x="7446963" y="4159250"/>
              <a:ext cx="215900" cy="95250"/>
            </a:xfrm>
            <a:custGeom>
              <a:avLst/>
              <a:gdLst>
                <a:gd name="T0" fmla="*/ 100 w 100"/>
                <a:gd name="T1" fmla="*/ 0 h 44"/>
                <a:gd name="T2" fmla="*/ 0 w 100"/>
                <a:gd name="T3" fmla="*/ 40 h 44"/>
                <a:gd name="T4" fmla="*/ 70 w 100"/>
                <a:gd name="T5" fmla="*/ 44 h 44"/>
                <a:gd name="T6" fmla="*/ 100 w 100"/>
                <a:gd name="T7" fmla="*/ 0 h 44"/>
              </a:gdLst>
              <a:ahLst/>
              <a:cxnLst>
                <a:cxn ang="0">
                  <a:pos x="T0" y="T1"/>
                </a:cxn>
                <a:cxn ang="0">
                  <a:pos x="T2" y="T3"/>
                </a:cxn>
                <a:cxn ang="0">
                  <a:pos x="T4" y="T5"/>
                </a:cxn>
                <a:cxn ang="0">
                  <a:pos x="T6" y="T7"/>
                </a:cxn>
              </a:cxnLst>
              <a:rect l="0" t="0" r="r" b="b"/>
              <a:pathLst>
                <a:path w="100" h="44">
                  <a:moveTo>
                    <a:pt x="100" y="0"/>
                  </a:moveTo>
                  <a:cubicBezTo>
                    <a:pt x="54" y="6"/>
                    <a:pt x="19" y="27"/>
                    <a:pt x="0" y="40"/>
                  </a:cubicBezTo>
                  <a:cubicBezTo>
                    <a:pt x="23" y="41"/>
                    <a:pt x="47" y="42"/>
                    <a:pt x="70" y="44"/>
                  </a:cubicBezTo>
                  <a:cubicBezTo>
                    <a:pt x="80" y="30"/>
                    <a:pt x="91" y="15"/>
                    <a:pt x="100"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2" name="Freeform 141"/>
            <p:cNvSpPr>
              <a:spLocks/>
            </p:cNvSpPr>
            <p:nvPr/>
          </p:nvSpPr>
          <p:spPr bwMode="auto">
            <a:xfrm>
              <a:off x="7648576" y="4154488"/>
              <a:ext cx="241300" cy="120650"/>
            </a:xfrm>
            <a:custGeom>
              <a:avLst/>
              <a:gdLst>
                <a:gd name="T0" fmla="*/ 79 w 112"/>
                <a:gd name="T1" fmla="*/ 56 h 56"/>
                <a:gd name="T2" fmla="*/ 112 w 112"/>
                <a:gd name="T3" fmla="*/ 16 h 56"/>
                <a:gd name="T4" fmla="*/ 32 w 112"/>
                <a:gd name="T5" fmla="*/ 0 h 56"/>
                <a:gd name="T6" fmla="*/ 0 w 112"/>
                <a:gd name="T7" fmla="*/ 48 h 56"/>
                <a:gd name="T8" fmla="*/ 79 w 112"/>
                <a:gd name="T9" fmla="*/ 56 h 56"/>
              </a:gdLst>
              <a:ahLst/>
              <a:cxnLst>
                <a:cxn ang="0">
                  <a:pos x="T0" y="T1"/>
                </a:cxn>
                <a:cxn ang="0">
                  <a:pos x="T2" y="T3"/>
                </a:cxn>
                <a:cxn ang="0">
                  <a:pos x="T4" y="T5"/>
                </a:cxn>
                <a:cxn ang="0">
                  <a:pos x="T6" y="T7"/>
                </a:cxn>
                <a:cxn ang="0">
                  <a:pos x="T8" y="T9"/>
                </a:cxn>
              </a:cxnLst>
              <a:rect l="0" t="0" r="r" b="b"/>
              <a:pathLst>
                <a:path w="112" h="56">
                  <a:moveTo>
                    <a:pt x="79" y="56"/>
                  </a:moveTo>
                  <a:cubicBezTo>
                    <a:pt x="92" y="45"/>
                    <a:pt x="102" y="30"/>
                    <a:pt x="112" y="16"/>
                  </a:cubicBezTo>
                  <a:cubicBezTo>
                    <a:pt x="83" y="5"/>
                    <a:pt x="57" y="0"/>
                    <a:pt x="32" y="0"/>
                  </a:cubicBezTo>
                  <a:cubicBezTo>
                    <a:pt x="22" y="16"/>
                    <a:pt x="11" y="33"/>
                    <a:pt x="0" y="48"/>
                  </a:cubicBezTo>
                  <a:cubicBezTo>
                    <a:pt x="26" y="51"/>
                    <a:pt x="53" y="54"/>
                    <a:pt x="79" y="56"/>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3" name="Freeform 142"/>
            <p:cNvSpPr>
              <a:spLocks/>
            </p:cNvSpPr>
            <p:nvPr/>
          </p:nvSpPr>
          <p:spPr bwMode="auto">
            <a:xfrm>
              <a:off x="7872413" y="4208463"/>
              <a:ext cx="188913" cy="88900"/>
            </a:xfrm>
            <a:custGeom>
              <a:avLst/>
              <a:gdLst>
                <a:gd name="T0" fmla="*/ 88 w 88"/>
                <a:gd name="T1" fmla="*/ 41 h 41"/>
                <a:gd name="T2" fmla="*/ 26 w 88"/>
                <a:gd name="T3" fmla="*/ 0 h 41"/>
                <a:gd name="T4" fmla="*/ 0 w 88"/>
                <a:gd name="T5" fmla="*/ 34 h 41"/>
                <a:gd name="T6" fmla="*/ 88 w 88"/>
                <a:gd name="T7" fmla="*/ 41 h 41"/>
              </a:gdLst>
              <a:ahLst/>
              <a:cxnLst>
                <a:cxn ang="0">
                  <a:pos x="T0" y="T1"/>
                </a:cxn>
                <a:cxn ang="0">
                  <a:pos x="T2" y="T3"/>
                </a:cxn>
                <a:cxn ang="0">
                  <a:pos x="T4" y="T5"/>
                </a:cxn>
                <a:cxn ang="0">
                  <a:pos x="T6" y="T7"/>
                </a:cxn>
              </a:cxnLst>
              <a:rect l="0" t="0" r="r" b="b"/>
              <a:pathLst>
                <a:path w="88" h="41">
                  <a:moveTo>
                    <a:pt x="88" y="41"/>
                  </a:moveTo>
                  <a:cubicBezTo>
                    <a:pt x="67" y="23"/>
                    <a:pt x="46" y="10"/>
                    <a:pt x="26" y="0"/>
                  </a:cubicBezTo>
                  <a:cubicBezTo>
                    <a:pt x="18" y="11"/>
                    <a:pt x="10" y="23"/>
                    <a:pt x="0" y="34"/>
                  </a:cubicBezTo>
                  <a:cubicBezTo>
                    <a:pt x="29" y="37"/>
                    <a:pt x="59" y="40"/>
                    <a:pt x="88" y="41"/>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4" name="Freeform 143"/>
            <p:cNvSpPr>
              <a:spLocks/>
            </p:cNvSpPr>
            <p:nvPr/>
          </p:nvSpPr>
          <p:spPr bwMode="auto">
            <a:xfrm>
              <a:off x="7866063" y="4324350"/>
              <a:ext cx="203200" cy="104775"/>
            </a:xfrm>
            <a:custGeom>
              <a:avLst/>
              <a:gdLst>
                <a:gd name="T0" fmla="*/ 27 w 94"/>
                <a:gd name="T1" fmla="*/ 48 h 48"/>
                <a:gd name="T2" fmla="*/ 94 w 94"/>
                <a:gd name="T3" fmla="*/ 8 h 48"/>
                <a:gd name="T4" fmla="*/ 0 w 94"/>
                <a:gd name="T5" fmla="*/ 0 h 48"/>
                <a:gd name="T6" fmla="*/ 27 w 94"/>
                <a:gd name="T7" fmla="*/ 48 h 48"/>
              </a:gdLst>
              <a:ahLst/>
              <a:cxnLst>
                <a:cxn ang="0">
                  <a:pos x="T0" y="T1"/>
                </a:cxn>
                <a:cxn ang="0">
                  <a:pos x="T2" y="T3"/>
                </a:cxn>
                <a:cxn ang="0">
                  <a:pos x="T4" y="T5"/>
                </a:cxn>
                <a:cxn ang="0">
                  <a:pos x="T6" y="T7"/>
                </a:cxn>
              </a:cxnLst>
              <a:rect l="0" t="0" r="r" b="b"/>
              <a:pathLst>
                <a:path w="94" h="48">
                  <a:moveTo>
                    <a:pt x="27" y="48"/>
                  </a:moveTo>
                  <a:cubicBezTo>
                    <a:pt x="58" y="35"/>
                    <a:pt x="82" y="18"/>
                    <a:pt x="94" y="8"/>
                  </a:cubicBezTo>
                  <a:cubicBezTo>
                    <a:pt x="63" y="6"/>
                    <a:pt x="32" y="3"/>
                    <a:pt x="0" y="0"/>
                  </a:cubicBezTo>
                  <a:cubicBezTo>
                    <a:pt x="9" y="16"/>
                    <a:pt x="18" y="32"/>
                    <a:pt x="27" y="48"/>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5" name="Freeform 144"/>
            <p:cNvSpPr>
              <a:spLocks/>
            </p:cNvSpPr>
            <p:nvPr/>
          </p:nvSpPr>
          <p:spPr bwMode="auto">
            <a:xfrm>
              <a:off x="6434138" y="4279900"/>
              <a:ext cx="330200" cy="114300"/>
            </a:xfrm>
            <a:custGeom>
              <a:avLst/>
              <a:gdLst>
                <a:gd name="T0" fmla="*/ 153 w 153"/>
                <a:gd name="T1" fmla="*/ 34 h 53"/>
                <a:gd name="T2" fmla="*/ 0 w 153"/>
                <a:gd name="T3" fmla="*/ 7 h 53"/>
                <a:gd name="T4" fmla="*/ 59 w 153"/>
                <a:gd name="T5" fmla="*/ 53 h 53"/>
                <a:gd name="T6" fmla="*/ 153 w 153"/>
                <a:gd name="T7" fmla="*/ 34 h 53"/>
              </a:gdLst>
              <a:ahLst/>
              <a:cxnLst>
                <a:cxn ang="0">
                  <a:pos x="T0" y="T1"/>
                </a:cxn>
                <a:cxn ang="0">
                  <a:pos x="T2" y="T3"/>
                </a:cxn>
                <a:cxn ang="0">
                  <a:pos x="T4" y="T5"/>
                </a:cxn>
                <a:cxn ang="0">
                  <a:pos x="T6" y="T7"/>
                </a:cxn>
              </a:cxnLst>
              <a:rect l="0" t="0" r="r" b="b"/>
              <a:pathLst>
                <a:path w="153" h="53">
                  <a:moveTo>
                    <a:pt x="153" y="34"/>
                  </a:moveTo>
                  <a:cubicBezTo>
                    <a:pt x="92" y="0"/>
                    <a:pt x="23" y="4"/>
                    <a:pt x="0" y="7"/>
                  </a:cubicBezTo>
                  <a:cubicBezTo>
                    <a:pt x="21" y="21"/>
                    <a:pt x="40" y="37"/>
                    <a:pt x="59" y="53"/>
                  </a:cubicBezTo>
                  <a:cubicBezTo>
                    <a:pt x="90" y="45"/>
                    <a:pt x="122" y="39"/>
                    <a:pt x="153" y="34"/>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6" name="Freeform 145"/>
            <p:cNvSpPr>
              <a:spLocks/>
            </p:cNvSpPr>
            <p:nvPr/>
          </p:nvSpPr>
          <p:spPr bwMode="auto">
            <a:xfrm>
              <a:off x="6802438" y="4589463"/>
              <a:ext cx="198438" cy="207963"/>
            </a:xfrm>
            <a:custGeom>
              <a:avLst/>
              <a:gdLst>
                <a:gd name="T0" fmla="*/ 42 w 92"/>
                <a:gd name="T1" fmla="*/ 42 h 96"/>
                <a:gd name="T2" fmla="*/ 92 w 92"/>
                <a:gd name="T3" fmla="*/ 96 h 96"/>
                <a:gd name="T4" fmla="*/ 73 w 92"/>
                <a:gd name="T5" fmla="*/ 0 h 96"/>
                <a:gd name="T6" fmla="*/ 0 w 92"/>
                <a:gd name="T7" fmla="*/ 4 h 96"/>
                <a:gd name="T8" fmla="*/ 42 w 92"/>
                <a:gd name="T9" fmla="*/ 42 h 96"/>
              </a:gdLst>
              <a:ahLst/>
              <a:cxnLst>
                <a:cxn ang="0">
                  <a:pos x="T0" y="T1"/>
                </a:cxn>
                <a:cxn ang="0">
                  <a:pos x="T2" y="T3"/>
                </a:cxn>
                <a:cxn ang="0">
                  <a:pos x="T4" y="T5"/>
                </a:cxn>
                <a:cxn ang="0">
                  <a:pos x="T6" y="T7"/>
                </a:cxn>
                <a:cxn ang="0">
                  <a:pos x="T8" y="T9"/>
                </a:cxn>
              </a:cxnLst>
              <a:rect l="0" t="0" r="r" b="b"/>
              <a:pathLst>
                <a:path w="92" h="96">
                  <a:moveTo>
                    <a:pt x="42" y="42"/>
                  </a:moveTo>
                  <a:cubicBezTo>
                    <a:pt x="59" y="60"/>
                    <a:pt x="76" y="78"/>
                    <a:pt x="92" y="96"/>
                  </a:cubicBezTo>
                  <a:cubicBezTo>
                    <a:pt x="90" y="58"/>
                    <a:pt x="83" y="26"/>
                    <a:pt x="73" y="0"/>
                  </a:cubicBezTo>
                  <a:cubicBezTo>
                    <a:pt x="49" y="0"/>
                    <a:pt x="25" y="1"/>
                    <a:pt x="0" y="4"/>
                  </a:cubicBezTo>
                  <a:cubicBezTo>
                    <a:pt x="15" y="16"/>
                    <a:pt x="29" y="28"/>
                    <a:pt x="42" y="42"/>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7" name="Freeform 146"/>
            <p:cNvSpPr>
              <a:spLocks/>
            </p:cNvSpPr>
            <p:nvPr/>
          </p:nvSpPr>
          <p:spPr bwMode="auto">
            <a:xfrm>
              <a:off x="6599238" y="4387850"/>
              <a:ext cx="342900" cy="174625"/>
            </a:xfrm>
            <a:custGeom>
              <a:avLst/>
              <a:gdLst>
                <a:gd name="T0" fmla="*/ 61 w 159"/>
                <a:gd name="T1" fmla="*/ 72 h 81"/>
                <a:gd name="T2" fmla="*/ 73 w 159"/>
                <a:gd name="T3" fmla="*/ 81 h 81"/>
                <a:gd name="T4" fmla="*/ 159 w 159"/>
                <a:gd name="T5" fmla="*/ 74 h 81"/>
                <a:gd name="T6" fmla="*/ 101 w 159"/>
                <a:gd name="T7" fmla="*/ 0 h 81"/>
                <a:gd name="T8" fmla="*/ 0 w 159"/>
                <a:gd name="T9" fmla="*/ 19 h 81"/>
                <a:gd name="T10" fmla="*/ 61 w 159"/>
                <a:gd name="T11" fmla="*/ 72 h 81"/>
              </a:gdLst>
              <a:ahLst/>
              <a:cxnLst>
                <a:cxn ang="0">
                  <a:pos x="T0" y="T1"/>
                </a:cxn>
                <a:cxn ang="0">
                  <a:pos x="T2" y="T3"/>
                </a:cxn>
                <a:cxn ang="0">
                  <a:pos x="T4" y="T5"/>
                </a:cxn>
                <a:cxn ang="0">
                  <a:pos x="T6" y="T7"/>
                </a:cxn>
                <a:cxn ang="0">
                  <a:pos x="T8" y="T9"/>
                </a:cxn>
                <a:cxn ang="0">
                  <a:pos x="T10" y="T11"/>
                </a:cxn>
              </a:cxnLst>
              <a:rect l="0" t="0" r="r" b="b"/>
              <a:pathLst>
                <a:path w="159" h="81">
                  <a:moveTo>
                    <a:pt x="61" y="72"/>
                  </a:moveTo>
                  <a:cubicBezTo>
                    <a:pt x="65" y="75"/>
                    <a:pt x="69" y="78"/>
                    <a:pt x="73" y="81"/>
                  </a:cubicBezTo>
                  <a:cubicBezTo>
                    <a:pt x="101" y="77"/>
                    <a:pt x="130" y="75"/>
                    <a:pt x="159" y="74"/>
                  </a:cubicBezTo>
                  <a:cubicBezTo>
                    <a:pt x="144" y="41"/>
                    <a:pt x="124" y="18"/>
                    <a:pt x="101" y="0"/>
                  </a:cubicBezTo>
                  <a:cubicBezTo>
                    <a:pt x="67" y="6"/>
                    <a:pt x="33" y="12"/>
                    <a:pt x="0" y="19"/>
                  </a:cubicBezTo>
                  <a:cubicBezTo>
                    <a:pt x="20" y="37"/>
                    <a:pt x="40" y="55"/>
                    <a:pt x="61" y="72"/>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8" name="Freeform 147"/>
            <p:cNvSpPr>
              <a:spLocks/>
            </p:cNvSpPr>
            <p:nvPr/>
          </p:nvSpPr>
          <p:spPr bwMode="auto">
            <a:xfrm>
              <a:off x="6416676" y="4333875"/>
              <a:ext cx="119063" cy="296863"/>
            </a:xfrm>
            <a:custGeom>
              <a:avLst/>
              <a:gdLst>
                <a:gd name="T0" fmla="*/ 0 w 55"/>
                <a:gd name="T1" fmla="*/ 0 h 138"/>
                <a:gd name="T2" fmla="*/ 43 w 55"/>
                <a:gd name="T3" fmla="*/ 138 h 138"/>
                <a:gd name="T4" fmla="*/ 55 w 55"/>
                <a:gd name="T5" fmla="*/ 44 h 138"/>
                <a:gd name="T6" fmla="*/ 0 w 55"/>
                <a:gd name="T7" fmla="*/ 0 h 138"/>
              </a:gdLst>
              <a:ahLst/>
              <a:cxnLst>
                <a:cxn ang="0">
                  <a:pos x="T0" y="T1"/>
                </a:cxn>
                <a:cxn ang="0">
                  <a:pos x="T2" y="T3"/>
                </a:cxn>
                <a:cxn ang="0">
                  <a:pos x="T4" y="T5"/>
                </a:cxn>
                <a:cxn ang="0">
                  <a:pos x="T6" y="T7"/>
                </a:cxn>
              </a:cxnLst>
              <a:rect l="0" t="0" r="r" b="b"/>
              <a:pathLst>
                <a:path w="55" h="138">
                  <a:moveTo>
                    <a:pt x="0" y="0"/>
                  </a:moveTo>
                  <a:cubicBezTo>
                    <a:pt x="0" y="61"/>
                    <a:pt x="17" y="105"/>
                    <a:pt x="43" y="138"/>
                  </a:cubicBezTo>
                  <a:cubicBezTo>
                    <a:pt x="47" y="107"/>
                    <a:pt x="51" y="75"/>
                    <a:pt x="55" y="44"/>
                  </a:cubicBezTo>
                  <a:cubicBezTo>
                    <a:pt x="37" y="28"/>
                    <a:pt x="19" y="14"/>
                    <a:pt x="0"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9" name="Freeform 148"/>
            <p:cNvSpPr>
              <a:spLocks/>
            </p:cNvSpPr>
            <p:nvPr/>
          </p:nvSpPr>
          <p:spPr bwMode="auto">
            <a:xfrm>
              <a:off x="6546851" y="4462463"/>
              <a:ext cx="193675" cy="325438"/>
            </a:xfrm>
            <a:custGeom>
              <a:avLst/>
              <a:gdLst>
                <a:gd name="T0" fmla="*/ 86 w 90"/>
                <a:gd name="T1" fmla="*/ 63 h 151"/>
                <a:gd name="T2" fmla="*/ 77 w 90"/>
                <a:gd name="T3" fmla="*/ 55 h 151"/>
                <a:gd name="T4" fmla="*/ 13 w 90"/>
                <a:gd name="T5" fmla="*/ 0 h 151"/>
                <a:gd name="T6" fmla="*/ 0 w 90"/>
                <a:gd name="T7" fmla="*/ 98 h 151"/>
                <a:gd name="T8" fmla="*/ 88 w 90"/>
                <a:gd name="T9" fmla="*/ 151 h 151"/>
                <a:gd name="T10" fmla="*/ 86 w 90"/>
                <a:gd name="T11" fmla="*/ 63 h 151"/>
              </a:gdLst>
              <a:ahLst/>
              <a:cxnLst>
                <a:cxn ang="0">
                  <a:pos x="T0" y="T1"/>
                </a:cxn>
                <a:cxn ang="0">
                  <a:pos x="T2" y="T3"/>
                </a:cxn>
                <a:cxn ang="0">
                  <a:pos x="T4" y="T5"/>
                </a:cxn>
                <a:cxn ang="0">
                  <a:pos x="T6" y="T7"/>
                </a:cxn>
                <a:cxn ang="0">
                  <a:pos x="T8" y="T9"/>
                </a:cxn>
                <a:cxn ang="0">
                  <a:pos x="T10" y="T11"/>
                </a:cxn>
              </a:cxnLst>
              <a:rect l="0" t="0" r="r" b="b"/>
              <a:pathLst>
                <a:path w="90" h="151">
                  <a:moveTo>
                    <a:pt x="86" y="63"/>
                  </a:moveTo>
                  <a:cubicBezTo>
                    <a:pt x="83" y="60"/>
                    <a:pt x="80" y="57"/>
                    <a:pt x="77" y="55"/>
                  </a:cubicBezTo>
                  <a:cubicBezTo>
                    <a:pt x="55" y="38"/>
                    <a:pt x="34" y="19"/>
                    <a:pt x="13" y="0"/>
                  </a:cubicBezTo>
                  <a:cubicBezTo>
                    <a:pt x="8" y="32"/>
                    <a:pt x="4" y="65"/>
                    <a:pt x="0" y="98"/>
                  </a:cubicBezTo>
                  <a:cubicBezTo>
                    <a:pt x="26" y="123"/>
                    <a:pt x="57" y="140"/>
                    <a:pt x="88" y="151"/>
                  </a:cubicBezTo>
                  <a:cubicBezTo>
                    <a:pt x="90" y="121"/>
                    <a:pt x="88" y="92"/>
                    <a:pt x="86" y="63"/>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0" name="Freeform 149"/>
            <p:cNvSpPr>
              <a:spLocks/>
            </p:cNvSpPr>
            <p:nvPr/>
          </p:nvSpPr>
          <p:spPr bwMode="auto">
            <a:xfrm>
              <a:off x="6777038" y="4635500"/>
              <a:ext cx="198438" cy="196850"/>
            </a:xfrm>
            <a:custGeom>
              <a:avLst/>
              <a:gdLst>
                <a:gd name="T0" fmla="*/ 0 w 92"/>
                <a:gd name="T1" fmla="*/ 0 h 91"/>
                <a:gd name="T2" fmla="*/ 1 w 92"/>
                <a:gd name="T3" fmla="*/ 77 h 91"/>
                <a:gd name="T4" fmla="*/ 92 w 92"/>
                <a:gd name="T5" fmla="*/ 91 h 91"/>
                <a:gd name="T6" fmla="*/ 0 w 92"/>
                <a:gd name="T7" fmla="*/ 0 h 91"/>
              </a:gdLst>
              <a:ahLst/>
              <a:cxnLst>
                <a:cxn ang="0">
                  <a:pos x="T0" y="T1"/>
                </a:cxn>
                <a:cxn ang="0">
                  <a:pos x="T2" y="T3"/>
                </a:cxn>
                <a:cxn ang="0">
                  <a:pos x="T4" y="T5"/>
                </a:cxn>
                <a:cxn ang="0">
                  <a:pos x="T6" y="T7"/>
                </a:cxn>
              </a:cxnLst>
              <a:rect l="0" t="0" r="r" b="b"/>
              <a:pathLst>
                <a:path w="92" h="91">
                  <a:moveTo>
                    <a:pt x="0" y="0"/>
                  </a:moveTo>
                  <a:cubicBezTo>
                    <a:pt x="2" y="26"/>
                    <a:pt x="2" y="52"/>
                    <a:pt x="1" y="77"/>
                  </a:cubicBezTo>
                  <a:cubicBezTo>
                    <a:pt x="39" y="88"/>
                    <a:pt x="74" y="91"/>
                    <a:pt x="92" y="91"/>
                  </a:cubicBezTo>
                  <a:cubicBezTo>
                    <a:pt x="63" y="59"/>
                    <a:pt x="33" y="29"/>
                    <a:pt x="0" y="0"/>
                  </a:cubicBezTo>
                  <a:close/>
                </a:path>
              </a:pathLst>
            </a:custGeom>
            <a:solidFill>
              <a:srgbClr val="628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3" name="文本框 162"/>
          <p:cNvSpPr txBox="1"/>
          <p:nvPr/>
        </p:nvSpPr>
        <p:spPr>
          <a:xfrm>
            <a:off x="863318" y="1690472"/>
            <a:ext cx="970300" cy="300175"/>
          </a:xfrm>
          <a:prstGeom prst="rect">
            <a:avLst/>
          </a:prstGeom>
        </p:spPr>
        <p:txBody>
          <a:bodyPr wrap="square" lIns="68589" tIns="34295" rIns="68589" bIns="34295">
            <a:spAutoFit/>
          </a:bodyPr>
          <a:lstStyle>
            <a:defPPr>
              <a:defRPr lang="zh-CN"/>
            </a:defPPr>
            <a:lvl1pPr>
              <a:defRPr sz="2400">
                <a:solidFill>
                  <a:schemeClr val="bg2">
                    <a:lumMod val="25000"/>
                    <a:alpha val="85000"/>
                  </a:schemeClr>
                </a:solidFill>
                <a:latin typeface="+mn-ea"/>
              </a:defRPr>
            </a:lvl1pPr>
          </a:lstStyle>
          <a:p>
            <a:r>
              <a:rPr lang="zh-CN" altLang="en-US" sz="1500" b="1" dirty="0">
                <a:solidFill>
                  <a:srgbClr val="E46C0A"/>
                </a:solidFill>
                <a:latin typeface="微软雅黑" panose="020B0503020204020204" pitchFamily="34" charset="-122"/>
                <a:ea typeface="微软雅黑" panose="020B0503020204020204" pitchFamily="34" charset="-122"/>
                <a:cs typeface="Verdana" panose="020B0604030504040204" pitchFamily="34" charset="0"/>
              </a:rPr>
              <a:t>添加标题</a:t>
            </a:r>
          </a:p>
        </p:txBody>
      </p:sp>
      <p:sp>
        <p:nvSpPr>
          <p:cNvPr id="164" name="矩形 163"/>
          <p:cNvSpPr/>
          <p:nvPr/>
        </p:nvSpPr>
        <p:spPr>
          <a:xfrm>
            <a:off x="863317" y="1990647"/>
            <a:ext cx="1987003" cy="678657"/>
          </a:xfrm>
          <a:prstGeom prst="rect">
            <a:avLst/>
          </a:prstGeom>
          <a:noFill/>
        </p:spPr>
        <p:txBody>
          <a:bodyPr wrap="square" lIns="68589" tIns="34295" rIns="68589" bIns="34295" rtlCol="0">
            <a:spAutoFit/>
          </a:bodyPr>
          <a:lstStyle/>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点击此处添加文本点击此处添加文本点击此处添加文本点击此处添加文本点击</a:t>
            </a:r>
          </a:p>
        </p:txBody>
      </p:sp>
      <p:sp>
        <p:nvSpPr>
          <p:cNvPr id="165" name="文本框 164"/>
          <p:cNvSpPr txBox="1"/>
          <p:nvPr/>
        </p:nvSpPr>
        <p:spPr>
          <a:xfrm>
            <a:off x="6421885" y="1492367"/>
            <a:ext cx="970300" cy="300175"/>
          </a:xfrm>
          <a:prstGeom prst="rect">
            <a:avLst/>
          </a:prstGeom>
        </p:spPr>
        <p:txBody>
          <a:bodyPr wrap="square" lIns="68589" tIns="34295" rIns="68589" bIns="34295">
            <a:spAutoFit/>
          </a:bodyPr>
          <a:lstStyle>
            <a:defPPr>
              <a:defRPr lang="zh-CN"/>
            </a:defPPr>
            <a:lvl1pPr>
              <a:defRPr sz="2400">
                <a:solidFill>
                  <a:schemeClr val="bg2">
                    <a:lumMod val="25000"/>
                    <a:alpha val="85000"/>
                  </a:schemeClr>
                </a:solidFill>
                <a:latin typeface="+mn-ea"/>
              </a:defRPr>
            </a:lvl1pPr>
          </a:lstStyle>
          <a:p>
            <a:r>
              <a:rPr lang="zh-CN" altLang="en-US" sz="1500" b="1" dirty="0">
                <a:solidFill>
                  <a:srgbClr val="E46C0A"/>
                </a:solidFill>
                <a:latin typeface="微软雅黑" panose="020B0503020204020204" pitchFamily="34" charset="-122"/>
                <a:ea typeface="微软雅黑" panose="020B0503020204020204" pitchFamily="34" charset="-122"/>
                <a:cs typeface="Verdana" panose="020B0604030504040204" pitchFamily="34" charset="0"/>
              </a:rPr>
              <a:t>添加标题</a:t>
            </a:r>
          </a:p>
        </p:txBody>
      </p:sp>
      <p:sp>
        <p:nvSpPr>
          <p:cNvPr id="166" name="矩形 165"/>
          <p:cNvSpPr/>
          <p:nvPr/>
        </p:nvSpPr>
        <p:spPr>
          <a:xfrm>
            <a:off x="6421885" y="1792542"/>
            <a:ext cx="1987003" cy="678657"/>
          </a:xfrm>
          <a:prstGeom prst="rect">
            <a:avLst/>
          </a:prstGeom>
          <a:noFill/>
        </p:spPr>
        <p:txBody>
          <a:bodyPr wrap="square" lIns="68589" tIns="34295" rIns="68589" bIns="34295" rtlCol="0">
            <a:spAutoFit/>
          </a:bodyPr>
          <a:lstStyle/>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点击此处添加文本点击此处添加文本点击此处添加文本点击此处添加文本点击</a:t>
            </a:r>
          </a:p>
        </p:txBody>
      </p:sp>
      <p:sp>
        <p:nvSpPr>
          <p:cNvPr id="171" name="文本框 170"/>
          <p:cNvSpPr txBox="1"/>
          <p:nvPr/>
        </p:nvSpPr>
        <p:spPr>
          <a:xfrm>
            <a:off x="1662170" y="3734211"/>
            <a:ext cx="970300" cy="300175"/>
          </a:xfrm>
          <a:prstGeom prst="rect">
            <a:avLst/>
          </a:prstGeom>
        </p:spPr>
        <p:txBody>
          <a:bodyPr wrap="square" lIns="68589" tIns="34295" rIns="68589" bIns="34295">
            <a:spAutoFit/>
          </a:bodyPr>
          <a:lstStyle>
            <a:defPPr>
              <a:defRPr lang="zh-CN"/>
            </a:defPPr>
            <a:lvl1pPr>
              <a:defRPr sz="2400">
                <a:solidFill>
                  <a:schemeClr val="bg2">
                    <a:lumMod val="25000"/>
                    <a:alpha val="85000"/>
                  </a:schemeClr>
                </a:solidFill>
                <a:latin typeface="+mn-ea"/>
              </a:defRPr>
            </a:lvl1pPr>
          </a:lstStyle>
          <a:p>
            <a:r>
              <a:rPr lang="zh-CN" altLang="en-US" sz="1500" b="1" dirty="0">
                <a:solidFill>
                  <a:srgbClr val="E46C0A"/>
                </a:solidFill>
                <a:latin typeface="微软雅黑" panose="020B0503020204020204" pitchFamily="34" charset="-122"/>
                <a:ea typeface="微软雅黑" panose="020B0503020204020204" pitchFamily="34" charset="-122"/>
                <a:cs typeface="Verdana" panose="020B0604030504040204" pitchFamily="34" charset="0"/>
              </a:rPr>
              <a:t>添加标题</a:t>
            </a:r>
          </a:p>
        </p:txBody>
      </p:sp>
      <p:sp>
        <p:nvSpPr>
          <p:cNvPr id="172" name="矩形 171"/>
          <p:cNvSpPr/>
          <p:nvPr/>
        </p:nvSpPr>
        <p:spPr>
          <a:xfrm>
            <a:off x="1662170" y="4034387"/>
            <a:ext cx="1987003" cy="678657"/>
          </a:xfrm>
          <a:prstGeom prst="rect">
            <a:avLst/>
          </a:prstGeom>
          <a:noFill/>
        </p:spPr>
        <p:txBody>
          <a:bodyPr wrap="square" lIns="68589" tIns="34295" rIns="68589" bIns="34295" rtlCol="0">
            <a:spAutoFit/>
          </a:bodyPr>
          <a:lstStyle/>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点击此处添加文本点击此处添加文本点击此处添加文本点击此处添加文本点击</a:t>
            </a:r>
          </a:p>
        </p:txBody>
      </p:sp>
      <p:sp>
        <p:nvSpPr>
          <p:cNvPr id="180" name="文本框 179"/>
          <p:cNvSpPr txBox="1"/>
          <p:nvPr/>
        </p:nvSpPr>
        <p:spPr>
          <a:xfrm>
            <a:off x="6162624" y="3762314"/>
            <a:ext cx="970300" cy="300175"/>
          </a:xfrm>
          <a:prstGeom prst="rect">
            <a:avLst/>
          </a:prstGeom>
        </p:spPr>
        <p:txBody>
          <a:bodyPr wrap="square" lIns="68589" tIns="34295" rIns="68589" bIns="34295">
            <a:spAutoFit/>
          </a:bodyPr>
          <a:lstStyle>
            <a:defPPr>
              <a:defRPr lang="zh-CN"/>
            </a:defPPr>
            <a:lvl1pPr>
              <a:defRPr sz="2400">
                <a:solidFill>
                  <a:schemeClr val="bg2">
                    <a:lumMod val="25000"/>
                    <a:alpha val="85000"/>
                  </a:schemeClr>
                </a:solidFill>
                <a:latin typeface="+mn-ea"/>
              </a:defRPr>
            </a:lvl1pPr>
          </a:lstStyle>
          <a:p>
            <a:r>
              <a:rPr lang="zh-CN" altLang="en-US" sz="1500" b="1" dirty="0">
                <a:solidFill>
                  <a:srgbClr val="E46C0A"/>
                </a:solidFill>
                <a:latin typeface="微软雅黑" panose="020B0503020204020204" pitchFamily="34" charset="-122"/>
                <a:ea typeface="微软雅黑" panose="020B0503020204020204" pitchFamily="34" charset="-122"/>
                <a:cs typeface="Verdana" panose="020B0604030504040204" pitchFamily="34" charset="0"/>
              </a:rPr>
              <a:t>添加标题</a:t>
            </a:r>
          </a:p>
        </p:txBody>
      </p:sp>
      <p:sp>
        <p:nvSpPr>
          <p:cNvPr id="181" name="矩形 180"/>
          <p:cNvSpPr/>
          <p:nvPr/>
        </p:nvSpPr>
        <p:spPr>
          <a:xfrm>
            <a:off x="6162624" y="4062490"/>
            <a:ext cx="1987003" cy="678657"/>
          </a:xfrm>
          <a:prstGeom prst="rect">
            <a:avLst/>
          </a:prstGeom>
          <a:noFill/>
        </p:spPr>
        <p:txBody>
          <a:bodyPr wrap="square" lIns="68589" tIns="34295" rIns="68589" bIns="34295" rtlCol="0">
            <a:spAutoFit/>
          </a:bodyPr>
          <a:lstStyle/>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点击此处添加文本点击此处添加文本点击此处添加文本点击此处添加文本点击</a:t>
            </a:r>
          </a:p>
        </p:txBody>
      </p:sp>
      <p:sp>
        <p:nvSpPr>
          <p:cNvPr id="206"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61359747"/>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6" presetClass="entr" presetSubtype="32" fill="hold" nodeType="afterEffect">
                                  <p:stCondLst>
                                    <p:cond delay="0"/>
                                  </p:stCondLst>
                                  <p:childTnLst>
                                    <p:set>
                                      <p:cBhvr>
                                        <p:cTn id="12" dur="1" fill="hold">
                                          <p:stCondLst>
                                            <p:cond delay="0"/>
                                          </p:stCondLst>
                                        </p:cTn>
                                        <p:tgtEl>
                                          <p:spTgt spid="3162"/>
                                        </p:tgtEl>
                                        <p:attrNameLst>
                                          <p:attrName>style.visibility</p:attrName>
                                        </p:attrNameLst>
                                      </p:cBhvr>
                                      <p:to>
                                        <p:strVal val="visible"/>
                                      </p:to>
                                    </p:set>
                                    <p:animEffect transition="in" filter="circle(out)">
                                      <p:cBhvr>
                                        <p:cTn id="13" dur="1000"/>
                                        <p:tgtEl>
                                          <p:spTgt spid="3162"/>
                                        </p:tgtEl>
                                      </p:cBhvr>
                                    </p:animEffect>
                                  </p:childTnLst>
                                </p:cTn>
                              </p:par>
                            </p:childTnLst>
                          </p:cTn>
                        </p:par>
                        <p:par>
                          <p:cTn id="14" fill="hold">
                            <p:stCondLst>
                              <p:cond delay="1500"/>
                            </p:stCondLst>
                            <p:childTnLst>
                              <p:par>
                                <p:cTn id="15" presetID="17" presetClass="entr" presetSubtype="10" fill="hold" grpId="0" nodeType="afterEffect">
                                  <p:stCondLst>
                                    <p:cond delay="0"/>
                                  </p:stCondLst>
                                  <p:iterate type="lt">
                                    <p:tmPct val="10000"/>
                                  </p:iterate>
                                  <p:childTnLst>
                                    <p:set>
                                      <p:cBhvr>
                                        <p:cTn id="16" dur="1" fill="hold">
                                          <p:stCondLst>
                                            <p:cond delay="0"/>
                                          </p:stCondLst>
                                        </p:cTn>
                                        <p:tgtEl>
                                          <p:spTgt spid="163"/>
                                        </p:tgtEl>
                                        <p:attrNameLst>
                                          <p:attrName>style.visibility</p:attrName>
                                        </p:attrNameLst>
                                      </p:cBhvr>
                                      <p:to>
                                        <p:strVal val="visible"/>
                                      </p:to>
                                    </p:set>
                                    <p:anim calcmode="lin" valueType="num">
                                      <p:cBhvr>
                                        <p:cTn id="17" dur="500" fill="hold"/>
                                        <p:tgtEl>
                                          <p:spTgt spid="163"/>
                                        </p:tgtEl>
                                        <p:attrNameLst>
                                          <p:attrName>ppt_w</p:attrName>
                                        </p:attrNameLst>
                                      </p:cBhvr>
                                      <p:tavLst>
                                        <p:tav tm="0">
                                          <p:val>
                                            <p:fltVal val="0"/>
                                          </p:val>
                                        </p:tav>
                                        <p:tav tm="100000">
                                          <p:val>
                                            <p:strVal val="#ppt_w"/>
                                          </p:val>
                                        </p:tav>
                                      </p:tavLst>
                                    </p:anim>
                                    <p:anim calcmode="lin" valueType="num">
                                      <p:cBhvr>
                                        <p:cTn id="18" dur="500" fill="hold"/>
                                        <p:tgtEl>
                                          <p:spTgt spid="163"/>
                                        </p:tgtEl>
                                        <p:attrNameLst>
                                          <p:attrName>ppt_h</p:attrName>
                                        </p:attrNameLst>
                                      </p:cBhvr>
                                      <p:tavLst>
                                        <p:tav tm="0">
                                          <p:val>
                                            <p:strVal val="#ppt_h"/>
                                          </p:val>
                                        </p:tav>
                                        <p:tav tm="100000">
                                          <p:val>
                                            <p:strVal val="#ppt_h"/>
                                          </p:val>
                                        </p:tav>
                                      </p:tavLst>
                                    </p:anim>
                                  </p:childTnLst>
                                </p:cTn>
                              </p:par>
                            </p:childTnLst>
                          </p:cTn>
                        </p:par>
                        <p:par>
                          <p:cTn id="19" fill="hold">
                            <p:stCondLst>
                              <p:cond delay="2150"/>
                            </p:stCondLst>
                            <p:childTnLst>
                              <p:par>
                                <p:cTn id="20" presetID="22" presetClass="entr" presetSubtype="1" fill="hold" grpId="0" nodeType="afterEffect">
                                  <p:stCondLst>
                                    <p:cond delay="0"/>
                                  </p:stCondLst>
                                  <p:childTnLst>
                                    <p:set>
                                      <p:cBhvr>
                                        <p:cTn id="21" dur="1" fill="hold">
                                          <p:stCondLst>
                                            <p:cond delay="0"/>
                                          </p:stCondLst>
                                        </p:cTn>
                                        <p:tgtEl>
                                          <p:spTgt spid="164"/>
                                        </p:tgtEl>
                                        <p:attrNameLst>
                                          <p:attrName>style.visibility</p:attrName>
                                        </p:attrNameLst>
                                      </p:cBhvr>
                                      <p:to>
                                        <p:strVal val="visible"/>
                                      </p:to>
                                    </p:set>
                                    <p:animEffect transition="in" filter="wipe(up)">
                                      <p:cBhvr>
                                        <p:cTn id="22" dur="500"/>
                                        <p:tgtEl>
                                          <p:spTgt spid="164"/>
                                        </p:tgtEl>
                                      </p:cBhvr>
                                    </p:animEffect>
                                  </p:childTnLst>
                                </p:cTn>
                              </p:par>
                            </p:childTnLst>
                          </p:cTn>
                        </p:par>
                        <p:par>
                          <p:cTn id="23" fill="hold">
                            <p:stCondLst>
                              <p:cond delay="2650"/>
                            </p:stCondLst>
                            <p:childTnLst>
                              <p:par>
                                <p:cTn id="24" presetID="17" presetClass="entr" presetSubtype="10" fill="hold" grpId="0" nodeType="afterEffect">
                                  <p:stCondLst>
                                    <p:cond delay="0"/>
                                  </p:stCondLst>
                                  <p:iterate type="lt">
                                    <p:tmPct val="10000"/>
                                  </p:iterate>
                                  <p:childTnLst>
                                    <p:set>
                                      <p:cBhvr>
                                        <p:cTn id="25" dur="1" fill="hold">
                                          <p:stCondLst>
                                            <p:cond delay="0"/>
                                          </p:stCondLst>
                                        </p:cTn>
                                        <p:tgtEl>
                                          <p:spTgt spid="165"/>
                                        </p:tgtEl>
                                        <p:attrNameLst>
                                          <p:attrName>style.visibility</p:attrName>
                                        </p:attrNameLst>
                                      </p:cBhvr>
                                      <p:to>
                                        <p:strVal val="visible"/>
                                      </p:to>
                                    </p:set>
                                    <p:anim calcmode="lin" valueType="num">
                                      <p:cBhvr>
                                        <p:cTn id="26" dur="500" fill="hold"/>
                                        <p:tgtEl>
                                          <p:spTgt spid="165"/>
                                        </p:tgtEl>
                                        <p:attrNameLst>
                                          <p:attrName>ppt_w</p:attrName>
                                        </p:attrNameLst>
                                      </p:cBhvr>
                                      <p:tavLst>
                                        <p:tav tm="0">
                                          <p:val>
                                            <p:fltVal val="0"/>
                                          </p:val>
                                        </p:tav>
                                        <p:tav tm="100000">
                                          <p:val>
                                            <p:strVal val="#ppt_w"/>
                                          </p:val>
                                        </p:tav>
                                      </p:tavLst>
                                    </p:anim>
                                    <p:anim calcmode="lin" valueType="num">
                                      <p:cBhvr>
                                        <p:cTn id="27" dur="500" fill="hold"/>
                                        <p:tgtEl>
                                          <p:spTgt spid="165"/>
                                        </p:tgtEl>
                                        <p:attrNameLst>
                                          <p:attrName>ppt_h</p:attrName>
                                        </p:attrNameLst>
                                      </p:cBhvr>
                                      <p:tavLst>
                                        <p:tav tm="0">
                                          <p:val>
                                            <p:strVal val="#ppt_h"/>
                                          </p:val>
                                        </p:tav>
                                        <p:tav tm="100000">
                                          <p:val>
                                            <p:strVal val="#ppt_h"/>
                                          </p:val>
                                        </p:tav>
                                      </p:tavLst>
                                    </p:anim>
                                  </p:childTnLst>
                                </p:cTn>
                              </p:par>
                            </p:childTnLst>
                          </p:cTn>
                        </p:par>
                        <p:par>
                          <p:cTn id="28" fill="hold">
                            <p:stCondLst>
                              <p:cond delay="3300"/>
                            </p:stCondLst>
                            <p:childTnLst>
                              <p:par>
                                <p:cTn id="29" presetID="22" presetClass="entr" presetSubtype="1" fill="hold" grpId="0" nodeType="afterEffect">
                                  <p:stCondLst>
                                    <p:cond delay="0"/>
                                  </p:stCondLst>
                                  <p:childTnLst>
                                    <p:set>
                                      <p:cBhvr>
                                        <p:cTn id="30" dur="1" fill="hold">
                                          <p:stCondLst>
                                            <p:cond delay="0"/>
                                          </p:stCondLst>
                                        </p:cTn>
                                        <p:tgtEl>
                                          <p:spTgt spid="166"/>
                                        </p:tgtEl>
                                        <p:attrNameLst>
                                          <p:attrName>style.visibility</p:attrName>
                                        </p:attrNameLst>
                                      </p:cBhvr>
                                      <p:to>
                                        <p:strVal val="visible"/>
                                      </p:to>
                                    </p:set>
                                    <p:animEffect transition="in" filter="wipe(up)">
                                      <p:cBhvr>
                                        <p:cTn id="31" dur="500"/>
                                        <p:tgtEl>
                                          <p:spTgt spid="166"/>
                                        </p:tgtEl>
                                      </p:cBhvr>
                                    </p:animEffect>
                                  </p:childTnLst>
                                </p:cTn>
                              </p:par>
                            </p:childTnLst>
                          </p:cTn>
                        </p:par>
                        <p:par>
                          <p:cTn id="32" fill="hold">
                            <p:stCondLst>
                              <p:cond delay="3800"/>
                            </p:stCondLst>
                            <p:childTnLst>
                              <p:par>
                                <p:cTn id="33" presetID="17" presetClass="entr" presetSubtype="10" fill="hold" grpId="0" nodeType="afterEffect">
                                  <p:stCondLst>
                                    <p:cond delay="0"/>
                                  </p:stCondLst>
                                  <p:iterate type="lt">
                                    <p:tmPct val="10000"/>
                                  </p:iterate>
                                  <p:childTnLst>
                                    <p:set>
                                      <p:cBhvr>
                                        <p:cTn id="34" dur="1" fill="hold">
                                          <p:stCondLst>
                                            <p:cond delay="0"/>
                                          </p:stCondLst>
                                        </p:cTn>
                                        <p:tgtEl>
                                          <p:spTgt spid="171"/>
                                        </p:tgtEl>
                                        <p:attrNameLst>
                                          <p:attrName>style.visibility</p:attrName>
                                        </p:attrNameLst>
                                      </p:cBhvr>
                                      <p:to>
                                        <p:strVal val="visible"/>
                                      </p:to>
                                    </p:set>
                                    <p:anim calcmode="lin" valueType="num">
                                      <p:cBhvr>
                                        <p:cTn id="35" dur="500" fill="hold"/>
                                        <p:tgtEl>
                                          <p:spTgt spid="171"/>
                                        </p:tgtEl>
                                        <p:attrNameLst>
                                          <p:attrName>ppt_w</p:attrName>
                                        </p:attrNameLst>
                                      </p:cBhvr>
                                      <p:tavLst>
                                        <p:tav tm="0">
                                          <p:val>
                                            <p:fltVal val="0"/>
                                          </p:val>
                                        </p:tav>
                                        <p:tav tm="100000">
                                          <p:val>
                                            <p:strVal val="#ppt_w"/>
                                          </p:val>
                                        </p:tav>
                                      </p:tavLst>
                                    </p:anim>
                                    <p:anim calcmode="lin" valueType="num">
                                      <p:cBhvr>
                                        <p:cTn id="36" dur="500" fill="hold"/>
                                        <p:tgtEl>
                                          <p:spTgt spid="171"/>
                                        </p:tgtEl>
                                        <p:attrNameLst>
                                          <p:attrName>ppt_h</p:attrName>
                                        </p:attrNameLst>
                                      </p:cBhvr>
                                      <p:tavLst>
                                        <p:tav tm="0">
                                          <p:val>
                                            <p:strVal val="#ppt_h"/>
                                          </p:val>
                                        </p:tav>
                                        <p:tav tm="100000">
                                          <p:val>
                                            <p:strVal val="#ppt_h"/>
                                          </p:val>
                                        </p:tav>
                                      </p:tavLst>
                                    </p:anim>
                                  </p:childTnLst>
                                </p:cTn>
                              </p:par>
                            </p:childTnLst>
                          </p:cTn>
                        </p:par>
                        <p:par>
                          <p:cTn id="37" fill="hold">
                            <p:stCondLst>
                              <p:cond delay="4450"/>
                            </p:stCondLst>
                            <p:childTnLst>
                              <p:par>
                                <p:cTn id="38" presetID="22" presetClass="entr" presetSubtype="1" fill="hold" grpId="0" nodeType="afterEffect">
                                  <p:stCondLst>
                                    <p:cond delay="0"/>
                                  </p:stCondLst>
                                  <p:childTnLst>
                                    <p:set>
                                      <p:cBhvr>
                                        <p:cTn id="39" dur="1" fill="hold">
                                          <p:stCondLst>
                                            <p:cond delay="0"/>
                                          </p:stCondLst>
                                        </p:cTn>
                                        <p:tgtEl>
                                          <p:spTgt spid="172"/>
                                        </p:tgtEl>
                                        <p:attrNameLst>
                                          <p:attrName>style.visibility</p:attrName>
                                        </p:attrNameLst>
                                      </p:cBhvr>
                                      <p:to>
                                        <p:strVal val="visible"/>
                                      </p:to>
                                    </p:set>
                                    <p:animEffect transition="in" filter="wipe(up)">
                                      <p:cBhvr>
                                        <p:cTn id="40" dur="500"/>
                                        <p:tgtEl>
                                          <p:spTgt spid="172"/>
                                        </p:tgtEl>
                                      </p:cBhvr>
                                    </p:animEffect>
                                  </p:childTnLst>
                                </p:cTn>
                              </p:par>
                            </p:childTnLst>
                          </p:cTn>
                        </p:par>
                        <p:par>
                          <p:cTn id="41" fill="hold">
                            <p:stCondLst>
                              <p:cond delay="4950"/>
                            </p:stCondLst>
                            <p:childTnLst>
                              <p:par>
                                <p:cTn id="42" presetID="17" presetClass="entr" presetSubtype="10" fill="hold" grpId="0" nodeType="afterEffect">
                                  <p:stCondLst>
                                    <p:cond delay="0"/>
                                  </p:stCondLst>
                                  <p:iterate type="lt">
                                    <p:tmPct val="10000"/>
                                  </p:iterate>
                                  <p:childTnLst>
                                    <p:set>
                                      <p:cBhvr>
                                        <p:cTn id="43" dur="1" fill="hold">
                                          <p:stCondLst>
                                            <p:cond delay="0"/>
                                          </p:stCondLst>
                                        </p:cTn>
                                        <p:tgtEl>
                                          <p:spTgt spid="180"/>
                                        </p:tgtEl>
                                        <p:attrNameLst>
                                          <p:attrName>style.visibility</p:attrName>
                                        </p:attrNameLst>
                                      </p:cBhvr>
                                      <p:to>
                                        <p:strVal val="visible"/>
                                      </p:to>
                                    </p:set>
                                    <p:anim calcmode="lin" valueType="num">
                                      <p:cBhvr>
                                        <p:cTn id="44" dur="500" fill="hold"/>
                                        <p:tgtEl>
                                          <p:spTgt spid="180"/>
                                        </p:tgtEl>
                                        <p:attrNameLst>
                                          <p:attrName>ppt_w</p:attrName>
                                        </p:attrNameLst>
                                      </p:cBhvr>
                                      <p:tavLst>
                                        <p:tav tm="0">
                                          <p:val>
                                            <p:fltVal val="0"/>
                                          </p:val>
                                        </p:tav>
                                        <p:tav tm="100000">
                                          <p:val>
                                            <p:strVal val="#ppt_w"/>
                                          </p:val>
                                        </p:tav>
                                      </p:tavLst>
                                    </p:anim>
                                    <p:anim calcmode="lin" valueType="num">
                                      <p:cBhvr>
                                        <p:cTn id="45" dur="500" fill="hold"/>
                                        <p:tgtEl>
                                          <p:spTgt spid="180"/>
                                        </p:tgtEl>
                                        <p:attrNameLst>
                                          <p:attrName>ppt_h</p:attrName>
                                        </p:attrNameLst>
                                      </p:cBhvr>
                                      <p:tavLst>
                                        <p:tav tm="0">
                                          <p:val>
                                            <p:strVal val="#ppt_h"/>
                                          </p:val>
                                        </p:tav>
                                        <p:tav tm="100000">
                                          <p:val>
                                            <p:strVal val="#ppt_h"/>
                                          </p:val>
                                        </p:tav>
                                      </p:tavLst>
                                    </p:anim>
                                  </p:childTnLst>
                                </p:cTn>
                              </p:par>
                            </p:childTnLst>
                          </p:cTn>
                        </p:par>
                        <p:par>
                          <p:cTn id="46" fill="hold">
                            <p:stCondLst>
                              <p:cond delay="5600"/>
                            </p:stCondLst>
                            <p:childTnLst>
                              <p:par>
                                <p:cTn id="47" presetID="22" presetClass="entr" presetSubtype="1" fill="hold" grpId="0" nodeType="afterEffect">
                                  <p:stCondLst>
                                    <p:cond delay="0"/>
                                  </p:stCondLst>
                                  <p:childTnLst>
                                    <p:set>
                                      <p:cBhvr>
                                        <p:cTn id="48" dur="1" fill="hold">
                                          <p:stCondLst>
                                            <p:cond delay="0"/>
                                          </p:stCondLst>
                                        </p:cTn>
                                        <p:tgtEl>
                                          <p:spTgt spid="181"/>
                                        </p:tgtEl>
                                        <p:attrNameLst>
                                          <p:attrName>style.visibility</p:attrName>
                                        </p:attrNameLst>
                                      </p:cBhvr>
                                      <p:to>
                                        <p:strVal val="visible"/>
                                      </p:to>
                                    </p:set>
                                    <p:animEffect transition="in" filter="wipe(up)">
                                      <p:cBhvr>
                                        <p:cTn id="49"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3" grpId="0"/>
      <p:bldP spid="164" grpId="0"/>
      <p:bldP spid="165" grpId="0"/>
      <p:bldP spid="166" grpId="0"/>
      <p:bldP spid="171" grpId="0"/>
      <p:bldP spid="172" grpId="0"/>
      <p:bldP spid="180" grpId="0"/>
      <p:bldP spid="18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schemeClr val="tx1">
                    <a:lumMod val="50000"/>
                    <a:lumOff val="50000"/>
                  </a:schemeClr>
                </a:solidFill>
                <a:latin typeface="微软雅黑" pitchFamily="34" charset="-122"/>
                <a:ea typeface="微软雅黑" pitchFamily="34" charset="-122"/>
              </a:rPr>
              <a:t>添加相关标题文字</a:t>
            </a:r>
            <a:endParaRPr lang="zh-CN" altLang="en-US" sz="1600" dirty="0">
              <a:solidFill>
                <a:schemeClr val="tx1">
                  <a:lumMod val="50000"/>
                  <a:lumOff val="50000"/>
                </a:schemeClr>
              </a:solidFill>
              <a:latin typeface="微软雅黑" pitchFamily="34" charset="-122"/>
              <a:ea typeface="微软雅黑" pitchFamily="34" charset="-122"/>
            </a:endParaRPr>
          </a:p>
        </p:txBody>
      </p:sp>
      <p:cxnSp>
        <p:nvCxnSpPr>
          <p:cNvPr id="31" name="直接连接符 30"/>
          <p:cNvCxnSpPr>
            <a:endCxn id="83" idx="2"/>
          </p:cNvCxnSpPr>
          <p:nvPr/>
        </p:nvCxnSpPr>
        <p:spPr>
          <a:xfrm>
            <a:off x="4968911" y="2793830"/>
            <a:ext cx="2603544" cy="1110"/>
          </a:xfrm>
          <a:prstGeom prst="line">
            <a:avLst/>
          </a:prstGeom>
          <a:noFill/>
          <a:ln w="15875" cap="flat" cmpd="sng" algn="ctr">
            <a:solidFill>
              <a:sysClr val="windowText" lastClr="000000">
                <a:lumMod val="65000"/>
                <a:lumOff val="35000"/>
              </a:sysClr>
            </a:solidFill>
            <a:prstDash val="solid"/>
          </a:ln>
          <a:effectLst/>
        </p:spPr>
      </p:cxnSp>
      <p:sp>
        <p:nvSpPr>
          <p:cNvPr id="32" name="TextBox 6"/>
          <p:cNvSpPr txBox="1">
            <a:spLocks noChangeArrowheads="1"/>
          </p:cNvSpPr>
          <p:nvPr/>
        </p:nvSpPr>
        <p:spPr bwMode="auto">
          <a:xfrm>
            <a:off x="647507" y="1667827"/>
            <a:ext cx="176113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r>
              <a:rPr lang="zh-CN" altLang="en-US" sz="1000" dirty="0">
                <a:solidFill>
                  <a:schemeClr val="tx1">
                    <a:lumMod val="50000"/>
                    <a:lumOff val="50000"/>
                  </a:schemeClr>
                </a:solidFill>
                <a:latin typeface="微软雅黑"/>
                <a:ea typeface="微软雅黑"/>
              </a:rPr>
              <a:t>此处添加详细文本描述，建议与标题相关并符合整体语言风格，语言描述尽量简洁生动</a:t>
            </a:r>
          </a:p>
        </p:txBody>
      </p:sp>
      <p:cxnSp>
        <p:nvCxnSpPr>
          <p:cNvPr id="33" name="直接连接符 32"/>
          <p:cNvCxnSpPr>
            <a:stCxn id="47" idx="6"/>
          </p:cNvCxnSpPr>
          <p:nvPr/>
        </p:nvCxnSpPr>
        <p:spPr>
          <a:xfrm>
            <a:off x="1675797" y="2788159"/>
            <a:ext cx="2898798" cy="5671"/>
          </a:xfrm>
          <a:prstGeom prst="line">
            <a:avLst/>
          </a:prstGeom>
          <a:noFill/>
          <a:ln w="15875" cap="flat" cmpd="sng" algn="ctr">
            <a:solidFill>
              <a:sysClr val="windowText" lastClr="000000">
                <a:lumMod val="65000"/>
                <a:lumOff val="35000"/>
              </a:sysClr>
            </a:solidFill>
            <a:prstDash val="solid"/>
          </a:ln>
          <a:effectLst/>
        </p:spPr>
      </p:cxnSp>
      <p:grpSp>
        <p:nvGrpSpPr>
          <p:cNvPr id="34" name="组合 33"/>
          <p:cNvGrpSpPr/>
          <p:nvPr/>
        </p:nvGrpSpPr>
        <p:grpSpPr>
          <a:xfrm>
            <a:off x="3911109" y="2024175"/>
            <a:ext cx="1441067" cy="1441067"/>
            <a:chOff x="7671445" y="4583857"/>
            <a:chExt cx="344488" cy="344488"/>
          </a:xfrm>
        </p:grpSpPr>
        <p:sp>
          <p:nvSpPr>
            <p:cNvPr id="35" name="Oval 113"/>
            <p:cNvSpPr>
              <a:spLocks noChangeArrowheads="1"/>
            </p:cNvSpPr>
            <p:nvPr/>
          </p:nvSpPr>
          <p:spPr bwMode="auto">
            <a:xfrm>
              <a:off x="7671445" y="4583857"/>
              <a:ext cx="344488" cy="344488"/>
            </a:xfrm>
            <a:prstGeom prst="ellipse">
              <a:avLst/>
            </a:pr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6" name="Oval 114"/>
            <p:cNvSpPr>
              <a:spLocks noChangeArrowheads="1"/>
            </p:cNvSpPr>
            <p:nvPr/>
          </p:nvSpPr>
          <p:spPr bwMode="auto">
            <a:xfrm>
              <a:off x="7698432" y="4610844"/>
              <a:ext cx="288925" cy="288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7" name="Freeform 115"/>
            <p:cNvSpPr>
              <a:spLocks noEditPoints="1"/>
            </p:cNvSpPr>
            <p:nvPr/>
          </p:nvSpPr>
          <p:spPr bwMode="auto">
            <a:xfrm>
              <a:off x="7709545" y="4621957"/>
              <a:ext cx="266700" cy="266700"/>
            </a:xfrm>
            <a:custGeom>
              <a:avLst/>
              <a:gdLst>
                <a:gd name="T0" fmla="*/ 96 w 192"/>
                <a:gd name="T1" fmla="*/ 0 h 192"/>
                <a:gd name="T2" fmla="*/ 92 w 192"/>
                <a:gd name="T3" fmla="*/ 4 h 192"/>
                <a:gd name="T4" fmla="*/ 92 w 192"/>
                <a:gd name="T5" fmla="*/ 16 h 192"/>
                <a:gd name="T6" fmla="*/ 96 w 192"/>
                <a:gd name="T7" fmla="*/ 20 h 192"/>
                <a:gd name="T8" fmla="*/ 100 w 192"/>
                <a:gd name="T9" fmla="*/ 16 h 192"/>
                <a:gd name="T10" fmla="*/ 100 w 192"/>
                <a:gd name="T11" fmla="*/ 4 h 192"/>
                <a:gd name="T12" fmla="*/ 96 w 192"/>
                <a:gd name="T13" fmla="*/ 0 h 192"/>
                <a:gd name="T14" fmla="*/ 96 w 192"/>
                <a:gd name="T15" fmla="*/ 172 h 192"/>
                <a:gd name="T16" fmla="*/ 92 w 192"/>
                <a:gd name="T17" fmla="*/ 176 h 192"/>
                <a:gd name="T18" fmla="*/ 92 w 192"/>
                <a:gd name="T19" fmla="*/ 188 h 192"/>
                <a:gd name="T20" fmla="*/ 96 w 192"/>
                <a:gd name="T21" fmla="*/ 192 h 192"/>
                <a:gd name="T22" fmla="*/ 100 w 192"/>
                <a:gd name="T23" fmla="*/ 188 h 192"/>
                <a:gd name="T24" fmla="*/ 100 w 192"/>
                <a:gd name="T25" fmla="*/ 176 h 192"/>
                <a:gd name="T26" fmla="*/ 96 w 192"/>
                <a:gd name="T27" fmla="*/ 172 h 192"/>
                <a:gd name="T28" fmla="*/ 188 w 192"/>
                <a:gd name="T29" fmla="*/ 92 h 192"/>
                <a:gd name="T30" fmla="*/ 176 w 192"/>
                <a:gd name="T31" fmla="*/ 92 h 192"/>
                <a:gd name="T32" fmla="*/ 172 w 192"/>
                <a:gd name="T33" fmla="*/ 96 h 192"/>
                <a:gd name="T34" fmla="*/ 176 w 192"/>
                <a:gd name="T35" fmla="*/ 100 h 192"/>
                <a:gd name="T36" fmla="*/ 188 w 192"/>
                <a:gd name="T37" fmla="*/ 100 h 192"/>
                <a:gd name="T38" fmla="*/ 192 w 192"/>
                <a:gd name="T39" fmla="*/ 96 h 192"/>
                <a:gd name="T40" fmla="*/ 188 w 192"/>
                <a:gd name="T41" fmla="*/ 92 h 192"/>
                <a:gd name="T42" fmla="*/ 16 w 192"/>
                <a:gd name="T43" fmla="*/ 92 h 192"/>
                <a:gd name="T44" fmla="*/ 4 w 192"/>
                <a:gd name="T45" fmla="*/ 92 h 192"/>
                <a:gd name="T46" fmla="*/ 0 w 192"/>
                <a:gd name="T47" fmla="*/ 96 h 192"/>
                <a:gd name="T48" fmla="*/ 4 w 192"/>
                <a:gd name="T49" fmla="*/ 100 h 192"/>
                <a:gd name="T50" fmla="*/ 16 w 192"/>
                <a:gd name="T51" fmla="*/ 100 h 192"/>
                <a:gd name="T52" fmla="*/ 20 w 192"/>
                <a:gd name="T53" fmla="*/ 96 h 192"/>
                <a:gd name="T54" fmla="*/ 16 w 192"/>
                <a:gd name="T55" fmla="*/ 92 h 192"/>
                <a:gd name="T56" fmla="*/ 158 w 192"/>
                <a:gd name="T57" fmla="*/ 28 h 192"/>
                <a:gd name="T58" fmla="*/ 153 w 192"/>
                <a:gd name="T59" fmla="*/ 34 h 192"/>
                <a:gd name="T60" fmla="*/ 150 w 192"/>
                <a:gd name="T61" fmla="*/ 37 h 192"/>
                <a:gd name="T62" fmla="*/ 150 w 192"/>
                <a:gd name="T63" fmla="*/ 42 h 192"/>
                <a:gd name="T64" fmla="*/ 155 w 192"/>
                <a:gd name="T65" fmla="*/ 42 h 192"/>
                <a:gd name="T66" fmla="*/ 164 w 192"/>
                <a:gd name="T67" fmla="*/ 34 h 192"/>
                <a:gd name="T68" fmla="*/ 164 w 192"/>
                <a:gd name="T69" fmla="*/ 28 h 192"/>
                <a:gd name="T70" fmla="*/ 158 w 192"/>
                <a:gd name="T71" fmla="*/ 28 h 192"/>
                <a:gd name="T72" fmla="*/ 37 w 192"/>
                <a:gd name="T73" fmla="*/ 150 h 192"/>
                <a:gd name="T74" fmla="*/ 34 w 192"/>
                <a:gd name="T75" fmla="*/ 153 h 192"/>
                <a:gd name="T76" fmla="*/ 31 w 192"/>
                <a:gd name="T77" fmla="*/ 155 h 192"/>
                <a:gd name="T78" fmla="*/ 28 w 192"/>
                <a:gd name="T79" fmla="*/ 158 h 192"/>
                <a:gd name="T80" fmla="*/ 28 w 192"/>
                <a:gd name="T81" fmla="*/ 164 h 192"/>
                <a:gd name="T82" fmla="*/ 34 w 192"/>
                <a:gd name="T83" fmla="*/ 164 h 192"/>
                <a:gd name="T84" fmla="*/ 39 w 192"/>
                <a:gd name="T85" fmla="*/ 158 h 192"/>
                <a:gd name="T86" fmla="*/ 42 w 192"/>
                <a:gd name="T87" fmla="*/ 155 h 192"/>
                <a:gd name="T88" fmla="*/ 42 w 192"/>
                <a:gd name="T89" fmla="*/ 150 h 192"/>
                <a:gd name="T90" fmla="*/ 37 w 192"/>
                <a:gd name="T91" fmla="*/ 150 h 192"/>
                <a:gd name="T92" fmla="*/ 161 w 192"/>
                <a:gd name="T93" fmla="*/ 155 h 192"/>
                <a:gd name="T94" fmla="*/ 158 w 192"/>
                <a:gd name="T95" fmla="*/ 153 h 192"/>
                <a:gd name="T96" fmla="*/ 155 w 192"/>
                <a:gd name="T97" fmla="*/ 150 h 192"/>
                <a:gd name="T98" fmla="*/ 150 w 192"/>
                <a:gd name="T99" fmla="*/ 150 h 192"/>
                <a:gd name="T100" fmla="*/ 150 w 192"/>
                <a:gd name="T101" fmla="*/ 155 h 192"/>
                <a:gd name="T102" fmla="*/ 158 w 192"/>
                <a:gd name="T103" fmla="*/ 164 h 192"/>
                <a:gd name="T104" fmla="*/ 164 w 192"/>
                <a:gd name="T105" fmla="*/ 164 h 192"/>
                <a:gd name="T106" fmla="*/ 164 w 192"/>
                <a:gd name="T107" fmla="*/ 158 h 192"/>
                <a:gd name="T108" fmla="*/ 161 w 192"/>
                <a:gd name="T109" fmla="*/ 155 h 192"/>
                <a:gd name="T110" fmla="*/ 34 w 192"/>
                <a:gd name="T111" fmla="*/ 28 h 192"/>
                <a:gd name="T112" fmla="*/ 28 w 192"/>
                <a:gd name="T113" fmla="*/ 28 h 192"/>
                <a:gd name="T114" fmla="*/ 28 w 192"/>
                <a:gd name="T115" fmla="*/ 34 h 192"/>
                <a:gd name="T116" fmla="*/ 37 w 192"/>
                <a:gd name="T117" fmla="*/ 42 h 192"/>
                <a:gd name="T118" fmla="*/ 42 w 192"/>
                <a:gd name="T119" fmla="*/ 42 h 192"/>
                <a:gd name="T120" fmla="*/ 42 w 192"/>
                <a:gd name="T121" fmla="*/ 37 h 192"/>
                <a:gd name="T122" fmla="*/ 34 w 192"/>
                <a:gd name="T123" fmla="*/ 2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 h="192">
                  <a:moveTo>
                    <a:pt x="96" y="0"/>
                  </a:moveTo>
                  <a:cubicBezTo>
                    <a:pt x="94" y="0"/>
                    <a:pt x="92" y="2"/>
                    <a:pt x="92" y="4"/>
                  </a:cubicBezTo>
                  <a:cubicBezTo>
                    <a:pt x="92" y="16"/>
                    <a:pt x="92" y="16"/>
                    <a:pt x="92" y="16"/>
                  </a:cubicBezTo>
                  <a:cubicBezTo>
                    <a:pt x="92" y="18"/>
                    <a:pt x="94" y="20"/>
                    <a:pt x="96" y="20"/>
                  </a:cubicBezTo>
                  <a:cubicBezTo>
                    <a:pt x="98" y="20"/>
                    <a:pt x="100" y="18"/>
                    <a:pt x="100" y="16"/>
                  </a:cubicBezTo>
                  <a:cubicBezTo>
                    <a:pt x="100" y="4"/>
                    <a:pt x="100" y="4"/>
                    <a:pt x="100" y="4"/>
                  </a:cubicBezTo>
                  <a:cubicBezTo>
                    <a:pt x="100" y="2"/>
                    <a:pt x="98" y="0"/>
                    <a:pt x="96" y="0"/>
                  </a:cubicBezTo>
                  <a:close/>
                  <a:moveTo>
                    <a:pt x="96" y="172"/>
                  </a:moveTo>
                  <a:cubicBezTo>
                    <a:pt x="94" y="172"/>
                    <a:pt x="92" y="174"/>
                    <a:pt x="92" y="176"/>
                  </a:cubicBezTo>
                  <a:cubicBezTo>
                    <a:pt x="92" y="188"/>
                    <a:pt x="92" y="188"/>
                    <a:pt x="92" y="188"/>
                  </a:cubicBezTo>
                  <a:cubicBezTo>
                    <a:pt x="92" y="190"/>
                    <a:pt x="94" y="192"/>
                    <a:pt x="96" y="192"/>
                  </a:cubicBezTo>
                  <a:cubicBezTo>
                    <a:pt x="98" y="192"/>
                    <a:pt x="100" y="190"/>
                    <a:pt x="100" y="188"/>
                  </a:cubicBezTo>
                  <a:cubicBezTo>
                    <a:pt x="100" y="176"/>
                    <a:pt x="100" y="176"/>
                    <a:pt x="100" y="176"/>
                  </a:cubicBezTo>
                  <a:cubicBezTo>
                    <a:pt x="100" y="174"/>
                    <a:pt x="98" y="172"/>
                    <a:pt x="96" y="172"/>
                  </a:cubicBezTo>
                  <a:close/>
                  <a:moveTo>
                    <a:pt x="188" y="92"/>
                  </a:moveTo>
                  <a:cubicBezTo>
                    <a:pt x="176" y="92"/>
                    <a:pt x="176" y="92"/>
                    <a:pt x="176" y="92"/>
                  </a:cubicBezTo>
                  <a:cubicBezTo>
                    <a:pt x="174" y="92"/>
                    <a:pt x="172" y="94"/>
                    <a:pt x="172" y="96"/>
                  </a:cubicBezTo>
                  <a:cubicBezTo>
                    <a:pt x="172" y="98"/>
                    <a:pt x="174" y="100"/>
                    <a:pt x="176" y="100"/>
                  </a:cubicBezTo>
                  <a:cubicBezTo>
                    <a:pt x="188" y="100"/>
                    <a:pt x="188" y="100"/>
                    <a:pt x="188" y="100"/>
                  </a:cubicBezTo>
                  <a:cubicBezTo>
                    <a:pt x="190" y="100"/>
                    <a:pt x="192" y="98"/>
                    <a:pt x="192" y="96"/>
                  </a:cubicBezTo>
                  <a:cubicBezTo>
                    <a:pt x="192" y="94"/>
                    <a:pt x="190" y="92"/>
                    <a:pt x="188" y="92"/>
                  </a:cubicBezTo>
                  <a:close/>
                  <a:moveTo>
                    <a:pt x="16" y="92"/>
                  </a:moveTo>
                  <a:cubicBezTo>
                    <a:pt x="4" y="92"/>
                    <a:pt x="4" y="92"/>
                    <a:pt x="4" y="92"/>
                  </a:cubicBezTo>
                  <a:cubicBezTo>
                    <a:pt x="2" y="92"/>
                    <a:pt x="0" y="94"/>
                    <a:pt x="0" y="96"/>
                  </a:cubicBezTo>
                  <a:cubicBezTo>
                    <a:pt x="0" y="98"/>
                    <a:pt x="2" y="100"/>
                    <a:pt x="4" y="100"/>
                  </a:cubicBezTo>
                  <a:cubicBezTo>
                    <a:pt x="16" y="100"/>
                    <a:pt x="16" y="100"/>
                    <a:pt x="16" y="100"/>
                  </a:cubicBezTo>
                  <a:cubicBezTo>
                    <a:pt x="18" y="100"/>
                    <a:pt x="20" y="98"/>
                    <a:pt x="20" y="96"/>
                  </a:cubicBezTo>
                  <a:cubicBezTo>
                    <a:pt x="20" y="94"/>
                    <a:pt x="18" y="92"/>
                    <a:pt x="16" y="92"/>
                  </a:cubicBezTo>
                  <a:close/>
                  <a:moveTo>
                    <a:pt x="158" y="28"/>
                  </a:moveTo>
                  <a:cubicBezTo>
                    <a:pt x="153" y="34"/>
                    <a:pt x="153" y="34"/>
                    <a:pt x="153" y="34"/>
                  </a:cubicBezTo>
                  <a:cubicBezTo>
                    <a:pt x="150" y="37"/>
                    <a:pt x="150" y="37"/>
                    <a:pt x="150" y="37"/>
                  </a:cubicBezTo>
                  <a:cubicBezTo>
                    <a:pt x="148" y="38"/>
                    <a:pt x="148" y="41"/>
                    <a:pt x="150" y="42"/>
                  </a:cubicBezTo>
                  <a:cubicBezTo>
                    <a:pt x="151" y="44"/>
                    <a:pt x="154" y="44"/>
                    <a:pt x="155" y="42"/>
                  </a:cubicBezTo>
                  <a:cubicBezTo>
                    <a:pt x="164" y="34"/>
                    <a:pt x="164" y="34"/>
                    <a:pt x="164" y="34"/>
                  </a:cubicBezTo>
                  <a:cubicBezTo>
                    <a:pt x="165" y="32"/>
                    <a:pt x="165" y="30"/>
                    <a:pt x="164" y="28"/>
                  </a:cubicBezTo>
                  <a:cubicBezTo>
                    <a:pt x="162" y="27"/>
                    <a:pt x="160" y="27"/>
                    <a:pt x="158" y="28"/>
                  </a:cubicBezTo>
                  <a:close/>
                  <a:moveTo>
                    <a:pt x="37" y="150"/>
                  </a:moveTo>
                  <a:cubicBezTo>
                    <a:pt x="34" y="153"/>
                    <a:pt x="34" y="153"/>
                    <a:pt x="34" y="153"/>
                  </a:cubicBezTo>
                  <a:cubicBezTo>
                    <a:pt x="31" y="155"/>
                    <a:pt x="31" y="155"/>
                    <a:pt x="31" y="155"/>
                  </a:cubicBezTo>
                  <a:cubicBezTo>
                    <a:pt x="28" y="158"/>
                    <a:pt x="28" y="158"/>
                    <a:pt x="28" y="158"/>
                  </a:cubicBezTo>
                  <a:cubicBezTo>
                    <a:pt x="27" y="160"/>
                    <a:pt x="27" y="162"/>
                    <a:pt x="28" y="164"/>
                  </a:cubicBezTo>
                  <a:cubicBezTo>
                    <a:pt x="30" y="165"/>
                    <a:pt x="32" y="165"/>
                    <a:pt x="34" y="164"/>
                  </a:cubicBezTo>
                  <a:cubicBezTo>
                    <a:pt x="39" y="158"/>
                    <a:pt x="39" y="158"/>
                    <a:pt x="39" y="158"/>
                  </a:cubicBezTo>
                  <a:cubicBezTo>
                    <a:pt x="42" y="155"/>
                    <a:pt x="42" y="155"/>
                    <a:pt x="42" y="155"/>
                  </a:cubicBezTo>
                  <a:cubicBezTo>
                    <a:pt x="44" y="154"/>
                    <a:pt x="44" y="151"/>
                    <a:pt x="42" y="150"/>
                  </a:cubicBezTo>
                  <a:cubicBezTo>
                    <a:pt x="41" y="148"/>
                    <a:pt x="38" y="148"/>
                    <a:pt x="37" y="150"/>
                  </a:cubicBezTo>
                  <a:close/>
                  <a:moveTo>
                    <a:pt x="161" y="155"/>
                  </a:moveTo>
                  <a:cubicBezTo>
                    <a:pt x="158" y="153"/>
                    <a:pt x="158" y="153"/>
                    <a:pt x="158" y="153"/>
                  </a:cubicBezTo>
                  <a:cubicBezTo>
                    <a:pt x="155" y="150"/>
                    <a:pt x="155" y="150"/>
                    <a:pt x="155" y="150"/>
                  </a:cubicBezTo>
                  <a:cubicBezTo>
                    <a:pt x="154" y="148"/>
                    <a:pt x="151" y="148"/>
                    <a:pt x="150" y="150"/>
                  </a:cubicBezTo>
                  <a:cubicBezTo>
                    <a:pt x="148" y="151"/>
                    <a:pt x="148" y="154"/>
                    <a:pt x="150" y="155"/>
                  </a:cubicBezTo>
                  <a:cubicBezTo>
                    <a:pt x="158" y="164"/>
                    <a:pt x="158" y="164"/>
                    <a:pt x="158" y="164"/>
                  </a:cubicBezTo>
                  <a:cubicBezTo>
                    <a:pt x="160" y="165"/>
                    <a:pt x="162" y="165"/>
                    <a:pt x="164" y="164"/>
                  </a:cubicBezTo>
                  <a:cubicBezTo>
                    <a:pt x="165" y="162"/>
                    <a:pt x="165" y="160"/>
                    <a:pt x="164" y="158"/>
                  </a:cubicBezTo>
                  <a:lnTo>
                    <a:pt x="161" y="155"/>
                  </a:lnTo>
                  <a:close/>
                  <a:moveTo>
                    <a:pt x="34" y="28"/>
                  </a:moveTo>
                  <a:cubicBezTo>
                    <a:pt x="32" y="27"/>
                    <a:pt x="30" y="27"/>
                    <a:pt x="28" y="28"/>
                  </a:cubicBezTo>
                  <a:cubicBezTo>
                    <a:pt x="27" y="30"/>
                    <a:pt x="27" y="32"/>
                    <a:pt x="28" y="34"/>
                  </a:cubicBezTo>
                  <a:cubicBezTo>
                    <a:pt x="37" y="42"/>
                    <a:pt x="37" y="42"/>
                    <a:pt x="37" y="42"/>
                  </a:cubicBezTo>
                  <a:cubicBezTo>
                    <a:pt x="38" y="44"/>
                    <a:pt x="41" y="44"/>
                    <a:pt x="42" y="42"/>
                  </a:cubicBezTo>
                  <a:cubicBezTo>
                    <a:pt x="44" y="41"/>
                    <a:pt x="44" y="38"/>
                    <a:pt x="42" y="37"/>
                  </a:cubicBezTo>
                  <a:lnTo>
                    <a:pt x="34" y="28"/>
                  </a:lnTo>
                  <a:close/>
                </a:path>
              </a:pathLst>
            </a:custGeom>
            <a:solidFill>
              <a:srgbClr val="D3DE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8" name="Freeform 116"/>
            <p:cNvSpPr>
              <a:spLocks/>
            </p:cNvSpPr>
            <p:nvPr/>
          </p:nvSpPr>
          <p:spPr bwMode="auto">
            <a:xfrm>
              <a:off x="7831782" y="4677519"/>
              <a:ext cx="120650" cy="125413"/>
            </a:xfrm>
            <a:custGeom>
              <a:avLst/>
              <a:gdLst>
                <a:gd name="T0" fmla="*/ 84 w 87"/>
                <a:gd name="T1" fmla="*/ 81 h 90"/>
                <a:gd name="T2" fmla="*/ 77 w 87"/>
                <a:gd name="T3" fmla="*/ 78 h 90"/>
                <a:gd name="T4" fmla="*/ 14 w 87"/>
                <a:gd name="T5" fmla="*/ 54 h 90"/>
                <a:gd name="T6" fmla="*/ 16 w 87"/>
                <a:gd name="T7" fmla="*/ 48 h 90"/>
                <a:gd name="T8" fmla="*/ 16 w 87"/>
                <a:gd name="T9" fmla="*/ 8 h 90"/>
                <a:gd name="T10" fmla="*/ 8 w 87"/>
                <a:gd name="T11" fmla="*/ 0 h 90"/>
                <a:gd name="T12" fmla="*/ 0 w 87"/>
                <a:gd name="T13" fmla="*/ 8 h 90"/>
                <a:gd name="T14" fmla="*/ 0 w 87"/>
                <a:gd name="T15" fmla="*/ 48 h 90"/>
                <a:gd name="T16" fmla="*/ 1 w 87"/>
                <a:gd name="T17" fmla="*/ 52 h 90"/>
                <a:gd name="T18" fmla="*/ 1 w 87"/>
                <a:gd name="T19" fmla="*/ 53 h 90"/>
                <a:gd name="T20" fmla="*/ 3 w 87"/>
                <a:gd name="T21" fmla="*/ 58 h 90"/>
                <a:gd name="T22" fmla="*/ 10 w 87"/>
                <a:gd name="T23" fmla="*/ 61 h 90"/>
                <a:gd name="T24" fmla="*/ 74 w 87"/>
                <a:gd name="T25" fmla="*/ 86 h 90"/>
                <a:gd name="T26" fmla="*/ 81 w 87"/>
                <a:gd name="T27" fmla="*/ 89 h 90"/>
                <a:gd name="T28" fmla="*/ 86 w 87"/>
                <a:gd name="T29" fmla="*/ 87 h 90"/>
                <a:gd name="T30" fmla="*/ 84 w 87"/>
                <a:gd name="T31" fmla="*/ 8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90">
                  <a:moveTo>
                    <a:pt x="84" y="81"/>
                  </a:moveTo>
                  <a:cubicBezTo>
                    <a:pt x="77" y="78"/>
                    <a:pt x="77" y="78"/>
                    <a:pt x="77" y="78"/>
                  </a:cubicBezTo>
                  <a:cubicBezTo>
                    <a:pt x="14" y="54"/>
                    <a:pt x="14" y="54"/>
                    <a:pt x="14" y="54"/>
                  </a:cubicBezTo>
                  <a:cubicBezTo>
                    <a:pt x="15" y="52"/>
                    <a:pt x="16" y="50"/>
                    <a:pt x="16" y="48"/>
                  </a:cubicBezTo>
                  <a:cubicBezTo>
                    <a:pt x="16" y="8"/>
                    <a:pt x="16" y="8"/>
                    <a:pt x="16" y="8"/>
                  </a:cubicBezTo>
                  <a:cubicBezTo>
                    <a:pt x="16" y="4"/>
                    <a:pt x="12" y="0"/>
                    <a:pt x="8" y="0"/>
                  </a:cubicBezTo>
                  <a:cubicBezTo>
                    <a:pt x="4" y="0"/>
                    <a:pt x="0" y="4"/>
                    <a:pt x="0" y="8"/>
                  </a:cubicBezTo>
                  <a:cubicBezTo>
                    <a:pt x="0" y="48"/>
                    <a:pt x="0" y="48"/>
                    <a:pt x="0" y="48"/>
                  </a:cubicBezTo>
                  <a:cubicBezTo>
                    <a:pt x="0" y="50"/>
                    <a:pt x="0" y="51"/>
                    <a:pt x="1" y="52"/>
                  </a:cubicBezTo>
                  <a:cubicBezTo>
                    <a:pt x="1" y="53"/>
                    <a:pt x="1" y="53"/>
                    <a:pt x="1" y="53"/>
                  </a:cubicBezTo>
                  <a:cubicBezTo>
                    <a:pt x="0" y="55"/>
                    <a:pt x="1" y="57"/>
                    <a:pt x="3" y="58"/>
                  </a:cubicBezTo>
                  <a:cubicBezTo>
                    <a:pt x="10" y="61"/>
                    <a:pt x="10" y="61"/>
                    <a:pt x="10" y="61"/>
                  </a:cubicBezTo>
                  <a:cubicBezTo>
                    <a:pt x="74" y="86"/>
                    <a:pt x="74" y="86"/>
                    <a:pt x="74" y="86"/>
                  </a:cubicBezTo>
                  <a:cubicBezTo>
                    <a:pt x="81" y="89"/>
                    <a:pt x="81" y="89"/>
                    <a:pt x="81" y="89"/>
                  </a:cubicBezTo>
                  <a:cubicBezTo>
                    <a:pt x="83" y="90"/>
                    <a:pt x="86" y="89"/>
                    <a:pt x="86" y="87"/>
                  </a:cubicBezTo>
                  <a:cubicBezTo>
                    <a:pt x="87" y="85"/>
                    <a:pt x="86" y="82"/>
                    <a:pt x="84" y="81"/>
                  </a:cubicBezTo>
                  <a:close/>
                </a:path>
              </a:pathLst>
            </a:custGeom>
            <a:solidFill>
              <a:srgbClr val="53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9" name="Oval 117"/>
            <p:cNvSpPr>
              <a:spLocks noChangeArrowheads="1"/>
            </p:cNvSpPr>
            <p:nvPr/>
          </p:nvSpPr>
          <p:spPr bwMode="auto">
            <a:xfrm>
              <a:off x="7827020" y="4739432"/>
              <a:ext cx="33338" cy="33338"/>
            </a:xfrm>
            <a:prstGeom prst="ellipse">
              <a:avLst/>
            </a:prstGeom>
            <a:solidFill>
              <a:srgbClr val="E46C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grpSp>
      <p:sp>
        <p:nvSpPr>
          <p:cNvPr id="40" name="TextBox 6"/>
          <p:cNvSpPr txBox="1">
            <a:spLocks noChangeArrowheads="1"/>
          </p:cNvSpPr>
          <p:nvPr/>
        </p:nvSpPr>
        <p:spPr bwMode="auto">
          <a:xfrm>
            <a:off x="5692707" y="1667827"/>
            <a:ext cx="166953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a:defRPr sz="1000">
                <a:solidFill>
                  <a:schemeClr val="tx1">
                    <a:lumMod val="50000"/>
                    <a:lumOff val="50000"/>
                  </a:schemeClr>
                </a:solidFill>
                <a:latin typeface="微软雅黑"/>
                <a:ea typeface="微软雅黑"/>
              </a:defRPr>
            </a:lvl1pPr>
          </a:lstStyle>
          <a:p>
            <a:r>
              <a:rPr lang="zh-CN" altLang="en-US" dirty="0"/>
              <a:t>此处添加详细文本描述，建议与标题相关并符合整体语言风格，语言描述尽量简洁生动</a:t>
            </a:r>
          </a:p>
        </p:txBody>
      </p:sp>
      <p:sp>
        <p:nvSpPr>
          <p:cNvPr id="41" name="TextBox 6"/>
          <p:cNvSpPr txBox="1">
            <a:spLocks noChangeArrowheads="1"/>
          </p:cNvSpPr>
          <p:nvPr/>
        </p:nvSpPr>
        <p:spPr bwMode="auto">
          <a:xfrm>
            <a:off x="7020272" y="3171056"/>
            <a:ext cx="170953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a:defRPr sz="1000">
                <a:solidFill>
                  <a:schemeClr val="tx1">
                    <a:lumMod val="50000"/>
                    <a:lumOff val="50000"/>
                  </a:schemeClr>
                </a:solidFill>
                <a:latin typeface="微软雅黑"/>
                <a:ea typeface="微软雅黑"/>
              </a:defRPr>
            </a:lvl1pPr>
          </a:lstStyle>
          <a:p>
            <a:r>
              <a:rPr lang="zh-CN" altLang="en-US" dirty="0"/>
              <a:t>此处添加详细文本描述，建议与标题相关并符合整体语言风格，语言描述尽量简洁生动</a:t>
            </a:r>
          </a:p>
        </p:txBody>
      </p:sp>
      <p:sp>
        <p:nvSpPr>
          <p:cNvPr id="42" name="TextBox 6"/>
          <p:cNvSpPr txBox="1">
            <a:spLocks noChangeArrowheads="1"/>
          </p:cNvSpPr>
          <p:nvPr/>
        </p:nvSpPr>
        <p:spPr bwMode="auto">
          <a:xfrm>
            <a:off x="2013399" y="3174698"/>
            <a:ext cx="162493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a:defRPr sz="1000">
                <a:solidFill>
                  <a:schemeClr val="tx1">
                    <a:lumMod val="50000"/>
                    <a:lumOff val="50000"/>
                  </a:schemeClr>
                </a:solidFill>
                <a:latin typeface="微软雅黑"/>
                <a:ea typeface="微软雅黑"/>
              </a:defRPr>
            </a:lvl1pPr>
          </a:lstStyle>
          <a:p>
            <a:r>
              <a:rPr lang="zh-CN" altLang="en-US" dirty="0"/>
              <a:t>此处添加详细文本描述，建议与标题相关并符合整体语言风格，语言描述尽量简洁生动</a:t>
            </a:r>
          </a:p>
        </p:txBody>
      </p:sp>
      <p:grpSp>
        <p:nvGrpSpPr>
          <p:cNvPr id="43" name="组合 42"/>
          <p:cNvGrpSpPr/>
          <p:nvPr/>
        </p:nvGrpSpPr>
        <p:grpSpPr>
          <a:xfrm>
            <a:off x="2490313" y="2493667"/>
            <a:ext cx="611188" cy="609600"/>
            <a:chOff x="2490313" y="2709691"/>
            <a:chExt cx="611188" cy="609600"/>
          </a:xfrm>
        </p:grpSpPr>
        <p:sp>
          <p:nvSpPr>
            <p:cNvPr id="44" name="Oval 125"/>
            <p:cNvSpPr>
              <a:spLocks noChangeArrowheads="1"/>
            </p:cNvSpPr>
            <p:nvPr/>
          </p:nvSpPr>
          <p:spPr bwMode="auto">
            <a:xfrm>
              <a:off x="2490313" y="2709691"/>
              <a:ext cx="611188" cy="609600"/>
            </a:xfrm>
            <a:prstGeom prst="ellipse">
              <a:avLst/>
            </a:prstGeom>
            <a:solidFill>
              <a:srgbClr val="E46C0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45" name="Freeform 33"/>
            <p:cNvSpPr>
              <a:spLocks noEditPoints="1"/>
            </p:cNvSpPr>
            <p:nvPr/>
          </p:nvSpPr>
          <p:spPr bwMode="auto">
            <a:xfrm>
              <a:off x="2640380" y="2849229"/>
              <a:ext cx="311054" cy="309907"/>
            </a:xfrm>
            <a:custGeom>
              <a:avLst/>
              <a:gdLst>
                <a:gd name="T0" fmla="*/ 151 w 168"/>
                <a:gd name="T1" fmla="*/ 67 h 168"/>
                <a:gd name="T2" fmla="*/ 166 w 168"/>
                <a:gd name="T3" fmla="*/ 60 h 168"/>
                <a:gd name="T4" fmla="*/ 154 w 168"/>
                <a:gd name="T5" fmla="*/ 36 h 168"/>
                <a:gd name="T6" fmla="*/ 140 w 168"/>
                <a:gd name="T7" fmla="*/ 42 h 168"/>
                <a:gd name="T8" fmla="*/ 120 w 168"/>
                <a:gd name="T9" fmla="*/ 25 h 168"/>
                <a:gd name="T10" fmla="*/ 125 w 168"/>
                <a:gd name="T11" fmla="*/ 9 h 168"/>
                <a:gd name="T12" fmla="*/ 99 w 168"/>
                <a:gd name="T13" fmla="*/ 0 h 168"/>
                <a:gd name="T14" fmla="*/ 94 w 168"/>
                <a:gd name="T15" fmla="*/ 16 h 168"/>
                <a:gd name="T16" fmla="*/ 67 w 168"/>
                <a:gd name="T17" fmla="*/ 17 h 168"/>
                <a:gd name="T18" fmla="*/ 60 w 168"/>
                <a:gd name="T19" fmla="*/ 2 h 168"/>
                <a:gd name="T20" fmla="*/ 35 w 168"/>
                <a:gd name="T21" fmla="*/ 14 h 168"/>
                <a:gd name="T22" fmla="*/ 42 w 168"/>
                <a:gd name="T23" fmla="*/ 29 h 168"/>
                <a:gd name="T24" fmla="*/ 25 w 168"/>
                <a:gd name="T25" fmla="*/ 49 h 168"/>
                <a:gd name="T26" fmla="*/ 9 w 168"/>
                <a:gd name="T27" fmla="*/ 43 h 168"/>
                <a:gd name="T28" fmla="*/ 0 w 168"/>
                <a:gd name="T29" fmla="*/ 69 h 168"/>
                <a:gd name="T30" fmla="*/ 15 w 168"/>
                <a:gd name="T31" fmla="*/ 75 h 168"/>
                <a:gd name="T32" fmla="*/ 17 w 168"/>
                <a:gd name="T33" fmla="*/ 101 h 168"/>
                <a:gd name="T34" fmla="*/ 2 w 168"/>
                <a:gd name="T35" fmla="*/ 108 h 168"/>
                <a:gd name="T36" fmla="*/ 14 w 168"/>
                <a:gd name="T37" fmla="*/ 133 h 168"/>
                <a:gd name="T38" fmla="*/ 28 w 168"/>
                <a:gd name="T39" fmla="*/ 126 h 168"/>
                <a:gd name="T40" fmla="*/ 48 w 168"/>
                <a:gd name="T41" fmla="*/ 144 h 168"/>
                <a:gd name="T42" fmla="*/ 43 w 168"/>
                <a:gd name="T43" fmla="*/ 159 h 168"/>
                <a:gd name="T44" fmla="*/ 69 w 168"/>
                <a:gd name="T45" fmla="*/ 168 h 168"/>
                <a:gd name="T46" fmla="*/ 74 w 168"/>
                <a:gd name="T47" fmla="*/ 153 h 168"/>
                <a:gd name="T48" fmla="*/ 101 w 168"/>
                <a:gd name="T49" fmla="*/ 152 h 168"/>
                <a:gd name="T50" fmla="*/ 108 w 168"/>
                <a:gd name="T51" fmla="*/ 166 h 168"/>
                <a:gd name="T52" fmla="*/ 133 w 168"/>
                <a:gd name="T53" fmla="*/ 154 h 168"/>
                <a:gd name="T54" fmla="*/ 126 w 168"/>
                <a:gd name="T55" fmla="*/ 140 h 168"/>
                <a:gd name="T56" fmla="*/ 144 w 168"/>
                <a:gd name="T57" fmla="*/ 120 h 168"/>
                <a:gd name="T58" fmla="*/ 159 w 168"/>
                <a:gd name="T59" fmla="*/ 125 h 168"/>
                <a:gd name="T60" fmla="*/ 168 w 168"/>
                <a:gd name="T61" fmla="*/ 99 h 168"/>
                <a:gd name="T62" fmla="*/ 153 w 168"/>
                <a:gd name="T63" fmla="*/ 94 h 168"/>
                <a:gd name="T64" fmla="*/ 151 w 168"/>
                <a:gd name="T65" fmla="*/ 67 h 168"/>
                <a:gd name="T66" fmla="*/ 126 w 168"/>
                <a:gd name="T67" fmla="*/ 99 h 168"/>
                <a:gd name="T68" fmla="*/ 103 w 168"/>
                <a:gd name="T69" fmla="*/ 125 h 168"/>
                <a:gd name="T70" fmla="*/ 69 w 168"/>
                <a:gd name="T71" fmla="*/ 127 h 168"/>
                <a:gd name="T72" fmla="*/ 44 w 168"/>
                <a:gd name="T73" fmla="*/ 104 h 168"/>
                <a:gd name="T74" fmla="*/ 42 w 168"/>
                <a:gd name="T75" fmla="*/ 70 h 168"/>
                <a:gd name="T76" fmla="*/ 65 w 168"/>
                <a:gd name="T77" fmla="*/ 44 h 168"/>
                <a:gd name="T78" fmla="*/ 99 w 168"/>
                <a:gd name="T79" fmla="*/ 42 h 168"/>
                <a:gd name="T80" fmla="*/ 125 w 168"/>
                <a:gd name="T81" fmla="*/ 65 h 168"/>
                <a:gd name="T82" fmla="*/ 126 w 168"/>
                <a:gd name="T83" fmla="*/ 9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8" h="168">
                  <a:moveTo>
                    <a:pt x="151" y="67"/>
                  </a:moveTo>
                  <a:cubicBezTo>
                    <a:pt x="166" y="60"/>
                    <a:pt x="166" y="60"/>
                    <a:pt x="166" y="60"/>
                  </a:cubicBezTo>
                  <a:cubicBezTo>
                    <a:pt x="154" y="36"/>
                    <a:pt x="154" y="36"/>
                    <a:pt x="154" y="36"/>
                  </a:cubicBezTo>
                  <a:cubicBezTo>
                    <a:pt x="140" y="42"/>
                    <a:pt x="140" y="42"/>
                    <a:pt x="140" y="42"/>
                  </a:cubicBezTo>
                  <a:cubicBezTo>
                    <a:pt x="134" y="35"/>
                    <a:pt x="127" y="29"/>
                    <a:pt x="120" y="25"/>
                  </a:cubicBezTo>
                  <a:cubicBezTo>
                    <a:pt x="125" y="9"/>
                    <a:pt x="125" y="9"/>
                    <a:pt x="125" y="9"/>
                  </a:cubicBezTo>
                  <a:cubicBezTo>
                    <a:pt x="99" y="0"/>
                    <a:pt x="99" y="0"/>
                    <a:pt x="99" y="0"/>
                  </a:cubicBezTo>
                  <a:cubicBezTo>
                    <a:pt x="94" y="16"/>
                    <a:pt x="94" y="16"/>
                    <a:pt x="94" y="16"/>
                  </a:cubicBezTo>
                  <a:cubicBezTo>
                    <a:pt x="85" y="15"/>
                    <a:pt x="76" y="15"/>
                    <a:pt x="67" y="17"/>
                  </a:cubicBezTo>
                  <a:cubicBezTo>
                    <a:pt x="60" y="2"/>
                    <a:pt x="60" y="2"/>
                    <a:pt x="60" y="2"/>
                  </a:cubicBezTo>
                  <a:cubicBezTo>
                    <a:pt x="35" y="14"/>
                    <a:pt x="35" y="14"/>
                    <a:pt x="35" y="14"/>
                  </a:cubicBezTo>
                  <a:cubicBezTo>
                    <a:pt x="42" y="29"/>
                    <a:pt x="42" y="29"/>
                    <a:pt x="42" y="29"/>
                  </a:cubicBezTo>
                  <a:cubicBezTo>
                    <a:pt x="35" y="34"/>
                    <a:pt x="29" y="41"/>
                    <a:pt x="25" y="49"/>
                  </a:cubicBezTo>
                  <a:cubicBezTo>
                    <a:pt x="9" y="43"/>
                    <a:pt x="9" y="43"/>
                    <a:pt x="9" y="43"/>
                  </a:cubicBezTo>
                  <a:cubicBezTo>
                    <a:pt x="0" y="69"/>
                    <a:pt x="0" y="69"/>
                    <a:pt x="0" y="69"/>
                  </a:cubicBezTo>
                  <a:cubicBezTo>
                    <a:pt x="15" y="75"/>
                    <a:pt x="15" y="75"/>
                    <a:pt x="15" y="75"/>
                  </a:cubicBezTo>
                  <a:cubicBezTo>
                    <a:pt x="14" y="83"/>
                    <a:pt x="14" y="92"/>
                    <a:pt x="17" y="101"/>
                  </a:cubicBezTo>
                  <a:cubicBezTo>
                    <a:pt x="2" y="108"/>
                    <a:pt x="2" y="108"/>
                    <a:pt x="2" y="108"/>
                  </a:cubicBezTo>
                  <a:cubicBezTo>
                    <a:pt x="14" y="133"/>
                    <a:pt x="14" y="133"/>
                    <a:pt x="14" y="133"/>
                  </a:cubicBezTo>
                  <a:cubicBezTo>
                    <a:pt x="28" y="126"/>
                    <a:pt x="28" y="126"/>
                    <a:pt x="28" y="126"/>
                  </a:cubicBezTo>
                  <a:cubicBezTo>
                    <a:pt x="34" y="134"/>
                    <a:pt x="41" y="140"/>
                    <a:pt x="48" y="144"/>
                  </a:cubicBezTo>
                  <a:cubicBezTo>
                    <a:pt x="43" y="159"/>
                    <a:pt x="43" y="159"/>
                    <a:pt x="43" y="159"/>
                  </a:cubicBezTo>
                  <a:cubicBezTo>
                    <a:pt x="69" y="168"/>
                    <a:pt x="69" y="168"/>
                    <a:pt x="69" y="168"/>
                  </a:cubicBezTo>
                  <a:cubicBezTo>
                    <a:pt x="74" y="153"/>
                    <a:pt x="74" y="153"/>
                    <a:pt x="74" y="153"/>
                  </a:cubicBezTo>
                  <a:cubicBezTo>
                    <a:pt x="83" y="155"/>
                    <a:pt x="92" y="154"/>
                    <a:pt x="101" y="152"/>
                  </a:cubicBezTo>
                  <a:cubicBezTo>
                    <a:pt x="108" y="166"/>
                    <a:pt x="108" y="166"/>
                    <a:pt x="108" y="166"/>
                  </a:cubicBezTo>
                  <a:cubicBezTo>
                    <a:pt x="133" y="154"/>
                    <a:pt x="133" y="154"/>
                    <a:pt x="133" y="154"/>
                  </a:cubicBezTo>
                  <a:cubicBezTo>
                    <a:pt x="126" y="140"/>
                    <a:pt x="126" y="140"/>
                    <a:pt x="126" y="140"/>
                  </a:cubicBezTo>
                  <a:cubicBezTo>
                    <a:pt x="133" y="135"/>
                    <a:pt x="139" y="128"/>
                    <a:pt x="144" y="120"/>
                  </a:cubicBezTo>
                  <a:cubicBezTo>
                    <a:pt x="159" y="125"/>
                    <a:pt x="159" y="125"/>
                    <a:pt x="159" y="125"/>
                  </a:cubicBezTo>
                  <a:cubicBezTo>
                    <a:pt x="168" y="99"/>
                    <a:pt x="168" y="99"/>
                    <a:pt x="168" y="99"/>
                  </a:cubicBezTo>
                  <a:cubicBezTo>
                    <a:pt x="153" y="94"/>
                    <a:pt x="153" y="94"/>
                    <a:pt x="153" y="94"/>
                  </a:cubicBezTo>
                  <a:cubicBezTo>
                    <a:pt x="154" y="85"/>
                    <a:pt x="154" y="76"/>
                    <a:pt x="151" y="67"/>
                  </a:cubicBezTo>
                  <a:close/>
                  <a:moveTo>
                    <a:pt x="126" y="99"/>
                  </a:moveTo>
                  <a:cubicBezTo>
                    <a:pt x="123" y="110"/>
                    <a:pt x="115" y="120"/>
                    <a:pt x="103" y="125"/>
                  </a:cubicBezTo>
                  <a:cubicBezTo>
                    <a:pt x="92" y="130"/>
                    <a:pt x="80" y="131"/>
                    <a:pt x="69" y="127"/>
                  </a:cubicBezTo>
                  <a:cubicBezTo>
                    <a:pt x="58" y="123"/>
                    <a:pt x="49" y="115"/>
                    <a:pt x="44" y="104"/>
                  </a:cubicBezTo>
                  <a:cubicBezTo>
                    <a:pt x="38" y="93"/>
                    <a:pt x="38" y="81"/>
                    <a:pt x="42" y="70"/>
                  </a:cubicBezTo>
                  <a:cubicBezTo>
                    <a:pt x="46" y="59"/>
                    <a:pt x="54" y="50"/>
                    <a:pt x="65" y="44"/>
                  </a:cubicBezTo>
                  <a:cubicBezTo>
                    <a:pt x="76" y="39"/>
                    <a:pt x="88" y="38"/>
                    <a:pt x="99" y="42"/>
                  </a:cubicBezTo>
                  <a:cubicBezTo>
                    <a:pt x="110" y="46"/>
                    <a:pt x="119" y="54"/>
                    <a:pt x="125" y="65"/>
                  </a:cubicBezTo>
                  <a:cubicBezTo>
                    <a:pt x="130" y="76"/>
                    <a:pt x="130" y="89"/>
                    <a:pt x="126"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endParaRPr>
            </a:p>
          </p:txBody>
        </p:sp>
      </p:grpSp>
      <p:grpSp>
        <p:nvGrpSpPr>
          <p:cNvPr id="46" name="组合 45"/>
          <p:cNvGrpSpPr/>
          <p:nvPr/>
        </p:nvGrpSpPr>
        <p:grpSpPr>
          <a:xfrm>
            <a:off x="1066197" y="2482565"/>
            <a:ext cx="609600" cy="611188"/>
            <a:chOff x="1066197" y="2698589"/>
            <a:chExt cx="609600" cy="611188"/>
          </a:xfrm>
        </p:grpSpPr>
        <p:sp>
          <p:nvSpPr>
            <p:cNvPr id="47" name="Oval 166"/>
            <p:cNvSpPr>
              <a:spLocks noChangeArrowheads="1"/>
            </p:cNvSpPr>
            <p:nvPr/>
          </p:nvSpPr>
          <p:spPr bwMode="auto">
            <a:xfrm>
              <a:off x="1066197" y="2698589"/>
              <a:ext cx="609600" cy="611188"/>
            </a:xfrm>
            <a:prstGeom prst="ellipse">
              <a:avLst/>
            </a:prstGeom>
            <a:solidFill>
              <a:srgbClr val="53A68F"/>
            </a:solid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grpSp>
          <p:nvGrpSpPr>
            <p:cNvPr id="48" name="组合 47"/>
            <p:cNvGrpSpPr/>
            <p:nvPr/>
          </p:nvGrpSpPr>
          <p:grpSpPr>
            <a:xfrm>
              <a:off x="1180681" y="2889314"/>
              <a:ext cx="347393" cy="212253"/>
              <a:chOff x="979488" y="2314575"/>
              <a:chExt cx="722312" cy="441325"/>
            </a:xfrm>
            <a:solidFill>
              <a:schemeClr val="tx1"/>
            </a:solidFill>
          </p:grpSpPr>
          <p:sp>
            <p:nvSpPr>
              <p:cNvPr id="49" name="Freeform 84"/>
              <p:cNvSpPr>
                <a:spLocks/>
              </p:cNvSpPr>
              <p:nvPr/>
            </p:nvSpPr>
            <p:spPr bwMode="auto">
              <a:xfrm>
                <a:off x="1047750" y="2692400"/>
                <a:ext cx="87312" cy="63500"/>
              </a:xfrm>
              <a:custGeom>
                <a:avLst/>
                <a:gdLst>
                  <a:gd name="T0" fmla="*/ 34 w 34"/>
                  <a:gd name="T1" fmla="*/ 21 h 25"/>
                  <a:gd name="T2" fmla="*/ 34 w 34"/>
                  <a:gd name="T3" fmla="*/ 0 h 25"/>
                  <a:gd name="T4" fmla="*/ 1 w 34"/>
                  <a:gd name="T5" fmla="*/ 25 h 25"/>
                  <a:gd name="T6" fmla="*/ 31 w 34"/>
                  <a:gd name="T7" fmla="*/ 25 h 25"/>
                  <a:gd name="T8" fmla="*/ 34 w 34"/>
                  <a:gd name="T9" fmla="*/ 21 h 25"/>
                </a:gdLst>
                <a:ahLst/>
                <a:cxnLst>
                  <a:cxn ang="0">
                    <a:pos x="T0" y="T1"/>
                  </a:cxn>
                  <a:cxn ang="0">
                    <a:pos x="T2" y="T3"/>
                  </a:cxn>
                  <a:cxn ang="0">
                    <a:pos x="T4" y="T5"/>
                  </a:cxn>
                  <a:cxn ang="0">
                    <a:pos x="T6" y="T7"/>
                  </a:cxn>
                  <a:cxn ang="0">
                    <a:pos x="T8" y="T9"/>
                  </a:cxn>
                </a:cxnLst>
                <a:rect l="0" t="0" r="r" b="b"/>
                <a:pathLst>
                  <a:path w="34" h="25">
                    <a:moveTo>
                      <a:pt x="34" y="21"/>
                    </a:moveTo>
                    <a:cubicBezTo>
                      <a:pt x="34" y="0"/>
                      <a:pt x="34" y="0"/>
                      <a:pt x="34" y="0"/>
                    </a:cubicBezTo>
                    <a:cubicBezTo>
                      <a:pt x="34" y="0"/>
                      <a:pt x="0" y="25"/>
                      <a:pt x="1" y="25"/>
                    </a:cubicBezTo>
                    <a:cubicBezTo>
                      <a:pt x="31" y="25"/>
                      <a:pt x="31" y="25"/>
                      <a:pt x="31" y="25"/>
                    </a:cubicBezTo>
                    <a:cubicBezTo>
                      <a:pt x="33" y="25"/>
                      <a:pt x="34" y="23"/>
                      <a:pt x="34" y="2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endParaRPr>
              </a:p>
            </p:txBody>
          </p:sp>
          <p:sp>
            <p:nvSpPr>
              <p:cNvPr id="50" name="Freeform 85"/>
              <p:cNvSpPr>
                <a:spLocks/>
              </p:cNvSpPr>
              <p:nvPr/>
            </p:nvSpPr>
            <p:spPr bwMode="auto">
              <a:xfrm>
                <a:off x="1163638" y="2600325"/>
                <a:ext cx="93662" cy="155575"/>
              </a:xfrm>
              <a:custGeom>
                <a:avLst/>
                <a:gdLst>
                  <a:gd name="T0" fmla="*/ 33 w 37"/>
                  <a:gd name="T1" fmla="*/ 61 h 61"/>
                  <a:gd name="T2" fmla="*/ 37 w 37"/>
                  <a:gd name="T3" fmla="*/ 57 h 61"/>
                  <a:gd name="T4" fmla="*/ 37 w 37"/>
                  <a:gd name="T5" fmla="*/ 0 h 61"/>
                  <a:gd name="T6" fmla="*/ 1 w 37"/>
                  <a:gd name="T7" fmla="*/ 27 h 61"/>
                  <a:gd name="T8" fmla="*/ 0 w 37"/>
                  <a:gd name="T9" fmla="*/ 28 h 61"/>
                  <a:gd name="T10" fmla="*/ 0 w 37"/>
                  <a:gd name="T11" fmla="*/ 57 h 61"/>
                  <a:gd name="T12" fmla="*/ 3 w 37"/>
                  <a:gd name="T13" fmla="*/ 61 h 61"/>
                  <a:gd name="T14" fmla="*/ 33 w 37"/>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61">
                    <a:moveTo>
                      <a:pt x="33" y="61"/>
                    </a:moveTo>
                    <a:cubicBezTo>
                      <a:pt x="35" y="61"/>
                      <a:pt x="37" y="59"/>
                      <a:pt x="37" y="57"/>
                    </a:cubicBezTo>
                    <a:cubicBezTo>
                      <a:pt x="37" y="0"/>
                      <a:pt x="37" y="0"/>
                      <a:pt x="37" y="0"/>
                    </a:cubicBezTo>
                    <a:cubicBezTo>
                      <a:pt x="1" y="27"/>
                      <a:pt x="1" y="27"/>
                      <a:pt x="1" y="27"/>
                    </a:cubicBezTo>
                    <a:cubicBezTo>
                      <a:pt x="0" y="28"/>
                      <a:pt x="0" y="28"/>
                      <a:pt x="0" y="28"/>
                    </a:cubicBezTo>
                    <a:cubicBezTo>
                      <a:pt x="0" y="57"/>
                      <a:pt x="0" y="57"/>
                      <a:pt x="0" y="57"/>
                    </a:cubicBezTo>
                    <a:cubicBezTo>
                      <a:pt x="0" y="59"/>
                      <a:pt x="1" y="61"/>
                      <a:pt x="3" y="61"/>
                    </a:cubicBezTo>
                    <a:lnTo>
                      <a:pt x="33" y="6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endParaRPr>
              </a:p>
            </p:txBody>
          </p:sp>
          <p:sp>
            <p:nvSpPr>
              <p:cNvPr id="51" name="Freeform 86"/>
              <p:cNvSpPr>
                <a:spLocks/>
              </p:cNvSpPr>
              <p:nvPr/>
            </p:nvSpPr>
            <p:spPr bwMode="auto">
              <a:xfrm>
                <a:off x="1282700" y="2525713"/>
                <a:ext cx="95250" cy="230187"/>
              </a:xfrm>
              <a:custGeom>
                <a:avLst/>
                <a:gdLst>
                  <a:gd name="T0" fmla="*/ 34 w 37"/>
                  <a:gd name="T1" fmla="*/ 90 h 90"/>
                  <a:gd name="T2" fmla="*/ 37 w 37"/>
                  <a:gd name="T3" fmla="*/ 86 h 90"/>
                  <a:gd name="T4" fmla="*/ 37 w 37"/>
                  <a:gd name="T5" fmla="*/ 11 h 90"/>
                  <a:gd name="T6" fmla="*/ 27 w 37"/>
                  <a:gd name="T7" fmla="*/ 0 h 90"/>
                  <a:gd name="T8" fmla="*/ 12 w 37"/>
                  <a:gd name="T9" fmla="*/ 12 h 90"/>
                  <a:gd name="T10" fmla="*/ 0 w 37"/>
                  <a:gd name="T11" fmla="*/ 21 h 90"/>
                  <a:gd name="T12" fmla="*/ 0 w 37"/>
                  <a:gd name="T13" fmla="*/ 86 h 90"/>
                  <a:gd name="T14" fmla="*/ 4 w 37"/>
                  <a:gd name="T15" fmla="*/ 90 h 90"/>
                  <a:gd name="T16" fmla="*/ 34 w 37"/>
                  <a:gd name="T1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90">
                    <a:moveTo>
                      <a:pt x="34" y="90"/>
                    </a:moveTo>
                    <a:cubicBezTo>
                      <a:pt x="35" y="90"/>
                      <a:pt x="37" y="88"/>
                      <a:pt x="37" y="86"/>
                    </a:cubicBezTo>
                    <a:cubicBezTo>
                      <a:pt x="37" y="11"/>
                      <a:pt x="37" y="11"/>
                      <a:pt x="37" y="11"/>
                    </a:cubicBezTo>
                    <a:cubicBezTo>
                      <a:pt x="27" y="0"/>
                      <a:pt x="27" y="0"/>
                      <a:pt x="27" y="0"/>
                    </a:cubicBezTo>
                    <a:cubicBezTo>
                      <a:pt x="12" y="12"/>
                      <a:pt x="12" y="12"/>
                      <a:pt x="12" y="12"/>
                    </a:cubicBezTo>
                    <a:cubicBezTo>
                      <a:pt x="0" y="21"/>
                      <a:pt x="0" y="21"/>
                      <a:pt x="0" y="21"/>
                    </a:cubicBezTo>
                    <a:cubicBezTo>
                      <a:pt x="0" y="86"/>
                      <a:pt x="0" y="86"/>
                      <a:pt x="0" y="86"/>
                    </a:cubicBezTo>
                    <a:cubicBezTo>
                      <a:pt x="0" y="88"/>
                      <a:pt x="2" y="90"/>
                      <a:pt x="4" y="90"/>
                    </a:cubicBezTo>
                    <a:lnTo>
                      <a:pt x="34" y="9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endParaRPr>
              </a:p>
            </p:txBody>
          </p:sp>
          <p:sp>
            <p:nvSpPr>
              <p:cNvPr id="74" name="Freeform 87"/>
              <p:cNvSpPr>
                <a:spLocks/>
              </p:cNvSpPr>
              <p:nvPr/>
            </p:nvSpPr>
            <p:spPr bwMode="auto">
              <a:xfrm>
                <a:off x="1404938" y="2562225"/>
                <a:ext cx="92075" cy="193675"/>
              </a:xfrm>
              <a:custGeom>
                <a:avLst/>
                <a:gdLst>
                  <a:gd name="T0" fmla="*/ 33 w 36"/>
                  <a:gd name="T1" fmla="*/ 76 h 76"/>
                  <a:gd name="T2" fmla="*/ 36 w 36"/>
                  <a:gd name="T3" fmla="*/ 72 h 76"/>
                  <a:gd name="T4" fmla="*/ 36 w 36"/>
                  <a:gd name="T5" fmla="*/ 0 h 76"/>
                  <a:gd name="T6" fmla="*/ 22 w 36"/>
                  <a:gd name="T7" fmla="*/ 11 h 76"/>
                  <a:gd name="T8" fmla="*/ 18 w 36"/>
                  <a:gd name="T9" fmla="*/ 14 h 76"/>
                  <a:gd name="T10" fmla="*/ 5 w 36"/>
                  <a:gd name="T11" fmla="*/ 13 h 76"/>
                  <a:gd name="T12" fmla="*/ 4 w 36"/>
                  <a:gd name="T13" fmla="*/ 12 h 76"/>
                  <a:gd name="T14" fmla="*/ 0 w 36"/>
                  <a:gd name="T15" fmla="*/ 8 h 76"/>
                  <a:gd name="T16" fmla="*/ 0 w 36"/>
                  <a:gd name="T17" fmla="*/ 72 h 76"/>
                  <a:gd name="T18" fmla="*/ 3 w 36"/>
                  <a:gd name="T19" fmla="*/ 76 h 76"/>
                  <a:gd name="T20" fmla="*/ 33 w 3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6">
                    <a:moveTo>
                      <a:pt x="33" y="76"/>
                    </a:moveTo>
                    <a:cubicBezTo>
                      <a:pt x="35" y="76"/>
                      <a:pt x="36" y="74"/>
                      <a:pt x="36" y="72"/>
                    </a:cubicBezTo>
                    <a:cubicBezTo>
                      <a:pt x="36" y="0"/>
                      <a:pt x="36" y="0"/>
                      <a:pt x="36" y="0"/>
                    </a:cubicBezTo>
                    <a:cubicBezTo>
                      <a:pt x="22" y="11"/>
                      <a:pt x="22" y="11"/>
                      <a:pt x="22" y="11"/>
                    </a:cubicBezTo>
                    <a:cubicBezTo>
                      <a:pt x="18" y="14"/>
                      <a:pt x="18" y="14"/>
                      <a:pt x="18" y="14"/>
                    </a:cubicBezTo>
                    <a:cubicBezTo>
                      <a:pt x="14" y="17"/>
                      <a:pt x="9" y="17"/>
                      <a:pt x="5" y="13"/>
                    </a:cubicBezTo>
                    <a:cubicBezTo>
                      <a:pt x="4" y="12"/>
                      <a:pt x="4" y="12"/>
                      <a:pt x="4" y="12"/>
                    </a:cubicBezTo>
                    <a:cubicBezTo>
                      <a:pt x="0" y="8"/>
                      <a:pt x="0" y="8"/>
                      <a:pt x="0" y="8"/>
                    </a:cubicBezTo>
                    <a:cubicBezTo>
                      <a:pt x="0" y="72"/>
                      <a:pt x="0" y="72"/>
                      <a:pt x="0" y="72"/>
                    </a:cubicBezTo>
                    <a:cubicBezTo>
                      <a:pt x="0" y="74"/>
                      <a:pt x="1" y="76"/>
                      <a:pt x="3" y="76"/>
                    </a:cubicBezTo>
                    <a:lnTo>
                      <a:pt x="33"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endParaRPr>
              </a:p>
            </p:txBody>
          </p:sp>
          <p:sp>
            <p:nvSpPr>
              <p:cNvPr id="75" name="Freeform 88"/>
              <p:cNvSpPr>
                <a:spLocks/>
              </p:cNvSpPr>
              <p:nvPr/>
            </p:nvSpPr>
            <p:spPr bwMode="auto">
              <a:xfrm>
                <a:off x="1525588" y="2465388"/>
                <a:ext cx="95250" cy="290512"/>
              </a:xfrm>
              <a:custGeom>
                <a:avLst/>
                <a:gdLst>
                  <a:gd name="T0" fmla="*/ 33 w 37"/>
                  <a:gd name="T1" fmla="*/ 114 h 114"/>
                  <a:gd name="T2" fmla="*/ 37 w 37"/>
                  <a:gd name="T3" fmla="*/ 110 h 114"/>
                  <a:gd name="T4" fmla="*/ 37 w 37"/>
                  <a:gd name="T5" fmla="*/ 0 h 114"/>
                  <a:gd name="T6" fmla="*/ 15 w 37"/>
                  <a:gd name="T7" fmla="*/ 18 h 114"/>
                  <a:gd name="T8" fmla="*/ 0 w 37"/>
                  <a:gd name="T9" fmla="*/ 29 h 114"/>
                  <a:gd name="T10" fmla="*/ 0 w 37"/>
                  <a:gd name="T11" fmla="*/ 110 h 114"/>
                  <a:gd name="T12" fmla="*/ 3 w 37"/>
                  <a:gd name="T13" fmla="*/ 114 h 114"/>
                  <a:gd name="T14" fmla="*/ 33 w 37"/>
                  <a:gd name="T15" fmla="*/ 11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14">
                    <a:moveTo>
                      <a:pt x="33" y="114"/>
                    </a:moveTo>
                    <a:cubicBezTo>
                      <a:pt x="35" y="114"/>
                      <a:pt x="37" y="112"/>
                      <a:pt x="37" y="110"/>
                    </a:cubicBezTo>
                    <a:cubicBezTo>
                      <a:pt x="37" y="0"/>
                      <a:pt x="37" y="0"/>
                      <a:pt x="37" y="0"/>
                    </a:cubicBezTo>
                    <a:cubicBezTo>
                      <a:pt x="15" y="18"/>
                      <a:pt x="15" y="18"/>
                      <a:pt x="15" y="18"/>
                    </a:cubicBezTo>
                    <a:cubicBezTo>
                      <a:pt x="0" y="29"/>
                      <a:pt x="0" y="29"/>
                      <a:pt x="0" y="29"/>
                    </a:cubicBezTo>
                    <a:cubicBezTo>
                      <a:pt x="0" y="110"/>
                      <a:pt x="0" y="110"/>
                      <a:pt x="0" y="110"/>
                    </a:cubicBezTo>
                    <a:cubicBezTo>
                      <a:pt x="0" y="112"/>
                      <a:pt x="1" y="114"/>
                      <a:pt x="3" y="114"/>
                    </a:cubicBezTo>
                    <a:lnTo>
                      <a:pt x="33" y="1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endParaRPr>
              </a:p>
            </p:txBody>
          </p:sp>
          <p:sp>
            <p:nvSpPr>
              <p:cNvPr id="76" name="Freeform 89"/>
              <p:cNvSpPr>
                <a:spLocks/>
              </p:cNvSpPr>
              <p:nvPr/>
            </p:nvSpPr>
            <p:spPr bwMode="auto">
              <a:xfrm>
                <a:off x="979488" y="2314575"/>
                <a:ext cx="722312" cy="420687"/>
              </a:xfrm>
              <a:custGeom>
                <a:avLst/>
                <a:gdLst>
                  <a:gd name="T0" fmla="*/ 283 w 283"/>
                  <a:gd name="T1" fmla="*/ 10 h 165"/>
                  <a:gd name="T2" fmla="*/ 280 w 283"/>
                  <a:gd name="T3" fmla="*/ 3 h 165"/>
                  <a:gd name="T4" fmla="*/ 273 w 283"/>
                  <a:gd name="T5" fmla="*/ 0 h 165"/>
                  <a:gd name="T6" fmla="*/ 263 w 283"/>
                  <a:gd name="T7" fmla="*/ 0 h 165"/>
                  <a:gd name="T8" fmla="*/ 229 w 283"/>
                  <a:gd name="T9" fmla="*/ 0 h 165"/>
                  <a:gd name="T10" fmla="*/ 225 w 283"/>
                  <a:gd name="T11" fmla="*/ 1 h 165"/>
                  <a:gd name="T12" fmla="*/ 225 w 283"/>
                  <a:gd name="T13" fmla="*/ 1 h 165"/>
                  <a:gd name="T14" fmla="*/ 219 w 283"/>
                  <a:gd name="T15" fmla="*/ 10 h 165"/>
                  <a:gd name="T16" fmla="*/ 225 w 283"/>
                  <a:gd name="T17" fmla="*/ 19 h 165"/>
                  <a:gd name="T18" fmla="*/ 229 w 283"/>
                  <a:gd name="T19" fmla="*/ 20 h 165"/>
                  <a:gd name="T20" fmla="*/ 240 w 283"/>
                  <a:gd name="T21" fmla="*/ 20 h 165"/>
                  <a:gd name="T22" fmla="*/ 246 w 283"/>
                  <a:gd name="T23" fmla="*/ 20 h 165"/>
                  <a:gd name="T24" fmla="*/ 235 w 283"/>
                  <a:gd name="T25" fmla="*/ 28 h 165"/>
                  <a:gd name="T26" fmla="*/ 216 w 283"/>
                  <a:gd name="T27" fmla="*/ 45 h 165"/>
                  <a:gd name="T28" fmla="*/ 205 w 283"/>
                  <a:gd name="T29" fmla="*/ 54 h 165"/>
                  <a:gd name="T30" fmla="*/ 190 w 283"/>
                  <a:gd name="T31" fmla="*/ 66 h 165"/>
                  <a:gd name="T32" fmla="*/ 181 w 283"/>
                  <a:gd name="T33" fmla="*/ 73 h 165"/>
                  <a:gd name="T34" fmla="*/ 171 w 283"/>
                  <a:gd name="T35" fmla="*/ 63 h 165"/>
                  <a:gd name="T36" fmla="*/ 167 w 283"/>
                  <a:gd name="T37" fmla="*/ 59 h 165"/>
                  <a:gd name="T38" fmla="*/ 156 w 283"/>
                  <a:gd name="T39" fmla="*/ 48 h 165"/>
                  <a:gd name="T40" fmla="*/ 154 w 283"/>
                  <a:gd name="T41" fmla="*/ 46 h 165"/>
                  <a:gd name="T42" fmla="*/ 141 w 283"/>
                  <a:gd name="T43" fmla="*/ 45 h 165"/>
                  <a:gd name="T44" fmla="*/ 131 w 283"/>
                  <a:gd name="T45" fmla="*/ 53 h 165"/>
                  <a:gd name="T46" fmla="*/ 119 w 283"/>
                  <a:gd name="T47" fmla="*/ 62 h 165"/>
                  <a:gd name="T48" fmla="*/ 112 w 283"/>
                  <a:gd name="T49" fmla="*/ 67 h 165"/>
                  <a:gd name="T50" fmla="*/ 108 w 283"/>
                  <a:gd name="T51" fmla="*/ 70 h 165"/>
                  <a:gd name="T52" fmla="*/ 71 w 283"/>
                  <a:gd name="T53" fmla="*/ 98 h 165"/>
                  <a:gd name="T54" fmla="*/ 70 w 283"/>
                  <a:gd name="T55" fmla="*/ 98 h 165"/>
                  <a:gd name="T56" fmla="*/ 59 w 283"/>
                  <a:gd name="T57" fmla="*/ 107 h 165"/>
                  <a:gd name="T58" fmla="*/ 11 w 283"/>
                  <a:gd name="T59" fmla="*/ 142 h 165"/>
                  <a:gd name="T60" fmla="*/ 6 w 283"/>
                  <a:gd name="T61" fmla="*/ 147 h 165"/>
                  <a:gd name="T62" fmla="*/ 4 w 283"/>
                  <a:gd name="T63" fmla="*/ 160 h 165"/>
                  <a:gd name="T64" fmla="*/ 13 w 283"/>
                  <a:gd name="T65" fmla="*/ 164 h 165"/>
                  <a:gd name="T66" fmla="*/ 17 w 283"/>
                  <a:gd name="T67" fmla="*/ 162 h 165"/>
                  <a:gd name="T68" fmla="*/ 59 w 283"/>
                  <a:gd name="T69" fmla="*/ 131 h 165"/>
                  <a:gd name="T70" fmla="*/ 70 w 283"/>
                  <a:gd name="T71" fmla="*/ 123 h 165"/>
                  <a:gd name="T72" fmla="*/ 71 w 283"/>
                  <a:gd name="T73" fmla="*/ 122 h 165"/>
                  <a:gd name="T74" fmla="*/ 108 w 283"/>
                  <a:gd name="T75" fmla="*/ 94 h 165"/>
                  <a:gd name="T76" fmla="*/ 112 w 283"/>
                  <a:gd name="T77" fmla="*/ 91 h 165"/>
                  <a:gd name="T78" fmla="*/ 119 w 283"/>
                  <a:gd name="T79" fmla="*/ 86 h 165"/>
                  <a:gd name="T80" fmla="*/ 131 w 283"/>
                  <a:gd name="T81" fmla="*/ 77 h 165"/>
                  <a:gd name="T82" fmla="*/ 146 w 283"/>
                  <a:gd name="T83" fmla="*/ 65 h 165"/>
                  <a:gd name="T84" fmla="*/ 156 w 283"/>
                  <a:gd name="T85" fmla="*/ 76 h 165"/>
                  <a:gd name="T86" fmla="*/ 167 w 283"/>
                  <a:gd name="T87" fmla="*/ 87 h 165"/>
                  <a:gd name="T88" fmla="*/ 171 w 283"/>
                  <a:gd name="T89" fmla="*/ 91 h 165"/>
                  <a:gd name="T90" fmla="*/ 173 w 283"/>
                  <a:gd name="T91" fmla="*/ 93 h 165"/>
                  <a:gd name="T92" fmla="*/ 186 w 283"/>
                  <a:gd name="T93" fmla="*/ 94 h 165"/>
                  <a:gd name="T94" fmla="*/ 190 w 283"/>
                  <a:gd name="T95" fmla="*/ 90 h 165"/>
                  <a:gd name="T96" fmla="*/ 205 w 283"/>
                  <a:gd name="T97" fmla="*/ 79 h 165"/>
                  <a:gd name="T98" fmla="*/ 216 w 283"/>
                  <a:gd name="T99" fmla="*/ 70 h 165"/>
                  <a:gd name="T100" fmla="*/ 231 w 283"/>
                  <a:gd name="T101" fmla="*/ 58 h 165"/>
                  <a:gd name="T102" fmla="*/ 263 w 283"/>
                  <a:gd name="T103" fmla="*/ 31 h 165"/>
                  <a:gd name="T104" fmla="*/ 264 w 283"/>
                  <a:gd name="T105" fmla="*/ 31 h 165"/>
                  <a:gd name="T106" fmla="*/ 264 w 283"/>
                  <a:gd name="T107" fmla="*/ 53 h 165"/>
                  <a:gd name="T108" fmla="*/ 274 w 283"/>
                  <a:gd name="T109" fmla="*/ 62 h 165"/>
                  <a:gd name="T110" fmla="*/ 283 w 283"/>
                  <a:gd name="T111" fmla="*/ 53 h 165"/>
                  <a:gd name="T112" fmla="*/ 283 w 283"/>
                  <a:gd name="T113" fmla="*/ 1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3" h="165">
                    <a:moveTo>
                      <a:pt x="283" y="10"/>
                    </a:moveTo>
                    <a:cubicBezTo>
                      <a:pt x="283" y="7"/>
                      <a:pt x="282" y="5"/>
                      <a:pt x="280" y="3"/>
                    </a:cubicBezTo>
                    <a:cubicBezTo>
                      <a:pt x="278" y="1"/>
                      <a:pt x="276" y="0"/>
                      <a:pt x="273" y="0"/>
                    </a:cubicBezTo>
                    <a:cubicBezTo>
                      <a:pt x="263" y="0"/>
                      <a:pt x="263" y="0"/>
                      <a:pt x="263" y="0"/>
                    </a:cubicBezTo>
                    <a:cubicBezTo>
                      <a:pt x="229" y="0"/>
                      <a:pt x="229" y="0"/>
                      <a:pt x="229" y="0"/>
                    </a:cubicBezTo>
                    <a:cubicBezTo>
                      <a:pt x="227" y="0"/>
                      <a:pt x="226" y="1"/>
                      <a:pt x="225" y="1"/>
                    </a:cubicBezTo>
                    <a:cubicBezTo>
                      <a:pt x="225" y="1"/>
                      <a:pt x="225" y="1"/>
                      <a:pt x="225" y="1"/>
                    </a:cubicBezTo>
                    <a:cubicBezTo>
                      <a:pt x="221" y="3"/>
                      <a:pt x="219" y="6"/>
                      <a:pt x="219" y="10"/>
                    </a:cubicBezTo>
                    <a:cubicBezTo>
                      <a:pt x="219" y="14"/>
                      <a:pt x="222" y="18"/>
                      <a:pt x="225" y="19"/>
                    </a:cubicBezTo>
                    <a:cubicBezTo>
                      <a:pt x="226" y="20"/>
                      <a:pt x="227" y="20"/>
                      <a:pt x="229" y="20"/>
                    </a:cubicBezTo>
                    <a:cubicBezTo>
                      <a:pt x="240" y="20"/>
                      <a:pt x="240" y="20"/>
                      <a:pt x="240" y="20"/>
                    </a:cubicBezTo>
                    <a:cubicBezTo>
                      <a:pt x="246" y="20"/>
                      <a:pt x="246" y="20"/>
                      <a:pt x="246" y="20"/>
                    </a:cubicBezTo>
                    <a:cubicBezTo>
                      <a:pt x="235" y="28"/>
                      <a:pt x="235" y="28"/>
                      <a:pt x="235" y="28"/>
                    </a:cubicBezTo>
                    <a:cubicBezTo>
                      <a:pt x="216" y="45"/>
                      <a:pt x="216" y="45"/>
                      <a:pt x="216" y="45"/>
                    </a:cubicBezTo>
                    <a:cubicBezTo>
                      <a:pt x="205" y="54"/>
                      <a:pt x="205" y="54"/>
                      <a:pt x="205" y="54"/>
                    </a:cubicBezTo>
                    <a:cubicBezTo>
                      <a:pt x="190" y="66"/>
                      <a:pt x="190" y="66"/>
                      <a:pt x="190" y="66"/>
                    </a:cubicBezTo>
                    <a:cubicBezTo>
                      <a:pt x="181" y="73"/>
                      <a:pt x="181" y="73"/>
                      <a:pt x="181" y="73"/>
                    </a:cubicBezTo>
                    <a:cubicBezTo>
                      <a:pt x="171" y="63"/>
                      <a:pt x="171" y="63"/>
                      <a:pt x="171" y="63"/>
                    </a:cubicBezTo>
                    <a:cubicBezTo>
                      <a:pt x="167" y="59"/>
                      <a:pt x="167" y="59"/>
                      <a:pt x="167" y="59"/>
                    </a:cubicBezTo>
                    <a:cubicBezTo>
                      <a:pt x="156" y="48"/>
                      <a:pt x="156" y="48"/>
                      <a:pt x="156" y="48"/>
                    </a:cubicBezTo>
                    <a:cubicBezTo>
                      <a:pt x="154" y="46"/>
                      <a:pt x="154" y="46"/>
                      <a:pt x="154" y="46"/>
                    </a:cubicBezTo>
                    <a:cubicBezTo>
                      <a:pt x="151" y="42"/>
                      <a:pt x="145" y="42"/>
                      <a:pt x="141" y="45"/>
                    </a:cubicBezTo>
                    <a:cubicBezTo>
                      <a:pt x="131" y="53"/>
                      <a:pt x="131" y="53"/>
                      <a:pt x="131" y="53"/>
                    </a:cubicBezTo>
                    <a:cubicBezTo>
                      <a:pt x="119" y="62"/>
                      <a:pt x="119" y="62"/>
                      <a:pt x="119" y="62"/>
                    </a:cubicBezTo>
                    <a:cubicBezTo>
                      <a:pt x="112" y="67"/>
                      <a:pt x="112" y="67"/>
                      <a:pt x="112" y="67"/>
                    </a:cubicBezTo>
                    <a:cubicBezTo>
                      <a:pt x="108" y="70"/>
                      <a:pt x="108" y="70"/>
                      <a:pt x="108" y="70"/>
                    </a:cubicBezTo>
                    <a:cubicBezTo>
                      <a:pt x="71" y="98"/>
                      <a:pt x="71" y="98"/>
                      <a:pt x="71" y="98"/>
                    </a:cubicBezTo>
                    <a:cubicBezTo>
                      <a:pt x="70" y="98"/>
                      <a:pt x="70" y="98"/>
                      <a:pt x="70" y="98"/>
                    </a:cubicBezTo>
                    <a:cubicBezTo>
                      <a:pt x="59" y="107"/>
                      <a:pt x="59" y="107"/>
                      <a:pt x="59" y="107"/>
                    </a:cubicBezTo>
                    <a:cubicBezTo>
                      <a:pt x="11" y="142"/>
                      <a:pt x="11" y="142"/>
                      <a:pt x="11" y="142"/>
                    </a:cubicBezTo>
                    <a:cubicBezTo>
                      <a:pt x="6" y="147"/>
                      <a:pt x="6" y="147"/>
                      <a:pt x="6" y="147"/>
                    </a:cubicBezTo>
                    <a:cubicBezTo>
                      <a:pt x="1" y="150"/>
                      <a:pt x="0" y="156"/>
                      <a:pt x="4" y="160"/>
                    </a:cubicBezTo>
                    <a:cubicBezTo>
                      <a:pt x="6" y="163"/>
                      <a:pt x="10" y="165"/>
                      <a:pt x="13" y="164"/>
                    </a:cubicBezTo>
                    <a:cubicBezTo>
                      <a:pt x="15" y="164"/>
                      <a:pt x="16" y="163"/>
                      <a:pt x="17" y="162"/>
                    </a:cubicBezTo>
                    <a:cubicBezTo>
                      <a:pt x="59" y="131"/>
                      <a:pt x="59" y="131"/>
                      <a:pt x="59" y="131"/>
                    </a:cubicBezTo>
                    <a:cubicBezTo>
                      <a:pt x="70" y="123"/>
                      <a:pt x="70" y="123"/>
                      <a:pt x="70" y="123"/>
                    </a:cubicBezTo>
                    <a:cubicBezTo>
                      <a:pt x="71" y="122"/>
                      <a:pt x="71" y="122"/>
                      <a:pt x="71" y="122"/>
                    </a:cubicBezTo>
                    <a:cubicBezTo>
                      <a:pt x="108" y="94"/>
                      <a:pt x="108" y="94"/>
                      <a:pt x="108" y="94"/>
                    </a:cubicBezTo>
                    <a:cubicBezTo>
                      <a:pt x="112" y="91"/>
                      <a:pt x="112" y="91"/>
                      <a:pt x="112" y="91"/>
                    </a:cubicBezTo>
                    <a:cubicBezTo>
                      <a:pt x="119" y="86"/>
                      <a:pt x="119" y="86"/>
                      <a:pt x="119" y="86"/>
                    </a:cubicBezTo>
                    <a:cubicBezTo>
                      <a:pt x="131" y="77"/>
                      <a:pt x="131" y="77"/>
                      <a:pt x="131" y="77"/>
                    </a:cubicBezTo>
                    <a:cubicBezTo>
                      <a:pt x="146" y="65"/>
                      <a:pt x="146" y="65"/>
                      <a:pt x="146" y="65"/>
                    </a:cubicBezTo>
                    <a:cubicBezTo>
                      <a:pt x="156" y="76"/>
                      <a:pt x="156" y="76"/>
                      <a:pt x="156" y="76"/>
                    </a:cubicBezTo>
                    <a:cubicBezTo>
                      <a:pt x="167" y="87"/>
                      <a:pt x="167" y="87"/>
                      <a:pt x="167" y="87"/>
                    </a:cubicBezTo>
                    <a:cubicBezTo>
                      <a:pt x="171" y="91"/>
                      <a:pt x="171" y="91"/>
                      <a:pt x="171" y="91"/>
                    </a:cubicBezTo>
                    <a:cubicBezTo>
                      <a:pt x="173" y="93"/>
                      <a:pt x="173" y="93"/>
                      <a:pt x="173" y="93"/>
                    </a:cubicBezTo>
                    <a:cubicBezTo>
                      <a:pt x="177" y="96"/>
                      <a:pt x="182" y="97"/>
                      <a:pt x="186" y="94"/>
                    </a:cubicBezTo>
                    <a:cubicBezTo>
                      <a:pt x="190" y="90"/>
                      <a:pt x="190" y="90"/>
                      <a:pt x="190" y="90"/>
                    </a:cubicBezTo>
                    <a:cubicBezTo>
                      <a:pt x="205" y="79"/>
                      <a:pt x="205" y="79"/>
                      <a:pt x="205" y="79"/>
                    </a:cubicBezTo>
                    <a:cubicBezTo>
                      <a:pt x="216" y="70"/>
                      <a:pt x="216" y="70"/>
                      <a:pt x="216" y="70"/>
                    </a:cubicBezTo>
                    <a:cubicBezTo>
                      <a:pt x="231" y="58"/>
                      <a:pt x="231" y="58"/>
                      <a:pt x="231" y="58"/>
                    </a:cubicBezTo>
                    <a:cubicBezTo>
                      <a:pt x="263" y="31"/>
                      <a:pt x="263" y="31"/>
                      <a:pt x="263" y="31"/>
                    </a:cubicBezTo>
                    <a:cubicBezTo>
                      <a:pt x="264" y="31"/>
                      <a:pt x="264" y="31"/>
                      <a:pt x="264" y="31"/>
                    </a:cubicBezTo>
                    <a:cubicBezTo>
                      <a:pt x="264" y="53"/>
                      <a:pt x="264" y="53"/>
                      <a:pt x="264" y="53"/>
                    </a:cubicBezTo>
                    <a:cubicBezTo>
                      <a:pt x="264" y="58"/>
                      <a:pt x="268" y="62"/>
                      <a:pt x="274" y="62"/>
                    </a:cubicBezTo>
                    <a:cubicBezTo>
                      <a:pt x="279" y="62"/>
                      <a:pt x="283" y="58"/>
                      <a:pt x="283" y="53"/>
                    </a:cubicBezTo>
                    <a:lnTo>
                      <a:pt x="283"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endParaRPr>
              </a:p>
            </p:txBody>
          </p:sp>
        </p:grpSp>
      </p:grpSp>
      <p:grpSp>
        <p:nvGrpSpPr>
          <p:cNvPr id="77" name="组合 76"/>
          <p:cNvGrpSpPr/>
          <p:nvPr/>
        </p:nvGrpSpPr>
        <p:grpSpPr>
          <a:xfrm>
            <a:off x="6118750" y="2496703"/>
            <a:ext cx="609600" cy="609600"/>
            <a:chOff x="6118750" y="2712727"/>
            <a:chExt cx="609600" cy="609600"/>
          </a:xfrm>
        </p:grpSpPr>
        <p:sp>
          <p:nvSpPr>
            <p:cNvPr id="78" name="Oval 137"/>
            <p:cNvSpPr>
              <a:spLocks noChangeArrowheads="1"/>
            </p:cNvSpPr>
            <p:nvPr/>
          </p:nvSpPr>
          <p:spPr bwMode="auto">
            <a:xfrm>
              <a:off x="6118750" y="2712727"/>
              <a:ext cx="609600" cy="609600"/>
            </a:xfrm>
            <a:prstGeom prst="ellipse">
              <a:avLst/>
            </a:prstGeom>
            <a:solidFill>
              <a:srgbClr val="E46C0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grpSp>
          <p:nvGrpSpPr>
            <p:cNvPr id="79" name="组合 78"/>
            <p:cNvGrpSpPr/>
            <p:nvPr/>
          </p:nvGrpSpPr>
          <p:grpSpPr>
            <a:xfrm>
              <a:off x="6294835" y="2894819"/>
              <a:ext cx="273107" cy="275327"/>
              <a:chOff x="4924425" y="5792785"/>
              <a:chExt cx="585788" cy="590550"/>
            </a:xfrm>
            <a:solidFill>
              <a:schemeClr val="bg1"/>
            </a:solidFill>
          </p:grpSpPr>
          <p:sp>
            <p:nvSpPr>
              <p:cNvPr id="80" name="Freeform 134"/>
              <p:cNvSpPr>
                <a:spLocks/>
              </p:cNvSpPr>
              <p:nvPr/>
            </p:nvSpPr>
            <p:spPr bwMode="auto">
              <a:xfrm>
                <a:off x="4924425" y="5888035"/>
                <a:ext cx="371475" cy="495300"/>
              </a:xfrm>
              <a:custGeom>
                <a:avLst/>
                <a:gdLst>
                  <a:gd name="T0" fmla="*/ 85 w 99"/>
                  <a:gd name="T1" fmla="*/ 75 h 132"/>
                  <a:gd name="T2" fmla="*/ 51 w 99"/>
                  <a:gd name="T3" fmla="*/ 75 h 132"/>
                  <a:gd name="T4" fmla="*/ 18 w 99"/>
                  <a:gd name="T5" fmla="*/ 42 h 132"/>
                  <a:gd name="T6" fmla="*/ 18 w 99"/>
                  <a:gd name="T7" fmla="*/ 0 h 132"/>
                  <a:gd name="T8" fmla="*/ 7 w 99"/>
                  <a:gd name="T9" fmla="*/ 6 h 132"/>
                  <a:gd name="T10" fmla="*/ 0 w 99"/>
                  <a:gd name="T11" fmla="*/ 24 h 132"/>
                  <a:gd name="T12" fmla="*/ 0 w 99"/>
                  <a:gd name="T13" fmla="*/ 66 h 132"/>
                  <a:gd name="T14" fmla="*/ 7 w 99"/>
                  <a:gd name="T15" fmla="*/ 83 h 132"/>
                  <a:gd name="T16" fmla="*/ 24 w 99"/>
                  <a:gd name="T17" fmla="*/ 90 h 132"/>
                  <a:gd name="T18" fmla="*/ 25 w 99"/>
                  <a:gd name="T19" fmla="*/ 90 h 132"/>
                  <a:gd name="T20" fmla="*/ 25 w 99"/>
                  <a:gd name="T21" fmla="*/ 105 h 132"/>
                  <a:gd name="T22" fmla="*/ 25 w 99"/>
                  <a:gd name="T23" fmla="*/ 123 h 132"/>
                  <a:gd name="T24" fmla="*/ 35 w 99"/>
                  <a:gd name="T25" fmla="*/ 126 h 132"/>
                  <a:gd name="T26" fmla="*/ 57 w 99"/>
                  <a:gd name="T27" fmla="*/ 101 h 132"/>
                  <a:gd name="T28" fmla="*/ 66 w 99"/>
                  <a:gd name="T29" fmla="*/ 90 h 132"/>
                  <a:gd name="T30" fmla="*/ 99 w 99"/>
                  <a:gd name="T31" fmla="*/ 90 h 132"/>
                  <a:gd name="T32" fmla="*/ 92 w 99"/>
                  <a:gd name="T33" fmla="*/ 82 h 132"/>
                  <a:gd name="T34" fmla="*/ 85 w 99"/>
                  <a:gd name="T35" fmla="*/ 7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32">
                    <a:moveTo>
                      <a:pt x="85" y="75"/>
                    </a:moveTo>
                    <a:cubicBezTo>
                      <a:pt x="51" y="75"/>
                      <a:pt x="51" y="75"/>
                      <a:pt x="51" y="75"/>
                    </a:cubicBezTo>
                    <a:cubicBezTo>
                      <a:pt x="33" y="75"/>
                      <a:pt x="18" y="60"/>
                      <a:pt x="18" y="42"/>
                    </a:cubicBezTo>
                    <a:cubicBezTo>
                      <a:pt x="18" y="0"/>
                      <a:pt x="18" y="0"/>
                      <a:pt x="18" y="0"/>
                    </a:cubicBezTo>
                    <a:cubicBezTo>
                      <a:pt x="14" y="1"/>
                      <a:pt x="10" y="3"/>
                      <a:pt x="7" y="6"/>
                    </a:cubicBezTo>
                    <a:cubicBezTo>
                      <a:pt x="2" y="11"/>
                      <a:pt x="0" y="17"/>
                      <a:pt x="0" y="24"/>
                    </a:cubicBezTo>
                    <a:cubicBezTo>
                      <a:pt x="0" y="66"/>
                      <a:pt x="0" y="66"/>
                      <a:pt x="0" y="66"/>
                    </a:cubicBezTo>
                    <a:cubicBezTo>
                      <a:pt x="0" y="72"/>
                      <a:pt x="2" y="78"/>
                      <a:pt x="7" y="83"/>
                    </a:cubicBezTo>
                    <a:cubicBezTo>
                      <a:pt x="12" y="88"/>
                      <a:pt x="18" y="90"/>
                      <a:pt x="24" y="90"/>
                    </a:cubicBezTo>
                    <a:cubicBezTo>
                      <a:pt x="25" y="90"/>
                      <a:pt x="25" y="90"/>
                      <a:pt x="25" y="90"/>
                    </a:cubicBezTo>
                    <a:cubicBezTo>
                      <a:pt x="25" y="92"/>
                      <a:pt x="25" y="98"/>
                      <a:pt x="25" y="105"/>
                    </a:cubicBezTo>
                    <a:cubicBezTo>
                      <a:pt x="25" y="123"/>
                      <a:pt x="25" y="123"/>
                      <a:pt x="25" y="123"/>
                    </a:cubicBezTo>
                    <a:cubicBezTo>
                      <a:pt x="25" y="131"/>
                      <a:pt x="30" y="132"/>
                      <a:pt x="35" y="126"/>
                    </a:cubicBezTo>
                    <a:cubicBezTo>
                      <a:pt x="57" y="101"/>
                      <a:pt x="57" y="101"/>
                      <a:pt x="57" y="101"/>
                    </a:cubicBezTo>
                    <a:cubicBezTo>
                      <a:pt x="61" y="96"/>
                      <a:pt x="65" y="92"/>
                      <a:pt x="66" y="90"/>
                    </a:cubicBezTo>
                    <a:cubicBezTo>
                      <a:pt x="99" y="90"/>
                      <a:pt x="99" y="90"/>
                      <a:pt x="99" y="90"/>
                    </a:cubicBezTo>
                    <a:cubicBezTo>
                      <a:pt x="92" y="82"/>
                      <a:pt x="92" y="82"/>
                      <a:pt x="92" y="82"/>
                    </a:cubicBezTo>
                    <a:cubicBezTo>
                      <a:pt x="90" y="80"/>
                      <a:pt x="87" y="77"/>
                      <a:pt x="8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endParaRPr>
              </a:p>
            </p:txBody>
          </p:sp>
          <p:sp>
            <p:nvSpPr>
              <p:cNvPr id="81" name="Freeform 135"/>
              <p:cNvSpPr>
                <a:spLocks noEditPoints="1"/>
              </p:cNvSpPr>
              <p:nvPr/>
            </p:nvSpPr>
            <p:spPr bwMode="auto">
              <a:xfrm>
                <a:off x="5022850" y="5792785"/>
                <a:ext cx="487363" cy="500062"/>
              </a:xfrm>
              <a:custGeom>
                <a:avLst/>
                <a:gdLst>
                  <a:gd name="T0" fmla="*/ 122 w 130"/>
                  <a:gd name="T1" fmla="*/ 7 h 133"/>
                  <a:gd name="T2" fmla="*/ 105 w 130"/>
                  <a:gd name="T3" fmla="*/ 0 h 133"/>
                  <a:gd name="T4" fmla="*/ 25 w 130"/>
                  <a:gd name="T5" fmla="*/ 0 h 133"/>
                  <a:gd name="T6" fmla="*/ 8 w 130"/>
                  <a:gd name="T7" fmla="*/ 7 h 133"/>
                  <a:gd name="T8" fmla="*/ 0 w 130"/>
                  <a:gd name="T9" fmla="*/ 25 h 133"/>
                  <a:gd name="T10" fmla="*/ 0 w 130"/>
                  <a:gd name="T11" fmla="*/ 67 h 133"/>
                  <a:gd name="T12" fmla="*/ 25 w 130"/>
                  <a:gd name="T13" fmla="*/ 91 h 133"/>
                  <a:gd name="T14" fmla="*/ 63 w 130"/>
                  <a:gd name="T15" fmla="*/ 91 h 133"/>
                  <a:gd name="T16" fmla="*/ 72 w 130"/>
                  <a:gd name="T17" fmla="*/ 102 h 133"/>
                  <a:gd name="T18" fmla="*/ 95 w 130"/>
                  <a:gd name="T19" fmla="*/ 127 h 133"/>
                  <a:gd name="T20" fmla="*/ 104 w 130"/>
                  <a:gd name="T21" fmla="*/ 124 h 133"/>
                  <a:gd name="T22" fmla="*/ 104 w 130"/>
                  <a:gd name="T23" fmla="*/ 106 h 133"/>
                  <a:gd name="T24" fmla="*/ 105 w 130"/>
                  <a:gd name="T25" fmla="*/ 91 h 133"/>
                  <a:gd name="T26" fmla="*/ 105 w 130"/>
                  <a:gd name="T27" fmla="*/ 91 h 133"/>
                  <a:gd name="T28" fmla="*/ 122 w 130"/>
                  <a:gd name="T29" fmla="*/ 84 h 133"/>
                  <a:gd name="T30" fmla="*/ 130 w 130"/>
                  <a:gd name="T31" fmla="*/ 67 h 133"/>
                  <a:gd name="T32" fmla="*/ 130 w 130"/>
                  <a:gd name="T33" fmla="*/ 25 h 133"/>
                  <a:gd name="T34" fmla="*/ 122 w 130"/>
                  <a:gd name="T35" fmla="*/ 7 h 133"/>
                  <a:gd name="T36" fmla="*/ 39 w 130"/>
                  <a:gd name="T37" fmla="*/ 58 h 133"/>
                  <a:gd name="T38" fmla="*/ 29 w 130"/>
                  <a:gd name="T39" fmla="*/ 48 h 133"/>
                  <a:gd name="T40" fmla="*/ 39 w 130"/>
                  <a:gd name="T41" fmla="*/ 38 h 133"/>
                  <a:gd name="T42" fmla="*/ 49 w 130"/>
                  <a:gd name="T43" fmla="*/ 48 h 133"/>
                  <a:gd name="T44" fmla="*/ 39 w 130"/>
                  <a:gd name="T45" fmla="*/ 58 h 133"/>
                  <a:gd name="T46" fmla="*/ 67 w 130"/>
                  <a:gd name="T47" fmla="*/ 58 h 133"/>
                  <a:gd name="T48" fmla="*/ 57 w 130"/>
                  <a:gd name="T49" fmla="*/ 48 h 133"/>
                  <a:gd name="T50" fmla="*/ 67 w 130"/>
                  <a:gd name="T51" fmla="*/ 38 h 133"/>
                  <a:gd name="T52" fmla="*/ 77 w 130"/>
                  <a:gd name="T53" fmla="*/ 48 h 133"/>
                  <a:gd name="T54" fmla="*/ 67 w 130"/>
                  <a:gd name="T55" fmla="*/ 58 h 133"/>
                  <a:gd name="T56" fmla="*/ 94 w 130"/>
                  <a:gd name="T57" fmla="*/ 58 h 133"/>
                  <a:gd name="T58" fmla="*/ 84 w 130"/>
                  <a:gd name="T59" fmla="*/ 48 h 133"/>
                  <a:gd name="T60" fmla="*/ 94 w 130"/>
                  <a:gd name="T61" fmla="*/ 38 h 133"/>
                  <a:gd name="T62" fmla="*/ 104 w 130"/>
                  <a:gd name="T63" fmla="*/ 48 h 133"/>
                  <a:gd name="T64" fmla="*/ 94 w 130"/>
                  <a:gd name="T65" fmla="*/ 5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0" h="133">
                    <a:moveTo>
                      <a:pt x="122" y="7"/>
                    </a:moveTo>
                    <a:cubicBezTo>
                      <a:pt x="118" y="3"/>
                      <a:pt x="112" y="0"/>
                      <a:pt x="105" y="0"/>
                    </a:cubicBezTo>
                    <a:cubicBezTo>
                      <a:pt x="25" y="0"/>
                      <a:pt x="25" y="0"/>
                      <a:pt x="25" y="0"/>
                    </a:cubicBezTo>
                    <a:cubicBezTo>
                      <a:pt x="18" y="0"/>
                      <a:pt x="12" y="3"/>
                      <a:pt x="8" y="7"/>
                    </a:cubicBezTo>
                    <a:cubicBezTo>
                      <a:pt x="3" y="12"/>
                      <a:pt x="0" y="18"/>
                      <a:pt x="0" y="25"/>
                    </a:cubicBezTo>
                    <a:cubicBezTo>
                      <a:pt x="0" y="67"/>
                      <a:pt x="0" y="67"/>
                      <a:pt x="0" y="67"/>
                    </a:cubicBezTo>
                    <a:cubicBezTo>
                      <a:pt x="0" y="80"/>
                      <a:pt x="11" y="91"/>
                      <a:pt x="25" y="91"/>
                    </a:cubicBezTo>
                    <a:cubicBezTo>
                      <a:pt x="63" y="91"/>
                      <a:pt x="63" y="91"/>
                      <a:pt x="63" y="91"/>
                    </a:cubicBezTo>
                    <a:cubicBezTo>
                      <a:pt x="65" y="93"/>
                      <a:pt x="68" y="97"/>
                      <a:pt x="72" y="102"/>
                    </a:cubicBezTo>
                    <a:cubicBezTo>
                      <a:pt x="95" y="127"/>
                      <a:pt x="95" y="127"/>
                      <a:pt x="95" y="127"/>
                    </a:cubicBezTo>
                    <a:cubicBezTo>
                      <a:pt x="100" y="133"/>
                      <a:pt x="104" y="132"/>
                      <a:pt x="104" y="124"/>
                    </a:cubicBezTo>
                    <a:cubicBezTo>
                      <a:pt x="104" y="106"/>
                      <a:pt x="104" y="106"/>
                      <a:pt x="104" y="106"/>
                    </a:cubicBezTo>
                    <a:cubicBezTo>
                      <a:pt x="104" y="99"/>
                      <a:pt x="104" y="93"/>
                      <a:pt x="105" y="91"/>
                    </a:cubicBezTo>
                    <a:cubicBezTo>
                      <a:pt x="105" y="91"/>
                      <a:pt x="105" y="91"/>
                      <a:pt x="105" y="91"/>
                    </a:cubicBezTo>
                    <a:cubicBezTo>
                      <a:pt x="112" y="91"/>
                      <a:pt x="118" y="89"/>
                      <a:pt x="122" y="84"/>
                    </a:cubicBezTo>
                    <a:cubicBezTo>
                      <a:pt x="127" y="80"/>
                      <a:pt x="130" y="73"/>
                      <a:pt x="130" y="67"/>
                    </a:cubicBezTo>
                    <a:cubicBezTo>
                      <a:pt x="130" y="25"/>
                      <a:pt x="130" y="25"/>
                      <a:pt x="130" y="25"/>
                    </a:cubicBezTo>
                    <a:cubicBezTo>
                      <a:pt x="130" y="18"/>
                      <a:pt x="127" y="12"/>
                      <a:pt x="122" y="7"/>
                    </a:cubicBezTo>
                    <a:close/>
                    <a:moveTo>
                      <a:pt x="39" y="58"/>
                    </a:moveTo>
                    <a:cubicBezTo>
                      <a:pt x="33" y="58"/>
                      <a:pt x="29" y="53"/>
                      <a:pt x="29" y="48"/>
                    </a:cubicBezTo>
                    <a:cubicBezTo>
                      <a:pt x="29" y="42"/>
                      <a:pt x="33" y="38"/>
                      <a:pt x="39" y="38"/>
                    </a:cubicBezTo>
                    <a:cubicBezTo>
                      <a:pt x="44" y="38"/>
                      <a:pt x="49" y="42"/>
                      <a:pt x="49" y="48"/>
                    </a:cubicBezTo>
                    <a:cubicBezTo>
                      <a:pt x="49" y="53"/>
                      <a:pt x="44" y="58"/>
                      <a:pt x="39" y="58"/>
                    </a:cubicBezTo>
                    <a:close/>
                    <a:moveTo>
                      <a:pt x="67" y="58"/>
                    </a:moveTo>
                    <a:cubicBezTo>
                      <a:pt x="61" y="58"/>
                      <a:pt x="57" y="53"/>
                      <a:pt x="57" y="48"/>
                    </a:cubicBezTo>
                    <a:cubicBezTo>
                      <a:pt x="57" y="42"/>
                      <a:pt x="61" y="38"/>
                      <a:pt x="67" y="38"/>
                    </a:cubicBezTo>
                    <a:cubicBezTo>
                      <a:pt x="72" y="38"/>
                      <a:pt x="77" y="42"/>
                      <a:pt x="77" y="48"/>
                    </a:cubicBezTo>
                    <a:cubicBezTo>
                      <a:pt x="77" y="53"/>
                      <a:pt x="72" y="58"/>
                      <a:pt x="67" y="58"/>
                    </a:cubicBezTo>
                    <a:close/>
                    <a:moveTo>
                      <a:pt x="94" y="58"/>
                    </a:moveTo>
                    <a:cubicBezTo>
                      <a:pt x="89" y="58"/>
                      <a:pt x="84" y="53"/>
                      <a:pt x="84" y="48"/>
                    </a:cubicBezTo>
                    <a:cubicBezTo>
                      <a:pt x="84" y="42"/>
                      <a:pt x="89" y="38"/>
                      <a:pt x="94" y="38"/>
                    </a:cubicBezTo>
                    <a:cubicBezTo>
                      <a:pt x="100" y="38"/>
                      <a:pt x="104" y="42"/>
                      <a:pt x="104" y="48"/>
                    </a:cubicBezTo>
                    <a:cubicBezTo>
                      <a:pt x="104" y="53"/>
                      <a:pt x="100" y="58"/>
                      <a:pt x="94"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endParaRPr>
              </a:p>
            </p:txBody>
          </p:sp>
        </p:grpSp>
      </p:grpSp>
      <p:grpSp>
        <p:nvGrpSpPr>
          <p:cNvPr id="82" name="组合 81"/>
          <p:cNvGrpSpPr/>
          <p:nvPr/>
        </p:nvGrpSpPr>
        <p:grpSpPr>
          <a:xfrm>
            <a:off x="7572455" y="2489346"/>
            <a:ext cx="611188" cy="611188"/>
            <a:chOff x="7572455" y="2705370"/>
            <a:chExt cx="611188" cy="611188"/>
          </a:xfrm>
        </p:grpSpPr>
        <p:sp>
          <p:nvSpPr>
            <p:cNvPr id="83" name="Oval 190"/>
            <p:cNvSpPr>
              <a:spLocks noChangeArrowheads="1"/>
            </p:cNvSpPr>
            <p:nvPr/>
          </p:nvSpPr>
          <p:spPr bwMode="auto">
            <a:xfrm>
              <a:off x="7572455" y="2705370"/>
              <a:ext cx="611188" cy="611188"/>
            </a:xfrm>
            <a:prstGeom prst="ellipse">
              <a:avLst/>
            </a:prstGeom>
            <a:solidFill>
              <a:srgbClr val="53A68F"/>
            </a:solid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grpSp>
          <p:nvGrpSpPr>
            <p:cNvPr id="84" name="组合 83"/>
            <p:cNvGrpSpPr/>
            <p:nvPr/>
          </p:nvGrpSpPr>
          <p:grpSpPr>
            <a:xfrm>
              <a:off x="7777136" y="2858734"/>
              <a:ext cx="228162" cy="336020"/>
              <a:chOff x="11255376" y="7265988"/>
              <a:chExt cx="436563" cy="642938"/>
            </a:xfrm>
            <a:solidFill>
              <a:schemeClr val="tx1"/>
            </a:solidFill>
          </p:grpSpPr>
          <p:sp>
            <p:nvSpPr>
              <p:cNvPr id="85" name="Freeform 182"/>
              <p:cNvSpPr>
                <a:spLocks/>
              </p:cNvSpPr>
              <p:nvPr/>
            </p:nvSpPr>
            <p:spPr bwMode="auto">
              <a:xfrm>
                <a:off x="11255376" y="7265988"/>
                <a:ext cx="187325" cy="142875"/>
              </a:xfrm>
              <a:custGeom>
                <a:avLst/>
                <a:gdLst>
                  <a:gd name="T0" fmla="*/ 47 w 50"/>
                  <a:gd name="T1" fmla="*/ 6 h 38"/>
                  <a:gd name="T2" fmla="*/ 33 w 50"/>
                  <a:gd name="T3" fmla="*/ 2 h 38"/>
                  <a:gd name="T4" fmla="*/ 6 w 50"/>
                  <a:gd name="T5" fmla="*/ 19 h 38"/>
                  <a:gd name="T6" fmla="*/ 3 w 50"/>
                  <a:gd name="T7" fmla="*/ 32 h 38"/>
                  <a:gd name="T8" fmla="*/ 6 w 50"/>
                  <a:gd name="T9" fmla="*/ 38 h 38"/>
                  <a:gd name="T10" fmla="*/ 50 w 50"/>
                  <a:gd name="T11" fmla="*/ 12 h 38"/>
                  <a:gd name="T12" fmla="*/ 47 w 50"/>
                  <a:gd name="T13" fmla="*/ 6 h 38"/>
                </a:gdLst>
                <a:ahLst/>
                <a:cxnLst>
                  <a:cxn ang="0">
                    <a:pos x="T0" y="T1"/>
                  </a:cxn>
                  <a:cxn ang="0">
                    <a:pos x="T2" y="T3"/>
                  </a:cxn>
                  <a:cxn ang="0">
                    <a:pos x="T4" y="T5"/>
                  </a:cxn>
                  <a:cxn ang="0">
                    <a:pos x="T6" y="T7"/>
                  </a:cxn>
                  <a:cxn ang="0">
                    <a:pos x="T8" y="T9"/>
                  </a:cxn>
                  <a:cxn ang="0">
                    <a:pos x="T10" y="T11"/>
                  </a:cxn>
                  <a:cxn ang="0">
                    <a:pos x="T12" y="T13"/>
                  </a:cxn>
                </a:cxnLst>
                <a:rect l="0" t="0" r="r" b="b"/>
                <a:pathLst>
                  <a:path w="50" h="38">
                    <a:moveTo>
                      <a:pt x="47" y="6"/>
                    </a:moveTo>
                    <a:cubicBezTo>
                      <a:pt x="44" y="1"/>
                      <a:pt x="38" y="0"/>
                      <a:pt x="33" y="2"/>
                    </a:cubicBezTo>
                    <a:cubicBezTo>
                      <a:pt x="6" y="19"/>
                      <a:pt x="6" y="19"/>
                      <a:pt x="6" y="19"/>
                    </a:cubicBezTo>
                    <a:cubicBezTo>
                      <a:pt x="1" y="22"/>
                      <a:pt x="0" y="28"/>
                      <a:pt x="3" y="32"/>
                    </a:cubicBezTo>
                    <a:cubicBezTo>
                      <a:pt x="6" y="38"/>
                      <a:pt x="6" y="38"/>
                      <a:pt x="6" y="38"/>
                    </a:cubicBezTo>
                    <a:cubicBezTo>
                      <a:pt x="50" y="12"/>
                      <a:pt x="50" y="12"/>
                      <a:pt x="50" y="12"/>
                    </a:cubicBezTo>
                    <a:lnTo>
                      <a:pt x="47"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endParaRPr>
              </a:p>
            </p:txBody>
          </p:sp>
          <p:sp>
            <p:nvSpPr>
              <p:cNvPr id="86" name="Freeform 183"/>
              <p:cNvSpPr>
                <a:spLocks/>
              </p:cNvSpPr>
              <p:nvPr/>
            </p:nvSpPr>
            <p:spPr bwMode="auto">
              <a:xfrm>
                <a:off x="11299826" y="7345363"/>
                <a:ext cx="188913" cy="134938"/>
              </a:xfrm>
              <a:custGeom>
                <a:avLst/>
                <a:gdLst>
                  <a:gd name="T0" fmla="*/ 0 w 119"/>
                  <a:gd name="T1" fmla="*/ 61 h 85"/>
                  <a:gd name="T2" fmla="*/ 14 w 119"/>
                  <a:gd name="T3" fmla="*/ 85 h 85"/>
                  <a:gd name="T4" fmla="*/ 119 w 119"/>
                  <a:gd name="T5" fmla="*/ 23 h 85"/>
                  <a:gd name="T6" fmla="*/ 104 w 119"/>
                  <a:gd name="T7" fmla="*/ 0 h 85"/>
                  <a:gd name="T8" fmla="*/ 0 w 119"/>
                  <a:gd name="T9" fmla="*/ 61 h 85"/>
                </a:gdLst>
                <a:ahLst/>
                <a:cxnLst>
                  <a:cxn ang="0">
                    <a:pos x="T0" y="T1"/>
                  </a:cxn>
                  <a:cxn ang="0">
                    <a:pos x="T2" y="T3"/>
                  </a:cxn>
                  <a:cxn ang="0">
                    <a:pos x="T4" y="T5"/>
                  </a:cxn>
                  <a:cxn ang="0">
                    <a:pos x="T6" y="T7"/>
                  </a:cxn>
                  <a:cxn ang="0">
                    <a:pos x="T8" y="T9"/>
                  </a:cxn>
                </a:cxnLst>
                <a:rect l="0" t="0" r="r" b="b"/>
                <a:pathLst>
                  <a:path w="119" h="85">
                    <a:moveTo>
                      <a:pt x="0" y="61"/>
                    </a:moveTo>
                    <a:lnTo>
                      <a:pt x="14" y="85"/>
                    </a:lnTo>
                    <a:lnTo>
                      <a:pt x="119" y="23"/>
                    </a:lnTo>
                    <a:lnTo>
                      <a:pt x="104" y="0"/>
                    </a:lnTo>
                    <a:lnTo>
                      <a:pt x="0" y="6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endParaRPr>
              </a:p>
            </p:txBody>
          </p:sp>
          <p:sp>
            <p:nvSpPr>
              <p:cNvPr id="87" name="Freeform 184"/>
              <p:cNvSpPr>
                <a:spLocks/>
              </p:cNvSpPr>
              <p:nvPr/>
            </p:nvSpPr>
            <p:spPr bwMode="auto">
              <a:xfrm>
                <a:off x="11566526" y="7750175"/>
                <a:ext cx="125413" cy="147638"/>
              </a:xfrm>
              <a:custGeom>
                <a:avLst/>
                <a:gdLst>
                  <a:gd name="T0" fmla="*/ 32 w 33"/>
                  <a:gd name="T1" fmla="*/ 34 h 39"/>
                  <a:gd name="T2" fmla="*/ 28 w 33"/>
                  <a:gd name="T3" fmla="*/ 0 h 39"/>
                  <a:gd name="T4" fmla="*/ 0 w 33"/>
                  <a:gd name="T5" fmla="*/ 18 h 39"/>
                  <a:gd name="T6" fmla="*/ 28 w 33"/>
                  <a:gd name="T7" fmla="*/ 37 h 39"/>
                  <a:gd name="T8" fmla="*/ 32 w 33"/>
                  <a:gd name="T9" fmla="*/ 34 h 39"/>
                </a:gdLst>
                <a:ahLst/>
                <a:cxnLst>
                  <a:cxn ang="0">
                    <a:pos x="T0" y="T1"/>
                  </a:cxn>
                  <a:cxn ang="0">
                    <a:pos x="T2" y="T3"/>
                  </a:cxn>
                  <a:cxn ang="0">
                    <a:pos x="T4" y="T5"/>
                  </a:cxn>
                  <a:cxn ang="0">
                    <a:pos x="T6" y="T7"/>
                  </a:cxn>
                  <a:cxn ang="0">
                    <a:pos x="T8" y="T9"/>
                  </a:cxn>
                </a:cxnLst>
                <a:rect l="0" t="0" r="r" b="b"/>
                <a:pathLst>
                  <a:path w="33" h="39">
                    <a:moveTo>
                      <a:pt x="32" y="34"/>
                    </a:moveTo>
                    <a:cubicBezTo>
                      <a:pt x="28" y="0"/>
                      <a:pt x="28" y="0"/>
                      <a:pt x="28" y="0"/>
                    </a:cubicBezTo>
                    <a:cubicBezTo>
                      <a:pt x="0" y="18"/>
                      <a:pt x="0" y="18"/>
                      <a:pt x="0" y="18"/>
                    </a:cubicBezTo>
                    <a:cubicBezTo>
                      <a:pt x="28" y="37"/>
                      <a:pt x="28" y="37"/>
                      <a:pt x="28" y="37"/>
                    </a:cubicBezTo>
                    <a:cubicBezTo>
                      <a:pt x="31" y="39"/>
                      <a:pt x="33" y="38"/>
                      <a:pt x="32"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endParaRPr>
              </a:p>
            </p:txBody>
          </p:sp>
          <p:sp>
            <p:nvSpPr>
              <p:cNvPr id="88" name="Freeform 185"/>
              <p:cNvSpPr>
                <a:spLocks/>
              </p:cNvSpPr>
              <p:nvPr/>
            </p:nvSpPr>
            <p:spPr bwMode="auto">
              <a:xfrm>
                <a:off x="11453813" y="7416800"/>
                <a:ext cx="211138" cy="288925"/>
              </a:xfrm>
              <a:custGeom>
                <a:avLst/>
                <a:gdLst>
                  <a:gd name="T0" fmla="*/ 133 w 133"/>
                  <a:gd name="T1" fmla="*/ 161 h 182"/>
                  <a:gd name="T2" fmla="*/ 33 w 133"/>
                  <a:gd name="T3" fmla="*/ 0 h 182"/>
                  <a:gd name="T4" fmla="*/ 0 w 133"/>
                  <a:gd name="T5" fmla="*/ 21 h 182"/>
                  <a:gd name="T6" fmla="*/ 97 w 133"/>
                  <a:gd name="T7" fmla="*/ 182 h 182"/>
                  <a:gd name="T8" fmla="*/ 133 w 133"/>
                  <a:gd name="T9" fmla="*/ 161 h 182"/>
                </a:gdLst>
                <a:ahLst/>
                <a:cxnLst>
                  <a:cxn ang="0">
                    <a:pos x="T0" y="T1"/>
                  </a:cxn>
                  <a:cxn ang="0">
                    <a:pos x="T2" y="T3"/>
                  </a:cxn>
                  <a:cxn ang="0">
                    <a:pos x="T4" y="T5"/>
                  </a:cxn>
                  <a:cxn ang="0">
                    <a:pos x="T6" y="T7"/>
                  </a:cxn>
                  <a:cxn ang="0">
                    <a:pos x="T8" y="T9"/>
                  </a:cxn>
                </a:cxnLst>
                <a:rect l="0" t="0" r="r" b="b"/>
                <a:pathLst>
                  <a:path w="133" h="182">
                    <a:moveTo>
                      <a:pt x="133" y="161"/>
                    </a:moveTo>
                    <a:lnTo>
                      <a:pt x="33" y="0"/>
                    </a:lnTo>
                    <a:lnTo>
                      <a:pt x="0" y="21"/>
                    </a:lnTo>
                    <a:lnTo>
                      <a:pt x="97" y="182"/>
                    </a:lnTo>
                    <a:lnTo>
                      <a:pt x="133" y="16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endParaRPr>
              </a:p>
            </p:txBody>
          </p:sp>
          <p:sp>
            <p:nvSpPr>
              <p:cNvPr id="89" name="Freeform 186"/>
              <p:cNvSpPr>
                <a:spLocks/>
              </p:cNvSpPr>
              <p:nvPr/>
            </p:nvSpPr>
            <p:spPr bwMode="auto">
              <a:xfrm>
                <a:off x="11341101" y="7480300"/>
                <a:ext cx="211138" cy="293688"/>
              </a:xfrm>
              <a:custGeom>
                <a:avLst/>
                <a:gdLst>
                  <a:gd name="T0" fmla="*/ 133 w 133"/>
                  <a:gd name="T1" fmla="*/ 163 h 185"/>
                  <a:gd name="T2" fmla="*/ 36 w 133"/>
                  <a:gd name="T3" fmla="*/ 0 h 185"/>
                  <a:gd name="T4" fmla="*/ 0 w 133"/>
                  <a:gd name="T5" fmla="*/ 21 h 185"/>
                  <a:gd name="T6" fmla="*/ 100 w 133"/>
                  <a:gd name="T7" fmla="*/ 185 h 185"/>
                  <a:gd name="T8" fmla="*/ 133 w 133"/>
                  <a:gd name="T9" fmla="*/ 163 h 185"/>
                </a:gdLst>
                <a:ahLst/>
                <a:cxnLst>
                  <a:cxn ang="0">
                    <a:pos x="T0" y="T1"/>
                  </a:cxn>
                  <a:cxn ang="0">
                    <a:pos x="T2" y="T3"/>
                  </a:cxn>
                  <a:cxn ang="0">
                    <a:pos x="T4" y="T5"/>
                  </a:cxn>
                  <a:cxn ang="0">
                    <a:pos x="T6" y="T7"/>
                  </a:cxn>
                  <a:cxn ang="0">
                    <a:pos x="T8" y="T9"/>
                  </a:cxn>
                </a:cxnLst>
                <a:rect l="0" t="0" r="r" b="b"/>
                <a:pathLst>
                  <a:path w="133" h="185">
                    <a:moveTo>
                      <a:pt x="133" y="163"/>
                    </a:moveTo>
                    <a:lnTo>
                      <a:pt x="36" y="0"/>
                    </a:lnTo>
                    <a:lnTo>
                      <a:pt x="0" y="21"/>
                    </a:lnTo>
                    <a:lnTo>
                      <a:pt x="100" y="185"/>
                    </a:lnTo>
                    <a:lnTo>
                      <a:pt x="133" y="1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endParaRPr>
              </a:p>
            </p:txBody>
          </p:sp>
          <p:sp>
            <p:nvSpPr>
              <p:cNvPr id="90" name="Freeform 187"/>
              <p:cNvSpPr>
                <a:spLocks/>
              </p:cNvSpPr>
              <p:nvPr/>
            </p:nvSpPr>
            <p:spPr bwMode="auto">
              <a:xfrm>
                <a:off x="11263313" y="7878763"/>
                <a:ext cx="311150" cy="30163"/>
              </a:xfrm>
              <a:custGeom>
                <a:avLst/>
                <a:gdLst>
                  <a:gd name="T0" fmla="*/ 79 w 83"/>
                  <a:gd name="T1" fmla="*/ 0 h 8"/>
                  <a:gd name="T2" fmla="*/ 4 w 83"/>
                  <a:gd name="T3" fmla="*/ 0 h 8"/>
                  <a:gd name="T4" fmla="*/ 0 w 83"/>
                  <a:gd name="T5" fmla="*/ 4 h 8"/>
                  <a:gd name="T6" fmla="*/ 4 w 83"/>
                  <a:gd name="T7" fmla="*/ 8 h 8"/>
                  <a:gd name="T8" fmla="*/ 79 w 83"/>
                  <a:gd name="T9" fmla="*/ 8 h 8"/>
                  <a:gd name="T10" fmla="*/ 83 w 83"/>
                  <a:gd name="T11" fmla="*/ 4 h 8"/>
                  <a:gd name="T12" fmla="*/ 79 w 8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83" h="8">
                    <a:moveTo>
                      <a:pt x="79" y="0"/>
                    </a:moveTo>
                    <a:cubicBezTo>
                      <a:pt x="4" y="0"/>
                      <a:pt x="4" y="0"/>
                      <a:pt x="4" y="0"/>
                    </a:cubicBezTo>
                    <a:cubicBezTo>
                      <a:pt x="1" y="0"/>
                      <a:pt x="0" y="2"/>
                      <a:pt x="0" y="4"/>
                    </a:cubicBezTo>
                    <a:cubicBezTo>
                      <a:pt x="0" y="6"/>
                      <a:pt x="1" y="8"/>
                      <a:pt x="4" y="8"/>
                    </a:cubicBezTo>
                    <a:cubicBezTo>
                      <a:pt x="79" y="8"/>
                      <a:pt x="79" y="8"/>
                      <a:pt x="79" y="8"/>
                    </a:cubicBezTo>
                    <a:cubicBezTo>
                      <a:pt x="81" y="8"/>
                      <a:pt x="83" y="6"/>
                      <a:pt x="83" y="4"/>
                    </a:cubicBezTo>
                    <a:cubicBezTo>
                      <a:pt x="83" y="2"/>
                      <a:pt x="81" y="0"/>
                      <a:pt x="7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endParaRPr>
              </a:p>
            </p:txBody>
          </p:sp>
        </p:grpSp>
      </p:grpSp>
    </p:spTree>
    <p:extLst>
      <p:ext uri="{BB962C8B-B14F-4D97-AF65-F5344CB8AC3E}">
        <p14:creationId xmlns:p14="http://schemas.microsoft.com/office/powerpoint/2010/main" val="2343186561"/>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900" decel="100000" fill="hold"/>
                                        <p:tgtEl>
                                          <p:spTgt spid="3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2" presetClass="emph" presetSubtype="0" fill="hold" nodeType="afterEffect">
                                  <p:stCondLst>
                                    <p:cond delay="0"/>
                                  </p:stCondLst>
                                  <p:childTnLst>
                                    <p:animRot by="120000">
                                      <p:cBhvr>
                                        <p:cTn id="13" dur="50" fill="hold">
                                          <p:stCondLst>
                                            <p:cond delay="0"/>
                                          </p:stCondLst>
                                        </p:cTn>
                                        <p:tgtEl>
                                          <p:spTgt spid="34"/>
                                        </p:tgtEl>
                                        <p:attrNameLst>
                                          <p:attrName>r</p:attrName>
                                        </p:attrNameLst>
                                      </p:cBhvr>
                                    </p:animRot>
                                    <p:animRot by="-240000">
                                      <p:cBhvr>
                                        <p:cTn id="14" dur="100" fill="hold">
                                          <p:stCondLst>
                                            <p:cond delay="100"/>
                                          </p:stCondLst>
                                        </p:cTn>
                                        <p:tgtEl>
                                          <p:spTgt spid="34"/>
                                        </p:tgtEl>
                                        <p:attrNameLst>
                                          <p:attrName>r</p:attrName>
                                        </p:attrNameLst>
                                      </p:cBhvr>
                                    </p:animRot>
                                    <p:animRot by="240000">
                                      <p:cBhvr>
                                        <p:cTn id="15" dur="100" fill="hold">
                                          <p:stCondLst>
                                            <p:cond delay="200"/>
                                          </p:stCondLst>
                                        </p:cTn>
                                        <p:tgtEl>
                                          <p:spTgt spid="34"/>
                                        </p:tgtEl>
                                        <p:attrNameLst>
                                          <p:attrName>r</p:attrName>
                                        </p:attrNameLst>
                                      </p:cBhvr>
                                    </p:animRot>
                                    <p:animRot by="-240000">
                                      <p:cBhvr>
                                        <p:cTn id="16" dur="100" fill="hold">
                                          <p:stCondLst>
                                            <p:cond delay="300"/>
                                          </p:stCondLst>
                                        </p:cTn>
                                        <p:tgtEl>
                                          <p:spTgt spid="34"/>
                                        </p:tgtEl>
                                        <p:attrNameLst>
                                          <p:attrName>r</p:attrName>
                                        </p:attrNameLst>
                                      </p:cBhvr>
                                    </p:animRot>
                                    <p:animRot by="120000">
                                      <p:cBhvr>
                                        <p:cTn id="17" dur="100" fill="hold">
                                          <p:stCondLst>
                                            <p:cond delay="400"/>
                                          </p:stCondLst>
                                        </p:cTn>
                                        <p:tgtEl>
                                          <p:spTgt spid="34"/>
                                        </p:tgtEl>
                                        <p:attrNameLst>
                                          <p:attrName>r</p:attrName>
                                        </p:attrNameLst>
                                      </p:cBhvr>
                                    </p:animRot>
                                  </p:childTnLst>
                                </p:cTn>
                              </p:par>
                              <p:par>
                                <p:cTn id="18" presetID="22" presetClass="entr" presetSubtype="8"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left)">
                                      <p:cBhvr>
                                        <p:cTn id="20" dur="500"/>
                                        <p:tgtEl>
                                          <p:spTgt spid="31"/>
                                        </p:tgtEl>
                                      </p:cBhvr>
                                    </p:animEffect>
                                  </p:childTnLst>
                                </p:cTn>
                              </p:par>
                              <p:par>
                                <p:cTn id="21" presetID="22" presetClass="entr" presetSubtype="2"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right)">
                                      <p:cBhvr>
                                        <p:cTn id="23" dur="500"/>
                                        <p:tgtEl>
                                          <p:spTgt spid="33"/>
                                        </p:tgtEl>
                                      </p:cBhvr>
                                    </p:animEffect>
                                  </p:childTnLst>
                                </p:cTn>
                              </p:par>
                            </p:childTnLst>
                          </p:cTn>
                        </p:par>
                        <p:par>
                          <p:cTn id="24" fill="hold">
                            <p:stCondLst>
                              <p:cond delay="1500"/>
                            </p:stCondLst>
                            <p:childTnLst>
                              <p:par>
                                <p:cTn id="25" presetID="50" presetClass="entr" presetSubtype="0" decel="10000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1000" fill="hold"/>
                                        <p:tgtEl>
                                          <p:spTgt spid="43"/>
                                        </p:tgtEl>
                                        <p:attrNameLst>
                                          <p:attrName>ppt_w</p:attrName>
                                        </p:attrNameLst>
                                      </p:cBhvr>
                                      <p:tavLst>
                                        <p:tav tm="0">
                                          <p:val>
                                            <p:strVal val="#ppt_w+.3"/>
                                          </p:val>
                                        </p:tav>
                                        <p:tav tm="100000">
                                          <p:val>
                                            <p:strVal val="#ppt_w"/>
                                          </p:val>
                                        </p:tav>
                                      </p:tavLst>
                                    </p:anim>
                                    <p:anim calcmode="lin" valueType="num">
                                      <p:cBhvr>
                                        <p:cTn id="28" dur="1000" fill="hold"/>
                                        <p:tgtEl>
                                          <p:spTgt spid="43"/>
                                        </p:tgtEl>
                                        <p:attrNameLst>
                                          <p:attrName>ppt_h</p:attrName>
                                        </p:attrNameLst>
                                      </p:cBhvr>
                                      <p:tavLst>
                                        <p:tav tm="0">
                                          <p:val>
                                            <p:strVal val="#ppt_h"/>
                                          </p:val>
                                        </p:tav>
                                        <p:tav tm="100000">
                                          <p:val>
                                            <p:strVal val="#ppt_h"/>
                                          </p:val>
                                        </p:tav>
                                      </p:tavLst>
                                    </p:anim>
                                    <p:animEffect transition="in" filter="fade">
                                      <p:cBhvr>
                                        <p:cTn id="29" dur="1000"/>
                                        <p:tgtEl>
                                          <p:spTgt spid="4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par>
                                <p:cTn id="34" presetID="50" presetClass="entr" presetSubtype="0" decel="100000" fill="hold" nodeType="with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p:cTn id="36" dur="1000" fill="hold"/>
                                        <p:tgtEl>
                                          <p:spTgt spid="77"/>
                                        </p:tgtEl>
                                        <p:attrNameLst>
                                          <p:attrName>ppt_w</p:attrName>
                                        </p:attrNameLst>
                                      </p:cBhvr>
                                      <p:tavLst>
                                        <p:tav tm="0">
                                          <p:val>
                                            <p:strVal val="#ppt_w+.3"/>
                                          </p:val>
                                        </p:tav>
                                        <p:tav tm="100000">
                                          <p:val>
                                            <p:strVal val="#ppt_w"/>
                                          </p:val>
                                        </p:tav>
                                      </p:tavLst>
                                    </p:anim>
                                    <p:anim calcmode="lin" valueType="num">
                                      <p:cBhvr>
                                        <p:cTn id="37" dur="1000" fill="hold"/>
                                        <p:tgtEl>
                                          <p:spTgt spid="77"/>
                                        </p:tgtEl>
                                        <p:attrNameLst>
                                          <p:attrName>ppt_h</p:attrName>
                                        </p:attrNameLst>
                                      </p:cBhvr>
                                      <p:tavLst>
                                        <p:tav tm="0">
                                          <p:val>
                                            <p:strVal val="#ppt_h"/>
                                          </p:val>
                                        </p:tav>
                                        <p:tav tm="100000">
                                          <p:val>
                                            <p:strVal val="#ppt_h"/>
                                          </p:val>
                                        </p:tav>
                                      </p:tavLst>
                                    </p:anim>
                                    <p:animEffect transition="in" filter="fade">
                                      <p:cBhvr>
                                        <p:cTn id="38" dur="1000"/>
                                        <p:tgtEl>
                                          <p:spTgt spid="77"/>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childTnLst>
                          </p:cTn>
                        </p:par>
                        <p:par>
                          <p:cTn id="43" fill="hold">
                            <p:stCondLst>
                              <p:cond delay="4000"/>
                            </p:stCondLst>
                            <p:childTnLst>
                              <p:par>
                                <p:cTn id="44" presetID="50" presetClass="entr" presetSubtype="0" decel="100000" fill="hold" nodeType="after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p:cTn id="46" dur="1000" fill="hold"/>
                                        <p:tgtEl>
                                          <p:spTgt spid="46"/>
                                        </p:tgtEl>
                                        <p:attrNameLst>
                                          <p:attrName>ppt_w</p:attrName>
                                        </p:attrNameLst>
                                      </p:cBhvr>
                                      <p:tavLst>
                                        <p:tav tm="0">
                                          <p:val>
                                            <p:strVal val="#ppt_w+.3"/>
                                          </p:val>
                                        </p:tav>
                                        <p:tav tm="100000">
                                          <p:val>
                                            <p:strVal val="#ppt_w"/>
                                          </p:val>
                                        </p:tav>
                                      </p:tavLst>
                                    </p:anim>
                                    <p:anim calcmode="lin" valueType="num">
                                      <p:cBhvr>
                                        <p:cTn id="47" dur="1000" fill="hold"/>
                                        <p:tgtEl>
                                          <p:spTgt spid="46"/>
                                        </p:tgtEl>
                                        <p:attrNameLst>
                                          <p:attrName>ppt_h</p:attrName>
                                        </p:attrNameLst>
                                      </p:cBhvr>
                                      <p:tavLst>
                                        <p:tav tm="0">
                                          <p:val>
                                            <p:strVal val="#ppt_h"/>
                                          </p:val>
                                        </p:tav>
                                        <p:tav tm="100000">
                                          <p:val>
                                            <p:strVal val="#ppt_h"/>
                                          </p:val>
                                        </p:tav>
                                      </p:tavLst>
                                    </p:anim>
                                    <p:animEffect transition="in" filter="fade">
                                      <p:cBhvr>
                                        <p:cTn id="48" dur="1000"/>
                                        <p:tgtEl>
                                          <p:spTgt spid="46"/>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par>
                                <p:cTn id="53" presetID="50" presetClass="entr" presetSubtype="0" decel="100000" fill="hold" nodeType="withEffect">
                                  <p:stCondLst>
                                    <p:cond delay="0"/>
                                  </p:stCondLst>
                                  <p:childTnLst>
                                    <p:set>
                                      <p:cBhvr>
                                        <p:cTn id="54" dur="1" fill="hold">
                                          <p:stCondLst>
                                            <p:cond delay="0"/>
                                          </p:stCondLst>
                                        </p:cTn>
                                        <p:tgtEl>
                                          <p:spTgt spid="82"/>
                                        </p:tgtEl>
                                        <p:attrNameLst>
                                          <p:attrName>style.visibility</p:attrName>
                                        </p:attrNameLst>
                                      </p:cBhvr>
                                      <p:to>
                                        <p:strVal val="visible"/>
                                      </p:to>
                                    </p:set>
                                    <p:anim calcmode="lin" valueType="num">
                                      <p:cBhvr>
                                        <p:cTn id="55" dur="1000" fill="hold"/>
                                        <p:tgtEl>
                                          <p:spTgt spid="82"/>
                                        </p:tgtEl>
                                        <p:attrNameLst>
                                          <p:attrName>ppt_w</p:attrName>
                                        </p:attrNameLst>
                                      </p:cBhvr>
                                      <p:tavLst>
                                        <p:tav tm="0">
                                          <p:val>
                                            <p:strVal val="#ppt_w+.3"/>
                                          </p:val>
                                        </p:tav>
                                        <p:tav tm="100000">
                                          <p:val>
                                            <p:strVal val="#ppt_w"/>
                                          </p:val>
                                        </p:tav>
                                      </p:tavLst>
                                    </p:anim>
                                    <p:anim calcmode="lin" valueType="num">
                                      <p:cBhvr>
                                        <p:cTn id="56" dur="1000" fill="hold"/>
                                        <p:tgtEl>
                                          <p:spTgt spid="82"/>
                                        </p:tgtEl>
                                        <p:attrNameLst>
                                          <p:attrName>ppt_h</p:attrName>
                                        </p:attrNameLst>
                                      </p:cBhvr>
                                      <p:tavLst>
                                        <p:tav tm="0">
                                          <p:val>
                                            <p:strVal val="#ppt_h"/>
                                          </p:val>
                                        </p:tav>
                                        <p:tav tm="100000">
                                          <p:val>
                                            <p:strVal val="#ppt_h"/>
                                          </p:val>
                                        </p:tav>
                                      </p:tavLst>
                                    </p:anim>
                                    <p:animEffect transition="in" filter="fade">
                                      <p:cBhvr>
                                        <p:cTn id="57" dur="1000"/>
                                        <p:tgtEl>
                                          <p:spTgt spid="82"/>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0" grpId="0"/>
      <p:bldP spid="41"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9"/>
          <p:cNvSpPr txBox="1"/>
          <p:nvPr/>
        </p:nvSpPr>
        <p:spPr>
          <a:xfrm>
            <a:off x="870302" y="339502"/>
            <a:ext cx="2034137" cy="298160"/>
          </a:xfrm>
          <a:prstGeom prst="rect">
            <a:avLst/>
          </a:prstGeom>
          <a:noFill/>
        </p:spPr>
        <p:txBody>
          <a:bodyPr wrap="square" lIns="51435" tIns="25718" rIns="51435" bIns="25718" rtlCol="0">
            <a:spAutoFit/>
          </a:bodyPr>
          <a:lstStyle/>
          <a:p>
            <a:pPr marL="0" lvl="1"/>
            <a:r>
              <a:rPr lang="zh-CN" altLang="en-US" sz="1600" dirty="0" smtClean="0">
                <a:solidFill>
                  <a:prstClr val="black">
                    <a:lumMod val="50000"/>
                    <a:lumOff val="50000"/>
                  </a:prstClr>
                </a:solidFill>
                <a:latin typeface="微软雅黑" pitchFamily="34" charset="-122"/>
                <a:ea typeface="微软雅黑" pitchFamily="34" charset="-122"/>
              </a:rPr>
              <a:t>添加相关标题文字</a:t>
            </a:r>
            <a:endParaRPr lang="zh-CN" altLang="en-US" sz="1600" dirty="0">
              <a:solidFill>
                <a:prstClr val="black">
                  <a:lumMod val="50000"/>
                  <a:lumOff val="50000"/>
                </a:prstClr>
              </a:solidFill>
              <a:latin typeface="微软雅黑" pitchFamily="34" charset="-122"/>
              <a:ea typeface="微软雅黑" pitchFamily="34" charset="-122"/>
            </a:endParaRPr>
          </a:p>
        </p:txBody>
      </p:sp>
      <p:sp>
        <p:nvSpPr>
          <p:cNvPr id="40" name="Shape 8"/>
          <p:cNvSpPr/>
          <p:nvPr/>
        </p:nvSpPr>
        <p:spPr>
          <a:xfrm>
            <a:off x="3329657" y="1676075"/>
            <a:ext cx="2476409" cy="2027715"/>
          </a:xfrm>
          <a:custGeom>
            <a:avLst/>
            <a:gdLst/>
            <a:ahLst/>
            <a:cxnLst>
              <a:cxn ang="0">
                <a:pos x="wd2" y="hd2"/>
              </a:cxn>
              <a:cxn ang="5400000">
                <a:pos x="wd2" y="hd2"/>
              </a:cxn>
              <a:cxn ang="10800000">
                <a:pos x="wd2" y="hd2"/>
              </a:cxn>
              <a:cxn ang="16200000">
                <a:pos x="wd2" y="hd2"/>
              </a:cxn>
            </a:cxnLst>
            <a:rect l="0" t="0" r="r" b="b"/>
            <a:pathLst>
              <a:path w="21600" h="21600" extrusionOk="0">
                <a:moveTo>
                  <a:pt x="17391" y="6832"/>
                </a:moveTo>
                <a:cubicBezTo>
                  <a:pt x="17454" y="6459"/>
                  <a:pt x="17487" y="6072"/>
                  <a:pt x="17487" y="5676"/>
                </a:cubicBezTo>
                <a:cubicBezTo>
                  <a:pt x="17487" y="2541"/>
                  <a:pt x="15407" y="0"/>
                  <a:pt x="12840" y="0"/>
                </a:cubicBezTo>
                <a:cubicBezTo>
                  <a:pt x="10794" y="0"/>
                  <a:pt x="9061" y="1617"/>
                  <a:pt x="8440" y="3861"/>
                </a:cubicBezTo>
                <a:cubicBezTo>
                  <a:pt x="7921" y="3539"/>
                  <a:pt x="7335" y="3354"/>
                  <a:pt x="6713" y="3354"/>
                </a:cubicBezTo>
                <a:cubicBezTo>
                  <a:pt x="4595" y="3354"/>
                  <a:pt x="2879" y="5451"/>
                  <a:pt x="2879" y="8037"/>
                </a:cubicBezTo>
                <a:cubicBezTo>
                  <a:pt x="2879" y="8336"/>
                  <a:pt x="2904" y="8627"/>
                  <a:pt x="2948" y="8910"/>
                </a:cubicBezTo>
                <a:cubicBezTo>
                  <a:pt x="1258" y="9399"/>
                  <a:pt x="0" y="11249"/>
                  <a:pt x="0" y="13462"/>
                </a:cubicBezTo>
                <a:cubicBezTo>
                  <a:pt x="0" y="16049"/>
                  <a:pt x="1716" y="18145"/>
                  <a:pt x="3834" y="18145"/>
                </a:cubicBezTo>
                <a:cubicBezTo>
                  <a:pt x="4540" y="18145"/>
                  <a:pt x="5200" y="17908"/>
                  <a:pt x="5768" y="17501"/>
                </a:cubicBezTo>
                <a:cubicBezTo>
                  <a:pt x="6337" y="19869"/>
                  <a:pt x="8126" y="21600"/>
                  <a:pt x="10249" y="21600"/>
                </a:cubicBezTo>
                <a:cubicBezTo>
                  <a:pt x="11773" y="21600"/>
                  <a:pt x="13122" y="20705"/>
                  <a:pt x="13975" y="19326"/>
                </a:cubicBezTo>
                <a:cubicBezTo>
                  <a:pt x="14649" y="19693"/>
                  <a:pt x="15394" y="19902"/>
                  <a:pt x="16179" y="19902"/>
                </a:cubicBezTo>
                <a:cubicBezTo>
                  <a:pt x="19173" y="19902"/>
                  <a:pt x="21600" y="16938"/>
                  <a:pt x="21600" y="13281"/>
                </a:cubicBezTo>
                <a:cubicBezTo>
                  <a:pt x="21600" y="10134"/>
                  <a:pt x="19800" y="7505"/>
                  <a:pt x="17391" y="6832"/>
                </a:cubicBezTo>
                <a:close/>
              </a:path>
            </a:pathLst>
          </a:custGeom>
          <a:solidFill>
            <a:srgbClr val="3F7D6B"/>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41" name="Shape 8"/>
          <p:cNvSpPr/>
          <p:nvPr/>
        </p:nvSpPr>
        <p:spPr>
          <a:xfrm>
            <a:off x="3221657" y="1616946"/>
            <a:ext cx="2476409" cy="2027715"/>
          </a:xfrm>
          <a:custGeom>
            <a:avLst/>
            <a:gdLst/>
            <a:ahLst/>
            <a:cxnLst>
              <a:cxn ang="0">
                <a:pos x="wd2" y="hd2"/>
              </a:cxn>
              <a:cxn ang="5400000">
                <a:pos x="wd2" y="hd2"/>
              </a:cxn>
              <a:cxn ang="10800000">
                <a:pos x="wd2" y="hd2"/>
              </a:cxn>
              <a:cxn ang="16200000">
                <a:pos x="wd2" y="hd2"/>
              </a:cxn>
            </a:cxnLst>
            <a:rect l="0" t="0" r="r" b="b"/>
            <a:pathLst>
              <a:path w="21600" h="21600" extrusionOk="0">
                <a:moveTo>
                  <a:pt x="17391" y="6832"/>
                </a:moveTo>
                <a:cubicBezTo>
                  <a:pt x="17454" y="6459"/>
                  <a:pt x="17487" y="6072"/>
                  <a:pt x="17487" y="5676"/>
                </a:cubicBezTo>
                <a:cubicBezTo>
                  <a:pt x="17487" y="2541"/>
                  <a:pt x="15407" y="0"/>
                  <a:pt x="12840" y="0"/>
                </a:cubicBezTo>
                <a:cubicBezTo>
                  <a:pt x="10794" y="0"/>
                  <a:pt x="9061" y="1617"/>
                  <a:pt x="8440" y="3861"/>
                </a:cubicBezTo>
                <a:cubicBezTo>
                  <a:pt x="7921" y="3539"/>
                  <a:pt x="7335" y="3354"/>
                  <a:pt x="6713" y="3354"/>
                </a:cubicBezTo>
                <a:cubicBezTo>
                  <a:pt x="4595" y="3354"/>
                  <a:pt x="2879" y="5451"/>
                  <a:pt x="2879" y="8037"/>
                </a:cubicBezTo>
                <a:cubicBezTo>
                  <a:pt x="2879" y="8336"/>
                  <a:pt x="2904" y="8627"/>
                  <a:pt x="2948" y="8910"/>
                </a:cubicBezTo>
                <a:cubicBezTo>
                  <a:pt x="1258" y="9399"/>
                  <a:pt x="0" y="11249"/>
                  <a:pt x="0" y="13462"/>
                </a:cubicBezTo>
                <a:cubicBezTo>
                  <a:pt x="0" y="16049"/>
                  <a:pt x="1716" y="18145"/>
                  <a:pt x="3834" y="18145"/>
                </a:cubicBezTo>
                <a:cubicBezTo>
                  <a:pt x="4540" y="18145"/>
                  <a:pt x="5200" y="17908"/>
                  <a:pt x="5768" y="17501"/>
                </a:cubicBezTo>
                <a:cubicBezTo>
                  <a:pt x="6337" y="19869"/>
                  <a:pt x="8126" y="21600"/>
                  <a:pt x="10249" y="21600"/>
                </a:cubicBezTo>
                <a:cubicBezTo>
                  <a:pt x="11773" y="21600"/>
                  <a:pt x="13122" y="20705"/>
                  <a:pt x="13975" y="19326"/>
                </a:cubicBezTo>
                <a:cubicBezTo>
                  <a:pt x="14649" y="19693"/>
                  <a:pt x="15394" y="19902"/>
                  <a:pt x="16179" y="19902"/>
                </a:cubicBezTo>
                <a:cubicBezTo>
                  <a:pt x="19173" y="19902"/>
                  <a:pt x="21600" y="16938"/>
                  <a:pt x="21600" y="13281"/>
                </a:cubicBezTo>
                <a:cubicBezTo>
                  <a:pt x="21600" y="10134"/>
                  <a:pt x="19800" y="7505"/>
                  <a:pt x="17391" y="6832"/>
                </a:cubicBezTo>
                <a:close/>
              </a:path>
            </a:pathLst>
          </a:custGeom>
          <a:solidFill>
            <a:srgbClr val="53A68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42" name="Freeform 55"/>
          <p:cNvSpPr/>
          <p:nvPr/>
        </p:nvSpPr>
        <p:spPr>
          <a:xfrm>
            <a:off x="4618522" y="1616946"/>
            <a:ext cx="1079544" cy="1978597"/>
          </a:xfrm>
          <a:custGeom>
            <a:avLst/>
            <a:gdLst>
              <a:gd name="connsiteX0" fmla="*/ 100279 w 1439142"/>
              <a:gd name="connsiteY0" fmla="*/ 0 h 2637315"/>
              <a:gd name="connsiteX1" fmla="*/ 810519 w 1439142"/>
              <a:gd name="connsiteY1" fmla="*/ 710232 h 2637315"/>
              <a:gd name="connsiteX2" fmla="*/ 795846 w 1439142"/>
              <a:gd name="connsiteY2" fmla="*/ 854881 h 2637315"/>
              <a:gd name="connsiteX3" fmla="*/ 1439142 w 1439142"/>
              <a:gd name="connsiteY3" fmla="*/ 1661838 h 2637315"/>
              <a:gd name="connsiteX4" fmla="*/ 610606 w 1439142"/>
              <a:gd name="connsiteY4" fmla="*/ 2490316 h 2637315"/>
              <a:gd name="connsiteX5" fmla="*/ 273751 w 1439142"/>
              <a:gd name="connsiteY5" fmla="*/ 2418242 h 2637315"/>
              <a:gd name="connsiteX6" fmla="*/ 27471 w 1439142"/>
              <a:gd name="connsiteY6" fmla="*/ 2625221 h 2637315"/>
              <a:gd name="connsiteX7" fmla="*/ 0 w 1439142"/>
              <a:gd name="connsiteY7" fmla="*/ 2637315 h 2637315"/>
              <a:gd name="connsiteX8" fmla="*/ 0 w 1439142"/>
              <a:gd name="connsiteY8" fmla="*/ 8074 h 2637315"/>
              <a:gd name="connsiteX9" fmla="*/ 100279 w 1439142"/>
              <a:gd name="connsiteY9" fmla="*/ 0 h 2637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9142" h="2637315">
                <a:moveTo>
                  <a:pt x="100279" y="0"/>
                </a:moveTo>
                <a:cubicBezTo>
                  <a:pt x="492615" y="0"/>
                  <a:pt x="810519" y="317953"/>
                  <a:pt x="810519" y="710232"/>
                </a:cubicBezTo>
                <a:cubicBezTo>
                  <a:pt x="810519" y="759783"/>
                  <a:pt x="805475" y="808208"/>
                  <a:pt x="795846" y="854881"/>
                </a:cubicBezTo>
                <a:cubicBezTo>
                  <a:pt x="1164033" y="939093"/>
                  <a:pt x="1439142" y="1268057"/>
                  <a:pt x="1439142" y="1661838"/>
                </a:cubicBezTo>
                <a:cubicBezTo>
                  <a:pt x="1439142" y="2119434"/>
                  <a:pt x="1068204" y="2490316"/>
                  <a:pt x="610606" y="2490316"/>
                </a:cubicBezTo>
                <a:cubicBezTo>
                  <a:pt x="490628" y="2490316"/>
                  <a:pt x="376764" y="2464164"/>
                  <a:pt x="273751" y="2418242"/>
                </a:cubicBezTo>
                <a:cubicBezTo>
                  <a:pt x="208566" y="2504519"/>
                  <a:pt x="124428" y="2575654"/>
                  <a:pt x="27471" y="2625221"/>
                </a:cubicBezTo>
                <a:lnTo>
                  <a:pt x="0" y="2637315"/>
                </a:lnTo>
                <a:lnTo>
                  <a:pt x="0" y="8074"/>
                </a:lnTo>
                <a:lnTo>
                  <a:pt x="100279" y="0"/>
                </a:lnTo>
                <a:close/>
              </a:path>
            </a:pathLst>
          </a:custGeom>
          <a:solidFill>
            <a:srgbClr val="96C83C">
              <a:lumMod val="50000"/>
              <a:alpha val="15000"/>
            </a:srgbClr>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43" name="Shape 11"/>
          <p:cNvSpPr/>
          <p:nvPr/>
        </p:nvSpPr>
        <p:spPr>
          <a:xfrm>
            <a:off x="5664351" y="2914950"/>
            <a:ext cx="1631419" cy="1335825"/>
          </a:xfrm>
          <a:custGeom>
            <a:avLst/>
            <a:gdLst/>
            <a:ahLst/>
            <a:cxnLst>
              <a:cxn ang="0">
                <a:pos x="wd2" y="hd2"/>
              </a:cxn>
              <a:cxn ang="5400000">
                <a:pos x="wd2" y="hd2"/>
              </a:cxn>
              <a:cxn ang="10800000">
                <a:pos x="wd2" y="hd2"/>
              </a:cxn>
              <a:cxn ang="16200000">
                <a:pos x="wd2" y="hd2"/>
              </a:cxn>
            </a:cxnLst>
            <a:rect l="0" t="0" r="r" b="b"/>
            <a:pathLst>
              <a:path w="21600" h="21600" extrusionOk="0">
                <a:moveTo>
                  <a:pt x="17391" y="6832"/>
                </a:moveTo>
                <a:cubicBezTo>
                  <a:pt x="17454" y="6459"/>
                  <a:pt x="17487" y="6072"/>
                  <a:pt x="17487" y="5676"/>
                </a:cubicBezTo>
                <a:cubicBezTo>
                  <a:pt x="17487" y="2541"/>
                  <a:pt x="15407" y="0"/>
                  <a:pt x="12840" y="0"/>
                </a:cubicBezTo>
                <a:cubicBezTo>
                  <a:pt x="10794" y="0"/>
                  <a:pt x="9061" y="1617"/>
                  <a:pt x="8440" y="3861"/>
                </a:cubicBezTo>
                <a:cubicBezTo>
                  <a:pt x="7921" y="3539"/>
                  <a:pt x="7335" y="3354"/>
                  <a:pt x="6713" y="3354"/>
                </a:cubicBezTo>
                <a:cubicBezTo>
                  <a:pt x="4595" y="3354"/>
                  <a:pt x="2879" y="5451"/>
                  <a:pt x="2879" y="8037"/>
                </a:cubicBezTo>
                <a:cubicBezTo>
                  <a:pt x="2879" y="8336"/>
                  <a:pt x="2904" y="8627"/>
                  <a:pt x="2948" y="8910"/>
                </a:cubicBezTo>
                <a:cubicBezTo>
                  <a:pt x="1258" y="9399"/>
                  <a:pt x="0" y="11249"/>
                  <a:pt x="0" y="13462"/>
                </a:cubicBezTo>
                <a:cubicBezTo>
                  <a:pt x="0" y="16049"/>
                  <a:pt x="1716" y="18145"/>
                  <a:pt x="3834" y="18145"/>
                </a:cubicBezTo>
                <a:cubicBezTo>
                  <a:pt x="4540" y="18145"/>
                  <a:pt x="5200" y="17908"/>
                  <a:pt x="5768" y="17501"/>
                </a:cubicBezTo>
                <a:cubicBezTo>
                  <a:pt x="6337" y="19869"/>
                  <a:pt x="8126" y="21600"/>
                  <a:pt x="10249" y="21600"/>
                </a:cubicBezTo>
                <a:cubicBezTo>
                  <a:pt x="11773" y="21600"/>
                  <a:pt x="13122" y="20705"/>
                  <a:pt x="13975" y="19326"/>
                </a:cubicBezTo>
                <a:cubicBezTo>
                  <a:pt x="14649" y="19693"/>
                  <a:pt x="15394" y="19902"/>
                  <a:pt x="16179" y="19902"/>
                </a:cubicBezTo>
                <a:cubicBezTo>
                  <a:pt x="19173" y="19902"/>
                  <a:pt x="21600" y="16938"/>
                  <a:pt x="21600" y="13281"/>
                </a:cubicBezTo>
                <a:cubicBezTo>
                  <a:pt x="21600" y="10134"/>
                  <a:pt x="19800" y="7505"/>
                  <a:pt x="17391" y="6832"/>
                </a:cubicBezTo>
                <a:close/>
              </a:path>
            </a:pathLst>
          </a:custGeom>
          <a:solidFill>
            <a:srgbClr val="3CBEB4">
              <a:lumMod val="7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44" name="Shape 14"/>
          <p:cNvSpPr/>
          <p:nvPr/>
        </p:nvSpPr>
        <p:spPr>
          <a:xfrm>
            <a:off x="1729466" y="2969651"/>
            <a:ext cx="1631419" cy="1335825"/>
          </a:xfrm>
          <a:custGeom>
            <a:avLst/>
            <a:gdLst/>
            <a:ahLst/>
            <a:cxnLst>
              <a:cxn ang="0">
                <a:pos x="wd2" y="hd2"/>
              </a:cxn>
              <a:cxn ang="5400000">
                <a:pos x="wd2" y="hd2"/>
              </a:cxn>
              <a:cxn ang="10800000">
                <a:pos x="wd2" y="hd2"/>
              </a:cxn>
              <a:cxn ang="16200000">
                <a:pos x="wd2" y="hd2"/>
              </a:cxn>
            </a:cxnLst>
            <a:rect l="0" t="0" r="r" b="b"/>
            <a:pathLst>
              <a:path w="21600" h="21600" extrusionOk="0">
                <a:moveTo>
                  <a:pt x="4209" y="6832"/>
                </a:moveTo>
                <a:cubicBezTo>
                  <a:pt x="4146" y="6459"/>
                  <a:pt x="4113" y="6072"/>
                  <a:pt x="4113" y="5676"/>
                </a:cubicBezTo>
                <a:cubicBezTo>
                  <a:pt x="4113" y="2541"/>
                  <a:pt x="6193" y="0"/>
                  <a:pt x="8760" y="0"/>
                </a:cubicBezTo>
                <a:cubicBezTo>
                  <a:pt x="10806" y="0"/>
                  <a:pt x="12539" y="1617"/>
                  <a:pt x="13160" y="3861"/>
                </a:cubicBezTo>
                <a:cubicBezTo>
                  <a:pt x="13679" y="3539"/>
                  <a:pt x="14265" y="3354"/>
                  <a:pt x="14887" y="3354"/>
                </a:cubicBezTo>
                <a:cubicBezTo>
                  <a:pt x="17005" y="3354"/>
                  <a:pt x="18721" y="5451"/>
                  <a:pt x="18721" y="8037"/>
                </a:cubicBezTo>
                <a:cubicBezTo>
                  <a:pt x="18721" y="8336"/>
                  <a:pt x="18696" y="8627"/>
                  <a:pt x="18652" y="8910"/>
                </a:cubicBezTo>
                <a:cubicBezTo>
                  <a:pt x="20342" y="9399"/>
                  <a:pt x="21600" y="11249"/>
                  <a:pt x="21600" y="13462"/>
                </a:cubicBezTo>
                <a:cubicBezTo>
                  <a:pt x="21600" y="16049"/>
                  <a:pt x="19884" y="18145"/>
                  <a:pt x="17766" y="18145"/>
                </a:cubicBezTo>
                <a:cubicBezTo>
                  <a:pt x="17060" y="18145"/>
                  <a:pt x="16400" y="17908"/>
                  <a:pt x="15832" y="17501"/>
                </a:cubicBezTo>
                <a:cubicBezTo>
                  <a:pt x="15263" y="19869"/>
                  <a:pt x="13474" y="21600"/>
                  <a:pt x="11351" y="21600"/>
                </a:cubicBezTo>
                <a:cubicBezTo>
                  <a:pt x="9827" y="21600"/>
                  <a:pt x="8478" y="20705"/>
                  <a:pt x="7625" y="19326"/>
                </a:cubicBezTo>
                <a:cubicBezTo>
                  <a:pt x="6951" y="19693"/>
                  <a:pt x="6206" y="19902"/>
                  <a:pt x="5421" y="19902"/>
                </a:cubicBezTo>
                <a:cubicBezTo>
                  <a:pt x="2427" y="19902"/>
                  <a:pt x="0" y="16938"/>
                  <a:pt x="0" y="13281"/>
                </a:cubicBezTo>
                <a:cubicBezTo>
                  <a:pt x="0" y="10134"/>
                  <a:pt x="1800" y="7505"/>
                  <a:pt x="4209" y="6832"/>
                </a:cubicBezTo>
                <a:close/>
              </a:path>
            </a:pathLst>
          </a:custGeom>
          <a:solidFill>
            <a:srgbClr val="FFAF28">
              <a:lumMod val="7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nvGrpSpPr>
          <p:cNvPr id="45" name="Group 34"/>
          <p:cNvGrpSpPr/>
          <p:nvPr/>
        </p:nvGrpSpPr>
        <p:grpSpPr>
          <a:xfrm>
            <a:off x="2193654" y="2290930"/>
            <a:ext cx="873081" cy="865415"/>
            <a:chOff x="3174325" y="2539127"/>
            <a:chExt cx="1163906" cy="1153530"/>
          </a:xfrm>
        </p:grpSpPr>
        <p:sp>
          <p:nvSpPr>
            <p:cNvPr id="46" name="Shape 16"/>
            <p:cNvSpPr/>
            <p:nvPr/>
          </p:nvSpPr>
          <p:spPr>
            <a:xfrm>
              <a:off x="3329946" y="2694748"/>
              <a:ext cx="839890" cy="83989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E8A87E"/>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47" name="Shape 17"/>
            <p:cNvSpPr/>
            <p:nvPr/>
          </p:nvSpPr>
          <p:spPr>
            <a:xfrm>
              <a:off x="3433908" y="2798710"/>
              <a:ext cx="628527" cy="62852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bg1">
                <a:alpha val="50000"/>
              </a:scheme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48" name="Freeform 31"/>
            <p:cNvSpPr/>
            <p:nvPr/>
          </p:nvSpPr>
          <p:spPr>
            <a:xfrm>
              <a:off x="3174325" y="2539127"/>
              <a:ext cx="1163906" cy="1153530"/>
            </a:xfrm>
            <a:custGeom>
              <a:avLst/>
              <a:gdLst>
                <a:gd name="connsiteX0" fmla="*/ 576581 w 1163906"/>
                <a:gd name="connsiteY0" fmla="*/ 1047848 h 1153530"/>
                <a:gd name="connsiteX1" fmla="*/ 613676 w 1163906"/>
                <a:gd name="connsiteY1" fmla="*/ 1100689 h 1153530"/>
                <a:gd name="connsiteX2" fmla="*/ 576581 w 1163906"/>
                <a:gd name="connsiteY2" fmla="*/ 1153530 h 1153530"/>
                <a:gd name="connsiteX3" fmla="*/ 539486 w 1163906"/>
                <a:gd name="connsiteY3" fmla="*/ 1100689 h 1153530"/>
                <a:gd name="connsiteX4" fmla="*/ 576581 w 1163906"/>
                <a:gd name="connsiteY4" fmla="*/ 1047848 h 1153530"/>
                <a:gd name="connsiteX5" fmla="*/ 333553 w 1163906"/>
                <a:gd name="connsiteY5" fmla="*/ 985603 h 1153530"/>
                <a:gd name="connsiteX6" fmla="*/ 348134 w 1163906"/>
                <a:gd name="connsiteY6" fmla="*/ 989225 h 1153530"/>
                <a:gd name="connsiteX7" fmla="*/ 353840 w 1163906"/>
                <a:gd name="connsiteY7" fmla="*/ 1053537 h 1153530"/>
                <a:gd name="connsiteX8" fmla="*/ 295291 w 1163906"/>
                <a:gd name="connsiteY8" fmla="*/ 1080751 h 1153530"/>
                <a:gd name="connsiteX9" fmla="*/ 289586 w 1163906"/>
                <a:gd name="connsiteY9" fmla="*/ 1016439 h 1153530"/>
                <a:gd name="connsiteX10" fmla="*/ 333553 w 1163906"/>
                <a:gd name="connsiteY10" fmla="*/ 985603 h 1153530"/>
                <a:gd name="connsiteX11" fmla="*/ 828610 w 1163906"/>
                <a:gd name="connsiteY11" fmla="*/ 985602 h 1153530"/>
                <a:gd name="connsiteX12" fmla="*/ 872577 w 1163906"/>
                <a:gd name="connsiteY12" fmla="*/ 1016438 h 1153530"/>
                <a:gd name="connsiteX13" fmla="*/ 866872 w 1163906"/>
                <a:gd name="connsiteY13" fmla="*/ 1080750 h 1153530"/>
                <a:gd name="connsiteX14" fmla="*/ 808323 w 1163906"/>
                <a:gd name="connsiteY14" fmla="*/ 1053536 h 1153530"/>
                <a:gd name="connsiteX15" fmla="*/ 814029 w 1163906"/>
                <a:gd name="connsiteY15" fmla="*/ 989224 h 1153530"/>
                <a:gd name="connsiteX16" fmla="*/ 828610 w 1163906"/>
                <a:gd name="connsiteY16" fmla="*/ 985602 h 1153530"/>
                <a:gd name="connsiteX17" fmla="*/ 1015745 w 1163906"/>
                <a:gd name="connsiteY17" fmla="*/ 799051 h 1153530"/>
                <a:gd name="connsiteX18" fmla="*/ 1053537 w 1163906"/>
                <a:gd name="connsiteY18" fmla="*/ 808324 h 1153530"/>
                <a:gd name="connsiteX19" fmla="*/ 1080751 w 1163906"/>
                <a:gd name="connsiteY19" fmla="*/ 866872 h 1153530"/>
                <a:gd name="connsiteX20" fmla="*/ 1016439 w 1163906"/>
                <a:gd name="connsiteY20" fmla="*/ 872577 h 1153530"/>
                <a:gd name="connsiteX21" fmla="*/ 989225 w 1163906"/>
                <a:gd name="connsiteY21" fmla="*/ 814030 h 1153530"/>
                <a:gd name="connsiteX22" fmla="*/ 1015745 w 1163906"/>
                <a:gd name="connsiteY22" fmla="*/ 799051 h 1153530"/>
                <a:gd name="connsiteX23" fmla="*/ 141253 w 1163906"/>
                <a:gd name="connsiteY23" fmla="*/ 799051 h 1153530"/>
                <a:gd name="connsiteX24" fmla="*/ 167774 w 1163906"/>
                <a:gd name="connsiteY24" fmla="*/ 814030 h 1153530"/>
                <a:gd name="connsiteX25" fmla="*/ 140560 w 1163906"/>
                <a:gd name="connsiteY25" fmla="*/ 872577 h 1153530"/>
                <a:gd name="connsiteX26" fmla="*/ 76248 w 1163906"/>
                <a:gd name="connsiteY26" fmla="*/ 866872 h 1153530"/>
                <a:gd name="connsiteX27" fmla="*/ 103462 w 1163906"/>
                <a:gd name="connsiteY27" fmla="*/ 808324 h 1153530"/>
                <a:gd name="connsiteX28" fmla="*/ 141253 w 1163906"/>
                <a:gd name="connsiteY28" fmla="*/ 799051 h 1153530"/>
                <a:gd name="connsiteX29" fmla="*/ 1111065 w 1163906"/>
                <a:gd name="connsiteY29" fmla="*/ 539486 h 1153530"/>
                <a:gd name="connsiteX30" fmla="*/ 1163906 w 1163906"/>
                <a:gd name="connsiteY30" fmla="*/ 576581 h 1153530"/>
                <a:gd name="connsiteX31" fmla="*/ 1111065 w 1163906"/>
                <a:gd name="connsiteY31" fmla="*/ 613676 h 1153530"/>
                <a:gd name="connsiteX32" fmla="*/ 1058223 w 1163906"/>
                <a:gd name="connsiteY32" fmla="*/ 576581 h 1153530"/>
                <a:gd name="connsiteX33" fmla="*/ 1111065 w 1163906"/>
                <a:gd name="connsiteY33" fmla="*/ 539486 h 1153530"/>
                <a:gd name="connsiteX34" fmla="*/ 52841 w 1163906"/>
                <a:gd name="connsiteY34" fmla="*/ 539486 h 1153530"/>
                <a:gd name="connsiteX35" fmla="*/ 105682 w 1163906"/>
                <a:gd name="connsiteY35" fmla="*/ 576581 h 1153530"/>
                <a:gd name="connsiteX36" fmla="*/ 52841 w 1163906"/>
                <a:gd name="connsiteY36" fmla="*/ 613676 h 1153530"/>
                <a:gd name="connsiteX37" fmla="*/ 0 w 1163906"/>
                <a:gd name="connsiteY37" fmla="*/ 576581 h 1153530"/>
                <a:gd name="connsiteX38" fmla="*/ 52841 w 1163906"/>
                <a:gd name="connsiteY38" fmla="*/ 539486 h 1153530"/>
                <a:gd name="connsiteX39" fmla="*/ 1054231 w 1163906"/>
                <a:gd name="connsiteY39" fmla="*/ 269939 h 1153530"/>
                <a:gd name="connsiteX40" fmla="*/ 1080751 w 1163906"/>
                <a:gd name="connsiteY40" fmla="*/ 284918 h 1153530"/>
                <a:gd name="connsiteX41" fmla="*/ 1053537 w 1163906"/>
                <a:gd name="connsiteY41" fmla="*/ 343465 h 1153530"/>
                <a:gd name="connsiteX42" fmla="*/ 989225 w 1163906"/>
                <a:gd name="connsiteY42" fmla="*/ 337760 h 1153530"/>
                <a:gd name="connsiteX43" fmla="*/ 1016439 w 1163906"/>
                <a:gd name="connsiteY43" fmla="*/ 279212 h 1153530"/>
                <a:gd name="connsiteX44" fmla="*/ 1054231 w 1163906"/>
                <a:gd name="connsiteY44" fmla="*/ 269939 h 1153530"/>
                <a:gd name="connsiteX45" fmla="*/ 102768 w 1163906"/>
                <a:gd name="connsiteY45" fmla="*/ 269939 h 1153530"/>
                <a:gd name="connsiteX46" fmla="*/ 140560 w 1163906"/>
                <a:gd name="connsiteY46" fmla="*/ 279212 h 1153530"/>
                <a:gd name="connsiteX47" fmla="*/ 167774 w 1163906"/>
                <a:gd name="connsiteY47" fmla="*/ 337760 h 1153530"/>
                <a:gd name="connsiteX48" fmla="*/ 103462 w 1163906"/>
                <a:gd name="connsiteY48" fmla="*/ 343465 h 1153530"/>
                <a:gd name="connsiteX49" fmla="*/ 76248 w 1163906"/>
                <a:gd name="connsiteY49" fmla="*/ 284918 h 1153530"/>
                <a:gd name="connsiteX50" fmla="*/ 102768 w 1163906"/>
                <a:gd name="connsiteY50" fmla="*/ 269939 h 1153530"/>
                <a:gd name="connsiteX51" fmla="*/ 309874 w 1163906"/>
                <a:gd name="connsiteY51" fmla="*/ 72626 h 1153530"/>
                <a:gd name="connsiteX52" fmla="*/ 353840 w 1163906"/>
                <a:gd name="connsiteY52" fmla="*/ 103462 h 1153530"/>
                <a:gd name="connsiteX53" fmla="*/ 348134 w 1163906"/>
                <a:gd name="connsiteY53" fmla="*/ 167775 h 1153530"/>
                <a:gd name="connsiteX54" fmla="*/ 289587 w 1163906"/>
                <a:gd name="connsiteY54" fmla="*/ 140561 h 1153530"/>
                <a:gd name="connsiteX55" fmla="*/ 295292 w 1163906"/>
                <a:gd name="connsiteY55" fmla="*/ 76248 h 1153530"/>
                <a:gd name="connsiteX56" fmla="*/ 309874 w 1163906"/>
                <a:gd name="connsiteY56" fmla="*/ 72626 h 1153530"/>
                <a:gd name="connsiteX57" fmla="*/ 852289 w 1163906"/>
                <a:gd name="connsiteY57" fmla="*/ 72626 h 1153530"/>
                <a:gd name="connsiteX58" fmla="*/ 866872 w 1163906"/>
                <a:gd name="connsiteY58" fmla="*/ 76248 h 1153530"/>
                <a:gd name="connsiteX59" fmla="*/ 872577 w 1163906"/>
                <a:gd name="connsiteY59" fmla="*/ 140561 h 1153530"/>
                <a:gd name="connsiteX60" fmla="*/ 814029 w 1163906"/>
                <a:gd name="connsiteY60" fmla="*/ 167775 h 1153530"/>
                <a:gd name="connsiteX61" fmla="*/ 808323 w 1163906"/>
                <a:gd name="connsiteY61" fmla="*/ 103462 h 1153530"/>
                <a:gd name="connsiteX62" fmla="*/ 852289 w 1163906"/>
                <a:gd name="connsiteY62" fmla="*/ 72626 h 1153530"/>
                <a:gd name="connsiteX63" fmla="*/ 576581 w 1163906"/>
                <a:gd name="connsiteY63" fmla="*/ 0 h 1153530"/>
                <a:gd name="connsiteX64" fmla="*/ 613676 w 1163906"/>
                <a:gd name="connsiteY64" fmla="*/ 52841 h 1153530"/>
                <a:gd name="connsiteX65" fmla="*/ 576581 w 1163906"/>
                <a:gd name="connsiteY65" fmla="*/ 105682 h 1153530"/>
                <a:gd name="connsiteX66" fmla="*/ 539486 w 1163906"/>
                <a:gd name="connsiteY66" fmla="*/ 52841 h 1153530"/>
                <a:gd name="connsiteX67" fmla="*/ 576581 w 1163906"/>
                <a:gd name="connsiteY67" fmla="*/ 0 h 115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163906" h="1153530">
                  <a:moveTo>
                    <a:pt x="576581" y="1047848"/>
                  </a:moveTo>
                  <a:cubicBezTo>
                    <a:pt x="597069" y="1047848"/>
                    <a:pt x="613676" y="1071504"/>
                    <a:pt x="613676" y="1100689"/>
                  </a:cubicBezTo>
                  <a:cubicBezTo>
                    <a:pt x="613676" y="1129874"/>
                    <a:pt x="597069" y="1153530"/>
                    <a:pt x="576581" y="1153530"/>
                  </a:cubicBezTo>
                  <a:cubicBezTo>
                    <a:pt x="556093" y="1153530"/>
                    <a:pt x="539486" y="1129874"/>
                    <a:pt x="539486" y="1100689"/>
                  </a:cubicBezTo>
                  <a:cubicBezTo>
                    <a:pt x="539486" y="1071504"/>
                    <a:pt x="556093" y="1047848"/>
                    <a:pt x="576581" y="1047848"/>
                  </a:cubicBezTo>
                  <a:close/>
                  <a:moveTo>
                    <a:pt x="333553" y="985603"/>
                  </a:moveTo>
                  <a:cubicBezTo>
                    <a:pt x="338733" y="985506"/>
                    <a:pt x="343698" y="986664"/>
                    <a:pt x="348134" y="989225"/>
                  </a:cubicBezTo>
                  <a:cubicBezTo>
                    <a:pt x="365878" y="999472"/>
                    <a:pt x="368431" y="1028262"/>
                    <a:pt x="353840" y="1053537"/>
                  </a:cubicBezTo>
                  <a:cubicBezTo>
                    <a:pt x="339245" y="1078807"/>
                    <a:pt x="313036" y="1090993"/>
                    <a:pt x="295291" y="1080751"/>
                  </a:cubicBezTo>
                  <a:cubicBezTo>
                    <a:pt x="277547" y="1070504"/>
                    <a:pt x="274995" y="1041714"/>
                    <a:pt x="289586" y="1016439"/>
                  </a:cubicBezTo>
                  <a:cubicBezTo>
                    <a:pt x="300532" y="997487"/>
                    <a:pt x="318011" y="985894"/>
                    <a:pt x="333553" y="985603"/>
                  </a:cubicBezTo>
                  <a:close/>
                  <a:moveTo>
                    <a:pt x="828610" y="985602"/>
                  </a:moveTo>
                  <a:cubicBezTo>
                    <a:pt x="844152" y="985893"/>
                    <a:pt x="861631" y="997486"/>
                    <a:pt x="872577" y="1016438"/>
                  </a:cubicBezTo>
                  <a:cubicBezTo>
                    <a:pt x="887168" y="1041713"/>
                    <a:pt x="884611" y="1070503"/>
                    <a:pt x="866872" y="1080750"/>
                  </a:cubicBezTo>
                  <a:cubicBezTo>
                    <a:pt x="849127" y="1090992"/>
                    <a:pt x="822914" y="1078806"/>
                    <a:pt x="808323" y="1053536"/>
                  </a:cubicBezTo>
                  <a:cubicBezTo>
                    <a:pt x="793732" y="1028261"/>
                    <a:pt x="796285" y="999471"/>
                    <a:pt x="814029" y="989224"/>
                  </a:cubicBezTo>
                  <a:cubicBezTo>
                    <a:pt x="818465" y="986663"/>
                    <a:pt x="823430" y="985505"/>
                    <a:pt x="828610" y="985602"/>
                  </a:cubicBezTo>
                  <a:close/>
                  <a:moveTo>
                    <a:pt x="1015745" y="799051"/>
                  </a:moveTo>
                  <a:cubicBezTo>
                    <a:pt x="1027383" y="798019"/>
                    <a:pt x="1040900" y="801029"/>
                    <a:pt x="1053537" y="808324"/>
                  </a:cubicBezTo>
                  <a:cubicBezTo>
                    <a:pt x="1078807" y="822919"/>
                    <a:pt x="1090993" y="849128"/>
                    <a:pt x="1080751" y="866872"/>
                  </a:cubicBezTo>
                  <a:cubicBezTo>
                    <a:pt x="1070505" y="884616"/>
                    <a:pt x="1041714" y="887168"/>
                    <a:pt x="1016439" y="872577"/>
                  </a:cubicBezTo>
                  <a:cubicBezTo>
                    <a:pt x="991169" y="857983"/>
                    <a:pt x="978983" y="831773"/>
                    <a:pt x="989225" y="814030"/>
                  </a:cubicBezTo>
                  <a:cubicBezTo>
                    <a:pt x="994348" y="805158"/>
                    <a:pt x="1004108" y="800084"/>
                    <a:pt x="1015745" y="799051"/>
                  </a:cubicBezTo>
                  <a:close/>
                  <a:moveTo>
                    <a:pt x="141253" y="799051"/>
                  </a:moveTo>
                  <a:cubicBezTo>
                    <a:pt x="152891" y="800084"/>
                    <a:pt x="162651" y="805158"/>
                    <a:pt x="167774" y="814030"/>
                  </a:cubicBezTo>
                  <a:cubicBezTo>
                    <a:pt x="178016" y="831773"/>
                    <a:pt x="165829" y="857983"/>
                    <a:pt x="140560" y="872577"/>
                  </a:cubicBezTo>
                  <a:cubicBezTo>
                    <a:pt x="115285" y="887168"/>
                    <a:pt x="86494" y="884616"/>
                    <a:pt x="76248" y="866872"/>
                  </a:cubicBezTo>
                  <a:cubicBezTo>
                    <a:pt x="66006" y="849128"/>
                    <a:pt x="78192" y="822919"/>
                    <a:pt x="103462" y="808324"/>
                  </a:cubicBezTo>
                  <a:cubicBezTo>
                    <a:pt x="116099" y="801029"/>
                    <a:pt x="129616" y="798019"/>
                    <a:pt x="141253" y="799051"/>
                  </a:cubicBezTo>
                  <a:close/>
                  <a:moveTo>
                    <a:pt x="1111065" y="539486"/>
                  </a:moveTo>
                  <a:cubicBezTo>
                    <a:pt x="1140250" y="539486"/>
                    <a:pt x="1163906" y="556093"/>
                    <a:pt x="1163906" y="576581"/>
                  </a:cubicBezTo>
                  <a:cubicBezTo>
                    <a:pt x="1163906" y="597069"/>
                    <a:pt x="1140250" y="613676"/>
                    <a:pt x="1111065" y="613676"/>
                  </a:cubicBezTo>
                  <a:cubicBezTo>
                    <a:pt x="1081880" y="613676"/>
                    <a:pt x="1058223" y="597069"/>
                    <a:pt x="1058223" y="576581"/>
                  </a:cubicBezTo>
                  <a:cubicBezTo>
                    <a:pt x="1058223" y="556093"/>
                    <a:pt x="1081880" y="539486"/>
                    <a:pt x="1111065" y="539486"/>
                  </a:cubicBezTo>
                  <a:close/>
                  <a:moveTo>
                    <a:pt x="52841" y="539486"/>
                  </a:moveTo>
                  <a:cubicBezTo>
                    <a:pt x="82026" y="539486"/>
                    <a:pt x="105682" y="556093"/>
                    <a:pt x="105682" y="576581"/>
                  </a:cubicBezTo>
                  <a:cubicBezTo>
                    <a:pt x="105682" y="597069"/>
                    <a:pt x="82026" y="613676"/>
                    <a:pt x="52841" y="613676"/>
                  </a:cubicBezTo>
                  <a:cubicBezTo>
                    <a:pt x="23656" y="613676"/>
                    <a:pt x="0" y="597069"/>
                    <a:pt x="0" y="576581"/>
                  </a:cubicBezTo>
                  <a:cubicBezTo>
                    <a:pt x="0" y="556093"/>
                    <a:pt x="23656" y="539486"/>
                    <a:pt x="52841" y="539486"/>
                  </a:cubicBezTo>
                  <a:close/>
                  <a:moveTo>
                    <a:pt x="1054231" y="269939"/>
                  </a:moveTo>
                  <a:cubicBezTo>
                    <a:pt x="1065869" y="270972"/>
                    <a:pt x="1075628" y="276046"/>
                    <a:pt x="1080751" y="284918"/>
                  </a:cubicBezTo>
                  <a:cubicBezTo>
                    <a:pt x="1090993" y="302661"/>
                    <a:pt x="1078807" y="328871"/>
                    <a:pt x="1053537" y="343465"/>
                  </a:cubicBezTo>
                  <a:cubicBezTo>
                    <a:pt x="1028262" y="358056"/>
                    <a:pt x="999472" y="355504"/>
                    <a:pt x="989225" y="337760"/>
                  </a:cubicBezTo>
                  <a:cubicBezTo>
                    <a:pt x="978983" y="320016"/>
                    <a:pt x="991169" y="293807"/>
                    <a:pt x="1016439" y="279212"/>
                  </a:cubicBezTo>
                  <a:cubicBezTo>
                    <a:pt x="1029077" y="271917"/>
                    <a:pt x="1042593" y="268907"/>
                    <a:pt x="1054231" y="269939"/>
                  </a:cubicBezTo>
                  <a:close/>
                  <a:moveTo>
                    <a:pt x="102768" y="269939"/>
                  </a:moveTo>
                  <a:cubicBezTo>
                    <a:pt x="114406" y="268907"/>
                    <a:pt x="127923" y="271917"/>
                    <a:pt x="140560" y="279212"/>
                  </a:cubicBezTo>
                  <a:cubicBezTo>
                    <a:pt x="165829" y="293807"/>
                    <a:pt x="178016" y="320016"/>
                    <a:pt x="167774" y="337760"/>
                  </a:cubicBezTo>
                  <a:cubicBezTo>
                    <a:pt x="157527" y="355504"/>
                    <a:pt x="128737" y="358056"/>
                    <a:pt x="103462" y="343465"/>
                  </a:cubicBezTo>
                  <a:cubicBezTo>
                    <a:pt x="78192" y="328871"/>
                    <a:pt x="66006" y="302661"/>
                    <a:pt x="76248" y="284918"/>
                  </a:cubicBezTo>
                  <a:cubicBezTo>
                    <a:pt x="81371" y="276046"/>
                    <a:pt x="91130" y="270972"/>
                    <a:pt x="102768" y="269939"/>
                  </a:cubicBezTo>
                  <a:close/>
                  <a:moveTo>
                    <a:pt x="309874" y="72626"/>
                  </a:moveTo>
                  <a:cubicBezTo>
                    <a:pt x="325415" y="72917"/>
                    <a:pt x="342894" y="84510"/>
                    <a:pt x="353840" y="103462"/>
                  </a:cubicBezTo>
                  <a:cubicBezTo>
                    <a:pt x="368430" y="128737"/>
                    <a:pt x="365878" y="157528"/>
                    <a:pt x="348134" y="167775"/>
                  </a:cubicBezTo>
                  <a:cubicBezTo>
                    <a:pt x="330391" y="178017"/>
                    <a:pt x="304181" y="165831"/>
                    <a:pt x="289587" y="140561"/>
                  </a:cubicBezTo>
                  <a:cubicBezTo>
                    <a:pt x="274996" y="115286"/>
                    <a:pt x="277548" y="86495"/>
                    <a:pt x="295292" y="76248"/>
                  </a:cubicBezTo>
                  <a:cubicBezTo>
                    <a:pt x="299728" y="73687"/>
                    <a:pt x="304693" y="72529"/>
                    <a:pt x="309874" y="72626"/>
                  </a:cubicBezTo>
                  <a:close/>
                  <a:moveTo>
                    <a:pt x="852289" y="72626"/>
                  </a:moveTo>
                  <a:cubicBezTo>
                    <a:pt x="857470" y="72529"/>
                    <a:pt x="862436" y="73687"/>
                    <a:pt x="866872" y="76248"/>
                  </a:cubicBezTo>
                  <a:cubicBezTo>
                    <a:pt x="884611" y="86495"/>
                    <a:pt x="887168" y="115286"/>
                    <a:pt x="872577" y="140561"/>
                  </a:cubicBezTo>
                  <a:cubicBezTo>
                    <a:pt x="857982" y="165831"/>
                    <a:pt x="831773" y="178017"/>
                    <a:pt x="814029" y="167775"/>
                  </a:cubicBezTo>
                  <a:cubicBezTo>
                    <a:pt x="796285" y="157528"/>
                    <a:pt x="793732" y="128737"/>
                    <a:pt x="808323" y="103462"/>
                  </a:cubicBezTo>
                  <a:cubicBezTo>
                    <a:pt x="819266" y="84510"/>
                    <a:pt x="836747" y="72917"/>
                    <a:pt x="852289" y="72626"/>
                  </a:cubicBezTo>
                  <a:close/>
                  <a:moveTo>
                    <a:pt x="576581" y="0"/>
                  </a:moveTo>
                  <a:cubicBezTo>
                    <a:pt x="597069" y="0"/>
                    <a:pt x="613676" y="23656"/>
                    <a:pt x="613676" y="52841"/>
                  </a:cubicBezTo>
                  <a:cubicBezTo>
                    <a:pt x="613676" y="82026"/>
                    <a:pt x="597069" y="105682"/>
                    <a:pt x="576581" y="105682"/>
                  </a:cubicBezTo>
                  <a:cubicBezTo>
                    <a:pt x="556093" y="105682"/>
                    <a:pt x="539486" y="82026"/>
                    <a:pt x="539486" y="52841"/>
                  </a:cubicBezTo>
                  <a:cubicBezTo>
                    <a:pt x="539486" y="23656"/>
                    <a:pt x="556093" y="0"/>
                    <a:pt x="576581" y="0"/>
                  </a:cubicBezTo>
                  <a:close/>
                </a:path>
              </a:pathLst>
            </a:custGeom>
            <a:solidFill>
              <a:srgbClr val="FA4655"/>
            </a:solidFill>
            <a:ln w="12700">
              <a:miter lim="400000"/>
            </a:ln>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sp>
        <p:nvSpPr>
          <p:cNvPr id="49" name="Shape 6"/>
          <p:cNvSpPr/>
          <p:nvPr/>
        </p:nvSpPr>
        <p:spPr>
          <a:xfrm>
            <a:off x="840241" y="4154352"/>
            <a:ext cx="7465106" cy="113556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6613" y="0"/>
                  <a:pt x="2813" y="8224"/>
                  <a:pt x="0" y="21600"/>
                </a:cubicBezTo>
                <a:lnTo>
                  <a:pt x="21600" y="21600"/>
                </a:lnTo>
                <a:cubicBezTo>
                  <a:pt x="18787" y="8224"/>
                  <a:pt x="14987" y="0"/>
                  <a:pt x="10800" y="0"/>
                </a:cubicBezTo>
                <a:close/>
              </a:path>
            </a:pathLst>
          </a:custGeom>
          <a:solidFill>
            <a:srgbClr val="607616">
              <a:alpha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0" name="Shape 7"/>
          <p:cNvSpPr/>
          <p:nvPr/>
        </p:nvSpPr>
        <p:spPr>
          <a:xfrm>
            <a:off x="2394971" y="4499832"/>
            <a:ext cx="3881803" cy="813430"/>
          </a:xfrm>
          <a:custGeom>
            <a:avLst/>
            <a:gdLst/>
            <a:ahLst/>
            <a:cxnLst>
              <a:cxn ang="0">
                <a:pos x="wd2" y="hd2"/>
              </a:cxn>
              <a:cxn ang="5400000">
                <a:pos x="wd2" y="hd2"/>
              </a:cxn>
              <a:cxn ang="10800000">
                <a:pos x="wd2" y="hd2"/>
              </a:cxn>
              <a:cxn ang="16200000">
                <a:pos x="wd2" y="hd2"/>
              </a:cxn>
            </a:cxnLst>
            <a:rect l="0" t="0" r="r" b="b"/>
            <a:pathLst>
              <a:path w="21600" h="18018" extrusionOk="0">
                <a:moveTo>
                  <a:pt x="21600" y="11160"/>
                </a:moveTo>
                <a:cubicBezTo>
                  <a:pt x="18558" y="4045"/>
                  <a:pt x="15082" y="0"/>
                  <a:pt x="11389" y="0"/>
                </a:cubicBezTo>
                <a:cubicBezTo>
                  <a:pt x="7210" y="0"/>
                  <a:pt x="3309" y="5181"/>
                  <a:pt x="0" y="14133"/>
                </a:cubicBezTo>
                <a:cubicBezTo>
                  <a:pt x="13" y="18010"/>
                  <a:pt x="3140" y="21600"/>
                  <a:pt x="21600" y="11160"/>
                </a:cubicBezTo>
                <a:close/>
              </a:path>
            </a:pathLst>
          </a:custGeom>
          <a:solidFill>
            <a:srgbClr val="FEFEFE">
              <a:alpha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1" name="Shape 9"/>
          <p:cNvSpPr/>
          <p:nvPr/>
        </p:nvSpPr>
        <p:spPr>
          <a:xfrm>
            <a:off x="4871526" y="3827447"/>
            <a:ext cx="789394" cy="646366"/>
          </a:xfrm>
          <a:custGeom>
            <a:avLst/>
            <a:gdLst/>
            <a:ahLst/>
            <a:cxnLst>
              <a:cxn ang="0">
                <a:pos x="wd2" y="hd2"/>
              </a:cxn>
              <a:cxn ang="5400000">
                <a:pos x="wd2" y="hd2"/>
              </a:cxn>
              <a:cxn ang="10800000">
                <a:pos x="wd2" y="hd2"/>
              </a:cxn>
              <a:cxn ang="16200000">
                <a:pos x="wd2" y="hd2"/>
              </a:cxn>
            </a:cxnLst>
            <a:rect l="0" t="0" r="r" b="b"/>
            <a:pathLst>
              <a:path w="21600" h="21600" extrusionOk="0">
                <a:moveTo>
                  <a:pt x="17391" y="6832"/>
                </a:moveTo>
                <a:cubicBezTo>
                  <a:pt x="17454" y="6459"/>
                  <a:pt x="17487" y="6072"/>
                  <a:pt x="17487" y="5676"/>
                </a:cubicBezTo>
                <a:cubicBezTo>
                  <a:pt x="17487" y="2541"/>
                  <a:pt x="15407" y="0"/>
                  <a:pt x="12840" y="0"/>
                </a:cubicBezTo>
                <a:cubicBezTo>
                  <a:pt x="10794" y="0"/>
                  <a:pt x="9061" y="1617"/>
                  <a:pt x="8440" y="3861"/>
                </a:cubicBezTo>
                <a:cubicBezTo>
                  <a:pt x="7921" y="3539"/>
                  <a:pt x="7335" y="3354"/>
                  <a:pt x="6713" y="3354"/>
                </a:cubicBezTo>
                <a:cubicBezTo>
                  <a:pt x="4595" y="3354"/>
                  <a:pt x="2879" y="5451"/>
                  <a:pt x="2879" y="8037"/>
                </a:cubicBezTo>
                <a:cubicBezTo>
                  <a:pt x="2879" y="8336"/>
                  <a:pt x="2904" y="8627"/>
                  <a:pt x="2948" y="8910"/>
                </a:cubicBezTo>
                <a:cubicBezTo>
                  <a:pt x="1258" y="9399"/>
                  <a:pt x="0" y="11249"/>
                  <a:pt x="0" y="13462"/>
                </a:cubicBezTo>
                <a:cubicBezTo>
                  <a:pt x="0" y="16049"/>
                  <a:pt x="1716" y="18145"/>
                  <a:pt x="3834" y="18145"/>
                </a:cubicBezTo>
                <a:cubicBezTo>
                  <a:pt x="4540" y="18145"/>
                  <a:pt x="5200" y="17908"/>
                  <a:pt x="5768" y="17501"/>
                </a:cubicBezTo>
                <a:cubicBezTo>
                  <a:pt x="6337" y="19869"/>
                  <a:pt x="8126" y="21600"/>
                  <a:pt x="10249" y="21600"/>
                </a:cubicBezTo>
                <a:cubicBezTo>
                  <a:pt x="11773" y="21600"/>
                  <a:pt x="13122" y="20705"/>
                  <a:pt x="13975" y="19326"/>
                </a:cubicBezTo>
                <a:cubicBezTo>
                  <a:pt x="14649" y="19693"/>
                  <a:pt x="15394" y="19902"/>
                  <a:pt x="16179" y="19902"/>
                </a:cubicBezTo>
                <a:cubicBezTo>
                  <a:pt x="19173" y="19902"/>
                  <a:pt x="21600" y="16938"/>
                  <a:pt x="21600" y="13281"/>
                </a:cubicBezTo>
                <a:cubicBezTo>
                  <a:pt x="21600" y="10134"/>
                  <a:pt x="19800" y="7505"/>
                  <a:pt x="17391" y="6832"/>
                </a:cubicBezTo>
                <a:close/>
              </a:path>
            </a:pathLst>
          </a:custGeom>
          <a:solidFill>
            <a:srgbClr val="96C83C">
              <a:lumMod val="7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2" name="Shape 10"/>
          <p:cNvSpPr/>
          <p:nvPr/>
        </p:nvSpPr>
        <p:spPr>
          <a:xfrm>
            <a:off x="4378552" y="3012679"/>
            <a:ext cx="582887" cy="1319025"/>
          </a:xfrm>
          <a:custGeom>
            <a:avLst/>
            <a:gdLst/>
            <a:ahLst/>
            <a:cxnLst>
              <a:cxn ang="0">
                <a:pos x="wd2" y="hd2"/>
              </a:cxn>
              <a:cxn ang="5400000">
                <a:pos x="wd2" y="hd2"/>
              </a:cxn>
              <a:cxn ang="10800000">
                <a:pos x="wd2" y="hd2"/>
              </a:cxn>
              <a:cxn ang="16200000">
                <a:pos x="wd2" y="hd2"/>
              </a:cxn>
            </a:cxnLst>
            <a:rect l="0" t="0" r="r" b="b"/>
            <a:pathLst>
              <a:path w="21077" h="21600" extrusionOk="0">
                <a:moveTo>
                  <a:pt x="3647" y="21346"/>
                </a:moveTo>
                <a:cubicBezTo>
                  <a:pt x="3647" y="21346"/>
                  <a:pt x="7294" y="16136"/>
                  <a:pt x="8696" y="11689"/>
                </a:cubicBezTo>
                <a:cubicBezTo>
                  <a:pt x="1403" y="8767"/>
                  <a:pt x="0" y="5972"/>
                  <a:pt x="0" y="5972"/>
                </a:cubicBezTo>
                <a:cubicBezTo>
                  <a:pt x="8416" y="8386"/>
                  <a:pt x="8416" y="8386"/>
                  <a:pt x="8416" y="8386"/>
                </a:cubicBezTo>
                <a:cubicBezTo>
                  <a:pt x="8416" y="8386"/>
                  <a:pt x="10379" y="2414"/>
                  <a:pt x="10379" y="0"/>
                </a:cubicBezTo>
                <a:cubicBezTo>
                  <a:pt x="12062" y="2541"/>
                  <a:pt x="13184" y="5845"/>
                  <a:pt x="13184" y="5845"/>
                </a:cubicBezTo>
                <a:cubicBezTo>
                  <a:pt x="16551" y="4447"/>
                  <a:pt x="21039" y="508"/>
                  <a:pt x="21039" y="508"/>
                </a:cubicBezTo>
                <a:cubicBezTo>
                  <a:pt x="21600" y="4066"/>
                  <a:pt x="15709" y="7878"/>
                  <a:pt x="15709" y="7878"/>
                </a:cubicBezTo>
                <a:cubicBezTo>
                  <a:pt x="15709" y="14104"/>
                  <a:pt x="12623" y="21600"/>
                  <a:pt x="12623" y="21600"/>
                </a:cubicBezTo>
                <a:cubicBezTo>
                  <a:pt x="12623" y="21600"/>
                  <a:pt x="3647" y="21346"/>
                  <a:pt x="3647" y="21346"/>
                </a:cubicBezTo>
                <a:close/>
              </a:path>
            </a:pathLst>
          </a:custGeom>
          <a:solidFill>
            <a:srgbClr val="FFAF28">
              <a:lumMod val="7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3" name="Shape 11"/>
          <p:cNvSpPr/>
          <p:nvPr/>
        </p:nvSpPr>
        <p:spPr>
          <a:xfrm>
            <a:off x="5595291" y="2877865"/>
            <a:ext cx="1631419" cy="1335825"/>
          </a:xfrm>
          <a:custGeom>
            <a:avLst/>
            <a:gdLst/>
            <a:ahLst/>
            <a:cxnLst>
              <a:cxn ang="0">
                <a:pos x="wd2" y="hd2"/>
              </a:cxn>
              <a:cxn ang="5400000">
                <a:pos x="wd2" y="hd2"/>
              </a:cxn>
              <a:cxn ang="10800000">
                <a:pos x="wd2" y="hd2"/>
              </a:cxn>
              <a:cxn ang="16200000">
                <a:pos x="wd2" y="hd2"/>
              </a:cxn>
            </a:cxnLst>
            <a:rect l="0" t="0" r="r" b="b"/>
            <a:pathLst>
              <a:path w="21600" h="21600" extrusionOk="0">
                <a:moveTo>
                  <a:pt x="17391" y="6832"/>
                </a:moveTo>
                <a:cubicBezTo>
                  <a:pt x="17454" y="6459"/>
                  <a:pt x="17487" y="6072"/>
                  <a:pt x="17487" y="5676"/>
                </a:cubicBezTo>
                <a:cubicBezTo>
                  <a:pt x="17487" y="2541"/>
                  <a:pt x="15407" y="0"/>
                  <a:pt x="12840" y="0"/>
                </a:cubicBezTo>
                <a:cubicBezTo>
                  <a:pt x="10794" y="0"/>
                  <a:pt x="9061" y="1617"/>
                  <a:pt x="8440" y="3861"/>
                </a:cubicBezTo>
                <a:cubicBezTo>
                  <a:pt x="7921" y="3539"/>
                  <a:pt x="7335" y="3354"/>
                  <a:pt x="6713" y="3354"/>
                </a:cubicBezTo>
                <a:cubicBezTo>
                  <a:pt x="4595" y="3354"/>
                  <a:pt x="2879" y="5451"/>
                  <a:pt x="2879" y="8037"/>
                </a:cubicBezTo>
                <a:cubicBezTo>
                  <a:pt x="2879" y="8336"/>
                  <a:pt x="2904" y="8627"/>
                  <a:pt x="2948" y="8910"/>
                </a:cubicBezTo>
                <a:cubicBezTo>
                  <a:pt x="1258" y="9399"/>
                  <a:pt x="0" y="11249"/>
                  <a:pt x="0" y="13462"/>
                </a:cubicBezTo>
                <a:cubicBezTo>
                  <a:pt x="0" y="16049"/>
                  <a:pt x="1716" y="18145"/>
                  <a:pt x="3834" y="18145"/>
                </a:cubicBezTo>
                <a:cubicBezTo>
                  <a:pt x="4540" y="18145"/>
                  <a:pt x="5200" y="17908"/>
                  <a:pt x="5768" y="17501"/>
                </a:cubicBezTo>
                <a:cubicBezTo>
                  <a:pt x="6337" y="19869"/>
                  <a:pt x="8126" y="21600"/>
                  <a:pt x="10249" y="21600"/>
                </a:cubicBezTo>
                <a:cubicBezTo>
                  <a:pt x="11773" y="21600"/>
                  <a:pt x="13122" y="20705"/>
                  <a:pt x="13975" y="19326"/>
                </a:cubicBezTo>
                <a:cubicBezTo>
                  <a:pt x="14649" y="19693"/>
                  <a:pt x="15394" y="19902"/>
                  <a:pt x="16179" y="19902"/>
                </a:cubicBezTo>
                <a:cubicBezTo>
                  <a:pt x="19173" y="19902"/>
                  <a:pt x="21600" y="16938"/>
                  <a:pt x="21600" y="13281"/>
                </a:cubicBezTo>
                <a:cubicBezTo>
                  <a:pt x="21600" y="10134"/>
                  <a:pt x="19800" y="7505"/>
                  <a:pt x="17391" y="6832"/>
                </a:cubicBezTo>
                <a:close/>
              </a:path>
            </a:pathLst>
          </a:custGeom>
          <a:solidFill>
            <a:srgbClr val="3CBEB4"/>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4" name="Shape 12"/>
          <p:cNvSpPr/>
          <p:nvPr/>
        </p:nvSpPr>
        <p:spPr>
          <a:xfrm>
            <a:off x="6326837" y="3718479"/>
            <a:ext cx="415988" cy="941348"/>
          </a:xfrm>
          <a:custGeom>
            <a:avLst/>
            <a:gdLst/>
            <a:ahLst/>
            <a:cxnLst>
              <a:cxn ang="0">
                <a:pos x="wd2" y="hd2"/>
              </a:cxn>
              <a:cxn ang="5400000">
                <a:pos x="wd2" y="hd2"/>
              </a:cxn>
              <a:cxn ang="10800000">
                <a:pos x="wd2" y="hd2"/>
              </a:cxn>
              <a:cxn ang="16200000">
                <a:pos x="wd2" y="hd2"/>
              </a:cxn>
            </a:cxnLst>
            <a:rect l="0" t="0" r="r" b="b"/>
            <a:pathLst>
              <a:path w="21077" h="21600" extrusionOk="0">
                <a:moveTo>
                  <a:pt x="3647" y="21346"/>
                </a:moveTo>
                <a:cubicBezTo>
                  <a:pt x="3647" y="21346"/>
                  <a:pt x="7294" y="16136"/>
                  <a:pt x="8696" y="11689"/>
                </a:cubicBezTo>
                <a:cubicBezTo>
                  <a:pt x="1403" y="8767"/>
                  <a:pt x="0" y="5972"/>
                  <a:pt x="0" y="5972"/>
                </a:cubicBezTo>
                <a:cubicBezTo>
                  <a:pt x="8416" y="8386"/>
                  <a:pt x="8416" y="8386"/>
                  <a:pt x="8416" y="8386"/>
                </a:cubicBezTo>
                <a:cubicBezTo>
                  <a:pt x="8416" y="8386"/>
                  <a:pt x="10379" y="2414"/>
                  <a:pt x="10379" y="0"/>
                </a:cubicBezTo>
                <a:cubicBezTo>
                  <a:pt x="12062" y="2541"/>
                  <a:pt x="13184" y="5845"/>
                  <a:pt x="13184" y="5845"/>
                </a:cubicBezTo>
                <a:cubicBezTo>
                  <a:pt x="16551" y="4447"/>
                  <a:pt x="21039" y="508"/>
                  <a:pt x="21039" y="508"/>
                </a:cubicBezTo>
                <a:cubicBezTo>
                  <a:pt x="21600" y="4066"/>
                  <a:pt x="15709" y="7878"/>
                  <a:pt x="15709" y="7878"/>
                </a:cubicBezTo>
                <a:cubicBezTo>
                  <a:pt x="15709" y="14104"/>
                  <a:pt x="12623" y="21600"/>
                  <a:pt x="12623" y="21600"/>
                </a:cubicBezTo>
                <a:cubicBezTo>
                  <a:pt x="12623" y="21600"/>
                  <a:pt x="3647" y="21346"/>
                  <a:pt x="3647" y="21346"/>
                </a:cubicBezTo>
                <a:close/>
              </a:path>
            </a:pathLst>
          </a:custGeom>
          <a:solidFill>
            <a:srgbClr val="3CBEB4">
              <a:lumMod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5" name="Shape 13"/>
          <p:cNvSpPr/>
          <p:nvPr/>
        </p:nvSpPr>
        <p:spPr>
          <a:xfrm>
            <a:off x="5260647" y="4177702"/>
            <a:ext cx="140946" cy="494916"/>
          </a:xfrm>
          <a:custGeom>
            <a:avLst/>
            <a:gdLst/>
            <a:ahLst/>
            <a:cxnLst>
              <a:cxn ang="0">
                <a:pos x="wd2" y="hd2"/>
              </a:cxn>
              <a:cxn ang="5400000">
                <a:pos x="wd2" y="hd2"/>
              </a:cxn>
              <a:cxn ang="10800000">
                <a:pos x="wd2" y="hd2"/>
              </a:cxn>
              <a:cxn ang="16200000">
                <a:pos x="wd2" y="hd2"/>
              </a:cxn>
            </a:cxnLst>
            <a:rect l="0" t="0" r="r" b="b"/>
            <a:pathLst>
              <a:path w="20176" h="21600" extrusionOk="0">
                <a:moveTo>
                  <a:pt x="19702" y="0"/>
                </a:moveTo>
                <a:cubicBezTo>
                  <a:pt x="19702" y="0"/>
                  <a:pt x="16527" y="4169"/>
                  <a:pt x="13568" y="5776"/>
                </a:cubicBezTo>
                <a:cubicBezTo>
                  <a:pt x="13568" y="5776"/>
                  <a:pt x="11185" y="2631"/>
                  <a:pt x="8505" y="270"/>
                </a:cubicBezTo>
                <a:cubicBezTo>
                  <a:pt x="9400" y="2628"/>
                  <a:pt x="9586" y="8601"/>
                  <a:pt x="9586" y="8601"/>
                </a:cubicBezTo>
                <a:cubicBezTo>
                  <a:pt x="9586" y="8601"/>
                  <a:pt x="9586" y="8601"/>
                  <a:pt x="0" y="6849"/>
                </a:cubicBezTo>
                <a:cubicBezTo>
                  <a:pt x="0" y="6849"/>
                  <a:pt x="2485" y="9477"/>
                  <a:pt x="11100" y="11807"/>
                </a:cubicBezTo>
                <a:cubicBezTo>
                  <a:pt x="11300" y="16251"/>
                  <a:pt x="9465" y="21600"/>
                  <a:pt x="9465" y="21600"/>
                </a:cubicBezTo>
                <a:lnTo>
                  <a:pt x="18829" y="21203"/>
                </a:lnTo>
                <a:cubicBezTo>
                  <a:pt x="18829" y="21203"/>
                  <a:pt x="19237" y="13660"/>
                  <a:pt x="16929" y="7580"/>
                </a:cubicBezTo>
                <a:cubicBezTo>
                  <a:pt x="16929" y="7580"/>
                  <a:pt x="21600" y="3434"/>
                  <a:pt x="19702" y="0"/>
                </a:cubicBezTo>
                <a:close/>
              </a:path>
            </a:pathLst>
          </a:custGeom>
          <a:solidFill>
            <a:srgbClr val="010101"/>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6" name="Shape 14"/>
          <p:cNvSpPr/>
          <p:nvPr/>
        </p:nvSpPr>
        <p:spPr>
          <a:xfrm>
            <a:off x="1789695" y="2908999"/>
            <a:ext cx="1631419" cy="1335825"/>
          </a:xfrm>
          <a:custGeom>
            <a:avLst/>
            <a:gdLst/>
            <a:ahLst/>
            <a:cxnLst>
              <a:cxn ang="0">
                <a:pos x="wd2" y="hd2"/>
              </a:cxn>
              <a:cxn ang="5400000">
                <a:pos x="wd2" y="hd2"/>
              </a:cxn>
              <a:cxn ang="10800000">
                <a:pos x="wd2" y="hd2"/>
              </a:cxn>
              <a:cxn ang="16200000">
                <a:pos x="wd2" y="hd2"/>
              </a:cxn>
            </a:cxnLst>
            <a:rect l="0" t="0" r="r" b="b"/>
            <a:pathLst>
              <a:path w="21600" h="21600" extrusionOk="0">
                <a:moveTo>
                  <a:pt x="4209" y="6832"/>
                </a:moveTo>
                <a:cubicBezTo>
                  <a:pt x="4146" y="6459"/>
                  <a:pt x="4113" y="6072"/>
                  <a:pt x="4113" y="5676"/>
                </a:cubicBezTo>
                <a:cubicBezTo>
                  <a:pt x="4113" y="2541"/>
                  <a:pt x="6193" y="0"/>
                  <a:pt x="8760" y="0"/>
                </a:cubicBezTo>
                <a:cubicBezTo>
                  <a:pt x="10806" y="0"/>
                  <a:pt x="12539" y="1617"/>
                  <a:pt x="13160" y="3861"/>
                </a:cubicBezTo>
                <a:cubicBezTo>
                  <a:pt x="13679" y="3539"/>
                  <a:pt x="14265" y="3354"/>
                  <a:pt x="14887" y="3354"/>
                </a:cubicBezTo>
                <a:cubicBezTo>
                  <a:pt x="17005" y="3354"/>
                  <a:pt x="18721" y="5451"/>
                  <a:pt x="18721" y="8037"/>
                </a:cubicBezTo>
                <a:cubicBezTo>
                  <a:pt x="18721" y="8336"/>
                  <a:pt x="18696" y="8627"/>
                  <a:pt x="18652" y="8910"/>
                </a:cubicBezTo>
                <a:cubicBezTo>
                  <a:pt x="20342" y="9399"/>
                  <a:pt x="21600" y="11249"/>
                  <a:pt x="21600" y="13462"/>
                </a:cubicBezTo>
                <a:cubicBezTo>
                  <a:pt x="21600" y="16049"/>
                  <a:pt x="19884" y="18145"/>
                  <a:pt x="17766" y="18145"/>
                </a:cubicBezTo>
                <a:cubicBezTo>
                  <a:pt x="17060" y="18145"/>
                  <a:pt x="16400" y="17908"/>
                  <a:pt x="15832" y="17501"/>
                </a:cubicBezTo>
                <a:cubicBezTo>
                  <a:pt x="15263" y="19869"/>
                  <a:pt x="13474" y="21600"/>
                  <a:pt x="11351" y="21600"/>
                </a:cubicBezTo>
                <a:cubicBezTo>
                  <a:pt x="9827" y="21600"/>
                  <a:pt x="8478" y="20705"/>
                  <a:pt x="7625" y="19326"/>
                </a:cubicBezTo>
                <a:cubicBezTo>
                  <a:pt x="6951" y="19693"/>
                  <a:pt x="6206" y="19902"/>
                  <a:pt x="5421" y="19902"/>
                </a:cubicBezTo>
                <a:cubicBezTo>
                  <a:pt x="2427" y="19902"/>
                  <a:pt x="0" y="16938"/>
                  <a:pt x="0" y="13281"/>
                </a:cubicBezTo>
                <a:cubicBezTo>
                  <a:pt x="0" y="10134"/>
                  <a:pt x="1800" y="7505"/>
                  <a:pt x="4209" y="6832"/>
                </a:cubicBezTo>
                <a:close/>
              </a:path>
            </a:pathLst>
          </a:custGeom>
          <a:solidFill>
            <a:srgbClr val="FFAF28"/>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7" name="Shape 15"/>
          <p:cNvSpPr/>
          <p:nvPr/>
        </p:nvSpPr>
        <p:spPr>
          <a:xfrm>
            <a:off x="2279986" y="3749612"/>
            <a:ext cx="415988" cy="941348"/>
          </a:xfrm>
          <a:custGeom>
            <a:avLst/>
            <a:gdLst/>
            <a:ahLst/>
            <a:cxnLst>
              <a:cxn ang="0">
                <a:pos x="wd2" y="hd2"/>
              </a:cxn>
              <a:cxn ang="5400000">
                <a:pos x="wd2" y="hd2"/>
              </a:cxn>
              <a:cxn ang="10800000">
                <a:pos x="wd2" y="hd2"/>
              </a:cxn>
              <a:cxn ang="16200000">
                <a:pos x="wd2" y="hd2"/>
              </a:cxn>
            </a:cxnLst>
            <a:rect l="0" t="0" r="r" b="b"/>
            <a:pathLst>
              <a:path w="21077" h="21600" extrusionOk="0">
                <a:moveTo>
                  <a:pt x="17430" y="21346"/>
                </a:moveTo>
                <a:cubicBezTo>
                  <a:pt x="17430" y="21346"/>
                  <a:pt x="13783" y="16136"/>
                  <a:pt x="12381" y="11689"/>
                </a:cubicBezTo>
                <a:cubicBezTo>
                  <a:pt x="19674" y="8767"/>
                  <a:pt x="21077" y="5972"/>
                  <a:pt x="21077" y="5972"/>
                </a:cubicBezTo>
                <a:cubicBezTo>
                  <a:pt x="12661" y="8386"/>
                  <a:pt x="12661" y="8386"/>
                  <a:pt x="12661" y="8386"/>
                </a:cubicBezTo>
                <a:cubicBezTo>
                  <a:pt x="12661" y="8386"/>
                  <a:pt x="10698" y="2414"/>
                  <a:pt x="10698" y="0"/>
                </a:cubicBezTo>
                <a:cubicBezTo>
                  <a:pt x="9015" y="2541"/>
                  <a:pt x="7893" y="5845"/>
                  <a:pt x="7893" y="5845"/>
                </a:cubicBezTo>
                <a:cubicBezTo>
                  <a:pt x="4526" y="4447"/>
                  <a:pt x="38" y="508"/>
                  <a:pt x="38" y="508"/>
                </a:cubicBezTo>
                <a:cubicBezTo>
                  <a:pt x="-523" y="4066"/>
                  <a:pt x="5368" y="7878"/>
                  <a:pt x="5368" y="7878"/>
                </a:cubicBezTo>
                <a:cubicBezTo>
                  <a:pt x="5368" y="14104"/>
                  <a:pt x="8454" y="21600"/>
                  <a:pt x="8454" y="21600"/>
                </a:cubicBezTo>
                <a:cubicBezTo>
                  <a:pt x="8454" y="21600"/>
                  <a:pt x="17430" y="21346"/>
                  <a:pt x="17430" y="21346"/>
                </a:cubicBezTo>
                <a:close/>
              </a:path>
            </a:pathLst>
          </a:custGeom>
          <a:solidFill>
            <a:srgbClr val="FFAF28">
              <a:lumMod val="7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58" name="Shape 33"/>
          <p:cNvSpPr/>
          <p:nvPr/>
        </p:nvSpPr>
        <p:spPr>
          <a:xfrm>
            <a:off x="5566044" y="2124149"/>
            <a:ext cx="334764" cy="23486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6125" y="0"/>
                  <a:pt x="7093" y="10111"/>
                  <a:pt x="7093" y="10111"/>
                </a:cubicBezTo>
                <a:cubicBezTo>
                  <a:pt x="18376" y="9191"/>
                  <a:pt x="21600" y="14706"/>
                  <a:pt x="21600" y="14706"/>
                </a:cubicBezTo>
                <a:cubicBezTo>
                  <a:pt x="10633" y="9555"/>
                  <a:pt x="3546" y="21600"/>
                  <a:pt x="3546" y="21600"/>
                </a:cubicBezTo>
                <a:cubicBezTo>
                  <a:pt x="6583" y="4679"/>
                  <a:pt x="0" y="0"/>
                  <a:pt x="0" y="0"/>
                </a:cubicBezTo>
                <a:close/>
              </a:path>
            </a:pathLst>
          </a:custGeom>
          <a:solidFill>
            <a:srgbClr val="000000">
              <a:alpha val="12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2" name="Rectangle 37"/>
          <p:cNvSpPr/>
          <p:nvPr/>
        </p:nvSpPr>
        <p:spPr>
          <a:xfrm>
            <a:off x="2298348" y="3045103"/>
            <a:ext cx="433471" cy="423203"/>
          </a:xfrm>
          <a:prstGeom prst="rect">
            <a:avLst/>
          </a:prstGeom>
        </p:spPr>
        <p:txBody>
          <a:bodyPr wrap="none" lIns="68589" tIns="34295" rIns="68589" bIns="34295"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300" b="0" i="0" u="none" strike="noStrike" kern="0" cap="none" spc="0" normalizeH="0" baseline="0" noProof="0" dirty="0">
                <a:ln>
                  <a:noFill/>
                </a:ln>
                <a:solidFill>
                  <a:srgbClr val="FEFEFE"/>
                </a:solidFill>
                <a:effectLst/>
                <a:uLnTx/>
                <a:uFillTx/>
                <a:latin typeface="FontAwesome" charset="0"/>
              </a:rPr>
              <a:t></a:t>
            </a:r>
            <a:endParaRPr kumimoji="0" lang="en-US" sz="2300" b="0" i="0" u="none" strike="noStrike" kern="0" cap="none" spc="0" normalizeH="0" baseline="0" noProof="0" dirty="0">
              <a:ln>
                <a:noFill/>
              </a:ln>
              <a:solidFill>
                <a:srgbClr val="FEFEFE"/>
              </a:solidFill>
              <a:effectLst/>
              <a:uLnTx/>
              <a:uFillTx/>
            </a:endParaRPr>
          </a:p>
        </p:txBody>
      </p:sp>
      <p:sp>
        <p:nvSpPr>
          <p:cNvPr id="63" name="TextBox 62"/>
          <p:cNvSpPr txBox="1"/>
          <p:nvPr/>
        </p:nvSpPr>
        <p:spPr>
          <a:xfrm>
            <a:off x="3839197" y="2276631"/>
            <a:ext cx="1407975" cy="700715"/>
          </a:xfrm>
          <a:prstGeom prst="rect">
            <a:avLst/>
          </a:prstGeom>
          <a:noFill/>
        </p:spPr>
        <p:txBody>
          <a:bodyPr wrap="square" lIns="68589" tIns="34295" rIns="68589" bIns="34295" numCol="1" spcCol="342946" rtlCol="0">
            <a:spAutoFit/>
          </a:bodyPr>
          <a:lstStyle/>
          <a:p>
            <a:pPr algn="ctr" fontAlgn="base">
              <a:lnSpc>
                <a:spcPct val="114000"/>
              </a:lnSpc>
              <a:spcBef>
                <a:spcPct val="0"/>
              </a:spcBef>
              <a:spcAft>
                <a:spcPct val="0"/>
              </a:spcAft>
            </a:pPr>
            <a:r>
              <a:rPr lang="zh-CN" altLang="en-US" sz="900" dirty="0">
                <a:solidFill>
                  <a:schemeClr val="bg1"/>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900" dirty="0">
              <a:solidFill>
                <a:schemeClr val="bg1"/>
              </a:solidFill>
              <a:latin typeface="微软雅黑"/>
              <a:ea typeface="微软雅黑"/>
              <a:cs typeface="Lato Light" charset="0"/>
              <a:sym typeface="Lato Light" charset="0"/>
            </a:endParaRPr>
          </a:p>
        </p:txBody>
      </p:sp>
      <p:sp>
        <p:nvSpPr>
          <p:cNvPr id="65" name="TextBox 64"/>
          <p:cNvSpPr txBox="1"/>
          <p:nvPr/>
        </p:nvSpPr>
        <p:spPr>
          <a:xfrm>
            <a:off x="5796191" y="3386695"/>
            <a:ext cx="1293768" cy="377101"/>
          </a:xfrm>
          <a:prstGeom prst="rect">
            <a:avLst/>
          </a:prstGeom>
          <a:noFill/>
        </p:spPr>
        <p:txBody>
          <a:bodyPr wrap="square" lIns="68589" tIns="34295" rIns="68589" bIns="34295" numCol="1" spcCol="342946" rtlCol="0">
            <a:spAutoFit/>
          </a:bodyPr>
          <a:lstStyle/>
          <a:p>
            <a:pPr algn="ctr" fontAlgn="base">
              <a:lnSpc>
                <a:spcPct val="114000"/>
              </a:lnSpc>
              <a:spcBef>
                <a:spcPct val="0"/>
              </a:spcBef>
              <a:spcAft>
                <a:spcPct val="0"/>
              </a:spcAft>
            </a:pPr>
            <a:r>
              <a:rPr lang="zh-CN" altLang="en-US" sz="600" dirty="0">
                <a:solidFill>
                  <a:schemeClr val="bg1"/>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600" dirty="0">
              <a:solidFill>
                <a:schemeClr val="bg1"/>
              </a:solidFill>
              <a:latin typeface="微软雅黑"/>
              <a:ea typeface="微软雅黑"/>
              <a:cs typeface="Lato Light" charset="0"/>
              <a:sym typeface="Lato Light" charset="0"/>
            </a:endParaRPr>
          </a:p>
        </p:txBody>
      </p:sp>
      <p:sp>
        <p:nvSpPr>
          <p:cNvPr id="66" name="TextBox 65"/>
          <p:cNvSpPr txBox="1"/>
          <p:nvPr/>
        </p:nvSpPr>
        <p:spPr>
          <a:xfrm>
            <a:off x="2022656" y="3355648"/>
            <a:ext cx="1130119" cy="385116"/>
          </a:xfrm>
          <a:prstGeom prst="rect">
            <a:avLst/>
          </a:prstGeom>
          <a:noFill/>
        </p:spPr>
        <p:txBody>
          <a:bodyPr wrap="square" lIns="68589" tIns="34295" rIns="68589" bIns="34295" numCol="1" spcCol="342946" rtlCol="0">
            <a:spAutoFit/>
          </a:bodyPr>
          <a:lstStyle/>
          <a:p>
            <a:pPr algn="ctr" fontAlgn="base">
              <a:lnSpc>
                <a:spcPct val="114000"/>
              </a:lnSpc>
              <a:spcBef>
                <a:spcPct val="0"/>
              </a:spcBef>
              <a:spcAft>
                <a:spcPct val="0"/>
              </a:spcAft>
            </a:pPr>
            <a:r>
              <a:rPr lang="zh-CN" altLang="en-US" sz="600" dirty="0">
                <a:solidFill>
                  <a:schemeClr val="bg1"/>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600" dirty="0">
              <a:solidFill>
                <a:schemeClr val="bg1"/>
              </a:solidFill>
              <a:latin typeface="微软雅黑"/>
              <a:ea typeface="微软雅黑"/>
              <a:cs typeface="Lato Light" charset="0"/>
              <a:sym typeface="Lato Light" charset="0"/>
            </a:endParaRPr>
          </a:p>
        </p:txBody>
      </p:sp>
      <p:grpSp>
        <p:nvGrpSpPr>
          <p:cNvPr id="67" name="Group 52"/>
          <p:cNvGrpSpPr/>
          <p:nvPr/>
        </p:nvGrpSpPr>
        <p:grpSpPr>
          <a:xfrm>
            <a:off x="2387658" y="4374841"/>
            <a:ext cx="554742" cy="589596"/>
            <a:chOff x="3193151" y="5630798"/>
            <a:chExt cx="976024" cy="1037208"/>
          </a:xfrm>
        </p:grpSpPr>
        <p:sp>
          <p:nvSpPr>
            <p:cNvPr id="68" name="Shape 30"/>
            <p:cNvSpPr/>
            <p:nvPr/>
          </p:nvSpPr>
          <p:spPr>
            <a:xfrm>
              <a:off x="3193151" y="5630798"/>
              <a:ext cx="976024" cy="799073"/>
            </a:xfrm>
            <a:custGeom>
              <a:avLst/>
              <a:gdLst/>
              <a:ahLst/>
              <a:cxnLst>
                <a:cxn ang="0">
                  <a:pos x="wd2" y="hd2"/>
                </a:cxn>
                <a:cxn ang="5400000">
                  <a:pos x="wd2" y="hd2"/>
                </a:cxn>
                <a:cxn ang="10800000">
                  <a:pos x="wd2" y="hd2"/>
                </a:cxn>
                <a:cxn ang="16200000">
                  <a:pos x="wd2" y="hd2"/>
                </a:cxn>
              </a:cxnLst>
              <a:rect l="0" t="0" r="r" b="b"/>
              <a:pathLst>
                <a:path w="21600" h="21600" extrusionOk="0">
                  <a:moveTo>
                    <a:pt x="17391" y="6832"/>
                  </a:moveTo>
                  <a:cubicBezTo>
                    <a:pt x="17454" y="6459"/>
                    <a:pt x="17487" y="6072"/>
                    <a:pt x="17487" y="5676"/>
                  </a:cubicBezTo>
                  <a:cubicBezTo>
                    <a:pt x="17487" y="2541"/>
                    <a:pt x="15407" y="0"/>
                    <a:pt x="12840" y="0"/>
                  </a:cubicBezTo>
                  <a:cubicBezTo>
                    <a:pt x="10794" y="0"/>
                    <a:pt x="9061" y="1617"/>
                    <a:pt x="8440" y="3861"/>
                  </a:cubicBezTo>
                  <a:cubicBezTo>
                    <a:pt x="7921" y="3539"/>
                    <a:pt x="7335" y="3354"/>
                    <a:pt x="6713" y="3354"/>
                  </a:cubicBezTo>
                  <a:cubicBezTo>
                    <a:pt x="4595" y="3354"/>
                    <a:pt x="2879" y="5451"/>
                    <a:pt x="2879" y="8037"/>
                  </a:cubicBezTo>
                  <a:cubicBezTo>
                    <a:pt x="2879" y="8336"/>
                    <a:pt x="2904" y="8627"/>
                    <a:pt x="2948" y="8910"/>
                  </a:cubicBezTo>
                  <a:cubicBezTo>
                    <a:pt x="1258" y="9399"/>
                    <a:pt x="0" y="11249"/>
                    <a:pt x="0" y="13462"/>
                  </a:cubicBezTo>
                  <a:cubicBezTo>
                    <a:pt x="0" y="16049"/>
                    <a:pt x="1716" y="18145"/>
                    <a:pt x="3834" y="18145"/>
                  </a:cubicBezTo>
                  <a:cubicBezTo>
                    <a:pt x="4540" y="18145"/>
                    <a:pt x="5200" y="17908"/>
                    <a:pt x="5768" y="17501"/>
                  </a:cubicBezTo>
                  <a:cubicBezTo>
                    <a:pt x="6337" y="19869"/>
                    <a:pt x="8126" y="21600"/>
                    <a:pt x="10249" y="21600"/>
                  </a:cubicBezTo>
                  <a:cubicBezTo>
                    <a:pt x="11773" y="21600"/>
                    <a:pt x="13122" y="20705"/>
                    <a:pt x="13975" y="19326"/>
                  </a:cubicBezTo>
                  <a:cubicBezTo>
                    <a:pt x="14649" y="19693"/>
                    <a:pt x="15394" y="19902"/>
                    <a:pt x="16179" y="19902"/>
                  </a:cubicBezTo>
                  <a:cubicBezTo>
                    <a:pt x="19173" y="19902"/>
                    <a:pt x="21600" y="16938"/>
                    <a:pt x="21600" y="13281"/>
                  </a:cubicBezTo>
                  <a:cubicBezTo>
                    <a:pt x="21600" y="10134"/>
                    <a:pt x="19800" y="7505"/>
                    <a:pt x="17391" y="6832"/>
                  </a:cubicBezTo>
                  <a:close/>
                </a:path>
              </a:pathLst>
            </a:custGeom>
            <a:solidFill>
              <a:srgbClr val="3CBEB4">
                <a:lumMod val="7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69" name="Shape 30"/>
            <p:cNvSpPr/>
            <p:nvPr/>
          </p:nvSpPr>
          <p:spPr>
            <a:xfrm>
              <a:off x="3294935" y="5709920"/>
              <a:ext cx="789904" cy="646694"/>
            </a:xfrm>
            <a:custGeom>
              <a:avLst/>
              <a:gdLst/>
              <a:ahLst/>
              <a:cxnLst>
                <a:cxn ang="0">
                  <a:pos x="wd2" y="hd2"/>
                </a:cxn>
                <a:cxn ang="5400000">
                  <a:pos x="wd2" y="hd2"/>
                </a:cxn>
                <a:cxn ang="10800000">
                  <a:pos x="wd2" y="hd2"/>
                </a:cxn>
                <a:cxn ang="16200000">
                  <a:pos x="wd2" y="hd2"/>
                </a:cxn>
              </a:cxnLst>
              <a:rect l="0" t="0" r="r" b="b"/>
              <a:pathLst>
                <a:path w="21600" h="21600" extrusionOk="0">
                  <a:moveTo>
                    <a:pt x="17391" y="6832"/>
                  </a:moveTo>
                  <a:cubicBezTo>
                    <a:pt x="17454" y="6459"/>
                    <a:pt x="17487" y="6072"/>
                    <a:pt x="17487" y="5676"/>
                  </a:cubicBezTo>
                  <a:cubicBezTo>
                    <a:pt x="17487" y="2541"/>
                    <a:pt x="15407" y="0"/>
                    <a:pt x="12840" y="0"/>
                  </a:cubicBezTo>
                  <a:cubicBezTo>
                    <a:pt x="10794" y="0"/>
                    <a:pt x="9061" y="1617"/>
                    <a:pt x="8440" y="3861"/>
                  </a:cubicBezTo>
                  <a:cubicBezTo>
                    <a:pt x="7921" y="3539"/>
                    <a:pt x="7335" y="3354"/>
                    <a:pt x="6713" y="3354"/>
                  </a:cubicBezTo>
                  <a:cubicBezTo>
                    <a:pt x="4595" y="3354"/>
                    <a:pt x="2879" y="5451"/>
                    <a:pt x="2879" y="8037"/>
                  </a:cubicBezTo>
                  <a:cubicBezTo>
                    <a:pt x="2879" y="8336"/>
                    <a:pt x="2904" y="8627"/>
                    <a:pt x="2948" y="8910"/>
                  </a:cubicBezTo>
                  <a:cubicBezTo>
                    <a:pt x="1258" y="9399"/>
                    <a:pt x="0" y="11249"/>
                    <a:pt x="0" y="13462"/>
                  </a:cubicBezTo>
                  <a:cubicBezTo>
                    <a:pt x="0" y="16049"/>
                    <a:pt x="1716" y="18145"/>
                    <a:pt x="3834" y="18145"/>
                  </a:cubicBezTo>
                  <a:cubicBezTo>
                    <a:pt x="4540" y="18145"/>
                    <a:pt x="5200" y="17908"/>
                    <a:pt x="5768" y="17501"/>
                  </a:cubicBezTo>
                  <a:cubicBezTo>
                    <a:pt x="6337" y="19869"/>
                    <a:pt x="8126" y="21600"/>
                    <a:pt x="10249" y="21600"/>
                  </a:cubicBezTo>
                  <a:cubicBezTo>
                    <a:pt x="11773" y="21600"/>
                    <a:pt x="13122" y="20705"/>
                    <a:pt x="13975" y="19326"/>
                  </a:cubicBezTo>
                  <a:cubicBezTo>
                    <a:pt x="14649" y="19693"/>
                    <a:pt x="15394" y="19902"/>
                    <a:pt x="16179" y="19902"/>
                  </a:cubicBezTo>
                  <a:cubicBezTo>
                    <a:pt x="19173" y="19902"/>
                    <a:pt x="21600" y="16938"/>
                    <a:pt x="21600" y="13281"/>
                  </a:cubicBezTo>
                  <a:cubicBezTo>
                    <a:pt x="21600" y="10134"/>
                    <a:pt x="19800" y="7505"/>
                    <a:pt x="17391" y="6832"/>
                  </a:cubicBezTo>
                  <a:close/>
                </a:path>
              </a:pathLst>
            </a:custGeom>
            <a:solidFill>
              <a:srgbClr val="3CBEB4"/>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0" name="Shape 31"/>
            <p:cNvSpPr/>
            <p:nvPr/>
          </p:nvSpPr>
          <p:spPr>
            <a:xfrm>
              <a:off x="3660014" y="6056163"/>
              <a:ext cx="174269" cy="611843"/>
            </a:xfrm>
            <a:custGeom>
              <a:avLst/>
              <a:gdLst/>
              <a:ahLst/>
              <a:cxnLst>
                <a:cxn ang="0">
                  <a:pos x="wd2" y="hd2"/>
                </a:cxn>
                <a:cxn ang="5400000">
                  <a:pos x="wd2" y="hd2"/>
                </a:cxn>
                <a:cxn ang="10800000">
                  <a:pos x="wd2" y="hd2"/>
                </a:cxn>
                <a:cxn ang="16200000">
                  <a:pos x="wd2" y="hd2"/>
                </a:cxn>
              </a:cxnLst>
              <a:rect l="0" t="0" r="r" b="b"/>
              <a:pathLst>
                <a:path w="20176" h="21600" extrusionOk="0">
                  <a:moveTo>
                    <a:pt x="19702" y="0"/>
                  </a:moveTo>
                  <a:cubicBezTo>
                    <a:pt x="19702" y="0"/>
                    <a:pt x="16527" y="4169"/>
                    <a:pt x="13568" y="5776"/>
                  </a:cubicBezTo>
                  <a:cubicBezTo>
                    <a:pt x="13568" y="5776"/>
                    <a:pt x="11185" y="2631"/>
                    <a:pt x="8505" y="270"/>
                  </a:cubicBezTo>
                  <a:cubicBezTo>
                    <a:pt x="9400" y="2628"/>
                    <a:pt x="9586" y="8601"/>
                    <a:pt x="9586" y="8601"/>
                  </a:cubicBezTo>
                  <a:cubicBezTo>
                    <a:pt x="9586" y="8601"/>
                    <a:pt x="9586" y="8601"/>
                    <a:pt x="0" y="6849"/>
                  </a:cubicBezTo>
                  <a:cubicBezTo>
                    <a:pt x="0" y="6849"/>
                    <a:pt x="2485" y="9477"/>
                    <a:pt x="11100" y="11807"/>
                  </a:cubicBezTo>
                  <a:cubicBezTo>
                    <a:pt x="11300" y="16251"/>
                    <a:pt x="9465" y="21600"/>
                    <a:pt x="9465" y="21600"/>
                  </a:cubicBezTo>
                  <a:lnTo>
                    <a:pt x="18829" y="21203"/>
                  </a:lnTo>
                  <a:cubicBezTo>
                    <a:pt x="18829" y="21203"/>
                    <a:pt x="19237" y="13660"/>
                    <a:pt x="16929" y="7580"/>
                  </a:cubicBezTo>
                  <a:cubicBezTo>
                    <a:pt x="16929" y="7580"/>
                    <a:pt x="21600" y="3434"/>
                    <a:pt x="19702" y="0"/>
                  </a:cubicBezTo>
                  <a:close/>
                </a:path>
              </a:pathLst>
            </a:custGeom>
            <a:solidFill>
              <a:srgbClr val="3CBEB4">
                <a:lumMod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sp>
        <p:nvSpPr>
          <p:cNvPr id="71" name="Shape 32"/>
          <p:cNvSpPr/>
          <p:nvPr/>
        </p:nvSpPr>
        <p:spPr>
          <a:xfrm>
            <a:off x="1937764" y="2195861"/>
            <a:ext cx="230249" cy="16154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6125" y="0"/>
                  <a:pt x="7093" y="10111"/>
                  <a:pt x="7093" y="10111"/>
                </a:cubicBezTo>
                <a:cubicBezTo>
                  <a:pt x="18376" y="9191"/>
                  <a:pt x="21600" y="14706"/>
                  <a:pt x="21600" y="14706"/>
                </a:cubicBezTo>
                <a:cubicBezTo>
                  <a:pt x="14185" y="14247"/>
                  <a:pt x="3546" y="21600"/>
                  <a:pt x="3546" y="21600"/>
                </a:cubicBezTo>
                <a:cubicBezTo>
                  <a:pt x="2901" y="7813"/>
                  <a:pt x="0" y="0"/>
                  <a:pt x="0" y="0"/>
                </a:cubicBezTo>
                <a:close/>
              </a:path>
            </a:pathLst>
          </a:custGeom>
          <a:solidFill>
            <a:srgbClr val="000000">
              <a:alpha val="2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2" name="Shape 33"/>
          <p:cNvSpPr/>
          <p:nvPr/>
        </p:nvSpPr>
        <p:spPr>
          <a:xfrm>
            <a:off x="2451403" y="1931224"/>
            <a:ext cx="334764" cy="23486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6125" y="0"/>
                  <a:pt x="7093" y="10111"/>
                  <a:pt x="7093" y="10111"/>
                </a:cubicBezTo>
                <a:cubicBezTo>
                  <a:pt x="18376" y="9191"/>
                  <a:pt x="21600" y="14706"/>
                  <a:pt x="21600" y="14706"/>
                </a:cubicBezTo>
                <a:cubicBezTo>
                  <a:pt x="10633" y="9555"/>
                  <a:pt x="3546" y="21600"/>
                  <a:pt x="3546" y="21600"/>
                </a:cubicBezTo>
                <a:cubicBezTo>
                  <a:pt x="6583" y="4679"/>
                  <a:pt x="0" y="0"/>
                  <a:pt x="0" y="0"/>
                </a:cubicBezTo>
                <a:close/>
              </a:path>
            </a:pathLst>
          </a:custGeom>
          <a:solidFill>
            <a:srgbClr val="000000">
              <a:alpha val="12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73" name="TextBox 72"/>
          <p:cNvSpPr txBox="1"/>
          <p:nvPr/>
        </p:nvSpPr>
        <p:spPr>
          <a:xfrm>
            <a:off x="6082424" y="1931120"/>
            <a:ext cx="2279961" cy="877173"/>
          </a:xfrm>
          <a:prstGeom prst="rect">
            <a:avLst/>
          </a:prstGeom>
          <a:noFill/>
        </p:spPr>
        <p:txBody>
          <a:bodyPr wrap="square" lIns="68589" tIns="34295" rIns="68589" bIns="34295" numCol="1" spcCol="342946" rtlCol="0">
            <a:spAutoFit/>
          </a:bodyPr>
          <a:lstStyle/>
          <a:p>
            <a:pPr lvl="0" defTabSz="914400">
              <a:lnSpc>
                <a:spcPct val="150000"/>
              </a:lnSpc>
            </a:pPr>
            <a:r>
              <a:rPr lang="zh-CN" altLang="en-US" sz="700" kern="0" dirty="0">
                <a:solidFill>
                  <a:srgbClr val="7D8287"/>
                </a:solidFill>
                <a:latin typeface="微软雅黑" pitchFamily="34" charset="-122"/>
                <a:ea typeface="微软雅黑" pitchFamily="34" charset="-122"/>
                <a:cs typeface="Montserrat" charset="0"/>
              </a:rPr>
              <a:t>此处添加详细文本描述，建议与标题相关并符合整体语言风格，语言描述尽量简洁生动。此处添加详细文本描述，建议与标题相关并符合整体语言风格，语言描述尽量简洁生动。</a:t>
            </a:r>
          </a:p>
          <a:p>
            <a:pPr lvl="0" defTabSz="914400">
              <a:lnSpc>
                <a:spcPct val="150000"/>
              </a:lnSpc>
            </a:pPr>
            <a:endParaRPr lang="zh-CN" altLang="en-US" sz="700" kern="0" dirty="0">
              <a:solidFill>
                <a:srgbClr val="7D8287"/>
              </a:solidFill>
              <a:latin typeface="Montserrat" charset="0"/>
              <a:ea typeface="Montserrat" charset="0"/>
              <a:cs typeface="Montserrat" charset="0"/>
            </a:endParaRPr>
          </a:p>
        </p:txBody>
      </p:sp>
      <p:sp>
        <p:nvSpPr>
          <p:cNvPr id="75" name="TextBox 74"/>
          <p:cNvSpPr txBox="1"/>
          <p:nvPr/>
        </p:nvSpPr>
        <p:spPr>
          <a:xfrm>
            <a:off x="6030179" y="1427154"/>
            <a:ext cx="1041496" cy="531078"/>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i="0" u="none" strike="noStrike" kern="0" cap="none" spc="0" normalizeH="0" baseline="0" noProof="0" dirty="0" smtClean="0">
                <a:ln>
                  <a:noFill/>
                </a:ln>
                <a:solidFill>
                  <a:srgbClr val="3CBEB4"/>
                </a:solidFill>
                <a:effectLst/>
                <a:uLnTx/>
                <a:uFillTx/>
                <a:latin typeface="Impact" pitchFamily="34" charset="0"/>
                <a:ea typeface="Montserrat" charset="0"/>
                <a:cs typeface="Montserrat" charset="0"/>
              </a:rPr>
              <a:t>83%</a:t>
            </a:r>
            <a:endParaRPr kumimoji="0" lang="en-US" sz="3000" i="0" u="none" strike="noStrike" kern="0" cap="none" spc="0" normalizeH="0" baseline="0" noProof="0" dirty="0">
              <a:ln>
                <a:noFill/>
              </a:ln>
              <a:solidFill>
                <a:srgbClr val="3CBEB4"/>
              </a:solidFill>
              <a:effectLst/>
              <a:uLnTx/>
              <a:uFillTx/>
              <a:latin typeface="Impact" pitchFamily="34" charset="0"/>
              <a:ea typeface="Montserrat" charset="0"/>
              <a:cs typeface="Montserrat" charset="0"/>
            </a:endParaRPr>
          </a:p>
        </p:txBody>
      </p:sp>
    </p:spTree>
    <p:extLst>
      <p:ext uri="{BB962C8B-B14F-4D97-AF65-F5344CB8AC3E}">
        <p14:creationId xmlns:p14="http://schemas.microsoft.com/office/powerpoint/2010/main" val="3018234441"/>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additive="base">
                                        <p:cTn id="14" dur="500"/>
                                        <p:tgtEl>
                                          <p:spTgt spid="45"/>
                                        </p:tgtEl>
                                        <p:attrNameLst>
                                          <p:attrName>ppt_y</p:attrName>
                                        </p:attrNameLst>
                                      </p:cBhvr>
                                      <p:tavLst>
                                        <p:tav tm="0">
                                          <p:val>
                                            <p:strVal val="#ppt_y+#ppt_h*1.125000"/>
                                          </p:val>
                                        </p:tav>
                                        <p:tav tm="100000">
                                          <p:val>
                                            <p:strVal val="#ppt_y"/>
                                          </p:val>
                                        </p:tav>
                                      </p:tavLst>
                                    </p:anim>
                                    <p:animEffect transition="in" filter="wipe(up)">
                                      <p:cBhvr>
                                        <p:cTn id="15" dur="500"/>
                                        <p:tgtEl>
                                          <p:spTgt spid="45"/>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57"/>
                                        </p:tgtEl>
                                        <p:attrNameLst>
                                          <p:attrName>style.visibility</p:attrName>
                                        </p:attrNameLst>
                                      </p:cBhvr>
                                      <p:to>
                                        <p:strVal val="visible"/>
                                      </p:to>
                                    </p:set>
                                    <p:anim calcmode="lin" valueType="num">
                                      <p:cBhvr additive="base">
                                        <p:cTn id="18" dur="500"/>
                                        <p:tgtEl>
                                          <p:spTgt spid="57"/>
                                        </p:tgtEl>
                                        <p:attrNameLst>
                                          <p:attrName>ppt_y</p:attrName>
                                        </p:attrNameLst>
                                      </p:cBhvr>
                                      <p:tavLst>
                                        <p:tav tm="0">
                                          <p:val>
                                            <p:strVal val="#ppt_y+#ppt_h*1.125000"/>
                                          </p:val>
                                        </p:tav>
                                        <p:tav tm="100000">
                                          <p:val>
                                            <p:strVal val="#ppt_y"/>
                                          </p:val>
                                        </p:tav>
                                      </p:tavLst>
                                    </p:anim>
                                    <p:animEffect transition="in" filter="wipe(up)">
                                      <p:cBhvr>
                                        <p:cTn id="19" dur="500"/>
                                        <p:tgtEl>
                                          <p:spTgt spid="57"/>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62"/>
                                        </p:tgtEl>
                                        <p:attrNameLst>
                                          <p:attrName>style.visibility</p:attrName>
                                        </p:attrNameLst>
                                      </p:cBhvr>
                                      <p:to>
                                        <p:strVal val="visible"/>
                                      </p:to>
                                    </p:set>
                                    <p:anim calcmode="lin" valueType="num">
                                      <p:cBhvr additive="base">
                                        <p:cTn id="22" dur="500"/>
                                        <p:tgtEl>
                                          <p:spTgt spid="62"/>
                                        </p:tgtEl>
                                        <p:attrNameLst>
                                          <p:attrName>ppt_y</p:attrName>
                                        </p:attrNameLst>
                                      </p:cBhvr>
                                      <p:tavLst>
                                        <p:tav tm="0">
                                          <p:val>
                                            <p:strVal val="#ppt_y+#ppt_h*1.125000"/>
                                          </p:val>
                                        </p:tav>
                                        <p:tav tm="100000">
                                          <p:val>
                                            <p:strVal val="#ppt_y"/>
                                          </p:val>
                                        </p:tav>
                                      </p:tavLst>
                                    </p:anim>
                                    <p:animEffect transition="in" filter="wipe(up)">
                                      <p:cBhvr>
                                        <p:cTn id="23" dur="500"/>
                                        <p:tgtEl>
                                          <p:spTgt spid="62"/>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additive="base">
                                        <p:cTn id="26" dur="500"/>
                                        <p:tgtEl>
                                          <p:spTgt spid="66"/>
                                        </p:tgtEl>
                                        <p:attrNameLst>
                                          <p:attrName>ppt_y</p:attrName>
                                        </p:attrNameLst>
                                      </p:cBhvr>
                                      <p:tavLst>
                                        <p:tav tm="0">
                                          <p:val>
                                            <p:strVal val="#ppt_y+#ppt_h*1.125000"/>
                                          </p:val>
                                        </p:tav>
                                        <p:tav tm="100000">
                                          <p:val>
                                            <p:strVal val="#ppt_y"/>
                                          </p:val>
                                        </p:tav>
                                      </p:tavLst>
                                    </p:anim>
                                    <p:animEffect transition="in" filter="wipe(up)">
                                      <p:cBhvr>
                                        <p:cTn id="27" dur="500"/>
                                        <p:tgtEl>
                                          <p:spTgt spid="66"/>
                                        </p:tgtEl>
                                      </p:cBhvr>
                                    </p:animEffect>
                                  </p:childTnLst>
                                </p:cTn>
                              </p:par>
                              <p:par>
                                <p:cTn id="28" presetID="12" presetClass="entr" presetSubtype="4" fill="hold" nodeType="with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p:tgtEl>
                                          <p:spTgt spid="67"/>
                                        </p:tgtEl>
                                        <p:attrNameLst>
                                          <p:attrName>ppt_y</p:attrName>
                                        </p:attrNameLst>
                                      </p:cBhvr>
                                      <p:tavLst>
                                        <p:tav tm="0">
                                          <p:val>
                                            <p:strVal val="#ppt_y+#ppt_h*1.125000"/>
                                          </p:val>
                                        </p:tav>
                                        <p:tav tm="100000">
                                          <p:val>
                                            <p:strVal val="#ppt_y"/>
                                          </p:val>
                                        </p:tav>
                                      </p:tavLst>
                                    </p:anim>
                                    <p:animEffect transition="in" filter="wipe(up)">
                                      <p:cBhvr>
                                        <p:cTn id="31" dur="500"/>
                                        <p:tgtEl>
                                          <p:spTgt spid="67"/>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 calcmode="lin" valueType="num">
                                      <p:cBhvr additive="base">
                                        <p:cTn id="34" dur="500"/>
                                        <p:tgtEl>
                                          <p:spTgt spid="56"/>
                                        </p:tgtEl>
                                        <p:attrNameLst>
                                          <p:attrName>ppt_y</p:attrName>
                                        </p:attrNameLst>
                                      </p:cBhvr>
                                      <p:tavLst>
                                        <p:tav tm="0">
                                          <p:val>
                                            <p:strVal val="#ppt_y+#ppt_h*1.125000"/>
                                          </p:val>
                                        </p:tav>
                                        <p:tav tm="100000">
                                          <p:val>
                                            <p:strVal val="#ppt_y"/>
                                          </p:val>
                                        </p:tav>
                                      </p:tavLst>
                                    </p:anim>
                                    <p:animEffect transition="in" filter="wipe(up)">
                                      <p:cBhvr>
                                        <p:cTn id="35" dur="500"/>
                                        <p:tgtEl>
                                          <p:spTgt spid="56"/>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p:tgtEl>
                                          <p:spTgt spid="44"/>
                                        </p:tgtEl>
                                        <p:attrNameLst>
                                          <p:attrName>ppt_y</p:attrName>
                                        </p:attrNameLst>
                                      </p:cBhvr>
                                      <p:tavLst>
                                        <p:tav tm="0">
                                          <p:val>
                                            <p:strVal val="#ppt_y+#ppt_h*1.125000"/>
                                          </p:val>
                                        </p:tav>
                                        <p:tav tm="100000">
                                          <p:val>
                                            <p:strVal val="#ppt_y"/>
                                          </p:val>
                                        </p:tav>
                                      </p:tavLst>
                                    </p:anim>
                                    <p:animEffect transition="in" filter="wipe(up)">
                                      <p:cBhvr>
                                        <p:cTn id="39" dur="500"/>
                                        <p:tgtEl>
                                          <p:spTgt spid="44"/>
                                        </p:tgtEl>
                                      </p:cBhvr>
                                    </p:animEffect>
                                  </p:childTnLst>
                                </p:cTn>
                              </p:par>
                              <p:par>
                                <p:cTn id="40" presetID="12" presetClass="entr" presetSubtype="2" fill="hold" grpId="0" nodeType="withEffect">
                                  <p:stCondLst>
                                    <p:cond delay="0"/>
                                  </p:stCondLst>
                                  <p:childTnLst>
                                    <p:set>
                                      <p:cBhvr>
                                        <p:cTn id="41" dur="1" fill="hold">
                                          <p:stCondLst>
                                            <p:cond delay="0"/>
                                          </p:stCondLst>
                                        </p:cTn>
                                        <p:tgtEl>
                                          <p:spTgt spid="71"/>
                                        </p:tgtEl>
                                        <p:attrNameLst>
                                          <p:attrName>style.visibility</p:attrName>
                                        </p:attrNameLst>
                                      </p:cBhvr>
                                      <p:to>
                                        <p:strVal val="visible"/>
                                      </p:to>
                                    </p:set>
                                    <p:anim calcmode="lin" valueType="num">
                                      <p:cBhvr additive="base">
                                        <p:cTn id="42" dur="500"/>
                                        <p:tgtEl>
                                          <p:spTgt spid="71"/>
                                        </p:tgtEl>
                                        <p:attrNameLst>
                                          <p:attrName>ppt_x</p:attrName>
                                        </p:attrNameLst>
                                      </p:cBhvr>
                                      <p:tavLst>
                                        <p:tav tm="0">
                                          <p:val>
                                            <p:strVal val="#ppt_x+#ppt_w*1.125000"/>
                                          </p:val>
                                        </p:tav>
                                        <p:tav tm="100000">
                                          <p:val>
                                            <p:strVal val="#ppt_x"/>
                                          </p:val>
                                        </p:tav>
                                      </p:tavLst>
                                    </p:anim>
                                    <p:animEffect transition="in" filter="wipe(left)">
                                      <p:cBhvr>
                                        <p:cTn id="43" dur="500"/>
                                        <p:tgtEl>
                                          <p:spTgt spid="71"/>
                                        </p:tgtEl>
                                      </p:cBhvr>
                                    </p:animEffect>
                                  </p:childTnLst>
                                </p:cTn>
                              </p:par>
                              <p:par>
                                <p:cTn id="44" presetID="12" presetClass="entr" presetSubtype="2" fill="hold" grpId="0" nodeType="withEffect">
                                  <p:stCondLst>
                                    <p:cond delay="0"/>
                                  </p:stCondLst>
                                  <p:childTnLst>
                                    <p:set>
                                      <p:cBhvr>
                                        <p:cTn id="45" dur="1" fill="hold">
                                          <p:stCondLst>
                                            <p:cond delay="0"/>
                                          </p:stCondLst>
                                        </p:cTn>
                                        <p:tgtEl>
                                          <p:spTgt spid="72"/>
                                        </p:tgtEl>
                                        <p:attrNameLst>
                                          <p:attrName>style.visibility</p:attrName>
                                        </p:attrNameLst>
                                      </p:cBhvr>
                                      <p:to>
                                        <p:strVal val="visible"/>
                                      </p:to>
                                    </p:set>
                                    <p:anim calcmode="lin" valueType="num">
                                      <p:cBhvr additive="base">
                                        <p:cTn id="46" dur="500"/>
                                        <p:tgtEl>
                                          <p:spTgt spid="72"/>
                                        </p:tgtEl>
                                        <p:attrNameLst>
                                          <p:attrName>ppt_x</p:attrName>
                                        </p:attrNameLst>
                                      </p:cBhvr>
                                      <p:tavLst>
                                        <p:tav tm="0">
                                          <p:val>
                                            <p:strVal val="#ppt_x+#ppt_w*1.125000"/>
                                          </p:val>
                                        </p:tav>
                                        <p:tav tm="100000">
                                          <p:val>
                                            <p:strVal val="#ppt_x"/>
                                          </p:val>
                                        </p:tav>
                                      </p:tavLst>
                                    </p:anim>
                                    <p:animEffect transition="in" filter="wipe(left)">
                                      <p:cBhvr>
                                        <p:cTn id="47" dur="500"/>
                                        <p:tgtEl>
                                          <p:spTgt spid="72"/>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500"/>
                                        <p:tgtEl>
                                          <p:spTgt spid="4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500"/>
                                        <p:tgtEl>
                                          <p:spTgt spid="4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fade">
                                      <p:cBhvr>
                                        <p:cTn id="63" dur="500"/>
                                        <p:tgtEl>
                                          <p:spTgt spid="6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500"/>
                                        <p:tgtEl>
                                          <p:spTgt spid="52"/>
                                        </p:tgtEl>
                                      </p:cBhvr>
                                    </p:animEffect>
                                  </p:childTnLst>
                                </p:cTn>
                              </p:par>
                            </p:childTnLst>
                          </p:cTn>
                        </p:par>
                        <p:par>
                          <p:cTn id="67" fill="hold">
                            <p:stCondLst>
                              <p:cond delay="1500"/>
                            </p:stCondLst>
                            <p:childTnLst>
                              <p:par>
                                <p:cTn id="68" presetID="53" presetClass="entr" presetSubtype="16" fill="hold" grpId="1" nodeType="afterEffect">
                                  <p:stCondLst>
                                    <p:cond delay="0"/>
                                  </p:stCondLst>
                                  <p:childTnLst>
                                    <p:set>
                                      <p:cBhvr>
                                        <p:cTn id="69" dur="1" fill="hold">
                                          <p:stCondLst>
                                            <p:cond delay="0"/>
                                          </p:stCondLst>
                                        </p:cTn>
                                        <p:tgtEl>
                                          <p:spTgt spid="58"/>
                                        </p:tgtEl>
                                        <p:attrNameLst>
                                          <p:attrName>style.visibility</p:attrName>
                                        </p:attrNameLst>
                                      </p:cBhvr>
                                      <p:to>
                                        <p:strVal val="visible"/>
                                      </p:to>
                                    </p:set>
                                    <p:anim calcmode="lin" valueType="num">
                                      <p:cBhvr>
                                        <p:cTn id="70" dur="500" fill="hold"/>
                                        <p:tgtEl>
                                          <p:spTgt spid="58"/>
                                        </p:tgtEl>
                                        <p:attrNameLst>
                                          <p:attrName>ppt_w</p:attrName>
                                        </p:attrNameLst>
                                      </p:cBhvr>
                                      <p:tavLst>
                                        <p:tav tm="0">
                                          <p:val>
                                            <p:fltVal val="0"/>
                                          </p:val>
                                        </p:tav>
                                        <p:tav tm="100000">
                                          <p:val>
                                            <p:strVal val="#ppt_w"/>
                                          </p:val>
                                        </p:tav>
                                      </p:tavLst>
                                    </p:anim>
                                    <p:anim calcmode="lin" valueType="num">
                                      <p:cBhvr>
                                        <p:cTn id="71" dur="500" fill="hold"/>
                                        <p:tgtEl>
                                          <p:spTgt spid="58"/>
                                        </p:tgtEl>
                                        <p:attrNameLst>
                                          <p:attrName>ppt_h</p:attrName>
                                        </p:attrNameLst>
                                      </p:cBhvr>
                                      <p:tavLst>
                                        <p:tav tm="0">
                                          <p:val>
                                            <p:fltVal val="0"/>
                                          </p:val>
                                        </p:tav>
                                        <p:tav tm="100000">
                                          <p:val>
                                            <p:strVal val="#ppt_h"/>
                                          </p:val>
                                        </p:tav>
                                      </p:tavLst>
                                    </p:anim>
                                    <p:animEffect transition="in" filter="fade">
                                      <p:cBhvr>
                                        <p:cTn id="72" dur="500"/>
                                        <p:tgtEl>
                                          <p:spTgt spid="58"/>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73"/>
                                        </p:tgtEl>
                                        <p:attrNameLst>
                                          <p:attrName>style.visibility</p:attrName>
                                        </p:attrNameLst>
                                      </p:cBhvr>
                                      <p:to>
                                        <p:strVal val="visible"/>
                                      </p:to>
                                    </p:set>
                                    <p:anim calcmode="lin" valueType="num">
                                      <p:cBhvr>
                                        <p:cTn id="75" dur="500" fill="hold"/>
                                        <p:tgtEl>
                                          <p:spTgt spid="73"/>
                                        </p:tgtEl>
                                        <p:attrNameLst>
                                          <p:attrName>ppt_w</p:attrName>
                                        </p:attrNameLst>
                                      </p:cBhvr>
                                      <p:tavLst>
                                        <p:tav tm="0">
                                          <p:val>
                                            <p:fltVal val="0"/>
                                          </p:val>
                                        </p:tav>
                                        <p:tav tm="100000">
                                          <p:val>
                                            <p:strVal val="#ppt_w"/>
                                          </p:val>
                                        </p:tav>
                                      </p:tavLst>
                                    </p:anim>
                                    <p:anim calcmode="lin" valueType="num">
                                      <p:cBhvr>
                                        <p:cTn id="76" dur="500" fill="hold"/>
                                        <p:tgtEl>
                                          <p:spTgt spid="73"/>
                                        </p:tgtEl>
                                        <p:attrNameLst>
                                          <p:attrName>ppt_h</p:attrName>
                                        </p:attrNameLst>
                                      </p:cBhvr>
                                      <p:tavLst>
                                        <p:tav tm="0">
                                          <p:val>
                                            <p:fltVal val="0"/>
                                          </p:val>
                                        </p:tav>
                                        <p:tav tm="100000">
                                          <p:val>
                                            <p:strVal val="#ppt_h"/>
                                          </p:val>
                                        </p:tav>
                                      </p:tavLst>
                                    </p:anim>
                                    <p:animEffect transition="in" filter="fade">
                                      <p:cBhvr>
                                        <p:cTn id="77" dur="500"/>
                                        <p:tgtEl>
                                          <p:spTgt spid="73"/>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5"/>
                                        </p:tgtEl>
                                        <p:attrNameLst>
                                          <p:attrName>style.visibility</p:attrName>
                                        </p:attrNameLst>
                                      </p:cBhvr>
                                      <p:to>
                                        <p:strVal val="visible"/>
                                      </p:to>
                                    </p:set>
                                    <p:anim calcmode="lin" valueType="num">
                                      <p:cBhvr>
                                        <p:cTn id="80" dur="500" fill="hold"/>
                                        <p:tgtEl>
                                          <p:spTgt spid="75"/>
                                        </p:tgtEl>
                                        <p:attrNameLst>
                                          <p:attrName>ppt_w</p:attrName>
                                        </p:attrNameLst>
                                      </p:cBhvr>
                                      <p:tavLst>
                                        <p:tav tm="0">
                                          <p:val>
                                            <p:fltVal val="0"/>
                                          </p:val>
                                        </p:tav>
                                        <p:tav tm="100000">
                                          <p:val>
                                            <p:strVal val="#ppt_w"/>
                                          </p:val>
                                        </p:tav>
                                      </p:tavLst>
                                    </p:anim>
                                    <p:anim calcmode="lin" valueType="num">
                                      <p:cBhvr>
                                        <p:cTn id="81" dur="500" fill="hold"/>
                                        <p:tgtEl>
                                          <p:spTgt spid="75"/>
                                        </p:tgtEl>
                                        <p:attrNameLst>
                                          <p:attrName>ppt_h</p:attrName>
                                        </p:attrNameLst>
                                      </p:cBhvr>
                                      <p:tavLst>
                                        <p:tav tm="0">
                                          <p:val>
                                            <p:fltVal val="0"/>
                                          </p:val>
                                        </p:tav>
                                        <p:tav tm="100000">
                                          <p:val>
                                            <p:strVal val="#ppt_h"/>
                                          </p:val>
                                        </p:tav>
                                      </p:tavLst>
                                    </p:anim>
                                    <p:animEffect transition="in" filter="fade">
                                      <p:cBhvr>
                                        <p:cTn id="82" dur="500"/>
                                        <p:tgtEl>
                                          <p:spTgt spid="75"/>
                                        </p:tgtEl>
                                      </p:cBhvr>
                                    </p:animEffect>
                                  </p:childTnLst>
                                </p:cTn>
                              </p:par>
                            </p:childTnLst>
                          </p:cTn>
                        </p:par>
                        <p:par>
                          <p:cTn id="83" fill="hold">
                            <p:stCondLst>
                              <p:cond delay="2000"/>
                            </p:stCondLst>
                            <p:childTnLst>
                              <p:par>
                                <p:cTn id="84" presetID="12" presetClass="entr" presetSubtype="4" fill="hold" grpId="0" nodeType="afterEffect">
                                  <p:stCondLst>
                                    <p:cond delay="0"/>
                                  </p:stCondLst>
                                  <p:childTnLst>
                                    <p:set>
                                      <p:cBhvr>
                                        <p:cTn id="85" dur="1" fill="hold">
                                          <p:stCondLst>
                                            <p:cond delay="0"/>
                                          </p:stCondLst>
                                        </p:cTn>
                                        <p:tgtEl>
                                          <p:spTgt spid="51"/>
                                        </p:tgtEl>
                                        <p:attrNameLst>
                                          <p:attrName>style.visibility</p:attrName>
                                        </p:attrNameLst>
                                      </p:cBhvr>
                                      <p:to>
                                        <p:strVal val="visible"/>
                                      </p:to>
                                    </p:set>
                                    <p:anim calcmode="lin" valueType="num">
                                      <p:cBhvr additive="base">
                                        <p:cTn id="86" dur="500"/>
                                        <p:tgtEl>
                                          <p:spTgt spid="51"/>
                                        </p:tgtEl>
                                        <p:attrNameLst>
                                          <p:attrName>ppt_y</p:attrName>
                                        </p:attrNameLst>
                                      </p:cBhvr>
                                      <p:tavLst>
                                        <p:tav tm="0">
                                          <p:val>
                                            <p:strVal val="#ppt_y+#ppt_h*1.125000"/>
                                          </p:val>
                                        </p:tav>
                                        <p:tav tm="100000">
                                          <p:val>
                                            <p:strVal val="#ppt_y"/>
                                          </p:val>
                                        </p:tav>
                                      </p:tavLst>
                                    </p:anim>
                                    <p:animEffect transition="in" filter="wipe(up)">
                                      <p:cBhvr>
                                        <p:cTn id="87" dur="500"/>
                                        <p:tgtEl>
                                          <p:spTgt spid="51"/>
                                        </p:tgtEl>
                                      </p:cBhvr>
                                    </p:animEffect>
                                  </p:childTnLst>
                                </p:cTn>
                              </p:par>
                              <p:par>
                                <p:cTn id="88" presetID="12" presetClass="entr" presetSubtype="4" fill="hold" grpId="0" nodeType="withEffect">
                                  <p:stCondLst>
                                    <p:cond delay="0"/>
                                  </p:stCondLst>
                                  <p:childTnLst>
                                    <p:set>
                                      <p:cBhvr>
                                        <p:cTn id="89" dur="1" fill="hold">
                                          <p:stCondLst>
                                            <p:cond delay="0"/>
                                          </p:stCondLst>
                                        </p:cTn>
                                        <p:tgtEl>
                                          <p:spTgt spid="55"/>
                                        </p:tgtEl>
                                        <p:attrNameLst>
                                          <p:attrName>style.visibility</p:attrName>
                                        </p:attrNameLst>
                                      </p:cBhvr>
                                      <p:to>
                                        <p:strVal val="visible"/>
                                      </p:to>
                                    </p:set>
                                    <p:anim calcmode="lin" valueType="num">
                                      <p:cBhvr additive="base">
                                        <p:cTn id="90" dur="500"/>
                                        <p:tgtEl>
                                          <p:spTgt spid="55"/>
                                        </p:tgtEl>
                                        <p:attrNameLst>
                                          <p:attrName>ppt_y</p:attrName>
                                        </p:attrNameLst>
                                      </p:cBhvr>
                                      <p:tavLst>
                                        <p:tav tm="0">
                                          <p:val>
                                            <p:strVal val="#ppt_y+#ppt_h*1.125000"/>
                                          </p:val>
                                        </p:tav>
                                        <p:tav tm="100000">
                                          <p:val>
                                            <p:strVal val="#ppt_y"/>
                                          </p:val>
                                        </p:tav>
                                      </p:tavLst>
                                    </p:anim>
                                    <p:animEffect transition="in" filter="wipe(up)">
                                      <p:cBhvr>
                                        <p:cTn id="91" dur="500"/>
                                        <p:tgtEl>
                                          <p:spTgt spid="55"/>
                                        </p:tgtEl>
                                      </p:cBhvr>
                                    </p:animEffect>
                                  </p:childTnLst>
                                </p:cTn>
                              </p:par>
                              <p:par>
                                <p:cTn id="92" presetID="12" presetClass="entr" presetSubtype="4" fill="hold" grpId="0" nodeType="withEffect">
                                  <p:stCondLst>
                                    <p:cond delay="0"/>
                                  </p:stCondLst>
                                  <p:childTnLst>
                                    <p:set>
                                      <p:cBhvr>
                                        <p:cTn id="93" dur="1" fill="hold">
                                          <p:stCondLst>
                                            <p:cond delay="0"/>
                                          </p:stCondLst>
                                        </p:cTn>
                                        <p:tgtEl>
                                          <p:spTgt spid="54"/>
                                        </p:tgtEl>
                                        <p:attrNameLst>
                                          <p:attrName>style.visibility</p:attrName>
                                        </p:attrNameLst>
                                      </p:cBhvr>
                                      <p:to>
                                        <p:strVal val="visible"/>
                                      </p:to>
                                    </p:set>
                                    <p:anim calcmode="lin" valueType="num">
                                      <p:cBhvr additive="base">
                                        <p:cTn id="94" dur="500"/>
                                        <p:tgtEl>
                                          <p:spTgt spid="54"/>
                                        </p:tgtEl>
                                        <p:attrNameLst>
                                          <p:attrName>ppt_y</p:attrName>
                                        </p:attrNameLst>
                                      </p:cBhvr>
                                      <p:tavLst>
                                        <p:tav tm="0">
                                          <p:val>
                                            <p:strVal val="#ppt_y+#ppt_h*1.125000"/>
                                          </p:val>
                                        </p:tav>
                                        <p:tav tm="100000">
                                          <p:val>
                                            <p:strVal val="#ppt_y"/>
                                          </p:val>
                                        </p:tav>
                                      </p:tavLst>
                                    </p:anim>
                                    <p:animEffect transition="in" filter="wipe(up)">
                                      <p:cBhvr>
                                        <p:cTn id="95" dur="500"/>
                                        <p:tgtEl>
                                          <p:spTgt spid="54"/>
                                        </p:tgtEl>
                                      </p:cBhvr>
                                    </p:animEffect>
                                  </p:childTnLst>
                                </p:cTn>
                              </p:par>
                              <p:par>
                                <p:cTn id="96" presetID="12" presetClass="entr" presetSubtype="4" fill="hold" grpId="0" nodeType="withEffect">
                                  <p:stCondLst>
                                    <p:cond delay="0"/>
                                  </p:stCondLst>
                                  <p:childTnLst>
                                    <p:set>
                                      <p:cBhvr>
                                        <p:cTn id="97" dur="1" fill="hold">
                                          <p:stCondLst>
                                            <p:cond delay="0"/>
                                          </p:stCondLst>
                                        </p:cTn>
                                        <p:tgtEl>
                                          <p:spTgt spid="65"/>
                                        </p:tgtEl>
                                        <p:attrNameLst>
                                          <p:attrName>style.visibility</p:attrName>
                                        </p:attrNameLst>
                                      </p:cBhvr>
                                      <p:to>
                                        <p:strVal val="visible"/>
                                      </p:to>
                                    </p:set>
                                    <p:anim calcmode="lin" valueType="num">
                                      <p:cBhvr additive="base">
                                        <p:cTn id="98" dur="500"/>
                                        <p:tgtEl>
                                          <p:spTgt spid="65"/>
                                        </p:tgtEl>
                                        <p:attrNameLst>
                                          <p:attrName>ppt_y</p:attrName>
                                        </p:attrNameLst>
                                      </p:cBhvr>
                                      <p:tavLst>
                                        <p:tav tm="0">
                                          <p:val>
                                            <p:strVal val="#ppt_y+#ppt_h*1.125000"/>
                                          </p:val>
                                        </p:tav>
                                        <p:tav tm="100000">
                                          <p:val>
                                            <p:strVal val="#ppt_y"/>
                                          </p:val>
                                        </p:tav>
                                      </p:tavLst>
                                    </p:anim>
                                    <p:animEffect transition="in" filter="wipe(up)">
                                      <p:cBhvr>
                                        <p:cTn id="99" dur="500"/>
                                        <p:tgtEl>
                                          <p:spTgt spid="65"/>
                                        </p:tgtEl>
                                      </p:cBhvr>
                                    </p:animEffect>
                                  </p:childTnLst>
                                </p:cTn>
                              </p:par>
                              <p:par>
                                <p:cTn id="100" presetID="12" presetClass="entr" presetSubtype="4" fill="hold" grpId="0" nodeType="withEffect">
                                  <p:stCondLst>
                                    <p:cond delay="0"/>
                                  </p:stCondLst>
                                  <p:childTnLst>
                                    <p:set>
                                      <p:cBhvr>
                                        <p:cTn id="101" dur="1" fill="hold">
                                          <p:stCondLst>
                                            <p:cond delay="0"/>
                                          </p:stCondLst>
                                        </p:cTn>
                                        <p:tgtEl>
                                          <p:spTgt spid="43"/>
                                        </p:tgtEl>
                                        <p:attrNameLst>
                                          <p:attrName>style.visibility</p:attrName>
                                        </p:attrNameLst>
                                      </p:cBhvr>
                                      <p:to>
                                        <p:strVal val="visible"/>
                                      </p:to>
                                    </p:set>
                                    <p:anim calcmode="lin" valueType="num">
                                      <p:cBhvr additive="base">
                                        <p:cTn id="102" dur="500"/>
                                        <p:tgtEl>
                                          <p:spTgt spid="43"/>
                                        </p:tgtEl>
                                        <p:attrNameLst>
                                          <p:attrName>ppt_y</p:attrName>
                                        </p:attrNameLst>
                                      </p:cBhvr>
                                      <p:tavLst>
                                        <p:tav tm="0">
                                          <p:val>
                                            <p:strVal val="#ppt_y+#ppt_h*1.125000"/>
                                          </p:val>
                                        </p:tav>
                                        <p:tav tm="100000">
                                          <p:val>
                                            <p:strVal val="#ppt_y"/>
                                          </p:val>
                                        </p:tav>
                                      </p:tavLst>
                                    </p:anim>
                                    <p:animEffect transition="in" filter="wipe(up)">
                                      <p:cBhvr>
                                        <p:cTn id="103" dur="500"/>
                                        <p:tgtEl>
                                          <p:spTgt spid="43"/>
                                        </p:tgtEl>
                                      </p:cBhvr>
                                    </p:animEffect>
                                  </p:childTnLst>
                                </p:cTn>
                              </p:par>
                              <p:par>
                                <p:cTn id="104" presetID="12" presetClass="entr" presetSubtype="4" fill="hold" grpId="0" nodeType="withEffect">
                                  <p:stCondLst>
                                    <p:cond delay="0"/>
                                  </p:stCondLst>
                                  <p:childTnLst>
                                    <p:set>
                                      <p:cBhvr>
                                        <p:cTn id="105" dur="1" fill="hold">
                                          <p:stCondLst>
                                            <p:cond delay="0"/>
                                          </p:stCondLst>
                                        </p:cTn>
                                        <p:tgtEl>
                                          <p:spTgt spid="53"/>
                                        </p:tgtEl>
                                        <p:attrNameLst>
                                          <p:attrName>style.visibility</p:attrName>
                                        </p:attrNameLst>
                                      </p:cBhvr>
                                      <p:to>
                                        <p:strVal val="visible"/>
                                      </p:to>
                                    </p:set>
                                    <p:anim calcmode="lin" valueType="num">
                                      <p:cBhvr additive="base">
                                        <p:cTn id="106" dur="500"/>
                                        <p:tgtEl>
                                          <p:spTgt spid="53"/>
                                        </p:tgtEl>
                                        <p:attrNameLst>
                                          <p:attrName>ppt_y</p:attrName>
                                        </p:attrNameLst>
                                      </p:cBhvr>
                                      <p:tavLst>
                                        <p:tav tm="0">
                                          <p:val>
                                            <p:strVal val="#ppt_y+#ppt_h*1.125000"/>
                                          </p:val>
                                        </p:tav>
                                        <p:tav tm="100000">
                                          <p:val>
                                            <p:strVal val="#ppt_y"/>
                                          </p:val>
                                        </p:tav>
                                      </p:tavLst>
                                    </p:anim>
                                    <p:animEffect transition="in" filter="wipe(up)">
                                      <p:cBhvr>
                                        <p:cTn id="10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8" grpId="1" animBg="1"/>
      <p:bldP spid="62" grpId="0"/>
      <p:bldP spid="63" grpId="0"/>
      <p:bldP spid="65" grpId="0"/>
      <p:bldP spid="66" grpId="0"/>
      <p:bldP spid="71" grpId="0" animBg="1"/>
      <p:bldP spid="72" grpId="0" animBg="1"/>
      <p:bldP spid="73" grpId="0"/>
      <p:bldP spid="7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93fd487d75a3454919e67c2c7dc6fd71241a"/>
</p:tagLst>
</file>

<file path=ppt/tags/tag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Embassy Magenta (Light)">
    <a:dk1>
      <a:srgbClr val="000000"/>
    </a:dk1>
    <a:lt1>
      <a:srgbClr val="FFFFFF"/>
    </a:lt1>
    <a:dk2>
      <a:srgbClr val="323232"/>
    </a:dk2>
    <a:lt2>
      <a:srgbClr val="969696"/>
    </a:lt2>
    <a:accent1>
      <a:srgbClr val="C53F3F"/>
    </a:accent1>
    <a:accent2>
      <a:srgbClr val="EA4C4C"/>
    </a:accent2>
    <a:accent3>
      <a:srgbClr val="FF6D6D"/>
    </a:accent3>
    <a:accent4>
      <a:srgbClr val="FF9694"/>
    </a:accent4>
    <a:accent5>
      <a:srgbClr val="4B4B4B"/>
    </a:accent5>
    <a:accent6>
      <a:srgbClr val="7F7F7F"/>
    </a:accent6>
    <a:hlink>
      <a:srgbClr val="B2B2B2"/>
    </a:hlink>
    <a:folHlink>
      <a:srgbClr val="F0F0F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357</TotalTime>
  <Words>3090</Words>
  <Application>Microsoft Office PowerPoint</Application>
  <PresentationFormat>自定义</PresentationFormat>
  <Paragraphs>383</Paragraphs>
  <Slides>30</Slides>
  <Notes>30</Notes>
  <HiddenSlides>0</HiddenSlides>
  <MMClips>1</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30</vt:i4>
      </vt:variant>
    </vt:vector>
  </HeadingPairs>
  <TitlesOfParts>
    <vt:vector size="47" baseType="lpstr">
      <vt:lpstr>Bebas Neue</vt:lpstr>
      <vt:lpstr>FontAwesome</vt:lpstr>
      <vt:lpstr>Gill Sans</vt:lpstr>
      <vt:lpstr>Lato Light</vt:lpstr>
      <vt:lpstr>Montserrat</vt:lpstr>
      <vt:lpstr>WeblySleek UI Light</vt:lpstr>
      <vt:lpstr>华文黑体</vt:lpstr>
      <vt:lpstr>宋体</vt:lpstr>
      <vt:lpstr>微软雅黑</vt:lpstr>
      <vt:lpstr>Agency FB</vt:lpstr>
      <vt:lpstr>Arial</vt:lpstr>
      <vt:lpstr>Calibri</vt:lpstr>
      <vt:lpstr>Calibri Light</vt:lpstr>
      <vt:lpstr>Impact</vt:lpstr>
      <vt:lpstr>Verdana</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cp:keywords>tukuppt</cp:keywords>
  <cp:lastModifiedBy>User</cp:lastModifiedBy>
  <cp:revision>1</cp:revision>
  <dcterms:created xsi:type="dcterms:W3CDTF">2016-08-02T06:44:15Z</dcterms:created>
  <dcterms:modified xsi:type="dcterms:W3CDTF">2018-05-17T08:00:18Z</dcterms:modified>
</cp:coreProperties>
</file>